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A1F"/>
    <a:srgbClr val="7B8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120" d="100"/>
          <a:sy n="120" d="100"/>
        </p:scale>
        <p:origin x="7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35520D-C1F8-73B1-93D3-E964025468D0}"/>
              </a:ext>
            </a:extLst>
          </p:cNvPr>
          <p:cNvSpPr/>
          <p:nvPr/>
        </p:nvSpPr>
        <p:spPr>
          <a:xfrm>
            <a:off x="7639050" y="990600"/>
            <a:ext cx="152400" cy="32766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D7F8D1-929C-A5CF-EC57-7B045F5978C4}"/>
              </a:ext>
            </a:extLst>
          </p:cNvPr>
          <p:cNvSpPr/>
          <p:nvPr/>
        </p:nvSpPr>
        <p:spPr>
          <a:xfrm>
            <a:off x="323850" y="4038600"/>
            <a:ext cx="7467600" cy="2286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2FF14-5C60-4B35-E2B2-9224DBB50C40}"/>
              </a:ext>
            </a:extLst>
          </p:cNvPr>
          <p:cNvSpPr/>
          <p:nvPr/>
        </p:nvSpPr>
        <p:spPr>
          <a:xfrm>
            <a:off x="323850" y="381000"/>
            <a:ext cx="2209800" cy="1524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697" y="0"/>
            <a:ext cx="8127997" cy="4580586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7742CA-0F00-3008-605E-DB67B4F28E60}"/>
              </a:ext>
            </a:extLst>
          </p:cNvPr>
          <p:cNvSpPr/>
          <p:nvPr/>
        </p:nvSpPr>
        <p:spPr>
          <a:xfrm>
            <a:off x="323850" y="304800"/>
            <a:ext cx="2133600" cy="2286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BFF3-0989-D603-28BC-44C7CF943C95}"/>
              </a:ext>
            </a:extLst>
          </p:cNvPr>
          <p:cNvSpPr/>
          <p:nvPr/>
        </p:nvSpPr>
        <p:spPr>
          <a:xfrm>
            <a:off x="7562850" y="304800"/>
            <a:ext cx="228600" cy="39624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B80683-CD69-A5E2-F98F-6FEF151DEEB6}"/>
              </a:ext>
            </a:extLst>
          </p:cNvPr>
          <p:cNvSpPr/>
          <p:nvPr/>
        </p:nvSpPr>
        <p:spPr>
          <a:xfrm>
            <a:off x="3067050" y="4114800"/>
            <a:ext cx="4724400" cy="2286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965AF-56A5-E11A-44F7-DCECF5E3FCA7}"/>
              </a:ext>
            </a:extLst>
          </p:cNvPr>
          <p:cNvSpPr/>
          <p:nvPr/>
        </p:nvSpPr>
        <p:spPr>
          <a:xfrm>
            <a:off x="323850" y="381000"/>
            <a:ext cx="2133600" cy="1524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1644C-C69A-DA87-0EFE-5B9ED8901419}"/>
              </a:ext>
            </a:extLst>
          </p:cNvPr>
          <p:cNvSpPr/>
          <p:nvPr/>
        </p:nvSpPr>
        <p:spPr>
          <a:xfrm>
            <a:off x="7639050" y="381000"/>
            <a:ext cx="152400" cy="38862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281B6-46B4-254D-DFE2-7DB326D1357B}"/>
              </a:ext>
            </a:extLst>
          </p:cNvPr>
          <p:cNvSpPr/>
          <p:nvPr/>
        </p:nvSpPr>
        <p:spPr>
          <a:xfrm>
            <a:off x="3219450" y="4114800"/>
            <a:ext cx="4572000" cy="1524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6FCC4-4626-8558-4BAF-954C53D4D063}"/>
              </a:ext>
            </a:extLst>
          </p:cNvPr>
          <p:cNvSpPr/>
          <p:nvPr/>
        </p:nvSpPr>
        <p:spPr>
          <a:xfrm>
            <a:off x="1314450" y="990600"/>
            <a:ext cx="5486400" cy="29718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F3DB6-F3A1-3DDD-2911-65FE7198A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906515"/>
            <a:ext cx="5578323" cy="30558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1F3CA8-8A49-386C-9A34-52AFFF00C844}"/>
              </a:ext>
            </a:extLst>
          </p:cNvPr>
          <p:cNvSpPr/>
          <p:nvPr/>
        </p:nvSpPr>
        <p:spPr>
          <a:xfrm>
            <a:off x="247650" y="381000"/>
            <a:ext cx="2209800" cy="1524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2AC0DA-B5FC-C6E0-D313-413D1CEC1901}"/>
              </a:ext>
            </a:extLst>
          </p:cNvPr>
          <p:cNvSpPr/>
          <p:nvPr/>
        </p:nvSpPr>
        <p:spPr>
          <a:xfrm>
            <a:off x="247650" y="304800"/>
            <a:ext cx="2209800" cy="2286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3E09E-1A79-22CE-16A6-51613D1C28C2}"/>
              </a:ext>
            </a:extLst>
          </p:cNvPr>
          <p:cNvSpPr/>
          <p:nvPr/>
        </p:nvSpPr>
        <p:spPr>
          <a:xfrm>
            <a:off x="7639050" y="1066800"/>
            <a:ext cx="152400" cy="31242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CE9B7-41B9-37EB-A955-33BF40B214D8}"/>
              </a:ext>
            </a:extLst>
          </p:cNvPr>
          <p:cNvSpPr/>
          <p:nvPr/>
        </p:nvSpPr>
        <p:spPr>
          <a:xfrm>
            <a:off x="323850" y="4114800"/>
            <a:ext cx="7543800" cy="762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0889E-0D43-3FE6-D00C-E94AFAB8B83F}"/>
              </a:ext>
            </a:extLst>
          </p:cNvPr>
          <p:cNvSpPr/>
          <p:nvPr/>
        </p:nvSpPr>
        <p:spPr>
          <a:xfrm>
            <a:off x="323850" y="304800"/>
            <a:ext cx="2133600" cy="2286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BB1908-F292-FA8F-368C-370ECE837EC1}"/>
              </a:ext>
            </a:extLst>
          </p:cNvPr>
          <p:cNvSpPr/>
          <p:nvPr/>
        </p:nvSpPr>
        <p:spPr>
          <a:xfrm>
            <a:off x="400050" y="4114800"/>
            <a:ext cx="7467600" cy="762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7A492-1C51-F1FB-C97E-E9506E45ED32}"/>
              </a:ext>
            </a:extLst>
          </p:cNvPr>
          <p:cNvSpPr/>
          <p:nvPr/>
        </p:nvSpPr>
        <p:spPr>
          <a:xfrm>
            <a:off x="7639050" y="1066800"/>
            <a:ext cx="152400" cy="31242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DF032-5021-17B7-74D6-AF9FFA1328BE}"/>
              </a:ext>
            </a:extLst>
          </p:cNvPr>
          <p:cNvSpPr/>
          <p:nvPr/>
        </p:nvSpPr>
        <p:spPr>
          <a:xfrm>
            <a:off x="323850" y="304800"/>
            <a:ext cx="2133600" cy="2286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67217C-F238-3E0F-A4D0-3C6199E3014C}"/>
              </a:ext>
            </a:extLst>
          </p:cNvPr>
          <p:cNvSpPr/>
          <p:nvPr/>
        </p:nvSpPr>
        <p:spPr>
          <a:xfrm>
            <a:off x="323850" y="381000"/>
            <a:ext cx="2133600" cy="1524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DA200-9B88-A622-C1BE-F887E1F84C03}"/>
              </a:ext>
            </a:extLst>
          </p:cNvPr>
          <p:cNvSpPr/>
          <p:nvPr/>
        </p:nvSpPr>
        <p:spPr>
          <a:xfrm>
            <a:off x="5353050" y="1676400"/>
            <a:ext cx="2590800" cy="1905000"/>
          </a:xfrm>
          <a:prstGeom prst="rect">
            <a:avLst/>
          </a:prstGeom>
          <a:solidFill>
            <a:srgbClr val="0C1A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3BD92-EBDA-4ED1-7B84-3068F9C370FA}"/>
              </a:ext>
            </a:extLst>
          </p:cNvPr>
          <p:cNvSpPr/>
          <p:nvPr/>
        </p:nvSpPr>
        <p:spPr>
          <a:xfrm>
            <a:off x="5276850" y="1066800"/>
            <a:ext cx="2895600" cy="3581400"/>
          </a:xfrm>
          <a:prstGeom prst="rect">
            <a:avLst/>
          </a:prstGeom>
          <a:solidFill>
            <a:srgbClr val="7B8C38"/>
          </a:solidFill>
          <a:ln>
            <a:noFill/>
          </a:ln>
          <a:effectLst>
            <a:softEdge rad="31750"/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and Portfolio Management Client_ Ms. Alexandra Kolishnyick.pdf</dc:title>
  <cp:lastModifiedBy>Hrishikesh Pradhan</cp:lastModifiedBy>
  <cp:revision>4</cp:revision>
  <dcterms:created xsi:type="dcterms:W3CDTF">2006-08-16T00:00:00Z</dcterms:created>
  <dcterms:modified xsi:type="dcterms:W3CDTF">2025-05-20T16:48:31Z</dcterms:modified>
  <dc:identifier>DAGoAJIaNv8</dc:identifier>
</cp:coreProperties>
</file>