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000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A22DE3-ED41-4707-9B7F-4948CB5A724E}" v="1" dt="2024-02-21T15:08:12.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ith Sivakumar" userId="38332a78ddab20a9" providerId="LiveId" clId="{75A22DE3-ED41-4707-9B7F-4948CB5A724E}"/>
    <pc:docChg chg="undo custSel modSld">
      <pc:chgData name="Ranjith Sivakumar" userId="38332a78ddab20a9" providerId="LiveId" clId="{75A22DE3-ED41-4707-9B7F-4948CB5A724E}" dt="2024-02-21T15:26:05.892" v="218" actId="20577"/>
      <pc:docMkLst>
        <pc:docMk/>
      </pc:docMkLst>
      <pc:sldChg chg="addSp delSp modSp mod">
        <pc:chgData name="Ranjith Sivakumar" userId="38332a78ddab20a9" providerId="LiveId" clId="{75A22DE3-ED41-4707-9B7F-4948CB5A724E}" dt="2024-02-21T15:25:40.046" v="210" actId="20577"/>
        <pc:sldMkLst>
          <pc:docMk/>
          <pc:sldMk cId="0" sldId="256"/>
        </pc:sldMkLst>
        <pc:spChg chg="add del mod">
          <ac:chgData name="Ranjith Sivakumar" userId="38332a78ddab20a9" providerId="LiveId" clId="{75A22DE3-ED41-4707-9B7F-4948CB5A724E}" dt="2024-02-21T15:04:55.442" v="7" actId="478"/>
          <ac:spMkLst>
            <pc:docMk/>
            <pc:sldMk cId="0" sldId="256"/>
            <ac:spMk id="3" creationId="{0A416CC5-E3DD-1B06-C1A5-3EB00FACBD60}"/>
          </ac:spMkLst>
        </pc:spChg>
        <pc:spChg chg="add del mod">
          <ac:chgData name="Ranjith Sivakumar" userId="38332a78ddab20a9" providerId="LiveId" clId="{75A22DE3-ED41-4707-9B7F-4948CB5A724E}" dt="2024-02-21T15:04:55.442" v="7" actId="478"/>
          <ac:spMkLst>
            <pc:docMk/>
            <pc:sldMk cId="0" sldId="256"/>
            <ac:spMk id="67" creationId="{00000000-0000-0000-0000-000000000000}"/>
          </ac:spMkLst>
        </pc:spChg>
        <pc:spChg chg="mod">
          <ac:chgData name="Ranjith Sivakumar" userId="38332a78ddab20a9" providerId="LiveId" clId="{75A22DE3-ED41-4707-9B7F-4948CB5A724E}" dt="2024-02-21T15:25:40.046" v="210" actId="20577"/>
          <ac:spMkLst>
            <pc:docMk/>
            <pc:sldMk cId="0" sldId="256"/>
            <ac:spMk id="68" creationId="{00000000-0000-0000-0000-000000000000}"/>
          </ac:spMkLst>
        </pc:spChg>
      </pc:sldChg>
      <pc:sldChg chg="addSp delSp modSp mod">
        <pc:chgData name="Ranjith Sivakumar" userId="38332a78ddab20a9" providerId="LiveId" clId="{75A22DE3-ED41-4707-9B7F-4948CB5A724E}" dt="2024-02-21T15:09:16.584" v="144" actId="255"/>
        <pc:sldMkLst>
          <pc:docMk/>
          <pc:sldMk cId="0" sldId="257"/>
        </pc:sldMkLst>
        <pc:spChg chg="add mod">
          <ac:chgData name="Ranjith Sivakumar" userId="38332a78ddab20a9" providerId="LiveId" clId="{75A22DE3-ED41-4707-9B7F-4948CB5A724E}" dt="2024-02-21T15:09:16.584" v="144" actId="255"/>
          <ac:spMkLst>
            <pc:docMk/>
            <pc:sldMk cId="0" sldId="257"/>
            <ac:spMk id="2" creationId="{94B6FF75-CB6D-CE53-8366-5EDED8F9BB6D}"/>
          </ac:spMkLst>
        </pc:spChg>
        <pc:spChg chg="del">
          <ac:chgData name="Ranjith Sivakumar" userId="38332a78ddab20a9" providerId="LiveId" clId="{75A22DE3-ED41-4707-9B7F-4948CB5A724E}" dt="2024-02-21T15:07:23.845" v="95" actId="478"/>
          <ac:spMkLst>
            <pc:docMk/>
            <pc:sldMk cId="0" sldId="257"/>
            <ac:spMk id="74" creationId="{00000000-0000-0000-0000-000000000000}"/>
          </ac:spMkLst>
        </pc:spChg>
      </pc:sldChg>
      <pc:sldChg chg="modSp mod">
        <pc:chgData name="Ranjith Sivakumar" userId="38332a78ddab20a9" providerId="LiveId" clId="{75A22DE3-ED41-4707-9B7F-4948CB5A724E}" dt="2024-02-21T15:26:05.892" v="218" actId="20577"/>
        <pc:sldMkLst>
          <pc:docMk/>
          <pc:sldMk cId="0" sldId="258"/>
        </pc:sldMkLst>
        <pc:spChg chg="mod">
          <ac:chgData name="Ranjith Sivakumar" userId="38332a78ddab20a9" providerId="LiveId" clId="{75A22DE3-ED41-4707-9B7F-4948CB5A724E}" dt="2024-02-21T15:26:05.892" v="218" actId="20577"/>
          <ac:spMkLst>
            <pc:docMk/>
            <pc:sldMk cId="0" sldId="258"/>
            <ac:spMk id="80" creationId="{00000000-0000-0000-0000-000000000000}"/>
          </ac:spMkLst>
        </pc:spChg>
      </pc:sldChg>
      <pc:sldChg chg="modSp mod">
        <pc:chgData name="Ranjith Sivakumar" userId="38332a78ddab20a9" providerId="LiveId" clId="{75A22DE3-ED41-4707-9B7F-4948CB5A724E}" dt="2024-02-21T15:20:10.100" v="159" actId="2710"/>
        <pc:sldMkLst>
          <pc:docMk/>
          <pc:sldMk cId="0" sldId="259"/>
        </pc:sldMkLst>
        <pc:spChg chg="mod">
          <ac:chgData name="Ranjith Sivakumar" userId="38332a78ddab20a9" providerId="LiveId" clId="{75A22DE3-ED41-4707-9B7F-4948CB5A724E}" dt="2024-02-21T15:20:10.100" v="159" actId="2710"/>
          <ac:spMkLst>
            <pc:docMk/>
            <pc:sldMk cId="0" sldId="259"/>
            <ac:spMk id="86" creationId="{00000000-0000-0000-0000-000000000000}"/>
          </ac:spMkLst>
        </pc:spChg>
      </pc:sldChg>
      <pc:sldChg chg="modSp mod">
        <pc:chgData name="Ranjith Sivakumar" userId="38332a78ddab20a9" providerId="LiveId" clId="{75A22DE3-ED41-4707-9B7F-4948CB5A724E}" dt="2024-02-21T15:20:16.053" v="160" actId="2710"/>
        <pc:sldMkLst>
          <pc:docMk/>
          <pc:sldMk cId="0" sldId="260"/>
        </pc:sldMkLst>
        <pc:spChg chg="mod">
          <ac:chgData name="Ranjith Sivakumar" userId="38332a78ddab20a9" providerId="LiveId" clId="{75A22DE3-ED41-4707-9B7F-4948CB5A724E}" dt="2024-02-21T15:20:16.053" v="160" actId="2710"/>
          <ac:spMkLst>
            <pc:docMk/>
            <pc:sldMk cId="0" sldId="260"/>
            <ac:spMk id="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93eae1e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93eae1e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693eae1e7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693eae1e7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93eae1e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93eae1e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93eae1e7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93eae1e7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RAJALAKSHMI ENGINEERING COLLEGE</a:t>
            </a:r>
            <a:endParaRPr dirty="0"/>
          </a:p>
          <a:p>
            <a:pPr marL="0" lvl="0" indent="0" algn="ctr" rtl="0">
              <a:spcBef>
                <a:spcPts val="0"/>
              </a:spcBef>
              <a:spcAft>
                <a:spcPts val="0"/>
              </a:spcAft>
              <a:buClr>
                <a:schemeClr val="dk1"/>
              </a:buClr>
              <a:buSzPct val="39285"/>
              <a:buFont typeface="Arial"/>
              <a:buNone/>
            </a:pPr>
            <a:r>
              <a:rPr lang="en" sz="2800" dirty="0">
                <a:solidFill>
                  <a:schemeClr val="dk2"/>
                </a:solidFill>
              </a:rPr>
              <a:t>DEPARTMENT OF AIML</a:t>
            </a:r>
            <a:endParaRPr sz="2800" dirty="0">
              <a:solidFill>
                <a:schemeClr val="dk2"/>
              </a:solidFill>
            </a:endParaRPr>
          </a:p>
          <a:p>
            <a:pPr marL="0" lvl="0" indent="0" algn="l" rtl="0">
              <a:spcBef>
                <a:spcPts val="0"/>
              </a:spcBef>
              <a:spcAft>
                <a:spcPts val="0"/>
              </a:spcAft>
              <a:buClr>
                <a:schemeClr val="dk1"/>
              </a:buClr>
              <a:buSzPct val="39285"/>
              <a:buFont typeface="Arial"/>
              <a:buNone/>
            </a:pPr>
            <a:endParaRPr sz="2800" dirty="0">
              <a:solidFill>
                <a:schemeClr val="dk2"/>
              </a:solidFill>
            </a:endParaRPr>
          </a:p>
          <a:p>
            <a:pPr marL="0" lvl="0" indent="0" algn="l" rtl="0">
              <a:spcBef>
                <a:spcPts val="0"/>
              </a:spcBef>
              <a:spcAft>
                <a:spcPts val="0"/>
              </a:spcAft>
              <a:buNone/>
            </a:pPr>
            <a:endParaRPr dirty="0"/>
          </a:p>
        </p:txBody>
      </p:sp>
      <p:sp>
        <p:nvSpPr>
          <p:cNvPr id="68" name="Google Shape;68;p13"/>
          <p:cNvSpPr txBox="1">
            <a:spLocks noGrp="1"/>
          </p:cNvSpPr>
          <p:nvPr>
            <p:ph type="subTitle" idx="1"/>
          </p:nvPr>
        </p:nvSpPr>
        <p:spPr>
          <a:xfrm>
            <a:off x="390525" y="2789130"/>
            <a:ext cx="8222100" cy="184002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dirty="0"/>
              <a:t>Team Members Name:</a:t>
            </a:r>
          </a:p>
          <a:p>
            <a:pPr marL="285750" lvl="0" indent="-285750" algn="just" rtl="0">
              <a:lnSpc>
                <a:spcPct val="150000"/>
              </a:lnSpc>
              <a:spcBef>
                <a:spcPts val="0"/>
              </a:spcBef>
              <a:spcAft>
                <a:spcPts val="0"/>
              </a:spcAft>
              <a:buFont typeface="Arial" panose="020B0604020202020204" pitchFamily="34" charset="0"/>
              <a:buChar char="•"/>
            </a:pPr>
            <a:r>
              <a:rPr lang="en" dirty="0"/>
              <a:t>Ranjith Kumar S (211501077)</a:t>
            </a:r>
          </a:p>
          <a:p>
            <a:pPr marL="285750" lvl="0" indent="-285750" algn="just" rtl="0">
              <a:lnSpc>
                <a:spcPct val="150000"/>
              </a:lnSpc>
              <a:spcBef>
                <a:spcPts val="0"/>
              </a:spcBef>
              <a:spcAft>
                <a:spcPts val="0"/>
              </a:spcAft>
              <a:buFont typeface="Arial" panose="020B0604020202020204" pitchFamily="34" charset="0"/>
              <a:buChar char="•"/>
            </a:pPr>
            <a:r>
              <a:rPr lang="en" dirty="0"/>
              <a:t>Raswanth K T (211501078)</a:t>
            </a:r>
          </a:p>
          <a:p>
            <a:pPr marL="285750" lvl="0" indent="-285750" algn="just" rtl="0">
              <a:lnSpc>
                <a:spcPct val="150000"/>
              </a:lnSpc>
              <a:spcBef>
                <a:spcPts val="0"/>
              </a:spcBef>
              <a:spcAft>
                <a:spcPts val="0"/>
              </a:spcAft>
              <a:buFont typeface="Arial" panose="020B0604020202020204" pitchFamily="34" charset="0"/>
              <a:buChar char="•"/>
            </a:pPr>
            <a:r>
              <a:rPr lang="en" dirty="0"/>
              <a:t>Santhosh H (211501090)</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Title of the project</a:t>
            </a:r>
            <a:endParaRPr dirty="0"/>
          </a:p>
        </p:txBody>
      </p:sp>
      <p:sp>
        <p:nvSpPr>
          <p:cNvPr id="2" name="TextBox 1">
            <a:extLst>
              <a:ext uri="{FF2B5EF4-FFF2-40B4-BE49-F238E27FC236}">
                <a16:creationId xmlns:a16="http://schemas.microsoft.com/office/drawing/2014/main" id="{94B6FF75-CB6D-CE53-8366-5EDED8F9BB6D}"/>
              </a:ext>
            </a:extLst>
          </p:cNvPr>
          <p:cNvSpPr txBox="1"/>
          <p:nvPr/>
        </p:nvSpPr>
        <p:spPr>
          <a:xfrm>
            <a:off x="371475" y="1971675"/>
            <a:ext cx="8322525" cy="1384995"/>
          </a:xfrm>
          <a:prstGeom prst="rect">
            <a:avLst/>
          </a:prstGeom>
          <a:noFill/>
        </p:spPr>
        <p:txBody>
          <a:bodyPr wrap="square" rtlCol="0">
            <a:spAutoFit/>
          </a:bodyPr>
          <a:lstStyle/>
          <a:p>
            <a:endParaRPr lang="en-IN" dirty="0"/>
          </a:p>
          <a:p>
            <a:endParaRPr lang="en-IN" dirty="0"/>
          </a:p>
          <a:p>
            <a:pPr algn="ctr"/>
            <a:endParaRPr lang="en-IN" sz="2400" dirty="0"/>
          </a:p>
          <a:p>
            <a:pPr algn="ctr"/>
            <a:r>
              <a:rPr lang="en-IN" sz="3200" dirty="0"/>
              <a:t>SMART TROLLEY SYSTEM USING IOT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Domain Description</a:t>
            </a:r>
            <a:endParaRPr dirty="0"/>
          </a:p>
        </p:txBody>
      </p:sp>
      <p:sp>
        <p:nvSpPr>
          <p:cNvPr id="80" name="Google Shape;80;p15"/>
          <p:cNvSpPr txBox="1">
            <a:spLocks noGrp="1"/>
          </p:cNvSpPr>
          <p:nvPr>
            <p:ph type="body" idx="1"/>
          </p:nvPr>
        </p:nvSpPr>
        <p:spPr>
          <a:xfrm>
            <a:off x="399994" y="1606437"/>
            <a:ext cx="8222100" cy="2710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1200"/>
              </a:spcAft>
              <a:buNone/>
            </a:pPr>
            <a:br>
              <a:rPr lang="en-US" sz="1700" dirty="0">
                <a:solidFill>
                  <a:schemeClr val="bg2"/>
                </a:solidFill>
                <a:latin typeface="Times New Roman" panose="02020603050405020304" pitchFamily="18" charset="0"/>
                <a:cs typeface="Times New Roman" panose="02020603050405020304" pitchFamily="18" charset="0"/>
              </a:rPr>
            </a:br>
            <a:r>
              <a:rPr lang="en-US" sz="1700" b="0" i="0" dirty="0">
                <a:solidFill>
                  <a:schemeClr val="bg2"/>
                </a:solidFill>
                <a:effectLst/>
                <a:latin typeface="Times New Roman" panose="02020603050405020304" pitchFamily="18" charset="0"/>
                <a:cs typeface="Times New Roman" panose="02020603050405020304" pitchFamily="18" charset="0"/>
              </a:rPr>
              <a:t>The domain description for a "Smart Trolley System" falls under the broader categories of "Retail </a:t>
            </a:r>
            <a:r>
              <a:rPr lang="en-US" sz="1700" b="0" i="0">
                <a:solidFill>
                  <a:schemeClr val="bg2"/>
                </a:solidFill>
                <a:effectLst/>
                <a:latin typeface="Times New Roman" panose="02020603050405020304" pitchFamily="18" charset="0"/>
                <a:cs typeface="Times New Roman" panose="02020603050405020304" pitchFamily="18" charset="0"/>
              </a:rPr>
              <a:t>Technology</a:t>
            </a:r>
            <a:r>
              <a:rPr lang="en-US" sz="1700">
                <a:solidFill>
                  <a:schemeClr val="bg2"/>
                </a:solidFill>
                <a:latin typeface="Times New Roman" panose="02020603050405020304" pitchFamily="18" charset="0"/>
                <a:cs typeface="Times New Roman" panose="02020603050405020304" pitchFamily="18" charset="0"/>
              </a:rPr>
              <a:t>,” </a:t>
            </a:r>
            <a:r>
              <a:rPr lang="en-US" sz="1700" b="0" i="0">
                <a:solidFill>
                  <a:schemeClr val="bg2"/>
                </a:solidFill>
                <a:effectLst/>
                <a:latin typeface="Times New Roman" panose="02020603050405020304" pitchFamily="18" charset="0"/>
                <a:cs typeface="Times New Roman" panose="02020603050405020304" pitchFamily="18" charset="0"/>
              </a:rPr>
              <a:t>"IOT </a:t>
            </a:r>
            <a:r>
              <a:rPr lang="en-US" sz="1700" b="0" i="0" dirty="0">
                <a:solidFill>
                  <a:schemeClr val="bg2"/>
                </a:solidFill>
                <a:effectLst/>
                <a:latin typeface="Times New Roman" panose="02020603050405020304" pitchFamily="18" charset="0"/>
                <a:cs typeface="Times New Roman" panose="02020603050405020304" pitchFamily="18" charset="0"/>
              </a:rPr>
              <a:t>(Internet of Things)" and "Smart Shopping Solutions." In this domain, the emphasis is on leveraging technology to enhance the shopping experience by introducing intelligent and connected trolleys. These smart trolleys typically incorporate sensors, RFID or QR code scanners, and communication modules to enable seamless interactions between the physical shopping environment and digital systems. Additionally, the implementation of smart trolleys aligns with the growing trends of contactless and efficient shopping experiences, contributing to the broader landscape of smart cities and interconnected ecosystems. This domain encompasses the integration of hardware, software, and connectivity solutions to create a more sophisticated and responsive shopping infrastructure.</a:t>
            </a:r>
            <a:endParaRPr sz="17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Statement</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lnSpcReduction="20000"/>
          </a:bodyPr>
          <a:lstStyle/>
          <a:p>
            <a:pPr marL="0" lvl="0" indent="0" algn="just" rtl="0">
              <a:lnSpc>
                <a:spcPct val="120000"/>
              </a:lnSpc>
              <a:spcBef>
                <a:spcPts val="0"/>
              </a:spcBef>
              <a:spcAft>
                <a:spcPts val="1200"/>
              </a:spcAft>
              <a:buNone/>
            </a:pPr>
            <a:r>
              <a:rPr lang="en-US" b="0" i="0" dirty="0">
                <a:solidFill>
                  <a:schemeClr val="bg2"/>
                </a:solidFill>
                <a:effectLst/>
                <a:latin typeface="Times New Roman" panose="02020603050405020304" pitchFamily="18" charset="0"/>
                <a:cs typeface="Times New Roman" panose="02020603050405020304" pitchFamily="18" charset="0"/>
              </a:rPr>
              <a:t>The current shopping experience is hindered by the cumbersome billing process, characterized by long queues and wait times at cashier counters. The manual preparation of bills contributes to inefficiencies, causing frustration among customers and disrupting their busy schedules. In the midst of a prevailing pandemic, standing in crowded queues poses health risks, further discouraging shoppers. The traditional billing system not only fails to meet the demands of a fast-paced world but also disrupts the overall shopping experience, negatively impacting customer satisfaction. A more efficient and contactless billing solution is essential to alleviate these issues, ensuring a seamless and safe shopping experience for individuals with tight schedules and health concerns.</a:t>
            </a:r>
            <a:endParaRPr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Reason for choosing this project</a:t>
            </a:r>
            <a:endParaRPr/>
          </a:p>
        </p:txBody>
      </p:sp>
      <p:sp>
        <p:nvSpPr>
          <p:cNvPr id="92" name="Google Shape;92;p17"/>
          <p:cNvSpPr txBox="1">
            <a:spLocks noGrp="1"/>
          </p:cNvSpPr>
          <p:nvPr>
            <p:ph type="body" idx="1"/>
          </p:nvPr>
        </p:nvSpPr>
        <p:spPr>
          <a:xfrm>
            <a:off x="471900" y="1919075"/>
            <a:ext cx="8222100" cy="2910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1200"/>
              </a:spcAft>
              <a:buNone/>
            </a:pPr>
            <a:r>
              <a:rPr lang="en-US" sz="1700" b="0" i="0" dirty="0">
                <a:solidFill>
                  <a:schemeClr val="bg2"/>
                </a:solidFill>
                <a:effectLst/>
                <a:latin typeface="Times New Roman" panose="02020603050405020304" pitchFamily="18" charset="0"/>
                <a:cs typeface="Times New Roman" panose="02020603050405020304" pitchFamily="18" charset="0"/>
              </a:rPr>
              <a:t>Implementing a smart trolley system could effectively address the identified issues in the current billing process. By integrating technology into the shopping experience, smart trolleys equipped with RFID or QR code scanners can automatically register items as customers place them in the cart. This eliminates the need for manual entry at the cashier counter, significantly reducing wait times and queues. Additionally, the smart trolley system streamlines the billing process, making it more efficient and less prone to errors. This innovation not only improves the overall shopping experience by eliminating the frustrations associated with traditional billing but also aligns with the demands of modern consumers, offering a convenient and time-saving solution.</a:t>
            </a:r>
            <a:endParaRPr sz="17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Times New Roman</vt:lpstr>
      <vt:lpstr>Roboto</vt:lpstr>
      <vt:lpstr>Arial</vt:lpstr>
      <vt:lpstr>Material</vt:lpstr>
      <vt:lpstr>RAJALAKSHMI ENGINEERING COLLEGE DEPARTMENT OF AIML  </vt:lpstr>
      <vt:lpstr>Title of the project</vt:lpstr>
      <vt:lpstr>Domain Description</vt:lpstr>
      <vt:lpstr>Problem Statement</vt:lpstr>
      <vt:lpstr>Reason for choosing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ENGINEERING COLLEGE DEPARTMENT OF AIML  </dc:title>
  <cp:lastModifiedBy>Ranjith Sivakumar</cp:lastModifiedBy>
  <cp:revision>1</cp:revision>
  <dcterms:modified xsi:type="dcterms:W3CDTF">2024-02-21T15:26:06Z</dcterms:modified>
</cp:coreProperties>
</file>