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95330688"/>
        <c:axId val="95332224"/>
      </c:barChart>
      <c:catAx>
        <c:axId val="9533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2224"/>
        <c:crosses val="autoZero"/>
        <c:auto val="1"/>
        <c:lblAlgn val="ctr"/>
        <c:lblOffset val="100"/>
        <c:noMultiLvlLbl val="0"/>
      </c:catAx>
      <c:valAx>
        <c:axId val="9533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0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30/09/24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flipV="1">
            <a:off x="5369273" y="5487318"/>
            <a:ext cx="1453453" cy="124308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61125" y="281361"/>
            <a:ext cx="10647100" cy="1001556"/>
          </a:xfrm>
          <a:prstGeom prst="rect">
            <a:avLst/>
          </a:prstGeom>
        </p:spPr>
        <p:txBody>
          <a:bodyPr vert="horz" wrap="square" lIns="0" tIns="16510" rIns="0" bIns="0" rtlCol="0">
            <a:spAutoFit/>
          </a:bodyPr>
          <a:lstStyle/>
          <a:p>
            <a:pPr marL="3213735">
              <a:spcBef>
                <a:spcPts val="130"/>
              </a:spcBef>
            </a:pPr>
            <a:r>
              <a:rPr lang="en-US"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b="1" u="sng" dirty="0">
                <a:solidFill>
                  <a:srgbClr val="0F0F0F"/>
                </a:solidFill>
                <a:effectLst/>
                <a:latin typeface="Times New Roman" panose="02020603050405020304" pitchFamily="18" charset="0"/>
                <a:cs typeface="Times New Roman" panose="02020603050405020304" pitchFamily="18" charset="0"/>
              </a:rPr>
              <a:t> </a:t>
            </a:r>
            <a:br>
              <a:rPr lang="en-US" b="1" u="sng" dirty="0">
                <a:solidFill>
                  <a:srgbClr val="0F0F0F"/>
                </a:solidFill>
                <a:effectLst/>
                <a:latin typeface="Roboto" panose="020F0502020204030204" pitchFamily="2" charset="0"/>
              </a:rPr>
            </a:br>
            <a:endParaRPr b="1" u="sng"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22801" y="2998738"/>
            <a:ext cx="9055503" cy="2308324"/>
          </a:xfrm>
          <a:prstGeom prst="rect">
            <a:avLst/>
          </a:prstGeom>
          <a:noFill/>
        </p:spPr>
        <p:txBody>
          <a:bodyPr wrap="square" rtlCol="0">
            <a:spAutoFit/>
          </a:bodyPr>
          <a:lstStyle/>
          <a:p>
            <a:r>
              <a:rPr lang="en-US" sz="2400" dirty="0"/>
              <a:t>STUDENT NAME</a:t>
            </a:r>
            <a:r>
              <a:rPr lang="en-US" sz="2400"/>
              <a:t>: </a:t>
            </a:r>
            <a:r>
              <a:rPr lang="en-IN" sz="2400"/>
              <a:t>          Ranjith M</a:t>
            </a:r>
            <a:endParaRPr lang="en-US" sz="2400" dirty="0"/>
          </a:p>
          <a:p>
            <a:r>
              <a:rPr lang="en-US" sz="2400" dirty="0"/>
              <a:t>REGISTER NO</a:t>
            </a:r>
            <a:r>
              <a:rPr lang="en-US" sz="2400"/>
              <a:t>:</a:t>
            </a:r>
            <a:r>
              <a:rPr lang="en-IN" sz="2400"/>
              <a:t>                </a:t>
            </a:r>
            <a:r>
              <a:rPr lang="en-US" sz="2400"/>
              <a:t>31220</a:t>
            </a:r>
            <a:r>
              <a:rPr lang="en-IN" sz="2400"/>
              <a:t>6708</a:t>
            </a:r>
            <a:endParaRPr lang="en-US" sz="2400" dirty="0"/>
          </a:p>
          <a:p>
            <a:r>
              <a:rPr lang="en-US" sz="2400"/>
              <a:t>NAN MUDHALVAN</a:t>
            </a:r>
            <a:r>
              <a:rPr lang="en-IN" sz="2400"/>
              <a:t> ID:   BB7352DAFEDF86AB1CE4467C72400414</a:t>
            </a:r>
            <a:endParaRPr lang="en-US" sz="2400" dirty="0"/>
          </a:p>
          <a:p>
            <a:r>
              <a:rPr lang="en-US" sz="2400" dirty="0"/>
              <a:t>DEPARTMENT:</a:t>
            </a:r>
            <a:r>
              <a:rPr lang="en-IN" sz="2400" dirty="0"/>
              <a:t>                </a:t>
            </a:r>
            <a:r>
              <a:rPr lang="en-US" sz="2400" dirty="0"/>
              <a:t>B.COM </a:t>
            </a:r>
            <a:r>
              <a:rPr lang="en-IN" sz="2400" dirty="0"/>
              <a:t>[Accounting and Finance]</a:t>
            </a:r>
            <a:endParaRPr lang="en-US" sz="2400" dirty="0"/>
          </a:p>
          <a:p>
            <a:r>
              <a:rPr lang="en-US" sz="2400" dirty="0"/>
              <a:t>COLLEGE: </a:t>
            </a:r>
            <a:r>
              <a:rPr lang="en-IN" sz="2400" dirty="0"/>
              <a:t>                        </a:t>
            </a:r>
            <a:r>
              <a:rPr lang="en-US" sz="2400" dirty="0"/>
              <a:t>AGURCHAND MANMULL JAIN</a:t>
            </a:r>
            <a:r>
              <a:rPr lang="en-IN" sz="2400" dirty="0"/>
              <a:t> </a:t>
            </a:r>
            <a:r>
              <a:rPr lang="en-US" sz="2400" dirty="0"/>
              <a:t>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739775" y="1524000"/>
            <a:ext cx="8794749" cy="4552950"/>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2790314207"/>
              </p:ext>
            </p:extLst>
          </p:nvPr>
        </p:nvGraphicFramePr>
        <p:xfrm>
          <a:off x="838200" y="1143634"/>
          <a:ext cx="7737642" cy="49333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77109" y="171038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90159" y="211338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19643" y="238058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flipH="1">
            <a:off x="9172572" y="5362574"/>
            <a:ext cx="180977" cy="18097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954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705226" y="2705197"/>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3599217"/>
            <a:ext cx="2533650" cy="3201631"/>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334211" y="1661037"/>
            <a:ext cx="8885989" cy="1200329"/>
          </a:xfrm>
          <a:prstGeom prst="rect">
            <a:avLst/>
          </a:prstGeom>
          <a:noFill/>
        </p:spPr>
        <p:txBody>
          <a:bodyPr wrap="square" rtlCol="0">
            <a:spAutoFit/>
          </a:bodyPr>
          <a:lstStyle/>
          <a:p>
            <a:r>
              <a:rPr lang="en-US" sz="2400" dirty="0"/>
              <a:t>Performance level =IFS(Z8&gt;=5,"VERY HIGH",Z8&gt;=4,"HIGH",Z8</a:t>
            </a:r>
            <a:endParaRPr lang="en-IN" sz="2400" dirty="0"/>
          </a:p>
          <a:p>
            <a:endParaRPr lang="en-IN" sz="2400" dirty="0"/>
          </a:p>
          <a:p>
            <a:r>
              <a:rPr lang="en-US" sz="2400" dirty="0"/>
              <a:t>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TotalTime>
  <Words>636</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Office User</cp:lastModifiedBy>
  <cp:revision>20</cp:revision>
  <dcterms:created xsi:type="dcterms:W3CDTF">2024-03-29T15:07:22Z</dcterms:created>
  <dcterms:modified xsi:type="dcterms:W3CDTF">2024-09-30T07:17:04Z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