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0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E0BB-BB97-44B2-B3F7-7D57B63018CA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8748E-9936-4E2E-8EB1-B4F172981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02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E0BB-BB97-44B2-B3F7-7D57B63018CA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8748E-9936-4E2E-8EB1-B4F172981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02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E0BB-BB97-44B2-B3F7-7D57B63018CA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8748E-9936-4E2E-8EB1-B4F172981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75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E0BB-BB97-44B2-B3F7-7D57B63018CA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8748E-9936-4E2E-8EB1-B4F172981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96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E0BB-BB97-44B2-B3F7-7D57B63018CA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8748E-9936-4E2E-8EB1-B4F172981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99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E0BB-BB97-44B2-B3F7-7D57B63018CA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8748E-9936-4E2E-8EB1-B4F172981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03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E0BB-BB97-44B2-B3F7-7D57B63018CA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8748E-9936-4E2E-8EB1-B4F172981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00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E0BB-BB97-44B2-B3F7-7D57B63018CA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8748E-9936-4E2E-8EB1-B4F172981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12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E0BB-BB97-44B2-B3F7-7D57B63018CA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8748E-9936-4E2E-8EB1-B4F172981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639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E0BB-BB97-44B2-B3F7-7D57B63018CA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8748E-9936-4E2E-8EB1-B4F172981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45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E0BB-BB97-44B2-B3F7-7D57B63018CA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8748E-9936-4E2E-8EB1-B4F172981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00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CE0BB-BB97-44B2-B3F7-7D57B63018CA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8748E-9936-4E2E-8EB1-B4F172981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564904"/>
            <a:ext cx="7717286" cy="36016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5288" y="322123"/>
            <a:ext cx="806489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Introduction</a:t>
            </a:r>
          </a:p>
          <a:p>
            <a:endParaRPr lang="en-IN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MeshCentral is a free open source web-based remote computer management software. </a:t>
            </a: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We </a:t>
            </a:r>
            <a:r>
              <a:rPr lang="en-US" dirty="0"/>
              <a:t>could setup your own management server on a local network or on the internet and remote control and manage computers that runs either Windows* or Linux* OS.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8374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28800"/>
            <a:ext cx="6984776" cy="39143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31840" y="567008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Design Overview</a:t>
            </a:r>
          </a:p>
        </p:txBody>
      </p:sp>
    </p:spTree>
    <p:extLst>
      <p:ext uri="{BB962C8B-B14F-4D97-AF65-F5344CB8AC3E}">
        <p14:creationId xmlns:p14="http://schemas.microsoft.com/office/powerpoint/2010/main" val="2684253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46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</cp:revision>
  <dcterms:created xsi:type="dcterms:W3CDTF">2021-02-06T05:59:41Z</dcterms:created>
  <dcterms:modified xsi:type="dcterms:W3CDTF">2021-02-06T06:29:18Z</dcterms:modified>
</cp:coreProperties>
</file>