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93572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</a:t>
            </a:r>
            <a:r>
              <a:rPr sz="2400" i="1">
                <a:latin typeface="Calibri"/>
                <a:cs typeface="Calibri"/>
              </a:rPr>
              <a:t>:</a:t>
            </a:r>
            <a:r>
              <a:rPr sz="2400" i="1" spc="-90">
                <a:latin typeface="Calibri"/>
                <a:cs typeface="Calibri"/>
              </a:rPr>
              <a:t> </a:t>
            </a:r>
            <a:r>
              <a:rPr lang="en-IN" sz="2400" i="1" spc="-90" dirty="0" smtClean="0">
                <a:latin typeface="Calibri"/>
                <a:cs typeface="Calibri"/>
              </a:rPr>
              <a:t> </a:t>
            </a:r>
            <a:r>
              <a:rPr lang="en-IN" sz="2800" i="1" spc="-90" dirty="0" smtClean="0">
                <a:latin typeface="Calibri"/>
                <a:cs typeface="Calibri"/>
              </a:rPr>
              <a:t>RANJITH</a:t>
            </a:r>
            <a:r>
              <a:rPr lang="en-IN" sz="2400" i="1" spc="-90" dirty="0" smtClean="0">
                <a:latin typeface="Calibri"/>
                <a:cs typeface="Calibri"/>
              </a:rPr>
              <a:t> 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>
                <a:latin typeface="Calibri"/>
                <a:cs typeface="Calibri"/>
              </a:rPr>
              <a:t>3122</a:t>
            </a:r>
            <a:r>
              <a:rPr lang="en-IN" sz="2400" i="1" spc="-10" dirty="0" smtClean="0">
                <a:latin typeface="Calibri"/>
                <a:cs typeface="Calibri"/>
              </a:rPr>
              <a:t>11985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</a:t>
            </a:r>
            <a:r>
              <a:rPr sz="2400" i="1">
                <a:latin typeface="Calibri"/>
                <a:cs typeface="Calibri"/>
              </a:rPr>
              <a:t>:</a:t>
            </a:r>
            <a:r>
              <a:rPr lang="en-IN" sz="2400" i="1" spc="10">
                <a:latin typeface="Calibri"/>
                <a:cs typeface="Calibri"/>
              </a:rPr>
              <a:t> </a:t>
            </a:r>
            <a:r>
              <a:rPr lang="en-IN" sz="2400" i="1" spc="95" smtClean="0">
                <a:latin typeface="Trebuchet MS"/>
                <a:cs typeface="Trebuchet MS"/>
              </a:rPr>
              <a:t> 080108637165A52905A46B09C9442690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942</Words>
  <Application>Microsoft Office PowerPoint</Application>
  <PresentationFormat>Custom</PresentationFormat>
  <Paragraphs>255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Slide 4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Admin</dc:creator>
  <cp:lastModifiedBy>Admin</cp:lastModifiedBy>
  <cp:revision>3</cp:revision>
  <dcterms:created xsi:type="dcterms:W3CDTF">2024-08-30T15:49:58Z</dcterms:created>
  <dcterms:modified xsi:type="dcterms:W3CDTF">2024-09-09T07:05:55Z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