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3E352C-BC67-4DBC-8951-B3F430EFAF65}">
          <p14:sldIdLst>
            <p14:sldId id="256"/>
            <p14:sldId id="258"/>
            <p14:sldId id="257"/>
            <p14:sldId id="263"/>
            <p14:sldId id="260"/>
            <p14:sldId id="261"/>
            <p14:sldId id="262"/>
            <p14:sldId id="264"/>
            <p14:sldId id="265"/>
            <p14:sldId id="266"/>
            <p14:sldId id="267"/>
            <p14:sldId id="268"/>
            <p14:sldId id="270"/>
          </p14:sldIdLst>
        </p14:section>
        <p14:section name="Untitled Section" id="{C6647CDA-4C1E-4E88-A713-54D8BA42B98E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4EB5-DA18-4CA5-8981-15A141DAC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B0E5A-D535-4084-AC0A-4EBB549F3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051EB-3FFA-454C-B69C-AAACBEF1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746E-F29C-4696-9E2B-BFA91392D21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6DD58-B629-42D1-8F2F-CD07AB42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3E04A-CB81-4309-80C8-5B22AC2F7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3E16-6877-4605-80E0-11BDFA60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1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E6472-3D4F-4AAB-8069-AF61FB31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350D5-A550-43E3-BADB-DF5387EA4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313A4-9A98-4DAE-822C-552F1955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746E-F29C-4696-9E2B-BFA91392D21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F2DFA-CFF1-4C65-9675-F4F743555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F4C24-04EC-4AF7-9740-C2ED7178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3E16-6877-4605-80E0-11BDFA60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1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E7C9D1-03B6-4CEC-B6C1-F3DBD515D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4562C-484E-4AA3-910C-3E5288563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A13D5-1AE5-454A-BF4A-7AEC4F324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746E-F29C-4696-9E2B-BFA91392D21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64714-93C9-46D0-AD33-30187AE11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2DC6C-FA1A-4406-8D79-7DE4BC4E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3E16-6877-4605-80E0-11BDFA60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16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82A76-020A-44DE-863B-61F944B3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A5991-6741-48F1-9119-6B3E5BB75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31E18-0361-4237-8788-23BA5D793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746E-F29C-4696-9E2B-BFA91392D21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05466-75B9-4AAD-B62A-447C1EF6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574A9-5F34-4058-85E3-8ED14594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3E16-6877-4605-80E0-11BDFA60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6D499-A596-4309-8649-F8C099C7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FB5C2-4CF2-45D7-ABE8-B7478D18E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BBA65-655F-44D7-896F-5FAA7F6F8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746E-F29C-4696-9E2B-BFA91392D21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47A92-557A-48CA-82D5-7FE55BF6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D3F63-95DF-4192-B7B8-036F99B0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3E16-6877-4605-80E0-11BDFA60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5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9FB6-2B66-48E0-8BF0-AC6D35BE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B305-E171-45E6-B4F8-90BACAB67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DE86F-DBFE-40F9-9AA8-0F6882E64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B2DBA-CB73-4CD2-A753-E5923A98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746E-F29C-4696-9E2B-BFA91392D21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D3BA8-6CFD-4BD4-9647-9593EA7F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804A1-E46C-422B-A284-86C23160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3E16-6877-4605-80E0-11BDFA60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5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9F2A-E2E3-463E-956B-9DEDCA78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5378F-6C21-4714-87A5-E44BDDA82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492AF-A2C3-4F61-8E13-AFD6411F4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38A8E-0A2F-448B-AE01-F14C65606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EF9A3-BBBA-40DA-A39F-830EF1F92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02560E-9EBA-48B1-AD59-539E71F03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746E-F29C-4696-9E2B-BFA91392D21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05287B-39CE-45B2-8B84-6E9C1297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5B1311-0F01-49CD-ADA5-26C63C59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3E16-6877-4605-80E0-11BDFA60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9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FEAD-9610-4D82-9995-05EA977E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52BC0-987B-4FE7-AA59-0E7299B7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746E-F29C-4696-9E2B-BFA91392D21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EBD15-6FBD-4D89-8A0C-A76D3BE3F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A3D94-7F59-4A82-989F-FC825405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3E16-6877-4605-80E0-11BDFA60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3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D0EFBA-7888-4EEA-8244-BF94A1CA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746E-F29C-4696-9E2B-BFA91392D21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40BBA-9F31-4E50-8571-66FFC1F2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C495D-A48E-43C3-B683-8D87584D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3E16-6877-4605-80E0-11BDFA60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6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38779-4292-4EC0-87D3-705C9A1A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C9A9D-74A5-44D0-9E11-A9E5990E6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3289D-319D-4DF2-8E7C-DBFA6CCE3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712A3-DC86-4CEF-93C5-B981CB550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746E-F29C-4696-9E2B-BFA91392D21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29D3D-E322-4141-A54E-266ED4A01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D9A50-B406-4859-94B2-01060293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3E16-6877-4605-80E0-11BDFA60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FC91-13BE-4589-ADA2-86F89DC90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D6D965-F443-4AFD-B328-A98B9F5DF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84EE5-BC48-4BBB-AFD8-C104CAB22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1AFBB-7C9A-4634-A711-CE2EBA04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746E-F29C-4696-9E2B-BFA91392D21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1FA78-E863-46F1-B6B3-4FE5C01E4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375EE-FA30-42C8-B24F-004A97C0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3E16-6877-4605-80E0-11BDFA60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34F9D6-488C-420F-AAB5-3D26BD4F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EE276-3F54-4ACD-AEE3-7AB5BF524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EADC-F2CC-433D-8667-77655C847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C746E-F29C-4696-9E2B-BFA91392D21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9D3E3-B208-4829-B5AE-F87A0398C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AAE8E-83FE-4A41-9230-AB7798865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73E16-6877-4605-80E0-11BDFA60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A7082A-010E-4322-8BA9-5CA51D56A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7526" y="2716213"/>
            <a:ext cx="4924424" cy="922337"/>
          </a:xfrm>
        </p:spPr>
        <p:txBody>
          <a:bodyPr>
            <a:noAutofit/>
          </a:bodyPr>
          <a:lstStyle/>
          <a:p>
            <a:r>
              <a:rPr lang="en-US" sz="800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WELCOME</a:t>
            </a:r>
            <a:endParaRPr lang="en-US" sz="8000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5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1AC2BBD1-79B2-45F0-A598-E6DE09766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800100"/>
            <a:ext cx="6048375" cy="529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34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C03C-A378-458A-BD13-F12E6EBE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Product List and Product Details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B88FF7-D504-4FC4-B523-DE999414C9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" y="1794669"/>
            <a:ext cx="5420360" cy="392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36C70EC-7871-46F0-9F93-D9D98004D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440" y="1794669"/>
            <a:ext cx="5303520" cy="392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356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86C2F-01FC-4EBA-912A-CC63D5072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Cart Details and checkout form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FD03104-D205-4A1B-BF0C-0A6666FE15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14392"/>
            <a:ext cx="4973320" cy="351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7DB57F9-F659-46DF-A6DF-115783B98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85816"/>
            <a:ext cx="5313680" cy="354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136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D0930-7A03-4B36-836D-CB56051C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Order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C7F31-7CD9-4925-93EC-1F5813262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1825625"/>
            <a:ext cx="987552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F050276-44A0-4CB4-B8CE-6B08DAE0A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" y="1825625"/>
            <a:ext cx="987552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830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B020B0-3B41-4DC5-9247-E275BD8E4C3F}"/>
              </a:ext>
            </a:extLst>
          </p:cNvPr>
          <p:cNvSpPr/>
          <p:nvPr/>
        </p:nvSpPr>
        <p:spPr>
          <a:xfrm>
            <a:off x="766572" y="2706598"/>
            <a:ext cx="5936370" cy="14448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54886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2713-73AA-410B-A93A-64DA7C52D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D4CD-6D07-4361-ABF2-091CD2C76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125"/>
            <a:ext cx="10515600" cy="479583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600" b="1" u="sng" dirty="0"/>
              <a:t>Backend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Java Development Environment</a:t>
            </a:r>
          </a:p>
          <a:p>
            <a:pPr>
              <a:lnSpc>
                <a:spcPct val="120000"/>
              </a:lnSpc>
            </a:pPr>
            <a:r>
              <a:rPr lang="en-US" dirty="0"/>
              <a:t>Java Development Kit (JDK) </a:t>
            </a:r>
          </a:p>
          <a:p>
            <a:pPr>
              <a:lnSpc>
                <a:spcPct val="120000"/>
              </a:lnSpc>
            </a:pPr>
            <a:r>
              <a:rPr lang="en-US" dirty="0"/>
              <a:t>Java IDE (we are using Eclipse here, but any Java IDE will work) </a:t>
            </a:r>
          </a:p>
          <a:p>
            <a:pPr>
              <a:lnSpc>
                <a:spcPct val="120000"/>
              </a:lnSpc>
            </a:pPr>
            <a:r>
              <a:rPr lang="en-US" dirty="0"/>
              <a:t>Maven </a:t>
            </a:r>
          </a:p>
          <a:p>
            <a:pPr>
              <a:lnSpc>
                <a:spcPct val="120000"/>
              </a:lnSpc>
            </a:pPr>
            <a:r>
              <a:rPr lang="en-US" dirty="0"/>
              <a:t>MySQL Database and MySQL Workbench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600" b="1" u="sng" dirty="0" err="1"/>
              <a:t>FrontEnd</a:t>
            </a:r>
            <a:endParaRPr lang="en-US" sz="3600" b="1" u="sng" dirty="0"/>
          </a:p>
          <a:p>
            <a:pPr>
              <a:lnSpc>
                <a:spcPct val="120000"/>
              </a:lnSpc>
            </a:pPr>
            <a:r>
              <a:rPr lang="en-US" dirty="0" err="1"/>
              <a:t>Npm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Angular </a:t>
            </a:r>
            <a:r>
              <a:rPr lang="en-US" dirty="0" err="1"/>
              <a:t>Cli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16769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E0AC-69F6-4D47-A720-600CDD91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Project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069B2-602B-4577-8185-4CA722ECB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250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a list of products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products by product name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products to shopping cart (CRUD)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cart check out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login/logout security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previous orders for logged in user</a:t>
            </a:r>
          </a:p>
        </p:txBody>
      </p:sp>
    </p:spTree>
    <p:extLst>
      <p:ext uri="{BB962C8B-B14F-4D97-AF65-F5344CB8AC3E}">
        <p14:creationId xmlns:p14="http://schemas.microsoft.com/office/powerpoint/2010/main" val="179404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EA358-C6A0-4E54-B3D8-9F5A0E82F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Application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Interaction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153A91-C79F-4E80-8E4A-0141D8F40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24" y="1581150"/>
            <a:ext cx="100488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6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BD94-E733-4D64-9335-AD008698F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17" y="1977686"/>
            <a:ext cx="10515600" cy="589756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     </a:t>
            </a:r>
            <a:r>
              <a:rPr lang="en-US" sz="3100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Rest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3100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End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3100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F36DC-5C5B-4E64-BA65-F2F2EF809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3657"/>
            <a:ext cx="10515600" cy="34289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By default, Spring Data REST will create endpoints based on entity type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Simple pluralized form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First character of Entity type is lowercase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 Then just adds an “s” to the entity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34E9D8-E940-4FBD-AC1C-CCF59CEC4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915" y="4560158"/>
            <a:ext cx="8227245" cy="170862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1C9150-AA37-48B6-B467-B982751B1852}"/>
              </a:ext>
            </a:extLst>
          </p:cNvPr>
          <p:cNvCxnSpPr/>
          <p:nvPr/>
        </p:nvCxnSpPr>
        <p:spPr>
          <a:xfrm>
            <a:off x="5744501" y="5164038"/>
            <a:ext cx="5689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998F1C-749E-43A6-9699-0FC3D2196F23}"/>
              </a:ext>
            </a:extLst>
          </p:cNvPr>
          <p:cNvCxnSpPr/>
          <p:nvPr/>
        </p:nvCxnSpPr>
        <p:spPr>
          <a:xfrm>
            <a:off x="5999136" y="5164038"/>
            <a:ext cx="3952875" cy="662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6C4E828-EC0D-4856-8256-748497871672}"/>
              </a:ext>
            </a:extLst>
          </p:cNvPr>
          <p:cNvSpPr/>
          <p:nvPr/>
        </p:nvSpPr>
        <p:spPr>
          <a:xfrm>
            <a:off x="9952011" y="5560241"/>
            <a:ext cx="1237906" cy="479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E8B5B5-6898-4B0D-90ED-98B9026F048E}"/>
              </a:ext>
            </a:extLst>
          </p:cNvPr>
          <p:cNvSpPr/>
          <p:nvPr/>
        </p:nvSpPr>
        <p:spPr>
          <a:xfrm>
            <a:off x="838200" y="1097317"/>
            <a:ext cx="10032365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Spring Data REST will scan your project for </a:t>
            </a:r>
            <a:r>
              <a:rPr lang="en-US" dirty="0" err="1"/>
              <a:t>JpaRepository</a:t>
            </a:r>
            <a:r>
              <a:rPr lang="en-US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Expose REST APIs for each entity type for your </a:t>
            </a:r>
            <a:r>
              <a:rPr lang="en-US" dirty="0" err="1"/>
              <a:t>JpaRepository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CC4923-172D-47BC-BB4E-F33B6164791F}"/>
              </a:ext>
            </a:extLst>
          </p:cNvPr>
          <p:cNvSpPr/>
          <p:nvPr/>
        </p:nvSpPr>
        <p:spPr>
          <a:xfrm>
            <a:off x="1057090" y="544503"/>
            <a:ext cx="64771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Create</a:t>
            </a:r>
            <a:r>
              <a:rPr lang="en-US" u="sng" dirty="0"/>
              <a:t> </a:t>
            </a:r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22519392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1C8BF-DB3B-4837-8A36-CE583711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DBEBE-2E45-489F-9840-643AAD99E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6550"/>
          </a:xfrm>
        </p:spPr>
        <p:txBody>
          <a:bodyPr/>
          <a:lstStyle/>
          <a:p>
            <a:r>
              <a:rPr lang="en-US" dirty="0"/>
              <a:t>Spring Data REST will expose these endpoints for free</a:t>
            </a:r>
          </a:p>
          <a:p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AED5D3D-0170-4D1E-A194-0414CE737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622111"/>
              </p:ext>
            </p:extLst>
          </p:nvPr>
        </p:nvGraphicFramePr>
        <p:xfrm>
          <a:off x="1165225" y="2738965"/>
          <a:ext cx="8883651" cy="2452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1217">
                  <a:extLst>
                    <a:ext uri="{9D8B030D-6E8A-4147-A177-3AD203B41FA5}">
                      <a16:colId xmlns:a16="http://schemas.microsoft.com/office/drawing/2014/main" val="1449674053"/>
                    </a:ext>
                  </a:extLst>
                </a:gridCol>
                <a:gridCol w="2961217">
                  <a:extLst>
                    <a:ext uri="{9D8B030D-6E8A-4147-A177-3AD203B41FA5}">
                      <a16:colId xmlns:a16="http://schemas.microsoft.com/office/drawing/2014/main" val="4120896572"/>
                    </a:ext>
                  </a:extLst>
                </a:gridCol>
                <a:gridCol w="2961217">
                  <a:extLst>
                    <a:ext uri="{9D8B030D-6E8A-4147-A177-3AD203B41FA5}">
                      <a16:colId xmlns:a16="http://schemas.microsoft.com/office/drawing/2014/main" val="218499592"/>
                    </a:ext>
                  </a:extLst>
                </a:gridCol>
              </a:tblGrid>
              <a:tr h="408693">
                <a:tc>
                  <a:txBody>
                    <a:bodyPr/>
                    <a:lstStyle/>
                    <a:p>
                      <a:r>
                        <a:rPr lang="en-US" dirty="0"/>
                        <a:t>Http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CRUD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386617"/>
                  </a:ext>
                </a:extLst>
              </a:tr>
              <a:tr h="408693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new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10104"/>
                  </a:ext>
                </a:extLst>
              </a:tr>
              <a:tr h="408693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List of products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937395"/>
                  </a:ext>
                </a:extLst>
              </a:tr>
              <a:tr h="408693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/products/{id}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a single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728740"/>
                  </a:ext>
                </a:extLst>
              </a:tr>
              <a:tr h="408693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/products/{id}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an existing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408971"/>
                  </a:ext>
                </a:extLst>
              </a:tr>
              <a:tr h="408693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/products/{id}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an existing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177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74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F5FA-2CC1-43E2-BB5E-2E0559682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1704975"/>
            <a:ext cx="10515600" cy="438151"/>
          </a:xfrm>
        </p:spPr>
        <p:txBody>
          <a:bodyPr>
            <a:noAutofit/>
          </a:bodyPr>
          <a:lstStyle/>
          <a:p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  <a:cs typeface="Aldhabi" panose="020B0604020202020204" pitchFamily="2" charset="-78"/>
              </a:rPr>
              <a:t>Development</a:t>
            </a:r>
            <a:r>
              <a:rPr lang="en-US" sz="3200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  <a:cs typeface="Aldhabi" panose="020B0604020202020204" pitchFamily="2" charset="-78"/>
              </a:rPr>
              <a:t> </a:t>
            </a:r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  <a:cs typeface="Aldhabi" panose="020B0604020202020204" pitchFamily="2" charset="-78"/>
              </a:rPr>
              <a:t>Process</a:t>
            </a:r>
            <a:br>
              <a:rPr lang="en-US" sz="3200" u="sng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  <a:cs typeface="Aldhabi" panose="020B0604020202020204" pitchFamily="2" charset="-78"/>
              </a:rPr>
            </a:br>
            <a:endParaRPr lang="en-US" sz="3200" u="sng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48F16-BFC8-4787-A03D-F2C62731A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1704975"/>
            <a:ext cx="10515600" cy="4962524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1. Create Angular project</a:t>
            </a:r>
          </a:p>
          <a:p>
            <a:endParaRPr lang="en-US" dirty="0"/>
          </a:p>
          <a:p>
            <a:r>
              <a:rPr lang="en-US" dirty="0"/>
              <a:t>2. Create Angular component</a:t>
            </a:r>
          </a:p>
          <a:p>
            <a:endParaRPr lang="en-US" dirty="0"/>
          </a:p>
          <a:p>
            <a:r>
              <a:rPr lang="en-US" dirty="0"/>
              <a:t>3. Develop TypeScript class</a:t>
            </a:r>
          </a:p>
          <a:p>
            <a:endParaRPr lang="en-US" dirty="0"/>
          </a:p>
          <a:p>
            <a:r>
              <a:rPr lang="en-US" dirty="0"/>
              <a:t>4. Create Angular service to call REST APIs</a:t>
            </a:r>
          </a:p>
          <a:p>
            <a:endParaRPr lang="en-US" dirty="0"/>
          </a:p>
          <a:p>
            <a:r>
              <a:rPr lang="en-US" dirty="0"/>
              <a:t>5. Update Angular component to subscribe to data from Angular service</a:t>
            </a:r>
          </a:p>
          <a:p>
            <a:endParaRPr lang="en-US" dirty="0"/>
          </a:p>
          <a:p>
            <a:r>
              <a:rPr lang="en-US" dirty="0"/>
              <a:t>6. Display the data in an HTML page</a:t>
            </a:r>
          </a:p>
          <a:p>
            <a:endParaRPr lang="en-US" dirty="0"/>
          </a:p>
          <a:p>
            <a:r>
              <a:rPr lang="en-US" dirty="0"/>
              <a:t>7. Add </a:t>
            </a:r>
            <a:r>
              <a:rPr lang="en-US" dirty="0" err="1"/>
              <a:t>CrossOrigin</a:t>
            </a:r>
            <a:r>
              <a:rPr lang="en-US" dirty="0"/>
              <a:t> support to Spring Boot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643735-514B-4343-B67D-04AF5279498C}"/>
              </a:ext>
            </a:extLst>
          </p:cNvPr>
          <p:cNvSpPr/>
          <p:nvPr/>
        </p:nvSpPr>
        <p:spPr>
          <a:xfrm>
            <a:off x="485775" y="598528"/>
            <a:ext cx="99726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Angular </a:t>
            </a:r>
            <a:r>
              <a:rPr lang="en-US" sz="4400" dirty="0" err="1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FrontEnd</a:t>
            </a:r>
            <a:endParaRPr lang="en-US" sz="4400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483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BBC6-4BCA-47AA-8D33-9ADB5AFD7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Home Page</a:t>
            </a:r>
          </a:p>
        </p:txBody>
      </p:sp>
      <p:pic>
        <p:nvPicPr>
          <p:cNvPr id="6" name="Content Placeholder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2CED292-E7D1-4D23-9875-23AFD11C5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15440"/>
            <a:ext cx="10134600" cy="4734559"/>
          </a:xfrm>
        </p:spPr>
      </p:pic>
    </p:spTree>
    <p:extLst>
      <p:ext uri="{BB962C8B-B14F-4D97-AF65-F5344CB8AC3E}">
        <p14:creationId xmlns:p14="http://schemas.microsoft.com/office/powerpoint/2010/main" val="365135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D7A67-4CEE-4922-A11E-9A2B9140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Login and Registration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130718A-F307-4FE4-B125-5CAD4A2CA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11" y="1439075"/>
            <a:ext cx="5052864" cy="3894925"/>
          </a:xfrm>
        </p:spPr>
      </p:pic>
      <p:pic>
        <p:nvPicPr>
          <p:cNvPr id="7" name="Picture 6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03F93EBF-4B4C-46CD-A254-38727B2B6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01" y="1439075"/>
            <a:ext cx="4983309" cy="389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6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276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Algerian</vt:lpstr>
      <vt:lpstr>Arial</vt:lpstr>
      <vt:lpstr>Calibri</vt:lpstr>
      <vt:lpstr>Calibri Light</vt:lpstr>
      <vt:lpstr>Times New Roman</vt:lpstr>
      <vt:lpstr>Office Theme</vt:lpstr>
      <vt:lpstr>PowerPoint Presentation</vt:lpstr>
      <vt:lpstr>Requirements</vt:lpstr>
      <vt:lpstr>Project overview</vt:lpstr>
      <vt:lpstr>Application Interaction</vt:lpstr>
      <vt:lpstr>     Rest End Points</vt:lpstr>
      <vt:lpstr>Rest API</vt:lpstr>
      <vt:lpstr>Development Process </vt:lpstr>
      <vt:lpstr>Home Page</vt:lpstr>
      <vt:lpstr>Login and Registration</vt:lpstr>
      <vt:lpstr>Product List and Product Details</vt:lpstr>
      <vt:lpstr>Cart Details and checkout form</vt:lpstr>
      <vt:lpstr>  Order History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Ranjitha Ramappa</dc:creator>
  <cp:lastModifiedBy>Ranjitha</cp:lastModifiedBy>
  <cp:revision>17</cp:revision>
  <dcterms:created xsi:type="dcterms:W3CDTF">2021-05-24T10:48:24Z</dcterms:created>
  <dcterms:modified xsi:type="dcterms:W3CDTF">2021-05-24T17:42:40Z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b520d8-df98-444b-9f20-0dd9d08cf98c_Enabled">
    <vt:lpwstr>true</vt:lpwstr>
  </property>
  <property fmtid="{D5CDD505-2E9C-101B-9397-08002B2CF9AE}" pid="3" name="MSIP_Label_ffb520d8-df98-444b-9f20-0dd9d08cf98c_SetDate">
    <vt:lpwstr>2021-05-24T10:48:23Z</vt:lpwstr>
  </property>
  <property fmtid="{D5CDD505-2E9C-101B-9397-08002B2CF9AE}" pid="4" name="MSIP_Label_ffb520d8-df98-444b-9f20-0dd9d08cf98c_Method">
    <vt:lpwstr>Standard</vt:lpwstr>
  </property>
  <property fmtid="{D5CDD505-2E9C-101B-9397-08002B2CF9AE}" pid="5" name="MSIP_Label_ffb520d8-df98-444b-9f20-0dd9d08cf98c_Name">
    <vt:lpwstr>ffb520d8-df98-444b-9f20-0dd9d08cf98c</vt:lpwstr>
  </property>
  <property fmtid="{D5CDD505-2E9C-101B-9397-08002B2CF9AE}" pid="6" name="MSIP_Label_ffb520d8-df98-444b-9f20-0dd9d08cf98c_SiteId">
    <vt:lpwstr>65bc0b3b-7ca2-488c-ba9c-b1bebdd49af6</vt:lpwstr>
  </property>
  <property fmtid="{D5CDD505-2E9C-101B-9397-08002B2CF9AE}" pid="7" name="MSIP_Label_ffb520d8-df98-444b-9f20-0dd9d08cf98c_ActionId">
    <vt:lpwstr>ca45d51d-477d-44ce-a37f-cdf2bcd0a7dd</vt:lpwstr>
  </property>
  <property fmtid="{D5CDD505-2E9C-101B-9397-08002B2CF9AE}" pid="8" name="MSIP_Label_ffb520d8-df98-444b-9f20-0dd9d08cf98c_ContentBits">
    <vt:lpwstr>0</vt:lpwstr>
  </property>
</Properties>
</file>