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2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3E352C-BC67-4DBC-8951-B3F430EFAF65}">
          <p14:sldIdLst>
            <p14:sldId id="256"/>
            <p14:sldId id="258"/>
            <p14:sldId id="257"/>
            <p14:sldId id="263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  <p14:sldId id="272"/>
            <p14:sldId id="270"/>
          </p14:sldIdLst>
        </p14:section>
        <p14:section name="Untitled Section" id="{C6647CDA-4C1E-4E88-A713-54D8BA42B98E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31A20-D70E-4C57-8A26-2B755F869A71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CD0C0-5454-4D5C-B211-604B0ECFA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30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4EB5-DA18-4CA5-8981-15A141DAC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B0E5A-D535-4084-AC0A-4EBB549F3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051EB-3FFA-454C-B69C-AAACBEF1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6DD58-B629-42D1-8F2F-CD07AB42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Grocery WebApp by Team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3E04A-CB81-4309-80C8-5B22AC2F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3E16-6877-4605-80E0-11BDFA60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1100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E6472-3D4F-4AAB-8069-AF61FB31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350D5-A550-43E3-BADB-DF5387EA4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313A4-9A98-4DAE-822C-552F1955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F2DFA-CFF1-4C65-9675-F4F74355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Grocery WebApp by Team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F4C24-04EC-4AF7-9740-C2ED7178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3E16-6877-4605-80E0-11BDFA60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1418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E7C9D1-03B6-4CEC-B6C1-F3DBD515D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4562C-484E-4AA3-910C-3E5288563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A13D5-1AE5-454A-BF4A-7AEC4F32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64714-93C9-46D0-AD33-30187AE11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Grocery WebApp by Team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2DC6C-FA1A-4406-8D79-7DE4BC4E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3E16-6877-4605-80E0-11BDFA60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1653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2A76-020A-44DE-863B-61F944B3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A5991-6741-48F1-9119-6B3E5BB75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31E18-0361-4237-8788-23BA5D79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5466-75B9-4AAD-B62A-447C1EF6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Grocery WebApp by Team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574A9-5F34-4058-85E3-8ED14594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3E16-6877-4605-80E0-11BDFA60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840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6D499-A596-4309-8649-F8C099C7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FB5C2-4CF2-45D7-ABE8-B7478D18E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BBA65-655F-44D7-896F-5FAA7F6F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47A92-557A-48CA-82D5-7FE55BF6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Grocery WebApp by Team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D3F63-95DF-4192-B7B8-036F99B0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3E16-6877-4605-80E0-11BDFA60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5348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9FB6-2B66-48E0-8BF0-AC6D35BE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B305-E171-45E6-B4F8-90BACAB67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DE86F-DBFE-40F9-9AA8-0F6882E64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B2DBA-CB73-4CD2-A753-E5923A98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5/25/2021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D3BA8-6CFD-4BD4-9647-9593EA7F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Grocery WebApp by Team 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804A1-E46C-422B-A284-86C23160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3E16-6877-4605-80E0-11BDFA60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5062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9F2A-E2E3-463E-956B-9DEDCA78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5378F-6C21-4714-87A5-E44BDDA82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492AF-A2C3-4F61-8E13-AFD6411F4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38A8E-0A2F-448B-AE01-F14C65606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EF9A3-BBBA-40DA-A39F-830EF1F92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2560E-9EBA-48B1-AD59-539E71F0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5/25/2021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5287B-39CE-45B2-8B84-6E9C1297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Grocery WebApp by Team 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B1311-0F01-49CD-ADA5-26C63C59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3E16-6877-4605-80E0-11BDFA60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9738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FEAD-9610-4D82-9995-05EA977E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52BC0-987B-4FE7-AA59-0E7299B7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5/25/2021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EBD15-6FBD-4D89-8A0C-A76D3BE3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Grocery WebApp by Team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A3D94-7F59-4A82-989F-FC825405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3E16-6877-4605-80E0-11BDFA60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3440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D0EFBA-7888-4EEA-8244-BF94A1CA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5/25/2021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40BBA-9F31-4E50-8571-66FFC1F2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Grocery WebApp by Team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C495D-A48E-43C3-B683-8D87584D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3E16-6877-4605-80E0-11BDFA60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6206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38779-4292-4EC0-87D3-705C9A1A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C9A9D-74A5-44D0-9E11-A9E5990E6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3289D-319D-4DF2-8E7C-DBFA6CCE3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712A3-DC86-4CEF-93C5-B981CB550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5/25/2021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29D3D-E322-4141-A54E-266ED4A01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Grocery WebApp by Team 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D9A50-B406-4859-94B2-01060293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3E16-6877-4605-80E0-11BDFA60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157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FC91-13BE-4589-ADA2-86F89DC90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D6D965-F443-4AFD-B328-A98B9F5DF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84EE5-BC48-4BBB-AFD8-C104CAB22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1AFBB-7C9A-4634-A711-CE2EBA04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5/25/2021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1FA78-E863-46F1-B6B3-4FE5C01E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Grocery WebApp by Team 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375EE-FA30-42C8-B24F-004A97C0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3E16-6877-4605-80E0-11BDFA60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867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4F9D6-488C-420F-AAB5-3D26BD4F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EE276-3F54-4ACD-AEE3-7AB5BF524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EADC-F2CC-433D-8667-77655C847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5/25/2021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9D3E3-B208-4829-B5AE-F87A0398C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Grocery WebApp by Team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AAE8E-83FE-4A41-9230-AB7798865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73E16-6877-4605-80E0-11BDFA60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A7082A-010E-4322-8BA9-5CA51D56A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3788" y="501650"/>
            <a:ext cx="4924424" cy="922337"/>
          </a:xfrm>
        </p:spPr>
        <p:txBody>
          <a:bodyPr>
            <a:noAutofit/>
            <a:scene3d>
              <a:camera prst="orthographicFront"/>
              <a:lightRig rig="soft" dir="t"/>
            </a:scene3d>
            <a:sp3d extrusionH="57150" prstMaterial="powder">
              <a:bevelT w="82550" h="38100" prst="coolSlant"/>
              <a:bevelB w="38100" h="38100" prst="slope"/>
            </a:sp3d>
          </a:bodyPr>
          <a:lstStyle/>
          <a:p>
            <a:r>
              <a:rPr lang="en-US" sz="8000" dirty="0">
                <a:solidFill>
                  <a:schemeClr val="accent6">
                    <a:lumMod val="75000"/>
                  </a:schemeClr>
                </a:solidFill>
                <a:effectLst>
                  <a:outerShdw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  <a:latin typeface="Algerian" panose="04020705040A02060702" pitchFamily="82" charset="0"/>
              </a:rPr>
              <a:t>WELCOME</a:t>
            </a:r>
          </a:p>
        </p:txBody>
      </p:sp>
      <p:pic>
        <p:nvPicPr>
          <p:cNvPr id="6" name="Picture 5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1AC2BBD1-79B2-45F0-A598-E6DE09766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75" y="1734278"/>
            <a:ext cx="4924425" cy="43117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B74422-0EFB-4764-976A-8BC7B9AB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5/25/2021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12A7B-F10E-4918-A910-88810242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Grocery WebApp by Team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D7ED5-FDF0-459D-88CA-57872FE6B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3E16-6877-4605-80E0-11BDFA60DB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34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C03C-A378-458A-BD13-F12E6EBE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Product List and Product Details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B88FF7-D504-4FC4-B523-DE999414C9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" y="1794669"/>
            <a:ext cx="5420360" cy="44340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36C70EC-7871-46F0-9F93-D9D98004D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440" y="1794669"/>
            <a:ext cx="5303520" cy="44340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C5556-65E2-446E-B1A1-E611DD23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5/25/2021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6D1A4-C142-4863-9007-79D26DBC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Grocery WebApp by Team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DA1F5-6FEC-4B50-80C4-F299F4DD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3E16-6877-4605-80E0-11BDFA60DB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5647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4000">
              <a:schemeClr val="accent1">
                <a:lumMod val="5000"/>
                <a:lumOff val="95000"/>
              </a:schemeClr>
            </a:gs>
            <a:gs pos="62000">
              <a:schemeClr val="accent1">
                <a:lumMod val="45000"/>
                <a:lumOff val="5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95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6C2F-01FC-4EBA-912A-CC63D5072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Cart Details and checkout form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D03104-D205-4A1B-BF0C-0A6666FE15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14391"/>
            <a:ext cx="4973320" cy="388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7DB57F9-F659-46DF-A6DF-115783B98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85816"/>
            <a:ext cx="531368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D9727-D7DB-415D-96CB-34804911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5/25/2021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1FBFE-74F7-4E84-936E-994A33CB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Grocery WebApp by Team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4CD9D-C2C3-4922-AE16-5EF54608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3E16-6877-4605-80E0-11BDFA60DB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3675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0930-7A03-4B36-836D-CB56051C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Order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C7F31-7CD9-4925-93EC-1F5813262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825625"/>
            <a:ext cx="987552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F050276-44A0-4CB4-B8CE-6B08DAE0A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" y="1690688"/>
            <a:ext cx="9875520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D16A3-4A64-4C93-A9F9-F99570B4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F22FB-EFD6-40AD-A51B-2E54B3E7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Grocery WebApp by Team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5A77F-EB1A-4FE3-A7C4-AEDB0443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3E16-6877-4605-80E0-11BDFA60DB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304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B749-8F03-4149-BFED-27C3DBB6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193ED-0809-4E18-B758-57A7BC05C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2775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latin typeface="Bell MT" panose="02020503060305020303" pitchFamily="18" charset="0"/>
                <a:cs typeface="Times New Roman" panose="02020603050405020304" pitchFamily="18" charset="0"/>
              </a:rPr>
              <a:t>Login and Registration with other Authentication techniques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latin typeface="Bell MT" panose="02020503060305020303" pitchFamily="18" charset="0"/>
                <a:cs typeface="Times New Roman" panose="02020603050405020304" pitchFamily="18" charset="0"/>
              </a:rPr>
              <a:t>Adding different payment methods.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latin typeface="Bell MT" panose="02020503060305020303" pitchFamily="18" charset="0"/>
                <a:cs typeface="Times New Roman" panose="02020603050405020304" pitchFamily="18" charset="0"/>
              </a:rPr>
              <a:t>Enhancing UI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EFCEA-1DCD-4FEF-AB59-78D3CE8A8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2ACCD-BF62-440B-9403-FF2DA252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Grocery WebApp by Team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84515-326C-4884-89E3-8CDB78F8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3E16-6877-4605-80E0-11BDFA60DB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9513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B020B0-3B41-4DC5-9247-E275BD8E4C3F}"/>
              </a:ext>
            </a:extLst>
          </p:cNvPr>
          <p:cNvSpPr/>
          <p:nvPr/>
        </p:nvSpPr>
        <p:spPr>
          <a:xfrm>
            <a:off x="613215" y="1563598"/>
            <a:ext cx="5936370" cy="14448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449E1-976A-4107-8153-C1F6F149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5/25/2021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83252-5661-43C5-8627-43BD4EF7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Grocery WebApp by Team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7EC29-AF99-4E70-98A9-89E69704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3E16-6877-4605-80E0-11BDFA60DB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86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E470-7D71-4168-A1AB-8A16C44ABC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spc="600" dirty="0">
                <a:latin typeface="Bodoni MT" panose="02070603080606020203" pitchFamily="18" charset="0"/>
              </a:rPr>
              <a:t>Now time for app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E6633-7A0E-43C8-9BBB-5440678A57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Lets Go..!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B4D8A-BC8A-4EE5-ABF1-DA7DA4F7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2EF6B-513D-4754-9A56-F5099E97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Grocery WebApp by Team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40E23-8B41-4E65-BC4A-CF473E272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3E16-6877-4605-80E0-11BDFA60DB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1195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2713-73AA-410B-A93A-64DA7C52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620"/>
            <a:ext cx="10515600" cy="1325563"/>
          </a:xfrm>
        </p:spPr>
        <p:txBody>
          <a:bodyPr/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D4CD-6D07-4361-ABF2-091CD2C76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088" y="1409700"/>
            <a:ext cx="10515600" cy="479583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4500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  <a:ea typeface="+mj-ea"/>
                <a:cs typeface="+mj-cs"/>
              </a:rPr>
              <a:t>Backend</a:t>
            </a:r>
            <a:endParaRPr lang="en-US" sz="3400" dirty="0">
              <a:latin typeface="Bell MT" panose="02020503060305020303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3400" dirty="0">
                <a:latin typeface="Bell MT" panose="02020503060305020303" pitchFamily="18" charset="0"/>
              </a:rPr>
              <a:t>Java </a:t>
            </a:r>
            <a:r>
              <a:rPr lang="en-US" sz="3400" dirty="0">
                <a:latin typeface="Bell MT" panose="02020503060305020303" pitchFamily="18" charset="0"/>
                <a:cs typeface="Times New Roman" panose="02020603050405020304" pitchFamily="18" charset="0"/>
              </a:rPr>
              <a:t>Development</a:t>
            </a:r>
            <a:r>
              <a:rPr lang="en-US" sz="3400" dirty="0">
                <a:latin typeface="Bell MT" panose="02020503060305020303" pitchFamily="18" charset="0"/>
              </a:rPr>
              <a:t> Kit (JDK) </a:t>
            </a:r>
          </a:p>
          <a:p>
            <a:pPr>
              <a:lnSpc>
                <a:spcPct val="120000"/>
              </a:lnSpc>
            </a:pPr>
            <a:r>
              <a:rPr lang="en-US" sz="3400" dirty="0">
                <a:latin typeface="Bell MT" panose="02020503060305020303" pitchFamily="18" charset="0"/>
              </a:rPr>
              <a:t>Java IDE (we are using Eclipse here, but any Java IDE will work) </a:t>
            </a:r>
          </a:p>
          <a:p>
            <a:pPr>
              <a:lnSpc>
                <a:spcPct val="120000"/>
              </a:lnSpc>
            </a:pPr>
            <a:r>
              <a:rPr lang="en-US" sz="3400" dirty="0">
                <a:latin typeface="Bell MT" panose="02020503060305020303" pitchFamily="18" charset="0"/>
              </a:rPr>
              <a:t>Maven </a:t>
            </a:r>
          </a:p>
          <a:p>
            <a:pPr>
              <a:lnSpc>
                <a:spcPct val="120000"/>
              </a:lnSpc>
            </a:pPr>
            <a:r>
              <a:rPr lang="en-US" sz="3400" dirty="0">
                <a:latin typeface="Bell MT" panose="02020503060305020303" pitchFamily="18" charset="0"/>
              </a:rPr>
              <a:t>MySQL Database and MySQL Workbench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u="sng" dirty="0" err="1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  <a:ea typeface="+mj-ea"/>
                <a:cs typeface="+mj-cs"/>
              </a:rPr>
              <a:t>FrontEnd</a:t>
            </a:r>
            <a:endParaRPr lang="en-US" sz="4000" u="sng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  <a:ea typeface="+mj-ea"/>
              <a:cs typeface="+mj-cs"/>
            </a:endParaRPr>
          </a:p>
          <a:p>
            <a:pPr>
              <a:lnSpc>
                <a:spcPct val="120000"/>
              </a:lnSpc>
            </a:pPr>
            <a:r>
              <a:rPr lang="en-US" sz="3400" dirty="0" err="1">
                <a:latin typeface="Bell MT" panose="02020503060305020303" pitchFamily="18" charset="0"/>
              </a:rPr>
              <a:t>Npm</a:t>
            </a:r>
            <a:endParaRPr lang="en-US" sz="3400" dirty="0">
              <a:latin typeface="Bell MT" panose="02020503060305020303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3400" dirty="0">
                <a:latin typeface="Bell MT" panose="02020503060305020303" pitchFamily="18" charset="0"/>
              </a:rPr>
              <a:t>Angular </a:t>
            </a:r>
            <a:r>
              <a:rPr lang="en-US" sz="3400" dirty="0" err="1">
                <a:latin typeface="Bell MT" panose="02020503060305020303" pitchFamily="18" charset="0"/>
              </a:rPr>
              <a:t>Cli</a:t>
            </a:r>
            <a:endParaRPr lang="en-US" sz="3400" dirty="0">
              <a:latin typeface="Bell MT" panose="02020503060305020303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3400" dirty="0">
                <a:latin typeface="Bell MT" panose="02020503060305020303" pitchFamily="18" charset="0"/>
              </a:rPr>
              <a:t>Visual Studio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BC469-FD9A-42DF-A0E9-1739B2C2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C362B-797F-4AFF-9C66-014E8EEED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Grocery WebApp by Team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782C6-A79B-4F98-8980-E434F5EF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3E16-6877-4605-80E0-11BDFA60DB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904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E0AC-69F6-4D47-A720-600CDD91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Project</a:t>
            </a:r>
            <a:r>
              <a:rPr lang="en-US" u="sng" dirty="0"/>
              <a:t>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069B2-602B-4577-8185-4CA722ECB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329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Bell MT" panose="02020503060305020303" pitchFamily="18" charset="0"/>
                <a:cs typeface="Times New Roman" panose="02020603050405020304" pitchFamily="18" charset="0"/>
              </a:rPr>
              <a:t>Show a list of products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ell MT" panose="02020503060305020303" pitchFamily="18" charset="0"/>
                <a:cs typeface="Times New Roman" panose="02020603050405020304" pitchFamily="18" charset="0"/>
              </a:rPr>
              <a:t>Search products by product name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ell MT" panose="02020503060305020303" pitchFamily="18" charset="0"/>
                <a:cs typeface="Times New Roman" panose="02020603050405020304" pitchFamily="18" charset="0"/>
              </a:rPr>
              <a:t>Add products to shopping cart (CRUD)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ell MT" panose="02020503060305020303" pitchFamily="18" charset="0"/>
                <a:cs typeface="Times New Roman" panose="02020603050405020304" pitchFamily="18" charset="0"/>
              </a:rPr>
              <a:t>Shopping cart check out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ell MT" panose="02020503060305020303" pitchFamily="18" charset="0"/>
                <a:cs typeface="Times New Roman" panose="02020603050405020304" pitchFamily="18" charset="0"/>
              </a:rPr>
              <a:t>User login/logout security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ell MT" panose="02020503060305020303" pitchFamily="18" charset="0"/>
                <a:cs typeface="Times New Roman" panose="02020603050405020304" pitchFamily="18" charset="0"/>
              </a:rPr>
              <a:t>Track previous orders for logged in user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B3C65-703F-467A-ABB9-663D51F8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9E746-B970-4C02-9999-C57A528F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Grocery WebApp by Team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4FC37-F491-4DCE-89F6-22DE7809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3E16-6877-4605-80E0-11BDFA60DB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4355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A358-C6A0-4E54-B3D8-9F5A0E82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Application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Interaction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153A91-C79F-4E80-8E4A-0141D8F40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4" y="1581150"/>
            <a:ext cx="10048875" cy="441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D2D83-352B-4F4B-BD24-4E786E55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AD414-BAAC-4A14-B93C-973E0112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Grocery WebApp by Team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5A99-88FD-406C-8403-721AF45A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3E16-6877-4605-80E0-11BDFA60DB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6103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BD94-E733-4D64-9335-AD008698F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01" y="2070118"/>
            <a:ext cx="10515600" cy="589756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     </a:t>
            </a:r>
            <a:r>
              <a:rPr lang="en-US" sz="4000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Rest End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F36DC-5C5B-4E64-BA65-F2F2EF809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3657"/>
            <a:ext cx="10515600" cy="3428912"/>
          </a:xfrm>
        </p:spPr>
        <p:txBody>
          <a:bodyPr/>
          <a:lstStyle/>
          <a:p>
            <a:pPr marL="285750" indent="-285750">
              <a:lnSpc>
                <a:spcPct val="100000"/>
              </a:lnSpc>
            </a:pPr>
            <a:r>
              <a:rPr lang="en-US" sz="2100" dirty="0">
                <a:latin typeface="Bell MT" panose="02020503060305020303" pitchFamily="18" charset="0"/>
              </a:rPr>
              <a:t>By default, Spring Data REST will create endpoints based on entity type. </a:t>
            </a:r>
          </a:p>
          <a:p>
            <a:pPr marL="285750" indent="-285750">
              <a:lnSpc>
                <a:spcPct val="100000"/>
              </a:lnSpc>
            </a:pPr>
            <a:r>
              <a:rPr lang="en-US" sz="2100" dirty="0">
                <a:latin typeface="Bell MT" panose="02020503060305020303" pitchFamily="18" charset="0"/>
              </a:rPr>
              <a:t>Simple pluralized form </a:t>
            </a:r>
          </a:p>
          <a:p>
            <a:pPr marL="285750" indent="-285750">
              <a:lnSpc>
                <a:spcPct val="100000"/>
              </a:lnSpc>
            </a:pPr>
            <a:r>
              <a:rPr lang="en-US" sz="2100" dirty="0">
                <a:latin typeface="Bell MT" panose="02020503060305020303" pitchFamily="18" charset="0"/>
              </a:rPr>
              <a:t>First character of Entity type is lowercase </a:t>
            </a:r>
          </a:p>
          <a:p>
            <a:pPr marL="285750" indent="-285750">
              <a:lnSpc>
                <a:spcPct val="100000"/>
              </a:lnSpc>
            </a:pPr>
            <a:r>
              <a:rPr lang="en-US" sz="2100" dirty="0">
                <a:latin typeface="Bell MT" panose="02020503060305020303" pitchFamily="18" charset="0"/>
              </a:rPr>
              <a:t>Then just adds an “s” to the entity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4E9D8-E940-4FBD-AC1C-CCF59CEC4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915" y="4560158"/>
            <a:ext cx="8227245" cy="17086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1C9150-AA37-48B6-B467-B982751B1852}"/>
              </a:ext>
            </a:extLst>
          </p:cNvPr>
          <p:cNvCxnSpPr>
            <a:cxnSpLocks/>
          </p:cNvCxnSpPr>
          <p:nvPr/>
        </p:nvCxnSpPr>
        <p:spPr>
          <a:xfrm>
            <a:off x="5744501" y="5164038"/>
            <a:ext cx="5689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998F1C-749E-43A6-9699-0FC3D2196F23}"/>
              </a:ext>
            </a:extLst>
          </p:cNvPr>
          <p:cNvCxnSpPr/>
          <p:nvPr/>
        </p:nvCxnSpPr>
        <p:spPr>
          <a:xfrm>
            <a:off x="5999136" y="5164038"/>
            <a:ext cx="3952875" cy="662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6C4E828-EC0D-4856-8256-748497871672}"/>
              </a:ext>
            </a:extLst>
          </p:cNvPr>
          <p:cNvSpPr/>
          <p:nvPr/>
        </p:nvSpPr>
        <p:spPr>
          <a:xfrm>
            <a:off x="9952011" y="5560241"/>
            <a:ext cx="1237906" cy="479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E8B5B5-6898-4B0D-90ED-98B9026F048E}"/>
              </a:ext>
            </a:extLst>
          </p:cNvPr>
          <p:cNvSpPr/>
          <p:nvPr/>
        </p:nvSpPr>
        <p:spPr>
          <a:xfrm>
            <a:off x="838200" y="894802"/>
            <a:ext cx="10032365" cy="1018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Bell MT" panose="02020503060305020303" pitchFamily="18" charset="0"/>
              </a:rPr>
              <a:t>Spring Data REST will scan your project for </a:t>
            </a:r>
            <a:r>
              <a:rPr lang="en-US" sz="2100" dirty="0" err="1">
                <a:latin typeface="Bell MT" panose="02020503060305020303" pitchFamily="18" charset="0"/>
              </a:rPr>
              <a:t>JpaRepository</a:t>
            </a:r>
            <a:r>
              <a:rPr lang="en-US" sz="2100" dirty="0">
                <a:latin typeface="Bell MT" panose="02020503060305020303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Bell MT" panose="02020503060305020303" pitchFamily="18" charset="0"/>
              </a:rPr>
              <a:t>Expose REST APIs for each entity type for your </a:t>
            </a:r>
            <a:r>
              <a:rPr lang="en-US" sz="2100" dirty="0" err="1">
                <a:latin typeface="Bell MT" panose="02020503060305020303" pitchFamily="18" charset="0"/>
              </a:rPr>
              <a:t>JpaRepository</a:t>
            </a:r>
            <a:r>
              <a:rPr lang="en-US" sz="2100" dirty="0">
                <a:latin typeface="Bell MT" panose="02020503060305020303" pitchFamily="18" charset="0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CC4923-172D-47BC-BB4E-F33B6164791F}"/>
              </a:ext>
            </a:extLst>
          </p:cNvPr>
          <p:cNvSpPr/>
          <p:nvPr/>
        </p:nvSpPr>
        <p:spPr>
          <a:xfrm>
            <a:off x="838200" y="347855"/>
            <a:ext cx="64771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Create</a:t>
            </a:r>
            <a:r>
              <a:rPr lang="en-US" sz="3600" u="sng" dirty="0"/>
              <a:t> </a:t>
            </a:r>
            <a:r>
              <a:rPr lang="en-US" sz="3600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Repository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2ED50-44E0-4F16-93C9-7AFC5A612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5/25/2021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16CA70-CEB3-408B-8C4C-703F8A2F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Grocery WebApp by Team 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B51BB-5782-43E6-B6EF-85184899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3E16-6877-4605-80E0-11BDFA60DB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392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C8BF-DB3B-4837-8A36-CE583711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DBEBE-2E45-489F-9840-643AAD99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46550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Spring Data REST will expose these endpoints for free</a:t>
            </a:r>
          </a:p>
          <a:p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AED5D3D-0170-4D1E-A194-0414CE737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360365"/>
              </p:ext>
            </p:extLst>
          </p:nvPr>
        </p:nvGraphicFramePr>
        <p:xfrm>
          <a:off x="1139687" y="2482322"/>
          <a:ext cx="8842513" cy="2409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079">
                  <a:extLst>
                    <a:ext uri="{9D8B030D-6E8A-4147-A177-3AD203B41FA5}">
                      <a16:colId xmlns:a16="http://schemas.microsoft.com/office/drawing/2014/main" val="1449674053"/>
                    </a:ext>
                  </a:extLst>
                </a:gridCol>
                <a:gridCol w="2961217">
                  <a:extLst>
                    <a:ext uri="{9D8B030D-6E8A-4147-A177-3AD203B41FA5}">
                      <a16:colId xmlns:a16="http://schemas.microsoft.com/office/drawing/2014/main" val="4120896572"/>
                    </a:ext>
                  </a:extLst>
                </a:gridCol>
                <a:gridCol w="2961217">
                  <a:extLst>
                    <a:ext uri="{9D8B030D-6E8A-4147-A177-3AD203B41FA5}">
                      <a16:colId xmlns:a16="http://schemas.microsoft.com/office/drawing/2014/main" val="218499592"/>
                    </a:ext>
                  </a:extLst>
                </a:gridCol>
              </a:tblGrid>
              <a:tr h="183591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Http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CRUD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386617"/>
                  </a:ext>
                </a:extLst>
              </a:tr>
              <a:tr h="408693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/products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Create new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10104"/>
                  </a:ext>
                </a:extLst>
              </a:tr>
              <a:tr h="408693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/Products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Read List of 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937395"/>
                  </a:ext>
                </a:extLst>
              </a:tr>
              <a:tr h="408693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/products/{id}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Read a single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728740"/>
                  </a:ext>
                </a:extLst>
              </a:tr>
              <a:tr h="408693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/products/{id}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Update an existing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408971"/>
                  </a:ext>
                </a:extLst>
              </a:tr>
              <a:tr h="408693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/products/{id}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Delete an existing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17793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E42BF-97EC-4E6E-8263-0A9FB703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54009-C679-4616-B9DF-BABFB91D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Grocery WebApp by Team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A7E33-2EF4-4A94-8BF1-AA21969B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3E16-6877-4605-80E0-11BDFA60DB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496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F5FA-2CC1-43E2-BB5E-2E0559682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017" y="1485899"/>
            <a:ext cx="10515600" cy="438151"/>
          </a:xfrm>
        </p:spPr>
        <p:txBody>
          <a:bodyPr>
            <a:noAutofit/>
          </a:bodyPr>
          <a:lstStyle/>
          <a:p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  <a:cs typeface="Aldhabi" panose="020B0604020202020204" pitchFamily="2" charset="-78"/>
              </a:rPr>
              <a:t>Development Process</a:t>
            </a:r>
            <a:br>
              <a:rPr lang="en-US" sz="3200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  <a:cs typeface="Aldhabi" panose="020B0604020202020204" pitchFamily="2" charset="-78"/>
              </a:rPr>
            </a:br>
            <a:endParaRPr lang="en-US" sz="3200" u="sng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8F16-BFC8-4787-A03D-F2C62731A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383" y="1485899"/>
            <a:ext cx="10515600" cy="4962524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sz="3000" dirty="0">
                <a:latin typeface="Bell MT" panose="02020503060305020303" pitchFamily="18" charset="0"/>
              </a:rPr>
              <a:t>Create Angular project</a:t>
            </a:r>
          </a:p>
          <a:p>
            <a:endParaRPr lang="en-US" sz="3000" dirty="0">
              <a:latin typeface="Bell MT" panose="02020503060305020303" pitchFamily="18" charset="0"/>
            </a:endParaRPr>
          </a:p>
          <a:p>
            <a:r>
              <a:rPr lang="en-US" sz="3000" dirty="0">
                <a:latin typeface="Bell MT" panose="02020503060305020303" pitchFamily="18" charset="0"/>
              </a:rPr>
              <a:t>Create Angular component</a:t>
            </a:r>
          </a:p>
          <a:p>
            <a:endParaRPr lang="en-US" sz="3000" dirty="0">
              <a:latin typeface="Bell MT" panose="02020503060305020303" pitchFamily="18" charset="0"/>
            </a:endParaRPr>
          </a:p>
          <a:p>
            <a:r>
              <a:rPr lang="en-US" sz="3000" dirty="0">
                <a:latin typeface="Bell MT" panose="02020503060305020303" pitchFamily="18" charset="0"/>
              </a:rPr>
              <a:t>Develop TypeScript class</a:t>
            </a:r>
          </a:p>
          <a:p>
            <a:endParaRPr lang="en-US" sz="3000" dirty="0">
              <a:latin typeface="Bell MT" panose="02020503060305020303" pitchFamily="18" charset="0"/>
            </a:endParaRPr>
          </a:p>
          <a:p>
            <a:r>
              <a:rPr lang="en-US" sz="3000" dirty="0">
                <a:latin typeface="Bell MT" panose="02020503060305020303" pitchFamily="18" charset="0"/>
              </a:rPr>
              <a:t>Create Angular service to call REST APIs</a:t>
            </a:r>
          </a:p>
          <a:p>
            <a:endParaRPr lang="en-US" sz="3000" dirty="0">
              <a:latin typeface="Bell MT" panose="02020503060305020303" pitchFamily="18" charset="0"/>
            </a:endParaRPr>
          </a:p>
          <a:p>
            <a:r>
              <a:rPr lang="en-US" sz="3000" dirty="0">
                <a:latin typeface="Bell MT" panose="02020503060305020303" pitchFamily="18" charset="0"/>
              </a:rPr>
              <a:t>Update Angular component to subscribe to data from Angular service</a:t>
            </a:r>
          </a:p>
          <a:p>
            <a:endParaRPr lang="en-US" sz="3000" dirty="0">
              <a:latin typeface="Bell MT" panose="02020503060305020303" pitchFamily="18" charset="0"/>
            </a:endParaRPr>
          </a:p>
          <a:p>
            <a:r>
              <a:rPr lang="en-US" sz="3000" dirty="0">
                <a:latin typeface="Bell MT" panose="02020503060305020303" pitchFamily="18" charset="0"/>
              </a:rPr>
              <a:t>Display the data in an HTML page</a:t>
            </a:r>
          </a:p>
          <a:p>
            <a:endParaRPr lang="en-US" sz="3000" dirty="0">
              <a:latin typeface="Bell MT" panose="02020503060305020303" pitchFamily="18" charset="0"/>
            </a:endParaRPr>
          </a:p>
          <a:p>
            <a:r>
              <a:rPr lang="en-US" sz="3000" dirty="0">
                <a:latin typeface="Bell MT" panose="02020503060305020303" pitchFamily="18" charset="0"/>
              </a:rPr>
              <a:t>Add </a:t>
            </a:r>
            <a:r>
              <a:rPr lang="en-US" sz="3000" dirty="0" err="1">
                <a:latin typeface="Bell MT" panose="02020503060305020303" pitchFamily="18" charset="0"/>
              </a:rPr>
              <a:t>CrossOrigin</a:t>
            </a:r>
            <a:r>
              <a:rPr lang="en-US" sz="3000" dirty="0">
                <a:latin typeface="Bell MT" panose="02020503060305020303" pitchFamily="18" charset="0"/>
              </a:rPr>
              <a:t> support to Spring Boot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643735-514B-4343-B67D-04AF5279498C}"/>
              </a:ext>
            </a:extLst>
          </p:cNvPr>
          <p:cNvSpPr/>
          <p:nvPr/>
        </p:nvSpPr>
        <p:spPr>
          <a:xfrm>
            <a:off x="482462" y="426250"/>
            <a:ext cx="99726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Angular Frontend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4999B-7385-4A37-BAAD-9B9B89C8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5/25/2021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92C94-4A84-4C88-A388-9A8A0F10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Grocery WebApp by Team 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4E0FA-63EC-4B9B-98A0-5F147F57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3E16-6877-4605-80E0-11BDFA60DB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8332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BBC6-4BCA-47AA-8D33-9ADB5AFD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Home Page</a:t>
            </a:r>
          </a:p>
        </p:txBody>
      </p:sp>
      <p:pic>
        <p:nvPicPr>
          <p:cNvPr id="6" name="Content Placeholder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2CED292-E7D1-4D23-9875-23AFD11C5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15440"/>
            <a:ext cx="10134600" cy="4734559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17E5F-8404-4D9A-A264-89E9CD87F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5/25/2021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918B4-6720-40E3-A67C-E6D42484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Grocery WebApp by Team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45C1A-20F8-4E74-B7B5-7C7A6232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3E16-6877-4605-80E0-11BDFA60DB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5363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D7A67-4CEE-4922-A11E-9A2B9140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Login and Registration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130718A-F307-4FE4-B125-5CAD4A2CA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0" y="1690688"/>
            <a:ext cx="5471434" cy="4504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03F93EBF-4B4C-46CD-A254-38727B2B6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508" y="1690688"/>
            <a:ext cx="5471432" cy="4504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22A2D-FBD5-4184-A343-201BE4576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5/25/2021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6EAF4-45F3-4B2B-A020-402487A8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Grocery WebApp by Team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5B3C7-02FF-4809-8E83-FA7F488F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3E16-6877-4605-80E0-11BDFA60DB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6391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390</Words>
  <Application>Microsoft Office PowerPoint</Application>
  <PresentationFormat>Widescreen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Algerian</vt:lpstr>
      <vt:lpstr>Arial</vt:lpstr>
      <vt:lpstr>Bahnschrift SemiBold</vt:lpstr>
      <vt:lpstr>Bell MT</vt:lpstr>
      <vt:lpstr>Bodoni MT</vt:lpstr>
      <vt:lpstr>Calibri</vt:lpstr>
      <vt:lpstr>Calibri Light</vt:lpstr>
      <vt:lpstr>Office Theme</vt:lpstr>
      <vt:lpstr>PowerPoint Presentation</vt:lpstr>
      <vt:lpstr>Requirements</vt:lpstr>
      <vt:lpstr>Project overview</vt:lpstr>
      <vt:lpstr>Application Interaction</vt:lpstr>
      <vt:lpstr>     Rest End Points</vt:lpstr>
      <vt:lpstr>Rest API</vt:lpstr>
      <vt:lpstr>Development Process </vt:lpstr>
      <vt:lpstr>Home Page</vt:lpstr>
      <vt:lpstr>Login and Registration</vt:lpstr>
      <vt:lpstr>Product List and Product Details</vt:lpstr>
      <vt:lpstr>Cart Details and checkout form</vt:lpstr>
      <vt:lpstr>  Order History</vt:lpstr>
      <vt:lpstr>Future Enhancement</vt:lpstr>
      <vt:lpstr>PowerPoint Presentation</vt:lpstr>
      <vt:lpstr>Now time for app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Ranjitha Ramappa</dc:creator>
  <cp:lastModifiedBy>Ranjitha Ramappa</cp:lastModifiedBy>
  <cp:revision>36</cp:revision>
  <dcterms:created xsi:type="dcterms:W3CDTF">2021-05-24T10:48:24Z</dcterms:created>
  <dcterms:modified xsi:type="dcterms:W3CDTF">2021-05-25T09:00:47Z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b520d8-df98-444b-9f20-0dd9d08cf98c_Enabled">
    <vt:lpwstr>true</vt:lpwstr>
  </property>
  <property fmtid="{D5CDD505-2E9C-101B-9397-08002B2CF9AE}" pid="3" name="MSIP_Label_ffb520d8-df98-444b-9f20-0dd9d08cf98c_SetDate">
    <vt:lpwstr>2021-05-24T10:48:23Z</vt:lpwstr>
  </property>
  <property fmtid="{D5CDD505-2E9C-101B-9397-08002B2CF9AE}" pid="4" name="MSIP_Label_ffb520d8-df98-444b-9f20-0dd9d08cf98c_Method">
    <vt:lpwstr>Standard</vt:lpwstr>
  </property>
  <property fmtid="{D5CDD505-2E9C-101B-9397-08002B2CF9AE}" pid="5" name="MSIP_Label_ffb520d8-df98-444b-9f20-0dd9d08cf98c_Name">
    <vt:lpwstr>ffb520d8-df98-444b-9f20-0dd9d08cf98c</vt:lpwstr>
  </property>
  <property fmtid="{D5CDD505-2E9C-101B-9397-08002B2CF9AE}" pid="6" name="MSIP_Label_ffb520d8-df98-444b-9f20-0dd9d08cf98c_SiteId">
    <vt:lpwstr>65bc0b3b-7ca2-488c-ba9c-b1bebdd49af6</vt:lpwstr>
  </property>
  <property fmtid="{D5CDD505-2E9C-101B-9397-08002B2CF9AE}" pid="7" name="MSIP_Label_ffb520d8-df98-444b-9f20-0dd9d08cf98c_ActionId">
    <vt:lpwstr>ca45d51d-477d-44ce-a37f-cdf2bcd0a7dd</vt:lpwstr>
  </property>
  <property fmtid="{D5CDD505-2E9C-101B-9397-08002B2CF9AE}" pid="8" name="MSIP_Label_ffb520d8-df98-444b-9f20-0dd9d08cf98c_ContentBits">
    <vt:lpwstr>0</vt:lpwstr>
  </property>
</Properties>
</file>