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ranjithav22072007@gmail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9F3C-0E80-522A-B472-ACDCB7B425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D3F517-1C59-A10C-7B89-6041C1994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Student 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6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E67DB-6BA0-BDEC-54E9-563F3F1628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973138"/>
            <a:ext cx="8761413" cy="708025"/>
          </a:xfrm>
        </p:spPr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49DB1-81D4-9972-D932-BEFAEFD1DFD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603500"/>
            <a:ext cx="8824913" cy="3416300"/>
          </a:xfrm>
        </p:spPr>
        <p:txBody>
          <a:bodyPr/>
          <a:lstStyle/>
          <a:p>
            <a:r>
              <a:rPr lang="en-GB" dirty="0"/>
              <a:t>“I am enthusiastic learner with strong technical and communication skills </a:t>
            </a:r>
          </a:p>
          <a:p>
            <a:r>
              <a:rPr lang="en-GB" dirty="0"/>
              <a:t>My future aspirations is to work in a reputed  company as a software engineer and later purse higher studies in Artificial </a:t>
            </a:r>
            <a:r>
              <a:rPr lang="en-GB" dirty="0" err="1"/>
              <a:t>intelligence.i</a:t>
            </a:r>
            <a:r>
              <a:rPr lang="en-GB" dirty="0"/>
              <a:t> am </a:t>
            </a:r>
          </a:p>
          <a:p>
            <a:r>
              <a:rPr lang="en-GB" dirty="0"/>
              <a:t>Confident that my skills project and dedication will help me achieve </a:t>
            </a:r>
          </a:p>
          <a:p>
            <a:r>
              <a:rPr lang="en-GB" dirty="0"/>
              <a:t>Goals”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22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20A56E-D00D-F804-FB7E-24094F492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7362" y="0"/>
            <a:ext cx="123693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35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C79E78-28D8-7CA5-47B1-F903F50F4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DE47BED-7DBB-F57D-351F-38331AB5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24" y="-375047"/>
            <a:ext cx="11662754" cy="7233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32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D93AE07-4BD4-3E6B-D664-C49BBDEB8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331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11737C0-E10C-7BB6-19F7-7D10104AE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0734" y="0"/>
            <a:ext cx="12352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743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B4D0-8DB1-A363-4948-E64CFB74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 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B6A2-E2C5-3A18-0347-AE9DD295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Link: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58793-C5C3-4792-0F18-A5C6CD0E4A58}"/>
              </a:ext>
            </a:extLst>
          </p:cNvPr>
          <p:cNvSpPr txBox="1"/>
          <p:nvPr/>
        </p:nvSpPr>
        <p:spPr>
          <a:xfrm>
            <a:off x="3049488" y="3235404"/>
            <a:ext cx="6098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https://github.com/Ranjitha1280</a:t>
            </a:r>
          </a:p>
        </p:txBody>
      </p:sp>
    </p:spTree>
    <p:extLst>
      <p:ext uri="{BB962C8B-B14F-4D97-AF65-F5344CB8AC3E}">
        <p14:creationId xmlns:p14="http://schemas.microsoft.com/office/powerpoint/2010/main" val="271466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BBB3-8E2F-1A89-ACC4-035FC53EA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FC1D-E49E-BECF-950E-7C001D2D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Nane:V.Ranjitha</a:t>
            </a:r>
            <a:endParaRPr lang="en-GB" dirty="0"/>
          </a:p>
          <a:p>
            <a:r>
              <a:rPr lang="en-GB" dirty="0" err="1"/>
              <a:t>Course:B.C.A</a:t>
            </a:r>
            <a:r>
              <a:rPr lang="en-GB" dirty="0"/>
              <a:t>(Bachelor of computer applications)</a:t>
            </a:r>
          </a:p>
          <a:p>
            <a:r>
              <a:rPr lang="en-GB" dirty="0"/>
              <a:t>College name: </a:t>
            </a:r>
            <a:r>
              <a:rPr lang="en-GB" dirty="0" err="1"/>
              <a:t>Valliammai</a:t>
            </a:r>
            <a:r>
              <a:rPr lang="en-GB" dirty="0"/>
              <a:t> women’s college of arts and science </a:t>
            </a:r>
          </a:p>
          <a:p>
            <a:r>
              <a:rPr lang="en-GB" dirty="0"/>
              <a:t>Email id: </a:t>
            </a:r>
            <a:r>
              <a:rPr lang="en-GB" dirty="0">
                <a:hlinkClick r:id="rId2"/>
              </a:rPr>
              <a:t>ranjithav22072007@gmail.com</a:t>
            </a:r>
            <a:r>
              <a:rPr lang="en-GB" dirty="0"/>
              <a:t> </a:t>
            </a:r>
          </a:p>
          <a:p>
            <a:r>
              <a:rPr lang="en-GB" dirty="0"/>
              <a:t>Phn:6384335434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22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5B67-F54D-7BEE-DC3D-D68BB638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3B556-8FD4-C096-D08C-C2371CC2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Self introduction </a:t>
            </a:r>
          </a:p>
          <a:p>
            <a:r>
              <a:rPr lang="en-GB" dirty="0"/>
              <a:t>Academic information </a:t>
            </a:r>
          </a:p>
          <a:p>
            <a:r>
              <a:rPr lang="en-GB" dirty="0"/>
              <a:t>Skills</a:t>
            </a:r>
          </a:p>
          <a:p>
            <a:r>
              <a:rPr lang="en-GB" dirty="0"/>
              <a:t>Project </a:t>
            </a:r>
          </a:p>
          <a:p>
            <a:r>
              <a:rPr lang="en-GB" dirty="0"/>
              <a:t>Achievements </a:t>
            </a:r>
          </a:p>
          <a:p>
            <a:r>
              <a:rPr lang="en-GB" dirty="0"/>
              <a:t>Extra curricular activities </a:t>
            </a:r>
          </a:p>
          <a:p>
            <a:r>
              <a:rPr lang="en-GB" dirty="0"/>
              <a:t>Internship experience </a:t>
            </a:r>
          </a:p>
          <a:p>
            <a:r>
              <a:rPr lang="en-GB" dirty="0"/>
              <a:t>Personal details </a:t>
            </a:r>
          </a:p>
          <a:p>
            <a:r>
              <a:rPr lang="en-GB" dirty="0"/>
              <a:t>Conclusion </a:t>
            </a:r>
          </a:p>
          <a:p>
            <a:pPr marL="0" indent="0">
              <a:buNone/>
            </a:pPr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13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899D-5EFC-3E14-F858-D8D9BD57C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Self introduction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FD5B-4F99-F7EF-0A63-A18F0BC1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My self </a:t>
            </a:r>
            <a:r>
              <a:rPr lang="en-GB" dirty="0" err="1"/>
              <a:t>Ranjitha</a:t>
            </a:r>
            <a:r>
              <a:rPr lang="en-GB" dirty="0"/>
              <a:t> </a:t>
            </a:r>
            <a:r>
              <a:rPr lang="en-GB" dirty="0" err="1"/>
              <a:t>velayutham</a:t>
            </a:r>
            <a:r>
              <a:rPr lang="en-GB" dirty="0"/>
              <a:t> studying second year B.C.A student with a passion for programming web development and problem solving I </a:t>
            </a:r>
            <a:r>
              <a:rPr lang="en-GB" dirty="0" err="1"/>
              <a:t>beleive</a:t>
            </a:r>
            <a:r>
              <a:rPr lang="en-GB" dirty="0"/>
              <a:t> </a:t>
            </a:r>
          </a:p>
          <a:p>
            <a:r>
              <a:rPr lang="en-GB" dirty="0"/>
              <a:t>In </a:t>
            </a:r>
            <a:r>
              <a:rPr lang="en-GB" dirty="0" err="1"/>
              <a:t>continuos</a:t>
            </a:r>
            <a:r>
              <a:rPr lang="en-GB" dirty="0"/>
              <a:t> learning and wish to contribute to the IT industry by creating efficient and user-friendly software applications My career goal is to become a web developer and work on innovative technology projects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445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3C9A6-1106-41E1-EA61-949E25FB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Academic information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C4857-E97B-861C-1A73-5596F264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B.C.A(Bachelor of computer applications):</a:t>
            </a:r>
          </a:p>
          <a:p>
            <a:r>
              <a:rPr lang="en-GB" dirty="0"/>
              <a:t>2024-2027(</a:t>
            </a:r>
            <a:r>
              <a:rPr lang="en-GB" dirty="0" err="1"/>
              <a:t>Valliammai</a:t>
            </a:r>
            <a:r>
              <a:rPr lang="en-GB" dirty="0"/>
              <a:t> women’s college of arts and science)-74%</a:t>
            </a:r>
          </a:p>
          <a:p>
            <a:r>
              <a:rPr lang="en-GB" dirty="0"/>
              <a:t>Higher secondary school </a:t>
            </a:r>
          </a:p>
          <a:p>
            <a:r>
              <a:rPr lang="en-GB" dirty="0"/>
              <a:t>2022-2024(olive tree matric higher secondary school)-61%SSLC:</a:t>
            </a:r>
          </a:p>
          <a:p>
            <a:r>
              <a:rPr lang="en-GB" dirty="0"/>
              <a:t>2021-2022(olive tree matric higher secondary school)-89%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7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B454-62C0-4AAB-B690-FEF2230D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Skills: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1159-5455-C9BB-87E1-BD8A89471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Programming language-</a:t>
            </a:r>
            <a:r>
              <a:rPr lang="en-GB" dirty="0" err="1"/>
              <a:t>python,c</a:t>
            </a:r>
            <a:r>
              <a:rPr lang="en-GB" dirty="0"/>
              <a:t>++.</a:t>
            </a:r>
          </a:p>
          <a:p>
            <a:r>
              <a:rPr lang="en-GB" dirty="0"/>
              <a:t>Web development </a:t>
            </a:r>
            <a:r>
              <a:rPr lang="en-GB" dirty="0" err="1"/>
              <a:t>HTML,Css</a:t>
            </a:r>
            <a:r>
              <a:rPr lang="en-GB" dirty="0"/>
              <a:t>, </a:t>
            </a:r>
            <a:r>
              <a:rPr lang="en-GB" dirty="0" err="1"/>
              <a:t>javascript</a:t>
            </a:r>
            <a:r>
              <a:rPr lang="en-GB" dirty="0"/>
              <a:t> </a:t>
            </a:r>
          </a:p>
          <a:p>
            <a:r>
              <a:rPr lang="en-GB" dirty="0"/>
              <a:t>Ms office-photo shop</a:t>
            </a:r>
          </a:p>
          <a:p>
            <a:r>
              <a:rPr lang="en-GB" dirty="0"/>
              <a:t>Communication and presentation </a:t>
            </a:r>
          </a:p>
          <a:p>
            <a:r>
              <a:rPr lang="en-GB" dirty="0"/>
              <a:t>Time management </a:t>
            </a:r>
          </a:p>
          <a:p>
            <a:r>
              <a:rPr lang="en-GB" dirty="0"/>
              <a:t>Problem solving </a:t>
            </a:r>
          </a:p>
          <a:p>
            <a:r>
              <a:rPr lang="en-GB" dirty="0"/>
              <a:t>Leadership and project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832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48BA7-5F66-ECB5-D426-4D68ABE9B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91711-A799-7045-0F0E-1AF48A535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Received merits scholarship for scoring above 80% in all semester exams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33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D1BC-7877-BDEE-BB90-17B0086A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 curricular activities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1F038-23AA-6ACA-15CC-916AEA9AC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Creative pursuits </a:t>
            </a:r>
            <a:r>
              <a:rPr lang="en-GB" dirty="0" err="1"/>
              <a:t>arts,music</a:t>
            </a:r>
            <a:r>
              <a:rPr lang="en-GB" dirty="0"/>
              <a:t> or other activities </a:t>
            </a:r>
          </a:p>
          <a:p>
            <a:r>
              <a:rPr lang="en-GB" dirty="0"/>
              <a:t>Sports teams sports and individual sports </a:t>
            </a:r>
          </a:p>
          <a:p>
            <a:r>
              <a:rPr lang="en-GB" dirty="0"/>
              <a:t>Cultural organizing participating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44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8C55-DB72-A3E6-2C5F-91A7425F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Personal details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4C234-6CAC-88BE-61CD-512E208A5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Date of birth:22-07-2007</a:t>
            </a:r>
          </a:p>
          <a:p>
            <a:r>
              <a:rPr lang="en-GB" dirty="0"/>
              <a:t>Father </a:t>
            </a:r>
            <a:r>
              <a:rPr lang="en-GB" dirty="0" err="1"/>
              <a:t>name:A.Velayutham</a:t>
            </a:r>
            <a:endParaRPr lang="en-GB" dirty="0"/>
          </a:p>
          <a:p>
            <a:r>
              <a:rPr lang="en-GB" dirty="0"/>
              <a:t>Mother </a:t>
            </a:r>
            <a:r>
              <a:rPr lang="en-GB" dirty="0" err="1"/>
              <a:t>name:V.Sangeetha</a:t>
            </a:r>
            <a:endParaRPr lang="en-GB" dirty="0"/>
          </a:p>
          <a:p>
            <a:r>
              <a:rPr lang="en-GB" dirty="0"/>
              <a:t>Language known: Tamil, English </a:t>
            </a:r>
          </a:p>
          <a:p>
            <a:r>
              <a:rPr lang="en-GB" dirty="0"/>
              <a:t>Habit and interest: reading novels, singing, playing games etc.,,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64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TF10001029</vt:lpstr>
      <vt:lpstr>Portfolio </vt:lpstr>
      <vt:lpstr>About me</vt:lpstr>
      <vt:lpstr>Table of contents </vt:lpstr>
      <vt:lpstr>Self introduction </vt:lpstr>
      <vt:lpstr>Academic information </vt:lpstr>
      <vt:lpstr>Skills:</vt:lpstr>
      <vt:lpstr>Achievements </vt:lpstr>
      <vt:lpstr>Extra curricular activities </vt:lpstr>
      <vt:lpstr>Personal details </vt:lpstr>
      <vt:lpstr>Conclusion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 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</dc:title>
  <dc:creator>Ranjitha Ranjitha</dc:creator>
  <cp:lastModifiedBy>Ranjitha Ranjitha</cp:lastModifiedBy>
  <cp:revision>5</cp:revision>
  <dcterms:created xsi:type="dcterms:W3CDTF">2025-08-29T06:22:42Z</dcterms:created>
  <dcterms:modified xsi:type="dcterms:W3CDTF">2025-08-29T08:54:00Z</dcterms:modified>
</cp:coreProperties>
</file>