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4.jpeg" ContentType="image/jpeg"/>
  <Override PartName="/ppt/media/image3.png" ContentType="image/png"/>
  <Override PartName="/ppt/media/image2.png" ContentType="image/png"/>
  <Override PartName="/ppt/media/image1.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152280"/>
            <a:ext cx="10972440" cy="1218960"/>
          </a:xfrm>
          <a:prstGeom prst="rect">
            <a:avLst/>
          </a:prstGeom>
        </p:spPr>
        <p:txBody>
          <a:bodyPr lIns="0" rIns="0" tIns="0" bIns="0" anchor="ctr"/>
          <a:p>
            <a:endParaRPr b="0" lang="en-US" sz="1800" spc="-1" strike="noStrike">
              <a:solidFill>
                <a:srgbClr val="ffffff"/>
              </a:solidFill>
              <a:uFill>
                <a:solidFill>
                  <a:srgbClr val="ffffff"/>
                </a:solidFill>
              </a:uFill>
              <a:latin typeface="Constantia"/>
            </a:endParaRPr>
          </a:p>
        </p:txBody>
      </p:sp>
      <p:sp>
        <p:nvSpPr>
          <p:cNvPr id="27" name="PlaceHolder 2"/>
          <p:cNvSpPr>
            <a:spLocks noGrp="1"/>
          </p:cNvSpPr>
          <p:nvPr>
            <p:ph type="body"/>
          </p:nvPr>
        </p:nvSpPr>
        <p:spPr>
          <a:xfrm>
            <a:off x="609480" y="1523880"/>
            <a:ext cx="10972440" cy="2180520"/>
          </a:xfrm>
          <a:prstGeom prst="rect">
            <a:avLst/>
          </a:prstGeom>
        </p:spPr>
        <p:txBody>
          <a:bodyPr lIns="0" rIns="0" tIns="0" bIns="0"/>
          <a:p>
            <a:endParaRPr b="0" lang="en-US" sz="2600" spc="-1" strike="noStrike">
              <a:solidFill>
                <a:srgbClr val="ffffff"/>
              </a:solidFill>
              <a:uFill>
                <a:solidFill>
                  <a:srgbClr val="ffffff"/>
                </a:solidFill>
              </a:uFill>
              <a:latin typeface="Constantia"/>
            </a:endParaRPr>
          </a:p>
        </p:txBody>
      </p:sp>
      <p:sp>
        <p:nvSpPr>
          <p:cNvPr id="28" name="PlaceHolder 3"/>
          <p:cNvSpPr>
            <a:spLocks noGrp="1"/>
          </p:cNvSpPr>
          <p:nvPr>
            <p:ph type="body"/>
          </p:nvPr>
        </p:nvSpPr>
        <p:spPr>
          <a:xfrm>
            <a:off x="609480" y="3912120"/>
            <a:ext cx="10972440" cy="2180520"/>
          </a:xfrm>
          <a:prstGeom prst="rect">
            <a:avLst/>
          </a:prstGeom>
        </p:spPr>
        <p:txBody>
          <a:bodyPr lIns="0" rIns="0" tIns="0" bIns="0"/>
          <a:p>
            <a:endParaRPr b="0" lang="en-US" sz="2600" spc="-1" strike="noStrike">
              <a:solidFill>
                <a:srgbClr val="ffffff"/>
              </a:solidFill>
              <a:uFill>
                <a:solidFill>
                  <a:srgbClr val="ffffff"/>
                </a:solidFill>
              </a:uFill>
              <a:latin typeface="Constantia"/>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152280"/>
            <a:ext cx="10972440" cy="1218960"/>
          </a:xfrm>
          <a:prstGeom prst="rect">
            <a:avLst/>
          </a:prstGeom>
        </p:spPr>
        <p:txBody>
          <a:bodyPr lIns="0" rIns="0" tIns="0" bIns="0" anchor="ctr"/>
          <a:p>
            <a:endParaRPr b="0" lang="en-US" sz="1800" spc="-1" strike="noStrike">
              <a:solidFill>
                <a:srgbClr val="ffffff"/>
              </a:solidFill>
              <a:uFill>
                <a:solidFill>
                  <a:srgbClr val="ffffff"/>
                </a:solidFill>
              </a:uFill>
              <a:latin typeface="Constantia"/>
            </a:endParaRPr>
          </a:p>
        </p:txBody>
      </p:sp>
      <p:sp>
        <p:nvSpPr>
          <p:cNvPr id="30" name="PlaceHolder 2"/>
          <p:cNvSpPr>
            <a:spLocks noGrp="1"/>
          </p:cNvSpPr>
          <p:nvPr>
            <p:ph type="body"/>
          </p:nvPr>
        </p:nvSpPr>
        <p:spPr>
          <a:xfrm>
            <a:off x="609480" y="1523880"/>
            <a:ext cx="5354280" cy="2180520"/>
          </a:xfrm>
          <a:prstGeom prst="rect">
            <a:avLst/>
          </a:prstGeom>
        </p:spPr>
        <p:txBody>
          <a:bodyPr lIns="0" rIns="0" tIns="0" bIns="0"/>
          <a:p>
            <a:endParaRPr b="0" lang="en-US" sz="2600" spc="-1" strike="noStrike">
              <a:solidFill>
                <a:srgbClr val="ffffff"/>
              </a:solidFill>
              <a:uFill>
                <a:solidFill>
                  <a:srgbClr val="ffffff"/>
                </a:solidFill>
              </a:uFill>
              <a:latin typeface="Constantia"/>
            </a:endParaRPr>
          </a:p>
        </p:txBody>
      </p:sp>
      <p:sp>
        <p:nvSpPr>
          <p:cNvPr id="31" name="PlaceHolder 3"/>
          <p:cNvSpPr>
            <a:spLocks noGrp="1"/>
          </p:cNvSpPr>
          <p:nvPr>
            <p:ph type="body"/>
          </p:nvPr>
        </p:nvSpPr>
        <p:spPr>
          <a:xfrm>
            <a:off x="6231960" y="1523880"/>
            <a:ext cx="5354280" cy="2180520"/>
          </a:xfrm>
          <a:prstGeom prst="rect">
            <a:avLst/>
          </a:prstGeom>
        </p:spPr>
        <p:txBody>
          <a:bodyPr lIns="0" rIns="0" tIns="0" bIns="0"/>
          <a:p>
            <a:endParaRPr b="0" lang="en-US" sz="2600" spc="-1" strike="noStrike">
              <a:solidFill>
                <a:srgbClr val="ffffff"/>
              </a:solidFill>
              <a:uFill>
                <a:solidFill>
                  <a:srgbClr val="ffffff"/>
                </a:solidFill>
              </a:uFill>
              <a:latin typeface="Constantia"/>
            </a:endParaRPr>
          </a:p>
        </p:txBody>
      </p:sp>
      <p:sp>
        <p:nvSpPr>
          <p:cNvPr id="32" name="PlaceHolder 4"/>
          <p:cNvSpPr>
            <a:spLocks noGrp="1"/>
          </p:cNvSpPr>
          <p:nvPr>
            <p:ph type="body"/>
          </p:nvPr>
        </p:nvSpPr>
        <p:spPr>
          <a:xfrm>
            <a:off x="6231960" y="3912120"/>
            <a:ext cx="5354280" cy="2180520"/>
          </a:xfrm>
          <a:prstGeom prst="rect">
            <a:avLst/>
          </a:prstGeom>
        </p:spPr>
        <p:txBody>
          <a:bodyPr lIns="0" rIns="0" tIns="0" bIns="0"/>
          <a:p>
            <a:endParaRPr b="0" lang="en-US" sz="2600" spc="-1" strike="noStrike">
              <a:solidFill>
                <a:srgbClr val="ffffff"/>
              </a:solidFill>
              <a:uFill>
                <a:solidFill>
                  <a:srgbClr val="ffffff"/>
                </a:solidFill>
              </a:uFill>
              <a:latin typeface="Constantia"/>
            </a:endParaRPr>
          </a:p>
        </p:txBody>
      </p:sp>
      <p:sp>
        <p:nvSpPr>
          <p:cNvPr id="33" name="PlaceHolder 5"/>
          <p:cNvSpPr>
            <a:spLocks noGrp="1"/>
          </p:cNvSpPr>
          <p:nvPr>
            <p:ph type="body"/>
          </p:nvPr>
        </p:nvSpPr>
        <p:spPr>
          <a:xfrm>
            <a:off x="609480" y="3912120"/>
            <a:ext cx="5354280" cy="2180520"/>
          </a:xfrm>
          <a:prstGeom prst="rect">
            <a:avLst/>
          </a:prstGeom>
        </p:spPr>
        <p:txBody>
          <a:bodyPr lIns="0" rIns="0" tIns="0" bIns="0"/>
          <a:p>
            <a:endParaRPr b="0" lang="en-US" sz="2600" spc="-1" strike="noStrike">
              <a:solidFill>
                <a:srgbClr val="ffffff"/>
              </a:solidFill>
              <a:uFill>
                <a:solidFill>
                  <a:srgbClr val="ffffff"/>
                </a:solidFill>
              </a:uFill>
              <a:latin typeface="Constantia"/>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152280"/>
            <a:ext cx="10972440" cy="1218960"/>
          </a:xfrm>
          <a:prstGeom prst="rect">
            <a:avLst/>
          </a:prstGeom>
        </p:spPr>
        <p:txBody>
          <a:bodyPr lIns="0" rIns="0" tIns="0" bIns="0" anchor="ctr"/>
          <a:p>
            <a:endParaRPr b="0" lang="en-US" sz="1800" spc="-1" strike="noStrike">
              <a:solidFill>
                <a:srgbClr val="ffffff"/>
              </a:solidFill>
              <a:uFill>
                <a:solidFill>
                  <a:srgbClr val="ffffff"/>
                </a:solidFill>
              </a:uFill>
              <a:latin typeface="Constantia"/>
            </a:endParaRPr>
          </a:p>
        </p:txBody>
      </p:sp>
      <p:sp>
        <p:nvSpPr>
          <p:cNvPr id="35" name="PlaceHolder 2"/>
          <p:cNvSpPr>
            <a:spLocks noGrp="1"/>
          </p:cNvSpPr>
          <p:nvPr>
            <p:ph type="body"/>
          </p:nvPr>
        </p:nvSpPr>
        <p:spPr>
          <a:xfrm>
            <a:off x="609480" y="1523880"/>
            <a:ext cx="10972440" cy="4571640"/>
          </a:xfrm>
          <a:prstGeom prst="rect">
            <a:avLst/>
          </a:prstGeom>
        </p:spPr>
        <p:txBody>
          <a:bodyPr lIns="0" rIns="0" tIns="0" bIns="0"/>
          <a:p>
            <a:endParaRPr b="0" lang="en-US" sz="2600" spc="-1" strike="noStrike">
              <a:solidFill>
                <a:srgbClr val="ffffff"/>
              </a:solidFill>
              <a:uFill>
                <a:solidFill>
                  <a:srgbClr val="ffffff"/>
                </a:solidFill>
              </a:uFill>
              <a:latin typeface="Constantia"/>
            </a:endParaRPr>
          </a:p>
        </p:txBody>
      </p:sp>
      <p:sp>
        <p:nvSpPr>
          <p:cNvPr id="36" name="PlaceHolder 3"/>
          <p:cNvSpPr>
            <a:spLocks noGrp="1"/>
          </p:cNvSpPr>
          <p:nvPr>
            <p:ph type="body"/>
          </p:nvPr>
        </p:nvSpPr>
        <p:spPr>
          <a:xfrm>
            <a:off x="609480" y="1523880"/>
            <a:ext cx="10972440" cy="4571640"/>
          </a:xfrm>
          <a:prstGeom prst="rect">
            <a:avLst/>
          </a:prstGeom>
        </p:spPr>
        <p:txBody>
          <a:bodyPr lIns="0" rIns="0" tIns="0" bIns="0"/>
          <a:p>
            <a:endParaRPr b="0" lang="en-US" sz="2600" spc="-1" strike="noStrike">
              <a:solidFill>
                <a:srgbClr val="ffffff"/>
              </a:solidFill>
              <a:uFill>
                <a:solidFill>
                  <a:srgbClr val="ffffff"/>
                </a:solidFill>
              </a:uFill>
              <a:latin typeface="Constantia"/>
            </a:endParaRPr>
          </a:p>
        </p:txBody>
      </p:sp>
      <p:pic>
        <p:nvPicPr>
          <p:cNvPr id="37" name="" descr=""/>
          <p:cNvPicPr/>
          <p:nvPr/>
        </p:nvPicPr>
        <p:blipFill>
          <a:blip r:embed="rId2"/>
          <a:stretch/>
        </p:blipFill>
        <p:spPr>
          <a:xfrm>
            <a:off x="3230640" y="1523520"/>
            <a:ext cx="5729760" cy="4571640"/>
          </a:xfrm>
          <a:prstGeom prst="rect">
            <a:avLst/>
          </a:prstGeom>
          <a:ln>
            <a:noFill/>
          </a:ln>
        </p:spPr>
      </p:pic>
      <p:pic>
        <p:nvPicPr>
          <p:cNvPr id="38" name="" descr=""/>
          <p:cNvPicPr/>
          <p:nvPr/>
        </p:nvPicPr>
        <p:blipFill>
          <a:blip r:embed="rId3"/>
          <a:stretch/>
        </p:blipFill>
        <p:spPr>
          <a:xfrm>
            <a:off x="3230640" y="1523520"/>
            <a:ext cx="5729760" cy="45716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152280"/>
            <a:ext cx="10972440" cy="1218960"/>
          </a:xfrm>
          <a:prstGeom prst="rect">
            <a:avLst/>
          </a:prstGeom>
        </p:spPr>
        <p:txBody>
          <a:bodyPr lIns="0" rIns="0" tIns="0" bIns="0" anchor="ctr"/>
          <a:p>
            <a:endParaRPr b="0" lang="en-US" sz="1800" spc="-1" strike="noStrike">
              <a:solidFill>
                <a:srgbClr val="ffffff"/>
              </a:solidFill>
              <a:uFill>
                <a:solidFill>
                  <a:srgbClr val="ffffff"/>
                </a:solidFill>
              </a:uFill>
              <a:latin typeface="Constantia"/>
            </a:endParaRPr>
          </a:p>
        </p:txBody>
      </p:sp>
      <p:sp>
        <p:nvSpPr>
          <p:cNvPr id="6" name="PlaceHolder 2"/>
          <p:cNvSpPr>
            <a:spLocks noGrp="1"/>
          </p:cNvSpPr>
          <p:nvPr>
            <p:ph type="subTitle"/>
          </p:nvPr>
        </p:nvSpPr>
        <p:spPr>
          <a:xfrm>
            <a:off x="609480" y="1523880"/>
            <a:ext cx="10972440" cy="45716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152280"/>
            <a:ext cx="10972440" cy="1218960"/>
          </a:xfrm>
          <a:prstGeom prst="rect">
            <a:avLst/>
          </a:prstGeom>
        </p:spPr>
        <p:txBody>
          <a:bodyPr lIns="0" rIns="0" tIns="0" bIns="0" anchor="ctr"/>
          <a:p>
            <a:endParaRPr b="0" lang="en-US" sz="1800" spc="-1" strike="noStrike">
              <a:solidFill>
                <a:srgbClr val="ffffff"/>
              </a:solidFill>
              <a:uFill>
                <a:solidFill>
                  <a:srgbClr val="ffffff"/>
                </a:solidFill>
              </a:uFill>
              <a:latin typeface="Constantia"/>
            </a:endParaRPr>
          </a:p>
        </p:txBody>
      </p:sp>
      <p:sp>
        <p:nvSpPr>
          <p:cNvPr id="8" name="PlaceHolder 2"/>
          <p:cNvSpPr>
            <a:spLocks noGrp="1"/>
          </p:cNvSpPr>
          <p:nvPr>
            <p:ph type="body"/>
          </p:nvPr>
        </p:nvSpPr>
        <p:spPr>
          <a:xfrm>
            <a:off x="609480" y="1523880"/>
            <a:ext cx="10972440" cy="4571640"/>
          </a:xfrm>
          <a:prstGeom prst="rect">
            <a:avLst/>
          </a:prstGeom>
        </p:spPr>
        <p:txBody>
          <a:bodyPr lIns="0" rIns="0" tIns="0" bIns="0"/>
          <a:p>
            <a:endParaRPr b="0" lang="en-US" sz="2600" spc="-1" strike="noStrike">
              <a:solidFill>
                <a:srgbClr val="ffffff"/>
              </a:solidFill>
              <a:uFill>
                <a:solidFill>
                  <a:srgbClr val="ffffff"/>
                </a:solidFill>
              </a:uFill>
              <a:latin typeface="Constantia"/>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152280"/>
            <a:ext cx="10972440" cy="1218960"/>
          </a:xfrm>
          <a:prstGeom prst="rect">
            <a:avLst/>
          </a:prstGeom>
        </p:spPr>
        <p:txBody>
          <a:bodyPr lIns="0" rIns="0" tIns="0" bIns="0" anchor="ctr"/>
          <a:p>
            <a:endParaRPr b="0" lang="en-US" sz="1800" spc="-1" strike="noStrike">
              <a:solidFill>
                <a:srgbClr val="ffffff"/>
              </a:solidFill>
              <a:uFill>
                <a:solidFill>
                  <a:srgbClr val="ffffff"/>
                </a:solidFill>
              </a:uFill>
              <a:latin typeface="Constantia"/>
            </a:endParaRPr>
          </a:p>
        </p:txBody>
      </p:sp>
      <p:sp>
        <p:nvSpPr>
          <p:cNvPr id="10" name="PlaceHolder 2"/>
          <p:cNvSpPr>
            <a:spLocks noGrp="1"/>
          </p:cNvSpPr>
          <p:nvPr>
            <p:ph type="body"/>
          </p:nvPr>
        </p:nvSpPr>
        <p:spPr>
          <a:xfrm>
            <a:off x="609480" y="1523880"/>
            <a:ext cx="5354280" cy="4571640"/>
          </a:xfrm>
          <a:prstGeom prst="rect">
            <a:avLst/>
          </a:prstGeom>
        </p:spPr>
        <p:txBody>
          <a:bodyPr lIns="0" rIns="0" tIns="0" bIns="0"/>
          <a:p>
            <a:endParaRPr b="0" lang="en-US" sz="2600" spc="-1" strike="noStrike">
              <a:solidFill>
                <a:srgbClr val="ffffff"/>
              </a:solidFill>
              <a:uFill>
                <a:solidFill>
                  <a:srgbClr val="ffffff"/>
                </a:solidFill>
              </a:uFill>
              <a:latin typeface="Constantia"/>
            </a:endParaRPr>
          </a:p>
        </p:txBody>
      </p:sp>
      <p:sp>
        <p:nvSpPr>
          <p:cNvPr id="11" name="PlaceHolder 3"/>
          <p:cNvSpPr>
            <a:spLocks noGrp="1"/>
          </p:cNvSpPr>
          <p:nvPr>
            <p:ph type="body"/>
          </p:nvPr>
        </p:nvSpPr>
        <p:spPr>
          <a:xfrm>
            <a:off x="6231960" y="1523880"/>
            <a:ext cx="5354280" cy="4571640"/>
          </a:xfrm>
          <a:prstGeom prst="rect">
            <a:avLst/>
          </a:prstGeom>
        </p:spPr>
        <p:txBody>
          <a:bodyPr lIns="0" rIns="0" tIns="0" bIns="0"/>
          <a:p>
            <a:endParaRPr b="0" lang="en-US" sz="2600" spc="-1" strike="noStrike">
              <a:solidFill>
                <a:srgbClr val="ffffff"/>
              </a:solidFill>
              <a:uFill>
                <a:solidFill>
                  <a:srgbClr val="ffffff"/>
                </a:solidFill>
              </a:uFill>
              <a:latin typeface="Constantia"/>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152280"/>
            <a:ext cx="10972440" cy="1218960"/>
          </a:xfrm>
          <a:prstGeom prst="rect">
            <a:avLst/>
          </a:prstGeom>
        </p:spPr>
        <p:txBody>
          <a:bodyPr lIns="0" rIns="0" tIns="0" bIns="0" anchor="ctr"/>
          <a:p>
            <a:endParaRPr b="0" lang="en-US" sz="1800" spc="-1" strike="noStrike">
              <a:solidFill>
                <a:srgbClr val="ffffff"/>
              </a:solidFill>
              <a:uFill>
                <a:solidFill>
                  <a:srgbClr val="ffffff"/>
                </a:solidFill>
              </a:uFill>
              <a:latin typeface="Constanti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152280"/>
            <a:ext cx="10972440" cy="56516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152280"/>
            <a:ext cx="10972440" cy="1218960"/>
          </a:xfrm>
          <a:prstGeom prst="rect">
            <a:avLst/>
          </a:prstGeom>
        </p:spPr>
        <p:txBody>
          <a:bodyPr lIns="0" rIns="0" tIns="0" bIns="0" anchor="ctr"/>
          <a:p>
            <a:endParaRPr b="0" lang="en-US" sz="1800" spc="-1" strike="noStrike">
              <a:solidFill>
                <a:srgbClr val="ffffff"/>
              </a:solidFill>
              <a:uFill>
                <a:solidFill>
                  <a:srgbClr val="ffffff"/>
                </a:solidFill>
              </a:uFill>
              <a:latin typeface="Constantia"/>
            </a:endParaRPr>
          </a:p>
        </p:txBody>
      </p:sp>
      <p:sp>
        <p:nvSpPr>
          <p:cNvPr id="15" name="PlaceHolder 2"/>
          <p:cNvSpPr>
            <a:spLocks noGrp="1"/>
          </p:cNvSpPr>
          <p:nvPr>
            <p:ph type="body"/>
          </p:nvPr>
        </p:nvSpPr>
        <p:spPr>
          <a:xfrm>
            <a:off x="609480" y="1523880"/>
            <a:ext cx="5354280" cy="2180520"/>
          </a:xfrm>
          <a:prstGeom prst="rect">
            <a:avLst/>
          </a:prstGeom>
        </p:spPr>
        <p:txBody>
          <a:bodyPr lIns="0" rIns="0" tIns="0" bIns="0"/>
          <a:p>
            <a:endParaRPr b="0" lang="en-US" sz="2600" spc="-1" strike="noStrike">
              <a:solidFill>
                <a:srgbClr val="ffffff"/>
              </a:solidFill>
              <a:uFill>
                <a:solidFill>
                  <a:srgbClr val="ffffff"/>
                </a:solidFill>
              </a:uFill>
              <a:latin typeface="Constantia"/>
            </a:endParaRPr>
          </a:p>
        </p:txBody>
      </p:sp>
      <p:sp>
        <p:nvSpPr>
          <p:cNvPr id="16" name="PlaceHolder 3"/>
          <p:cNvSpPr>
            <a:spLocks noGrp="1"/>
          </p:cNvSpPr>
          <p:nvPr>
            <p:ph type="body"/>
          </p:nvPr>
        </p:nvSpPr>
        <p:spPr>
          <a:xfrm>
            <a:off x="609480" y="3912120"/>
            <a:ext cx="5354280" cy="2180520"/>
          </a:xfrm>
          <a:prstGeom prst="rect">
            <a:avLst/>
          </a:prstGeom>
        </p:spPr>
        <p:txBody>
          <a:bodyPr lIns="0" rIns="0" tIns="0" bIns="0"/>
          <a:p>
            <a:endParaRPr b="0" lang="en-US" sz="2600" spc="-1" strike="noStrike">
              <a:solidFill>
                <a:srgbClr val="ffffff"/>
              </a:solidFill>
              <a:uFill>
                <a:solidFill>
                  <a:srgbClr val="ffffff"/>
                </a:solidFill>
              </a:uFill>
              <a:latin typeface="Constantia"/>
            </a:endParaRPr>
          </a:p>
        </p:txBody>
      </p:sp>
      <p:sp>
        <p:nvSpPr>
          <p:cNvPr id="17" name="PlaceHolder 4"/>
          <p:cNvSpPr>
            <a:spLocks noGrp="1"/>
          </p:cNvSpPr>
          <p:nvPr>
            <p:ph type="body"/>
          </p:nvPr>
        </p:nvSpPr>
        <p:spPr>
          <a:xfrm>
            <a:off x="6231960" y="1523880"/>
            <a:ext cx="5354280" cy="4571640"/>
          </a:xfrm>
          <a:prstGeom prst="rect">
            <a:avLst/>
          </a:prstGeom>
        </p:spPr>
        <p:txBody>
          <a:bodyPr lIns="0" rIns="0" tIns="0" bIns="0"/>
          <a:p>
            <a:endParaRPr b="0" lang="en-US" sz="2600" spc="-1" strike="noStrike">
              <a:solidFill>
                <a:srgbClr val="ffffff"/>
              </a:solidFill>
              <a:uFill>
                <a:solidFill>
                  <a:srgbClr val="ffffff"/>
                </a:solidFill>
              </a:uFill>
              <a:latin typeface="Constantia"/>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152280"/>
            <a:ext cx="10972440" cy="1218960"/>
          </a:xfrm>
          <a:prstGeom prst="rect">
            <a:avLst/>
          </a:prstGeom>
        </p:spPr>
        <p:txBody>
          <a:bodyPr lIns="0" rIns="0" tIns="0" bIns="0" anchor="ctr"/>
          <a:p>
            <a:endParaRPr b="0" lang="en-US" sz="1800" spc="-1" strike="noStrike">
              <a:solidFill>
                <a:srgbClr val="ffffff"/>
              </a:solidFill>
              <a:uFill>
                <a:solidFill>
                  <a:srgbClr val="ffffff"/>
                </a:solidFill>
              </a:uFill>
              <a:latin typeface="Constantia"/>
            </a:endParaRPr>
          </a:p>
        </p:txBody>
      </p:sp>
      <p:sp>
        <p:nvSpPr>
          <p:cNvPr id="19" name="PlaceHolder 2"/>
          <p:cNvSpPr>
            <a:spLocks noGrp="1"/>
          </p:cNvSpPr>
          <p:nvPr>
            <p:ph type="body"/>
          </p:nvPr>
        </p:nvSpPr>
        <p:spPr>
          <a:xfrm>
            <a:off x="609480" y="1523880"/>
            <a:ext cx="5354280" cy="4571640"/>
          </a:xfrm>
          <a:prstGeom prst="rect">
            <a:avLst/>
          </a:prstGeom>
        </p:spPr>
        <p:txBody>
          <a:bodyPr lIns="0" rIns="0" tIns="0" bIns="0"/>
          <a:p>
            <a:endParaRPr b="0" lang="en-US" sz="2600" spc="-1" strike="noStrike">
              <a:solidFill>
                <a:srgbClr val="ffffff"/>
              </a:solidFill>
              <a:uFill>
                <a:solidFill>
                  <a:srgbClr val="ffffff"/>
                </a:solidFill>
              </a:uFill>
              <a:latin typeface="Constantia"/>
            </a:endParaRPr>
          </a:p>
        </p:txBody>
      </p:sp>
      <p:sp>
        <p:nvSpPr>
          <p:cNvPr id="20" name="PlaceHolder 3"/>
          <p:cNvSpPr>
            <a:spLocks noGrp="1"/>
          </p:cNvSpPr>
          <p:nvPr>
            <p:ph type="body"/>
          </p:nvPr>
        </p:nvSpPr>
        <p:spPr>
          <a:xfrm>
            <a:off x="6231960" y="1523880"/>
            <a:ext cx="5354280" cy="2180520"/>
          </a:xfrm>
          <a:prstGeom prst="rect">
            <a:avLst/>
          </a:prstGeom>
        </p:spPr>
        <p:txBody>
          <a:bodyPr lIns="0" rIns="0" tIns="0" bIns="0"/>
          <a:p>
            <a:endParaRPr b="0" lang="en-US" sz="2600" spc="-1" strike="noStrike">
              <a:solidFill>
                <a:srgbClr val="ffffff"/>
              </a:solidFill>
              <a:uFill>
                <a:solidFill>
                  <a:srgbClr val="ffffff"/>
                </a:solidFill>
              </a:uFill>
              <a:latin typeface="Constantia"/>
            </a:endParaRPr>
          </a:p>
        </p:txBody>
      </p:sp>
      <p:sp>
        <p:nvSpPr>
          <p:cNvPr id="21" name="PlaceHolder 4"/>
          <p:cNvSpPr>
            <a:spLocks noGrp="1"/>
          </p:cNvSpPr>
          <p:nvPr>
            <p:ph type="body"/>
          </p:nvPr>
        </p:nvSpPr>
        <p:spPr>
          <a:xfrm>
            <a:off x="6231960" y="3912120"/>
            <a:ext cx="5354280" cy="2180520"/>
          </a:xfrm>
          <a:prstGeom prst="rect">
            <a:avLst/>
          </a:prstGeom>
        </p:spPr>
        <p:txBody>
          <a:bodyPr lIns="0" rIns="0" tIns="0" bIns="0"/>
          <a:p>
            <a:endParaRPr b="0" lang="en-US" sz="2600" spc="-1" strike="noStrike">
              <a:solidFill>
                <a:srgbClr val="ffffff"/>
              </a:solidFill>
              <a:uFill>
                <a:solidFill>
                  <a:srgbClr val="ffffff"/>
                </a:solidFill>
              </a:uFill>
              <a:latin typeface="Constantia"/>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152280"/>
            <a:ext cx="10972440" cy="1218960"/>
          </a:xfrm>
          <a:prstGeom prst="rect">
            <a:avLst/>
          </a:prstGeom>
        </p:spPr>
        <p:txBody>
          <a:bodyPr lIns="0" rIns="0" tIns="0" bIns="0" anchor="ctr"/>
          <a:p>
            <a:endParaRPr b="0" lang="en-US" sz="1800" spc="-1" strike="noStrike">
              <a:solidFill>
                <a:srgbClr val="ffffff"/>
              </a:solidFill>
              <a:uFill>
                <a:solidFill>
                  <a:srgbClr val="ffffff"/>
                </a:solidFill>
              </a:uFill>
              <a:latin typeface="Constantia"/>
            </a:endParaRPr>
          </a:p>
        </p:txBody>
      </p:sp>
      <p:sp>
        <p:nvSpPr>
          <p:cNvPr id="23" name="PlaceHolder 2"/>
          <p:cNvSpPr>
            <a:spLocks noGrp="1"/>
          </p:cNvSpPr>
          <p:nvPr>
            <p:ph type="body"/>
          </p:nvPr>
        </p:nvSpPr>
        <p:spPr>
          <a:xfrm>
            <a:off x="609480" y="1523880"/>
            <a:ext cx="5354280" cy="2180520"/>
          </a:xfrm>
          <a:prstGeom prst="rect">
            <a:avLst/>
          </a:prstGeom>
        </p:spPr>
        <p:txBody>
          <a:bodyPr lIns="0" rIns="0" tIns="0" bIns="0"/>
          <a:p>
            <a:endParaRPr b="0" lang="en-US" sz="2600" spc="-1" strike="noStrike">
              <a:solidFill>
                <a:srgbClr val="ffffff"/>
              </a:solidFill>
              <a:uFill>
                <a:solidFill>
                  <a:srgbClr val="ffffff"/>
                </a:solidFill>
              </a:uFill>
              <a:latin typeface="Constantia"/>
            </a:endParaRPr>
          </a:p>
        </p:txBody>
      </p:sp>
      <p:sp>
        <p:nvSpPr>
          <p:cNvPr id="24" name="PlaceHolder 3"/>
          <p:cNvSpPr>
            <a:spLocks noGrp="1"/>
          </p:cNvSpPr>
          <p:nvPr>
            <p:ph type="body"/>
          </p:nvPr>
        </p:nvSpPr>
        <p:spPr>
          <a:xfrm>
            <a:off x="6231960" y="1523880"/>
            <a:ext cx="5354280" cy="2180520"/>
          </a:xfrm>
          <a:prstGeom prst="rect">
            <a:avLst/>
          </a:prstGeom>
        </p:spPr>
        <p:txBody>
          <a:bodyPr lIns="0" rIns="0" tIns="0" bIns="0"/>
          <a:p>
            <a:endParaRPr b="0" lang="en-US" sz="2600" spc="-1" strike="noStrike">
              <a:solidFill>
                <a:srgbClr val="ffffff"/>
              </a:solidFill>
              <a:uFill>
                <a:solidFill>
                  <a:srgbClr val="ffffff"/>
                </a:solidFill>
              </a:uFill>
              <a:latin typeface="Constantia"/>
            </a:endParaRPr>
          </a:p>
        </p:txBody>
      </p:sp>
      <p:sp>
        <p:nvSpPr>
          <p:cNvPr id="25" name="PlaceHolder 4"/>
          <p:cNvSpPr>
            <a:spLocks noGrp="1"/>
          </p:cNvSpPr>
          <p:nvPr>
            <p:ph type="body"/>
          </p:nvPr>
        </p:nvSpPr>
        <p:spPr>
          <a:xfrm>
            <a:off x="609480" y="3912120"/>
            <a:ext cx="10972440" cy="2180520"/>
          </a:xfrm>
          <a:prstGeom prst="rect">
            <a:avLst/>
          </a:prstGeom>
        </p:spPr>
        <p:txBody>
          <a:bodyPr lIns="0" rIns="0" tIns="0" bIns="0"/>
          <a:p>
            <a:endParaRPr b="0" lang="en-US" sz="2600" spc="-1" strike="noStrike">
              <a:solidFill>
                <a:srgbClr val="ffffff"/>
              </a:solidFill>
              <a:uFill>
                <a:solidFill>
                  <a:srgbClr val="ffffff"/>
                </a:solidFill>
              </a:uFill>
              <a:latin typeface="Constantia"/>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body"/>
          </p:nvPr>
        </p:nvSpPr>
        <p:spPr>
          <a:xfrm>
            <a:off x="609480" y="1523880"/>
            <a:ext cx="10972440" cy="4571640"/>
          </a:xfrm>
          <a:prstGeom prst="rect">
            <a:avLst/>
          </a:prstGeom>
        </p:spPr>
        <p:txBody>
          <a:bodyPr lIns="90000" rIns="90000" tIns="45000" bIns="45000"/>
          <a:p>
            <a:pPr marL="432000" indent="-324000">
              <a:buClr>
                <a:srgbClr val="000000"/>
              </a:buClr>
              <a:buSzPct val="45000"/>
              <a:buFont typeface="Wingdings" charset="2"/>
              <a:buChar char=""/>
            </a:pPr>
            <a:r>
              <a:rPr b="0" lang="en-US" sz="2600" spc="-1" strike="noStrike">
                <a:solidFill>
                  <a:srgbClr val="ffffff"/>
                </a:solidFill>
                <a:uFill>
                  <a:solidFill>
                    <a:srgbClr val="ffffff"/>
                  </a:solidFill>
                </a:uFill>
                <a:latin typeface="Constantia"/>
              </a:rPr>
              <a:t>Click to edit the outline text format</a:t>
            </a:r>
            <a:endParaRPr b="0" lang="en-US" sz="2600" spc="-1" strike="noStrike">
              <a:solidFill>
                <a:srgbClr val="ffffff"/>
              </a:solidFill>
              <a:uFill>
                <a:solidFill>
                  <a:srgbClr val="ffffff"/>
                </a:solidFill>
              </a:uFill>
              <a:latin typeface="Constantia"/>
            </a:endParaRPr>
          </a:p>
          <a:p>
            <a:pPr lvl="1" marL="864000" indent="-324000">
              <a:buClr>
                <a:srgbClr val="000000"/>
              </a:buClr>
              <a:buSzPct val="75000"/>
              <a:buFont typeface="Symbol" charset="2"/>
              <a:buChar char=""/>
            </a:pPr>
            <a:r>
              <a:rPr b="0" lang="en-US" sz="2600" spc="-1" strike="noStrike">
                <a:solidFill>
                  <a:srgbClr val="ffffff"/>
                </a:solidFill>
                <a:uFill>
                  <a:solidFill>
                    <a:srgbClr val="ffffff"/>
                  </a:solidFill>
                </a:uFill>
                <a:latin typeface="Constantia"/>
              </a:rPr>
              <a:t>Second Outline Level</a:t>
            </a:r>
            <a:endParaRPr b="0" lang="en-US" sz="2600" spc="-1" strike="noStrike">
              <a:solidFill>
                <a:srgbClr val="ffffff"/>
              </a:solidFill>
              <a:uFill>
                <a:solidFill>
                  <a:srgbClr val="ffffff"/>
                </a:solidFill>
              </a:uFill>
              <a:latin typeface="Constantia"/>
            </a:endParaRPr>
          </a:p>
          <a:p>
            <a:pPr lvl="2" marL="1296000" indent="-288000">
              <a:buClr>
                <a:srgbClr val="000000"/>
              </a:buClr>
              <a:buSzPct val="45000"/>
              <a:buFont typeface="Wingdings" charset="2"/>
              <a:buChar char=""/>
            </a:pPr>
            <a:r>
              <a:rPr b="0" lang="en-US" sz="2600" spc="-1" strike="noStrike">
                <a:solidFill>
                  <a:srgbClr val="ffffff"/>
                </a:solidFill>
                <a:uFill>
                  <a:solidFill>
                    <a:srgbClr val="ffffff"/>
                  </a:solidFill>
                </a:uFill>
                <a:latin typeface="Constantia"/>
              </a:rPr>
              <a:t>Third Outline Level</a:t>
            </a:r>
            <a:endParaRPr b="0" lang="en-US" sz="2600" spc="-1" strike="noStrike">
              <a:solidFill>
                <a:srgbClr val="ffffff"/>
              </a:solidFill>
              <a:uFill>
                <a:solidFill>
                  <a:srgbClr val="ffffff"/>
                </a:solidFill>
              </a:uFill>
              <a:latin typeface="Constantia"/>
            </a:endParaRPr>
          </a:p>
          <a:p>
            <a:pPr lvl="3" marL="1728000" indent="-216000">
              <a:buClr>
                <a:srgbClr val="000000"/>
              </a:buClr>
              <a:buSzPct val="75000"/>
              <a:buFont typeface="Symbol" charset="2"/>
              <a:buChar char=""/>
            </a:pPr>
            <a:r>
              <a:rPr b="0" lang="en-US" sz="2600" spc="-1" strike="noStrike">
                <a:solidFill>
                  <a:srgbClr val="ffffff"/>
                </a:solidFill>
                <a:uFill>
                  <a:solidFill>
                    <a:srgbClr val="ffffff"/>
                  </a:solidFill>
                </a:uFill>
                <a:latin typeface="Constantia"/>
              </a:rPr>
              <a:t>Fourth Outline Level</a:t>
            </a:r>
            <a:endParaRPr b="0" lang="en-US" sz="2600" spc="-1" strike="noStrike">
              <a:solidFill>
                <a:srgbClr val="ffffff"/>
              </a:solidFill>
              <a:uFill>
                <a:solidFill>
                  <a:srgbClr val="ffffff"/>
                </a:solidFill>
              </a:uFill>
              <a:latin typeface="Constantia"/>
            </a:endParaRPr>
          </a:p>
          <a:p>
            <a:pPr lvl="4" marL="2160000" indent="-216000">
              <a:buClr>
                <a:srgbClr val="000000"/>
              </a:buClr>
              <a:buSzPct val="45000"/>
              <a:buFont typeface="Wingdings" charset="2"/>
              <a:buChar char=""/>
            </a:pPr>
            <a:r>
              <a:rPr b="0" lang="en-US" sz="2600" spc="-1" strike="noStrike">
                <a:solidFill>
                  <a:srgbClr val="ffffff"/>
                </a:solidFill>
                <a:uFill>
                  <a:solidFill>
                    <a:srgbClr val="ffffff"/>
                  </a:solidFill>
                </a:uFill>
                <a:latin typeface="Constantia"/>
              </a:rPr>
              <a:t>Fifth Outline Level</a:t>
            </a:r>
            <a:endParaRPr b="0" lang="en-US" sz="2600" spc="-1" strike="noStrike">
              <a:solidFill>
                <a:srgbClr val="ffffff"/>
              </a:solidFill>
              <a:uFill>
                <a:solidFill>
                  <a:srgbClr val="ffffff"/>
                </a:solidFill>
              </a:uFill>
              <a:latin typeface="Constantia"/>
            </a:endParaRPr>
          </a:p>
          <a:p>
            <a:pPr lvl="5" marL="2592000" indent="-216000">
              <a:buClr>
                <a:srgbClr val="000000"/>
              </a:buClr>
              <a:buSzPct val="45000"/>
              <a:buFont typeface="Wingdings" charset="2"/>
              <a:buChar char=""/>
            </a:pPr>
            <a:r>
              <a:rPr b="0" lang="en-US" sz="2600" spc="-1" strike="noStrike">
                <a:solidFill>
                  <a:srgbClr val="ffffff"/>
                </a:solidFill>
                <a:uFill>
                  <a:solidFill>
                    <a:srgbClr val="ffffff"/>
                  </a:solidFill>
                </a:uFill>
                <a:latin typeface="Constantia"/>
              </a:rPr>
              <a:t>Sixth Outline Level</a:t>
            </a:r>
            <a:endParaRPr b="0" lang="en-US" sz="2600" spc="-1" strike="noStrike">
              <a:solidFill>
                <a:srgbClr val="ffffff"/>
              </a:solidFill>
              <a:uFill>
                <a:solidFill>
                  <a:srgbClr val="ffffff"/>
                </a:solidFill>
              </a:uFill>
              <a:latin typeface="Constantia"/>
            </a:endParaRPr>
          </a:p>
          <a:p>
            <a:pPr marL="274320" indent="-273960">
              <a:lnSpc>
                <a:spcPct val="100000"/>
              </a:lnSpc>
              <a:buClr>
                <a:srgbClr val="f3a447"/>
              </a:buClr>
              <a:buSzPct val="85000"/>
              <a:buFont typeface="Wingdings 2" charset="2"/>
              <a:buChar char=""/>
            </a:pPr>
            <a:r>
              <a:rPr b="0" lang="en-US" sz="2600" spc="-1" strike="noStrike">
                <a:solidFill>
                  <a:srgbClr val="ffffff"/>
                </a:solidFill>
                <a:uFill>
                  <a:solidFill>
                    <a:srgbClr val="ffffff"/>
                  </a:solidFill>
                </a:uFill>
                <a:latin typeface="Constantia"/>
              </a:rPr>
              <a:t>Seventh Outline LevelClick to edit Master text styles</a:t>
            </a:r>
            <a:endParaRPr b="0" lang="en-US" sz="2600" spc="-1" strike="noStrike">
              <a:solidFill>
                <a:srgbClr val="ffffff"/>
              </a:solidFill>
              <a:uFill>
                <a:solidFill>
                  <a:srgbClr val="ffffff"/>
                </a:solidFill>
              </a:uFill>
              <a:latin typeface="Constantia"/>
            </a:endParaRPr>
          </a:p>
          <a:p>
            <a:pPr lvl="1" marL="640080" indent="-273960">
              <a:lnSpc>
                <a:spcPct val="100000"/>
              </a:lnSpc>
              <a:buClr>
                <a:srgbClr val="d6903e"/>
              </a:buClr>
              <a:buSzPct val="85000"/>
              <a:buFont typeface="Wingdings 2" charset="2"/>
              <a:buChar char=""/>
            </a:pPr>
            <a:r>
              <a:rPr b="0" lang="en-US" sz="2400" spc="-1" strike="noStrike">
                <a:solidFill>
                  <a:srgbClr val="fefac9"/>
                </a:solidFill>
                <a:uFill>
                  <a:solidFill>
                    <a:srgbClr val="ffffff"/>
                  </a:solidFill>
                </a:uFill>
                <a:latin typeface="Constantia"/>
              </a:rPr>
              <a:t>Second level</a:t>
            </a:r>
            <a:endParaRPr b="0" lang="en-US" sz="2600" spc="-1" strike="noStrike">
              <a:solidFill>
                <a:srgbClr val="ffffff"/>
              </a:solidFill>
              <a:uFill>
                <a:solidFill>
                  <a:srgbClr val="ffffff"/>
                </a:solidFill>
              </a:uFill>
              <a:latin typeface="Constantia"/>
            </a:endParaRPr>
          </a:p>
          <a:p>
            <a:pPr lvl="2" marL="1005840" indent="-228240">
              <a:lnSpc>
                <a:spcPct val="100000"/>
              </a:lnSpc>
              <a:buClr>
                <a:srgbClr val="b37934"/>
              </a:buClr>
              <a:buSzPct val="85000"/>
              <a:buFont typeface="Wingdings 2" charset="2"/>
              <a:buChar char=""/>
            </a:pPr>
            <a:r>
              <a:rPr b="0" lang="en-US" sz="2100" spc="-1" strike="noStrike">
                <a:solidFill>
                  <a:srgbClr val="ffffff"/>
                </a:solidFill>
                <a:uFill>
                  <a:solidFill>
                    <a:srgbClr val="ffffff"/>
                  </a:solidFill>
                </a:uFill>
                <a:latin typeface="Constantia"/>
              </a:rPr>
              <a:t>Third level</a:t>
            </a:r>
            <a:endParaRPr b="0" lang="en-US" sz="2600" spc="-1" strike="noStrike">
              <a:solidFill>
                <a:srgbClr val="ffffff"/>
              </a:solidFill>
              <a:uFill>
                <a:solidFill>
                  <a:srgbClr val="ffffff"/>
                </a:solidFill>
              </a:uFill>
              <a:latin typeface="Constantia"/>
            </a:endParaRPr>
          </a:p>
          <a:p>
            <a:pPr lvl="3" marL="1280160" indent="-228240">
              <a:lnSpc>
                <a:spcPct val="100000"/>
              </a:lnSpc>
              <a:buClr>
                <a:srgbClr val="d6903e"/>
              </a:buClr>
              <a:buSzPct val="85000"/>
              <a:buFont typeface="Wingdings 2" charset="2"/>
              <a:buChar char=""/>
            </a:pPr>
            <a:r>
              <a:rPr b="0" lang="en-US" sz="1900" spc="-1" strike="noStrike">
                <a:solidFill>
                  <a:srgbClr val="ffffff"/>
                </a:solidFill>
                <a:uFill>
                  <a:solidFill>
                    <a:srgbClr val="ffffff"/>
                  </a:solidFill>
                </a:uFill>
                <a:latin typeface="Constantia"/>
              </a:rPr>
              <a:t>Fourth level</a:t>
            </a:r>
            <a:endParaRPr b="0" lang="en-US" sz="2600" spc="-1" strike="noStrike">
              <a:solidFill>
                <a:srgbClr val="ffffff"/>
              </a:solidFill>
              <a:uFill>
                <a:solidFill>
                  <a:srgbClr val="ffffff"/>
                </a:solidFill>
              </a:uFill>
              <a:latin typeface="Constantia"/>
            </a:endParaRPr>
          </a:p>
          <a:p>
            <a:pPr lvl="4" marL="1554480" indent="-228240">
              <a:lnSpc>
                <a:spcPct val="100000"/>
              </a:lnSpc>
              <a:buClr>
                <a:srgbClr val="d6903e"/>
              </a:buClr>
              <a:buSzPct val="85000"/>
              <a:buFont typeface="Wingdings 2" charset="2"/>
              <a:buChar char=""/>
            </a:pPr>
            <a:r>
              <a:rPr b="0" lang="en-US" sz="1600" spc="-1" strike="noStrike">
                <a:solidFill>
                  <a:srgbClr val="ffffff"/>
                </a:solidFill>
                <a:uFill>
                  <a:solidFill>
                    <a:srgbClr val="ffffff"/>
                  </a:solidFill>
                </a:uFill>
                <a:latin typeface="Constantia"/>
              </a:rPr>
              <a:t>Fifth level</a:t>
            </a:r>
            <a:endParaRPr b="0" lang="en-US" sz="2600" spc="-1" strike="noStrike">
              <a:solidFill>
                <a:srgbClr val="ffffff"/>
              </a:solidFill>
              <a:uFill>
                <a:solidFill>
                  <a:srgbClr val="ffffff"/>
                </a:solidFill>
              </a:uFill>
              <a:latin typeface="Constantia"/>
            </a:endParaRPr>
          </a:p>
        </p:txBody>
      </p:sp>
      <p:sp>
        <p:nvSpPr>
          <p:cNvPr id="1" name="PlaceHolder 2"/>
          <p:cNvSpPr>
            <a:spLocks noGrp="1"/>
          </p:cNvSpPr>
          <p:nvPr>
            <p:ph type="dt"/>
          </p:nvPr>
        </p:nvSpPr>
        <p:spPr>
          <a:xfrm>
            <a:off x="7721640" y="6203520"/>
            <a:ext cx="3454200" cy="383760"/>
          </a:xfrm>
          <a:prstGeom prst="rect">
            <a:avLst/>
          </a:prstGeom>
        </p:spPr>
        <p:txBody>
          <a:bodyPr lIns="90000" rIns="90000" tIns="45000" bIns="45000" anchor="ctr"/>
          <a:p>
            <a:pPr>
              <a:lnSpc>
                <a:spcPct val="100000"/>
              </a:lnSpc>
            </a:pPr>
            <a:r>
              <a:rPr b="0" lang="en-US" sz="1200" spc="-1" strike="noStrike">
                <a:solidFill>
                  <a:srgbClr val="fefac9"/>
                </a:solidFill>
                <a:uFill>
                  <a:solidFill>
                    <a:srgbClr val="ffffff"/>
                  </a:solidFill>
                </a:uFill>
                <a:latin typeface="Constantia"/>
              </a:rPr>
              <a:t>1/21/18</a:t>
            </a:r>
            <a:endParaRPr b="0" lang="en-US" sz="1400" spc="-1" strike="noStrike">
              <a:solidFill>
                <a:srgbClr val="000000"/>
              </a:solidFill>
              <a:uFill>
                <a:solidFill>
                  <a:srgbClr val="ffffff"/>
                </a:solidFill>
              </a:uFill>
              <a:latin typeface="Times New Roman"/>
            </a:endParaRPr>
          </a:p>
        </p:txBody>
      </p:sp>
      <p:sp>
        <p:nvSpPr>
          <p:cNvPr id="2" name="PlaceHolder 3"/>
          <p:cNvSpPr>
            <a:spLocks noGrp="1"/>
          </p:cNvSpPr>
          <p:nvPr>
            <p:ph type="sldNum"/>
          </p:nvPr>
        </p:nvSpPr>
        <p:spPr>
          <a:xfrm>
            <a:off x="11214000" y="6181560"/>
            <a:ext cx="812520" cy="456840"/>
          </a:xfrm>
          <a:prstGeom prst="rect">
            <a:avLst/>
          </a:prstGeom>
        </p:spPr>
        <p:txBody>
          <a:bodyPr lIns="0" rIns="0" tIns="0" bIns="0" anchor="ctr"/>
          <a:p>
            <a:pPr algn="ctr">
              <a:lnSpc>
                <a:spcPct val="100000"/>
              </a:lnSpc>
            </a:pPr>
            <a:fld id="{4268616D-F9AD-4847-93BC-3B4ABB37F255}" type="slidenum">
              <a:rPr b="0" lang="en-US" sz="1600" spc="-1" strike="noStrike">
                <a:solidFill>
                  <a:srgbClr val="fefac9"/>
                </a:solidFill>
                <a:uFill>
                  <a:solidFill>
                    <a:srgbClr val="ffffff"/>
                  </a:solidFill>
                </a:uFill>
                <a:latin typeface="Constantia"/>
              </a:rPr>
              <a:t>&lt;number&gt;</a:t>
            </a:fld>
            <a:endParaRPr b="0"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2844720" y="6203520"/>
            <a:ext cx="4774680" cy="383760"/>
          </a:xfrm>
          <a:prstGeom prst="rect">
            <a:avLst/>
          </a:prstGeom>
        </p:spPr>
        <p:txBody>
          <a:bodyPr lIns="90000" rIns="90000" tIns="45000" bIns="45000" anchor="ctr"/>
          <a:p>
            <a:endParaRPr b="0" lang="en-US" sz="2400" spc="-1" strike="noStrike">
              <a:solidFill>
                <a:srgbClr val="000000"/>
              </a:solidFill>
              <a:uFill>
                <a:solidFill>
                  <a:srgbClr val="ffffff"/>
                </a:solidFill>
              </a:uFill>
              <a:latin typeface="Times New Roman"/>
            </a:endParaRPr>
          </a:p>
        </p:txBody>
      </p:sp>
      <p:sp>
        <p:nvSpPr>
          <p:cNvPr id="4" name="PlaceHolder 5"/>
          <p:cNvSpPr>
            <a:spLocks noGrp="1"/>
          </p:cNvSpPr>
          <p:nvPr>
            <p:ph type="title"/>
          </p:nvPr>
        </p:nvSpPr>
        <p:spPr>
          <a:xfrm>
            <a:off x="609480" y="152280"/>
            <a:ext cx="10972440" cy="1218960"/>
          </a:xfrm>
          <a:prstGeom prst="rect">
            <a:avLst/>
          </a:prstGeom>
        </p:spPr>
        <p:txBody>
          <a:bodyPr lIns="90000" rIns="90000" tIns="45000" bIns="45000" anchor="b"/>
          <a:p>
            <a:pPr>
              <a:lnSpc>
                <a:spcPct val="100000"/>
              </a:lnSpc>
            </a:pPr>
            <a:r>
              <a:rPr b="0" lang="en-US" sz="4200" spc="-97" strike="noStrike">
                <a:solidFill>
                  <a:srgbClr val="dbdbdb"/>
                </a:solidFill>
                <a:uFill>
                  <a:solidFill>
                    <a:srgbClr val="ffffff"/>
                  </a:solidFill>
                </a:uFill>
                <a:latin typeface="Constantia"/>
              </a:rPr>
              <a:t>Click to edit Master title style</a:t>
            </a:r>
            <a:endParaRPr b="0" lang="en-US" sz="1800" spc="-1" strike="noStrike">
              <a:solidFill>
                <a:srgbClr val="ffffff"/>
              </a:solidFill>
              <a:uFill>
                <a:solidFill>
                  <a:srgbClr val="ffffff"/>
                </a:solidFill>
              </a:uFill>
              <a:latin typeface="Constantia"/>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TextShape 1"/>
          <p:cNvSpPr txBox="1"/>
          <p:nvPr/>
        </p:nvSpPr>
        <p:spPr>
          <a:xfrm>
            <a:off x="609480" y="1523880"/>
            <a:ext cx="10972440" cy="4571640"/>
          </a:xfrm>
          <a:prstGeom prst="rect">
            <a:avLst/>
          </a:prstGeom>
          <a:noFill/>
          <a:ln>
            <a:noFill/>
          </a:ln>
        </p:spPr>
        <p:txBody>
          <a:bodyPr lIns="90000" rIns="90000" tIns="45000" bIns="45000"/>
          <a:p>
            <a:pPr>
              <a:lnSpc>
                <a:spcPct val="100000"/>
              </a:lnSpc>
            </a:pPr>
            <a:endParaRPr b="0" lang="en-US" sz="2600" spc="-1" strike="noStrike">
              <a:solidFill>
                <a:srgbClr val="ffffff"/>
              </a:solidFill>
              <a:uFill>
                <a:solidFill>
                  <a:srgbClr val="ffffff"/>
                </a:solidFill>
              </a:uFill>
              <a:latin typeface="Constantia"/>
            </a:endParaRPr>
          </a:p>
          <a:p>
            <a:pPr>
              <a:lnSpc>
                <a:spcPct val="100000"/>
              </a:lnSpc>
            </a:pPr>
            <a:endParaRPr b="0" lang="en-US" sz="2600" spc="-1" strike="noStrike">
              <a:solidFill>
                <a:srgbClr val="ffffff"/>
              </a:solidFill>
              <a:uFill>
                <a:solidFill>
                  <a:srgbClr val="ffffff"/>
                </a:solidFill>
              </a:uFill>
              <a:latin typeface="Constantia"/>
            </a:endParaRPr>
          </a:p>
          <a:p>
            <a:pPr>
              <a:lnSpc>
                <a:spcPct val="100000"/>
              </a:lnSpc>
            </a:pPr>
            <a:endParaRPr b="0" lang="en-US" sz="2600" spc="-1" strike="noStrike">
              <a:solidFill>
                <a:srgbClr val="ffffff"/>
              </a:solidFill>
              <a:uFill>
                <a:solidFill>
                  <a:srgbClr val="ffffff"/>
                </a:solidFill>
              </a:uFill>
              <a:latin typeface="Constantia"/>
            </a:endParaRPr>
          </a:p>
          <a:p>
            <a:pPr>
              <a:lnSpc>
                <a:spcPct val="100000"/>
              </a:lnSpc>
            </a:pPr>
            <a:endParaRPr b="0" lang="en-US" sz="2600" spc="-1" strike="noStrike">
              <a:solidFill>
                <a:srgbClr val="ffffff"/>
              </a:solidFill>
              <a:uFill>
                <a:solidFill>
                  <a:srgbClr val="ffffff"/>
                </a:solidFill>
              </a:uFill>
              <a:latin typeface="Constantia"/>
            </a:endParaRPr>
          </a:p>
          <a:p>
            <a:pPr>
              <a:lnSpc>
                <a:spcPct val="100000"/>
              </a:lnSpc>
            </a:pPr>
            <a:endParaRPr b="0" lang="en-US" sz="2600" spc="-1" strike="noStrike">
              <a:solidFill>
                <a:srgbClr val="ffffff"/>
              </a:solidFill>
              <a:uFill>
                <a:solidFill>
                  <a:srgbClr val="ffffff"/>
                </a:solidFill>
              </a:uFill>
              <a:latin typeface="Constantia"/>
            </a:endParaRPr>
          </a:p>
          <a:p>
            <a:pPr algn="ctr">
              <a:lnSpc>
                <a:spcPct val="100000"/>
              </a:lnSpc>
            </a:pPr>
            <a:r>
              <a:rPr b="0" lang="en-US" sz="2600" spc="-1" strike="noStrike">
                <a:solidFill>
                  <a:srgbClr val="ffffff"/>
                </a:solidFill>
                <a:uFill>
                  <a:solidFill>
                    <a:srgbClr val="ffffff"/>
                  </a:solidFill>
                </a:uFill>
                <a:latin typeface="Constantia"/>
              </a:rPr>
              <a:t>BY</a:t>
            </a:r>
            <a:endParaRPr b="0" lang="en-US" sz="2600" spc="-1" strike="noStrike">
              <a:solidFill>
                <a:srgbClr val="ffffff"/>
              </a:solidFill>
              <a:uFill>
                <a:solidFill>
                  <a:srgbClr val="ffffff"/>
                </a:solidFill>
              </a:uFill>
              <a:latin typeface="Constantia"/>
            </a:endParaRPr>
          </a:p>
          <a:p>
            <a:pPr algn="ctr">
              <a:lnSpc>
                <a:spcPct val="100000"/>
              </a:lnSpc>
            </a:pPr>
            <a:r>
              <a:rPr b="0" lang="en-US" sz="2600" spc="-1" strike="noStrike">
                <a:solidFill>
                  <a:srgbClr val="ffffff"/>
                </a:solidFill>
                <a:uFill>
                  <a:solidFill>
                    <a:srgbClr val="ffffff"/>
                  </a:solidFill>
                </a:uFill>
                <a:latin typeface="Constantia"/>
              </a:rPr>
              <a:t>D.RANJITHA</a:t>
            </a:r>
            <a:endParaRPr b="0" lang="en-US" sz="2600" spc="-1" strike="noStrike">
              <a:solidFill>
                <a:srgbClr val="ffffff"/>
              </a:solidFill>
              <a:uFill>
                <a:solidFill>
                  <a:srgbClr val="ffffff"/>
                </a:solidFill>
              </a:uFill>
              <a:latin typeface="Constantia"/>
            </a:endParaRPr>
          </a:p>
          <a:p>
            <a:pPr algn="ctr">
              <a:lnSpc>
                <a:spcPct val="100000"/>
              </a:lnSpc>
            </a:pPr>
            <a:r>
              <a:rPr b="0" lang="en-US" sz="2600" spc="-1" strike="noStrike">
                <a:solidFill>
                  <a:srgbClr val="ffffff"/>
                </a:solidFill>
                <a:uFill>
                  <a:solidFill>
                    <a:srgbClr val="ffffff"/>
                  </a:solidFill>
                </a:uFill>
                <a:latin typeface="Constantia"/>
              </a:rPr>
              <a:t>S181165200237</a:t>
            </a:r>
            <a:endParaRPr b="0" lang="en-US" sz="2600" spc="-1" strike="noStrike">
              <a:solidFill>
                <a:srgbClr val="ffffff"/>
              </a:solidFill>
              <a:uFill>
                <a:solidFill>
                  <a:srgbClr val="ffffff"/>
                </a:solidFill>
              </a:uFill>
              <a:latin typeface="Constantia"/>
            </a:endParaRPr>
          </a:p>
          <a:p>
            <a:pPr algn="ctr">
              <a:lnSpc>
                <a:spcPct val="100000"/>
              </a:lnSpc>
            </a:pPr>
            <a:r>
              <a:rPr b="0" lang="en-US" sz="2600" spc="-1" strike="noStrike">
                <a:solidFill>
                  <a:srgbClr val="ffffff"/>
                </a:solidFill>
                <a:uFill>
                  <a:solidFill>
                    <a:srgbClr val="ffffff"/>
                  </a:solidFill>
                </a:uFill>
                <a:latin typeface="Constantia"/>
              </a:rPr>
              <a:t> </a:t>
            </a:r>
            <a:endParaRPr b="0" lang="en-US" sz="2600" spc="-1" strike="noStrike">
              <a:solidFill>
                <a:srgbClr val="ffffff"/>
              </a:solidFill>
              <a:uFill>
                <a:solidFill>
                  <a:srgbClr val="ffffff"/>
                </a:solidFill>
              </a:uFill>
              <a:latin typeface="Constantia"/>
            </a:endParaRPr>
          </a:p>
          <a:p>
            <a:pPr>
              <a:lnSpc>
                <a:spcPct val="100000"/>
              </a:lnSpc>
            </a:pPr>
            <a:endParaRPr b="0" lang="en-US" sz="2600" spc="-1" strike="noStrike">
              <a:solidFill>
                <a:srgbClr val="ffffff"/>
              </a:solidFill>
              <a:uFill>
                <a:solidFill>
                  <a:srgbClr val="ffffff"/>
                </a:solidFill>
              </a:uFill>
              <a:latin typeface="Constantia"/>
            </a:endParaRPr>
          </a:p>
          <a:p>
            <a:pPr>
              <a:lnSpc>
                <a:spcPct val="100000"/>
              </a:lnSpc>
            </a:pPr>
            <a:endParaRPr b="0" lang="en-US" sz="2600" spc="-1" strike="noStrike">
              <a:solidFill>
                <a:srgbClr val="ffffff"/>
              </a:solidFill>
              <a:uFill>
                <a:solidFill>
                  <a:srgbClr val="ffffff"/>
                </a:solidFill>
              </a:uFill>
              <a:latin typeface="Constantia"/>
            </a:endParaRPr>
          </a:p>
          <a:p>
            <a:pPr>
              <a:lnSpc>
                <a:spcPct val="100000"/>
              </a:lnSpc>
            </a:pPr>
            <a:endParaRPr b="0" lang="en-US" sz="2600" spc="-1" strike="noStrike">
              <a:solidFill>
                <a:srgbClr val="ffffff"/>
              </a:solidFill>
              <a:uFill>
                <a:solidFill>
                  <a:srgbClr val="ffffff"/>
                </a:solidFill>
              </a:uFill>
              <a:latin typeface="Constantia"/>
            </a:endParaRPr>
          </a:p>
          <a:p>
            <a:pPr>
              <a:lnSpc>
                <a:spcPct val="100000"/>
              </a:lnSpc>
            </a:pPr>
            <a:endParaRPr b="0" lang="en-US" sz="2600" spc="-1" strike="noStrike">
              <a:solidFill>
                <a:srgbClr val="ffffff"/>
              </a:solidFill>
              <a:uFill>
                <a:solidFill>
                  <a:srgbClr val="ffffff"/>
                </a:solidFill>
              </a:uFill>
              <a:latin typeface="Constantia"/>
            </a:endParaRPr>
          </a:p>
        </p:txBody>
      </p:sp>
      <p:sp>
        <p:nvSpPr>
          <p:cNvPr id="40" name="TextShape 2"/>
          <p:cNvSpPr txBox="1"/>
          <p:nvPr/>
        </p:nvSpPr>
        <p:spPr>
          <a:xfrm>
            <a:off x="609480" y="152280"/>
            <a:ext cx="10972440" cy="1218960"/>
          </a:xfrm>
          <a:prstGeom prst="rect">
            <a:avLst/>
          </a:prstGeom>
          <a:noFill/>
          <a:ln>
            <a:noFill/>
          </a:ln>
        </p:spPr>
        <p:txBody>
          <a:bodyPr lIns="90000" rIns="90000" tIns="45000" bIns="45000" anchor="b"/>
          <a:p>
            <a:pPr algn="ctr">
              <a:lnSpc>
                <a:spcPct val="100000"/>
              </a:lnSpc>
            </a:pPr>
            <a:r>
              <a:rPr b="1" lang="en-US" sz="4200" spc="-97" strike="noStrike" u="sng">
                <a:solidFill>
                  <a:srgbClr val="dbdbdb"/>
                </a:solidFill>
                <a:uFill>
                  <a:solidFill>
                    <a:srgbClr val="ffffff"/>
                  </a:solidFill>
                </a:uFill>
                <a:latin typeface="Constantia"/>
              </a:rPr>
              <a:t>H1B VISA PROJECT</a:t>
            </a:r>
            <a:r>
              <a:rPr b="0" lang="en-US" sz="4200" spc="-97" strike="noStrike">
                <a:solidFill>
                  <a:srgbClr val="dbdbdb"/>
                </a:solidFill>
                <a:uFill>
                  <a:solidFill>
                    <a:srgbClr val="ffffff"/>
                  </a:solidFill>
                </a:uFill>
                <a:latin typeface="Constantia"/>
              </a:rPr>
              <a:t>
</a:t>
            </a:r>
            <a:endParaRPr b="0" lang="en-US" sz="1800" spc="-1" strike="noStrike">
              <a:solidFill>
                <a:srgbClr val="ffffff"/>
              </a:solidFill>
              <a:uFill>
                <a:solidFill>
                  <a:srgbClr val="ffffff"/>
                </a:solidFill>
              </a:uFill>
              <a:latin typeface="Constantia"/>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Shape 1"/>
          <p:cNvSpPr txBox="1"/>
          <p:nvPr/>
        </p:nvSpPr>
        <p:spPr>
          <a:xfrm>
            <a:off x="838080" y="689400"/>
            <a:ext cx="10515240" cy="5487120"/>
          </a:xfrm>
          <a:prstGeom prst="rect">
            <a:avLst/>
          </a:prstGeom>
          <a:noFill/>
          <a:ln>
            <a:noFill/>
          </a:ln>
        </p:spPr>
        <p:txBody>
          <a:bodyPr lIns="90000" rIns="90000" tIns="45000" bIns="45000"/>
          <a:p>
            <a:pPr>
              <a:lnSpc>
                <a:spcPct val="200000"/>
              </a:lnSpc>
            </a:pPr>
            <a:r>
              <a:rPr b="1" lang="en-US" sz="2600" spc="-1" strike="noStrike">
                <a:solidFill>
                  <a:srgbClr val="ffffff"/>
                </a:solidFill>
                <a:uFill>
                  <a:solidFill>
                    <a:srgbClr val="ffffff"/>
                  </a:solidFill>
                </a:uFill>
                <a:latin typeface="Constantia"/>
              </a:rPr>
              <a:t>Pig:</a:t>
            </a:r>
            <a:endParaRPr b="0" lang="en-US" sz="2600" spc="-1" strike="noStrike">
              <a:solidFill>
                <a:srgbClr val="ffffff"/>
              </a:solidFill>
              <a:uFill>
                <a:solidFill>
                  <a:srgbClr val="ffffff"/>
                </a:solidFill>
              </a:uFill>
              <a:latin typeface="Constantia"/>
            </a:endParaRPr>
          </a:p>
          <a:p>
            <a:pPr>
              <a:lnSpc>
                <a:spcPct val="200000"/>
              </a:lnSpc>
            </a:pPr>
            <a:r>
              <a:rPr b="0" lang="en-US" sz="2600" spc="-1" strike="noStrike">
                <a:solidFill>
                  <a:srgbClr val="ffffff"/>
                </a:solidFill>
                <a:uFill>
                  <a:solidFill>
                    <a:srgbClr val="ffffff"/>
                  </a:solidFill>
                </a:uFill>
                <a:latin typeface="Constantia"/>
              </a:rPr>
              <a:t>Pig is a procedural language for developing parallel processing applications for large data sets in the Hadoop environment. Pig is an alternative to Java programming for MapReduce, and automatically generates MapReduce functions.</a:t>
            </a:r>
            <a:endParaRPr b="0" lang="en-US" sz="2600" spc="-1" strike="noStrike">
              <a:solidFill>
                <a:srgbClr val="ffffff"/>
              </a:solidFill>
              <a:uFill>
                <a:solidFill>
                  <a:srgbClr val="ffffff"/>
                </a:solidFill>
              </a:uFill>
              <a:latin typeface="Constantia"/>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TextShape 1"/>
          <p:cNvSpPr txBox="1"/>
          <p:nvPr/>
        </p:nvSpPr>
        <p:spPr>
          <a:xfrm>
            <a:off x="838080" y="632880"/>
            <a:ext cx="10515240" cy="5543640"/>
          </a:xfrm>
          <a:prstGeom prst="rect">
            <a:avLst/>
          </a:prstGeom>
          <a:noFill/>
          <a:ln>
            <a:noFill/>
          </a:ln>
        </p:spPr>
        <p:txBody>
          <a:bodyPr lIns="90000" rIns="90000" tIns="45000" bIns="45000"/>
          <a:p>
            <a:pPr>
              <a:lnSpc>
                <a:spcPct val="200000"/>
              </a:lnSpc>
            </a:pPr>
            <a:r>
              <a:rPr b="1" lang="en-US" sz="2600" spc="-1" strike="noStrike">
                <a:solidFill>
                  <a:srgbClr val="ffffff"/>
                </a:solidFill>
                <a:uFill>
                  <a:solidFill>
                    <a:srgbClr val="ffffff"/>
                  </a:solidFill>
                </a:uFill>
                <a:latin typeface="Constantia"/>
              </a:rPr>
              <a:t>HBase:</a:t>
            </a:r>
            <a:endParaRPr b="0" lang="en-US" sz="2600" spc="-1" strike="noStrike">
              <a:solidFill>
                <a:srgbClr val="ffffff"/>
              </a:solidFill>
              <a:uFill>
                <a:solidFill>
                  <a:srgbClr val="ffffff"/>
                </a:solidFill>
              </a:uFill>
              <a:latin typeface="Constantia"/>
            </a:endParaRPr>
          </a:p>
          <a:p>
            <a:pPr>
              <a:lnSpc>
                <a:spcPct val="200000"/>
              </a:lnSpc>
            </a:pPr>
            <a:r>
              <a:rPr b="0" lang="en-US" sz="2600" spc="-1" strike="noStrike">
                <a:solidFill>
                  <a:srgbClr val="ffffff"/>
                </a:solidFill>
                <a:uFill>
                  <a:solidFill>
                    <a:srgbClr val="ffffff"/>
                  </a:solidFill>
                </a:uFill>
                <a:latin typeface="Constantia"/>
              </a:rPr>
              <a:t>HBase is a scalable, distributed, NoSQL database that sits atop the HFDS. It was designed to store structured data in tables that could have billions of rows and millions of columns</a:t>
            </a:r>
            <a:endParaRPr b="0" lang="en-US" sz="2600" spc="-1" strike="noStrike">
              <a:solidFill>
                <a:srgbClr val="ffffff"/>
              </a:solidFill>
              <a:uFill>
                <a:solidFill>
                  <a:srgbClr val="ffffff"/>
                </a:solidFill>
              </a:uFill>
              <a:latin typeface="Constantia"/>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TextShape 1"/>
          <p:cNvSpPr txBox="1"/>
          <p:nvPr/>
        </p:nvSpPr>
        <p:spPr>
          <a:xfrm>
            <a:off x="838080" y="576720"/>
            <a:ext cx="10515240" cy="5599800"/>
          </a:xfrm>
          <a:prstGeom prst="rect">
            <a:avLst/>
          </a:prstGeom>
          <a:noFill/>
          <a:ln>
            <a:noFill/>
          </a:ln>
        </p:spPr>
        <p:txBody>
          <a:bodyPr lIns="90000" rIns="90000" tIns="45000" bIns="45000"/>
          <a:p>
            <a:pPr>
              <a:lnSpc>
                <a:spcPct val="200000"/>
              </a:lnSpc>
            </a:pPr>
            <a:r>
              <a:rPr b="1" lang="en-US" sz="2600" spc="-1" strike="noStrike">
                <a:solidFill>
                  <a:srgbClr val="ffffff"/>
                </a:solidFill>
                <a:uFill>
                  <a:solidFill>
                    <a:srgbClr val="ffffff"/>
                  </a:solidFill>
                </a:uFill>
                <a:latin typeface="Constantia"/>
              </a:rPr>
              <a:t>Oozie:</a:t>
            </a:r>
            <a:endParaRPr b="0" lang="en-US" sz="2600" spc="-1" strike="noStrike">
              <a:solidFill>
                <a:srgbClr val="ffffff"/>
              </a:solidFill>
              <a:uFill>
                <a:solidFill>
                  <a:srgbClr val="ffffff"/>
                </a:solidFill>
              </a:uFill>
              <a:latin typeface="Constantia"/>
            </a:endParaRPr>
          </a:p>
          <a:p>
            <a:pPr>
              <a:lnSpc>
                <a:spcPct val="200000"/>
              </a:lnSpc>
            </a:pPr>
            <a:r>
              <a:rPr b="0" lang="en-US" sz="2600" spc="-1" strike="noStrike">
                <a:solidFill>
                  <a:srgbClr val="ffffff"/>
                </a:solidFill>
                <a:uFill>
                  <a:solidFill>
                    <a:srgbClr val="ffffff"/>
                  </a:solidFill>
                </a:uFill>
                <a:latin typeface="Constantia"/>
              </a:rPr>
              <a:t>Oozie is the workflow scheduler that was developed as part of the Apache Hadoop project. It manages how workflows start and execute, and also controls the execution path</a:t>
            </a:r>
            <a:endParaRPr b="0" lang="en-US" sz="2600" spc="-1" strike="noStrike">
              <a:solidFill>
                <a:srgbClr val="ffffff"/>
              </a:solidFill>
              <a:uFill>
                <a:solidFill>
                  <a:srgbClr val="ffffff"/>
                </a:solidFill>
              </a:uFill>
              <a:latin typeface="Constantia"/>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Shape 1"/>
          <p:cNvSpPr txBox="1"/>
          <p:nvPr/>
        </p:nvSpPr>
        <p:spPr>
          <a:xfrm>
            <a:off x="838080" y="576720"/>
            <a:ext cx="10515240" cy="5599800"/>
          </a:xfrm>
          <a:prstGeom prst="rect">
            <a:avLst/>
          </a:prstGeom>
          <a:noFill/>
          <a:ln>
            <a:noFill/>
          </a:ln>
        </p:spPr>
        <p:txBody>
          <a:bodyPr lIns="90000" rIns="90000" tIns="45000" bIns="45000"/>
          <a:p>
            <a:pPr>
              <a:lnSpc>
                <a:spcPct val="200000"/>
              </a:lnSpc>
            </a:pPr>
            <a:r>
              <a:rPr b="1" lang="en-US" sz="2600" spc="-1" strike="noStrike">
                <a:solidFill>
                  <a:srgbClr val="ffffff"/>
                </a:solidFill>
                <a:uFill>
                  <a:solidFill>
                    <a:srgbClr val="ffffff"/>
                  </a:solidFill>
                </a:uFill>
                <a:latin typeface="Constantia"/>
              </a:rPr>
              <a:t>Sqoop:</a:t>
            </a:r>
            <a:endParaRPr b="0" lang="en-US" sz="2600" spc="-1" strike="noStrike">
              <a:solidFill>
                <a:srgbClr val="ffffff"/>
              </a:solidFill>
              <a:uFill>
                <a:solidFill>
                  <a:srgbClr val="ffffff"/>
                </a:solidFill>
              </a:uFill>
              <a:latin typeface="Constantia"/>
            </a:endParaRPr>
          </a:p>
          <a:p>
            <a:pPr>
              <a:lnSpc>
                <a:spcPct val="200000"/>
              </a:lnSpc>
            </a:pPr>
            <a:r>
              <a:rPr b="0" lang="en-US" sz="2600" spc="-1" strike="noStrike">
                <a:solidFill>
                  <a:srgbClr val="ffffff"/>
                </a:solidFill>
                <a:uFill>
                  <a:solidFill>
                    <a:srgbClr val="ffffff"/>
                  </a:solidFill>
                </a:uFill>
                <a:latin typeface="Constantia"/>
              </a:rPr>
              <a:t>Think of Sqoop as a front-end loader for big data. Sqoop is a command-line interface that facilitates moving bulk data from Hadoop into relational databases and other structured data stores. </a:t>
            </a:r>
            <a:endParaRPr b="0" lang="en-US" sz="2600" spc="-1" strike="noStrike">
              <a:solidFill>
                <a:srgbClr val="ffffff"/>
              </a:solidFill>
              <a:uFill>
                <a:solidFill>
                  <a:srgbClr val="ffffff"/>
                </a:solidFill>
              </a:uFill>
              <a:latin typeface="Constantia"/>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TextShape 1"/>
          <p:cNvSpPr txBox="1"/>
          <p:nvPr/>
        </p:nvSpPr>
        <p:spPr>
          <a:xfrm>
            <a:off x="838080" y="661320"/>
            <a:ext cx="10515240" cy="5515560"/>
          </a:xfrm>
          <a:prstGeom prst="rect">
            <a:avLst/>
          </a:prstGeom>
          <a:noFill/>
          <a:ln>
            <a:noFill/>
          </a:ln>
        </p:spPr>
        <p:txBody>
          <a:bodyPr lIns="90000" rIns="90000" tIns="45000" bIns="45000"/>
          <a:p>
            <a:pPr>
              <a:lnSpc>
                <a:spcPct val="200000"/>
              </a:lnSpc>
            </a:pPr>
            <a:r>
              <a:rPr b="1" lang="en-US" sz="2600" spc="-1" strike="noStrike">
                <a:solidFill>
                  <a:srgbClr val="ffffff"/>
                </a:solidFill>
                <a:uFill>
                  <a:solidFill>
                    <a:srgbClr val="ffffff"/>
                  </a:solidFill>
                </a:uFill>
                <a:latin typeface="Constantia"/>
              </a:rPr>
              <a:t>Zookeeper:</a:t>
            </a:r>
            <a:endParaRPr b="0" lang="en-US" sz="2600" spc="-1" strike="noStrike">
              <a:solidFill>
                <a:srgbClr val="ffffff"/>
              </a:solidFill>
              <a:uFill>
                <a:solidFill>
                  <a:srgbClr val="ffffff"/>
                </a:solidFill>
              </a:uFill>
              <a:latin typeface="Constantia"/>
            </a:endParaRPr>
          </a:p>
          <a:p>
            <a:pPr>
              <a:lnSpc>
                <a:spcPct val="200000"/>
              </a:lnSpc>
            </a:pPr>
            <a:r>
              <a:rPr b="0" lang="en-US" sz="2600" spc="-1" strike="noStrike">
                <a:solidFill>
                  <a:srgbClr val="ffffff"/>
                </a:solidFill>
                <a:uFill>
                  <a:solidFill>
                    <a:srgbClr val="ffffff"/>
                  </a:solidFill>
                </a:uFill>
                <a:latin typeface="Constantia"/>
              </a:rPr>
              <a:t>	</a:t>
            </a:r>
            <a:r>
              <a:rPr b="0" lang="en-US" sz="2600" spc="-1" strike="noStrike">
                <a:solidFill>
                  <a:srgbClr val="ffffff"/>
                </a:solidFill>
                <a:uFill>
                  <a:solidFill>
                    <a:srgbClr val="ffffff"/>
                  </a:solidFill>
                </a:uFill>
                <a:latin typeface="Constantia"/>
              </a:rPr>
              <a:t>ZooKeeper is a distributed co-ordination service to manage large set of hosts. Co-ordinating and managing a service in a distributed environment is a complicated process. ZooKeeper solves this issue with its simple architecture and API.</a:t>
            </a:r>
            <a:endParaRPr b="0" lang="en-US" sz="2600" spc="-1" strike="noStrike">
              <a:solidFill>
                <a:srgbClr val="ffffff"/>
              </a:solidFill>
              <a:uFill>
                <a:solidFill>
                  <a:srgbClr val="ffffff"/>
                </a:solidFill>
              </a:uFill>
              <a:latin typeface="Constantia"/>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TextShape 1"/>
          <p:cNvSpPr txBox="1"/>
          <p:nvPr/>
        </p:nvSpPr>
        <p:spPr>
          <a:xfrm>
            <a:off x="851040" y="888480"/>
            <a:ext cx="10515240" cy="5700240"/>
          </a:xfrm>
          <a:prstGeom prst="rect">
            <a:avLst/>
          </a:prstGeom>
          <a:noFill/>
          <a:ln>
            <a:noFill/>
          </a:ln>
        </p:spPr>
        <p:txBody>
          <a:bodyPr lIns="90000" rIns="90000" tIns="45000" bIns="45000"/>
          <a:p>
            <a:pPr>
              <a:lnSpc>
                <a:spcPct val="200000"/>
              </a:lnSpc>
            </a:pPr>
            <a:r>
              <a:rPr b="0" lang="en-US" sz="2600" spc="-1" strike="noStrike">
                <a:solidFill>
                  <a:srgbClr val="ffffff"/>
                </a:solidFill>
                <a:uFill>
                  <a:solidFill>
                    <a:srgbClr val="ffffff"/>
                  </a:solidFill>
                </a:uFill>
                <a:latin typeface="Constantia"/>
              </a:rPr>
              <a:t>In this project we will be performing analysis on the H1B visa applicants between the years 2011-2016. The H1B is an employment-based, non-immigrant visa category for temporary foreign workers in the United States. For a foreign national to apply for H1B visa, an US employer must offer a job and petition for H1B visa with the US immigration department.</a:t>
            </a:r>
            <a:endParaRPr b="0" lang="en-US" sz="2600" spc="-1" strike="noStrike">
              <a:solidFill>
                <a:srgbClr val="ffffff"/>
              </a:solidFill>
              <a:uFill>
                <a:solidFill>
                  <a:srgbClr val="ffffff"/>
                </a:solidFill>
              </a:uFill>
              <a:latin typeface="Constantia"/>
            </a:endParaRPr>
          </a:p>
          <a:p>
            <a:pPr>
              <a:lnSpc>
                <a:spcPct val="100000"/>
              </a:lnSpc>
            </a:pPr>
            <a:endParaRPr b="0" lang="en-US" sz="2600" spc="-1" strike="noStrike">
              <a:solidFill>
                <a:srgbClr val="ffffff"/>
              </a:solidFill>
              <a:uFill>
                <a:solidFill>
                  <a:srgbClr val="ffffff"/>
                </a:solidFill>
              </a:uFill>
              <a:latin typeface="Constantia"/>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TextShape 1"/>
          <p:cNvSpPr txBox="1"/>
          <p:nvPr/>
        </p:nvSpPr>
        <p:spPr>
          <a:xfrm>
            <a:off x="838080" y="785520"/>
            <a:ext cx="10515240" cy="5391000"/>
          </a:xfrm>
          <a:prstGeom prst="rect">
            <a:avLst/>
          </a:prstGeom>
          <a:noFill/>
          <a:ln>
            <a:noFill/>
          </a:ln>
        </p:spPr>
        <p:txBody>
          <a:bodyPr lIns="90000" rIns="90000" tIns="45000" bIns="45000"/>
          <a:p>
            <a:pPr>
              <a:lnSpc>
                <a:spcPct val="100000"/>
              </a:lnSpc>
            </a:pPr>
            <a:r>
              <a:rPr b="0" lang="en-US" sz="2600" spc="-1" strike="noStrike">
                <a:solidFill>
                  <a:srgbClr val="ffffff"/>
                </a:solidFill>
                <a:uFill>
                  <a:solidFill>
                    <a:srgbClr val="ffffff"/>
                  </a:solidFill>
                </a:uFill>
                <a:latin typeface="Constantia"/>
              </a:rPr>
              <a:t>Tools used in the project:</a:t>
            </a:r>
            <a:endParaRPr b="0" lang="en-US" sz="2600" spc="-1" strike="noStrike">
              <a:solidFill>
                <a:srgbClr val="ffffff"/>
              </a:solidFill>
              <a:uFill>
                <a:solidFill>
                  <a:srgbClr val="ffffff"/>
                </a:solidFill>
              </a:uFill>
              <a:latin typeface="Constantia"/>
            </a:endParaRPr>
          </a:p>
          <a:p>
            <a:pPr>
              <a:lnSpc>
                <a:spcPct val="100000"/>
              </a:lnSpc>
            </a:pPr>
            <a:endParaRPr b="0" lang="en-US" sz="2600" spc="-1" strike="noStrike">
              <a:solidFill>
                <a:srgbClr val="ffffff"/>
              </a:solidFill>
              <a:uFill>
                <a:solidFill>
                  <a:srgbClr val="ffffff"/>
                </a:solidFill>
              </a:uFill>
              <a:latin typeface="Constantia"/>
            </a:endParaRPr>
          </a:p>
          <a:p>
            <a:pPr>
              <a:lnSpc>
                <a:spcPct val="100000"/>
              </a:lnSpc>
            </a:pPr>
            <a:r>
              <a:rPr b="0" lang="en-US" sz="2600" spc="-1" strike="noStrike">
                <a:solidFill>
                  <a:srgbClr val="ffffff"/>
                </a:solidFill>
                <a:uFill>
                  <a:solidFill>
                    <a:srgbClr val="ffffff"/>
                  </a:solidFill>
                </a:uFill>
                <a:latin typeface="Constantia"/>
              </a:rPr>
              <a:t>1.MapReduce</a:t>
            </a:r>
            <a:endParaRPr b="0" lang="en-US" sz="2600" spc="-1" strike="noStrike">
              <a:solidFill>
                <a:srgbClr val="ffffff"/>
              </a:solidFill>
              <a:uFill>
                <a:solidFill>
                  <a:srgbClr val="ffffff"/>
                </a:solidFill>
              </a:uFill>
              <a:latin typeface="Constantia"/>
            </a:endParaRPr>
          </a:p>
          <a:p>
            <a:pPr>
              <a:lnSpc>
                <a:spcPct val="100000"/>
              </a:lnSpc>
            </a:pPr>
            <a:r>
              <a:rPr b="0" lang="en-US" sz="2600" spc="-1" strike="noStrike">
                <a:solidFill>
                  <a:srgbClr val="ffffff"/>
                </a:solidFill>
                <a:uFill>
                  <a:solidFill>
                    <a:srgbClr val="ffffff"/>
                  </a:solidFill>
                </a:uFill>
                <a:latin typeface="Constantia"/>
              </a:rPr>
              <a:t>2.Pig</a:t>
            </a:r>
            <a:endParaRPr b="0" lang="en-US" sz="2600" spc="-1" strike="noStrike">
              <a:solidFill>
                <a:srgbClr val="ffffff"/>
              </a:solidFill>
              <a:uFill>
                <a:solidFill>
                  <a:srgbClr val="ffffff"/>
                </a:solidFill>
              </a:uFill>
              <a:latin typeface="Constantia"/>
            </a:endParaRPr>
          </a:p>
          <a:p>
            <a:pPr>
              <a:lnSpc>
                <a:spcPct val="100000"/>
              </a:lnSpc>
            </a:pPr>
            <a:r>
              <a:rPr b="0" lang="en-US" sz="2600" spc="-1" strike="noStrike">
                <a:solidFill>
                  <a:srgbClr val="ffffff"/>
                </a:solidFill>
                <a:uFill>
                  <a:solidFill>
                    <a:srgbClr val="ffffff"/>
                  </a:solidFill>
                </a:uFill>
                <a:latin typeface="Constantia"/>
              </a:rPr>
              <a:t>3.Hive</a:t>
            </a:r>
            <a:endParaRPr b="0" lang="en-US" sz="2600" spc="-1" strike="noStrike">
              <a:solidFill>
                <a:srgbClr val="ffffff"/>
              </a:solidFill>
              <a:uFill>
                <a:solidFill>
                  <a:srgbClr val="ffffff"/>
                </a:solidFill>
              </a:uFill>
              <a:latin typeface="Constantia"/>
            </a:endParaRPr>
          </a:p>
          <a:p>
            <a:pPr>
              <a:lnSpc>
                <a:spcPct val="100000"/>
              </a:lnSpc>
            </a:pPr>
            <a:r>
              <a:rPr b="0" lang="en-US" sz="2600" spc="-1" strike="noStrike">
                <a:solidFill>
                  <a:srgbClr val="ffffff"/>
                </a:solidFill>
                <a:uFill>
                  <a:solidFill>
                    <a:srgbClr val="ffffff"/>
                  </a:solidFill>
                </a:uFill>
                <a:latin typeface="Constantia"/>
              </a:rPr>
              <a:t>4.Scoop</a:t>
            </a:r>
            <a:endParaRPr b="0" lang="en-US" sz="2600" spc="-1" strike="noStrike">
              <a:solidFill>
                <a:srgbClr val="ffffff"/>
              </a:solidFill>
              <a:uFill>
                <a:solidFill>
                  <a:srgbClr val="ffffff"/>
                </a:solidFill>
              </a:uFill>
              <a:latin typeface="Constantia"/>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TextShape 1"/>
          <p:cNvSpPr txBox="1"/>
          <p:nvPr/>
        </p:nvSpPr>
        <p:spPr>
          <a:xfrm>
            <a:off x="838080" y="747000"/>
            <a:ext cx="10515240" cy="5429520"/>
          </a:xfrm>
          <a:prstGeom prst="rect">
            <a:avLst/>
          </a:prstGeom>
          <a:noFill/>
          <a:ln>
            <a:noFill/>
          </a:ln>
        </p:spPr>
        <p:txBody>
          <a:bodyPr lIns="90000" rIns="90000" tIns="45000" bIns="45000"/>
          <a:p>
            <a:pPr>
              <a:lnSpc>
                <a:spcPct val="200000"/>
              </a:lnSpc>
            </a:pPr>
            <a:r>
              <a:rPr b="1" lang="en-US" sz="2600" spc="-1" strike="noStrike">
                <a:solidFill>
                  <a:srgbClr val="ffffff"/>
                </a:solidFill>
                <a:uFill>
                  <a:solidFill>
                    <a:srgbClr val="ffffff"/>
                  </a:solidFill>
                </a:uFill>
                <a:latin typeface="Constantia"/>
              </a:rPr>
              <a:t>Conclusion:</a:t>
            </a:r>
            <a:endParaRPr b="0" lang="en-US" sz="2600" spc="-1" strike="noStrike">
              <a:solidFill>
                <a:srgbClr val="ffffff"/>
              </a:solidFill>
              <a:uFill>
                <a:solidFill>
                  <a:srgbClr val="ffffff"/>
                </a:solidFill>
              </a:uFill>
              <a:latin typeface="Constantia"/>
            </a:endParaRPr>
          </a:p>
          <a:p>
            <a:pPr>
              <a:lnSpc>
                <a:spcPct val="200000"/>
              </a:lnSpc>
            </a:pPr>
            <a:r>
              <a:rPr b="0" lang="en-US" sz="2600" spc="-1" strike="noStrike">
                <a:solidFill>
                  <a:srgbClr val="ffffff"/>
                </a:solidFill>
                <a:uFill>
                  <a:solidFill>
                    <a:srgbClr val="ffffff"/>
                  </a:solidFill>
                </a:uFill>
                <a:latin typeface="Constantia"/>
              </a:rPr>
              <a:t>                </a:t>
            </a:r>
            <a:r>
              <a:rPr b="0" lang="en-US" sz="2600" spc="-1" strike="noStrike">
                <a:solidFill>
                  <a:srgbClr val="ffffff"/>
                </a:solidFill>
                <a:uFill>
                  <a:solidFill>
                    <a:srgbClr val="ffffff"/>
                  </a:solidFill>
                </a:uFill>
                <a:latin typeface="Constantia"/>
              </a:rPr>
              <a:t>Thus the H1B Visa data has been analysed with queries and coding using tools like mapreduce, pig, hive and scoop and corresponding results have been obtained and saved. </a:t>
            </a:r>
            <a:endParaRPr b="0" lang="en-US" sz="2600" spc="-1" strike="noStrike">
              <a:solidFill>
                <a:srgbClr val="ffffff"/>
              </a:solidFill>
              <a:uFill>
                <a:solidFill>
                  <a:srgbClr val="ffffff"/>
                </a:solidFill>
              </a:uFill>
              <a:latin typeface="Constantia"/>
            </a:endParaRPr>
          </a:p>
          <a:p>
            <a:pPr>
              <a:lnSpc>
                <a:spcPct val="200000"/>
              </a:lnSpc>
            </a:pPr>
            <a:endParaRPr b="0" lang="en-US" sz="2600" spc="-1" strike="noStrike">
              <a:solidFill>
                <a:srgbClr val="ffffff"/>
              </a:solidFill>
              <a:uFill>
                <a:solidFill>
                  <a:srgbClr val="ffffff"/>
                </a:solidFill>
              </a:uFill>
              <a:latin typeface="Constantia"/>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TextShape 1"/>
          <p:cNvSpPr txBox="1"/>
          <p:nvPr/>
        </p:nvSpPr>
        <p:spPr>
          <a:xfrm>
            <a:off x="838080" y="661320"/>
            <a:ext cx="10515240" cy="5515560"/>
          </a:xfrm>
          <a:prstGeom prst="rect">
            <a:avLst/>
          </a:prstGeom>
          <a:noFill/>
          <a:ln>
            <a:noFill/>
          </a:ln>
        </p:spPr>
        <p:txBody>
          <a:bodyPr lIns="90000" rIns="90000" tIns="45000" bIns="45000"/>
          <a:p>
            <a:pPr>
              <a:lnSpc>
                <a:spcPct val="100000"/>
              </a:lnSpc>
            </a:pPr>
            <a:endParaRPr b="0" lang="en-US" sz="2600" spc="-1" strike="noStrike">
              <a:solidFill>
                <a:srgbClr val="ffffff"/>
              </a:solidFill>
              <a:uFill>
                <a:solidFill>
                  <a:srgbClr val="ffffff"/>
                </a:solidFill>
              </a:uFill>
              <a:latin typeface="Constantia"/>
            </a:endParaRPr>
          </a:p>
          <a:p>
            <a:pPr>
              <a:lnSpc>
                <a:spcPct val="100000"/>
              </a:lnSpc>
            </a:pPr>
            <a:endParaRPr b="0" lang="en-US" sz="2600" spc="-1" strike="noStrike">
              <a:solidFill>
                <a:srgbClr val="ffffff"/>
              </a:solidFill>
              <a:uFill>
                <a:solidFill>
                  <a:srgbClr val="ffffff"/>
                </a:solidFill>
              </a:uFill>
              <a:latin typeface="Constantia"/>
            </a:endParaRPr>
          </a:p>
          <a:p>
            <a:pPr>
              <a:lnSpc>
                <a:spcPct val="100000"/>
              </a:lnSpc>
            </a:pPr>
            <a:endParaRPr b="0" lang="en-US" sz="2600" spc="-1" strike="noStrike">
              <a:solidFill>
                <a:srgbClr val="ffffff"/>
              </a:solidFill>
              <a:uFill>
                <a:solidFill>
                  <a:srgbClr val="ffffff"/>
                </a:solidFill>
              </a:uFill>
              <a:latin typeface="Constantia"/>
            </a:endParaRPr>
          </a:p>
          <a:p>
            <a:pPr algn="ctr">
              <a:lnSpc>
                <a:spcPct val="100000"/>
              </a:lnSpc>
            </a:pPr>
            <a:endParaRPr b="0" lang="en-US" sz="2600" spc="-1" strike="noStrike">
              <a:solidFill>
                <a:srgbClr val="ffffff"/>
              </a:solidFill>
              <a:uFill>
                <a:solidFill>
                  <a:srgbClr val="ffffff"/>
                </a:solidFill>
              </a:uFill>
              <a:latin typeface="Constantia"/>
            </a:endParaRPr>
          </a:p>
          <a:p>
            <a:pPr algn="ctr">
              <a:lnSpc>
                <a:spcPct val="100000"/>
              </a:lnSpc>
            </a:pPr>
            <a:r>
              <a:rPr b="0" lang="en-US" sz="7200" spc="-1" strike="noStrike">
                <a:solidFill>
                  <a:srgbClr val="ffffff"/>
                </a:solidFill>
                <a:uFill>
                  <a:solidFill>
                    <a:srgbClr val="ffffff"/>
                  </a:solidFill>
                </a:uFill>
                <a:latin typeface="Constantia"/>
              </a:rPr>
              <a:t>Thank You</a:t>
            </a:r>
            <a:endParaRPr b="0" lang="en-US" sz="2600" spc="-1" strike="noStrike">
              <a:solidFill>
                <a:srgbClr val="ffffff"/>
              </a:solidFill>
              <a:uFill>
                <a:solidFill>
                  <a:srgbClr val="ffffff"/>
                </a:solidFill>
              </a:uFill>
              <a:latin typeface="Constantia"/>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609480" y="1523880"/>
            <a:ext cx="10972440" cy="4571640"/>
          </a:xfrm>
          <a:prstGeom prst="rect">
            <a:avLst/>
          </a:prstGeom>
          <a:noFill/>
          <a:ln>
            <a:noFill/>
          </a:ln>
        </p:spPr>
        <p:txBody>
          <a:bodyPr lIns="90000" rIns="90000" tIns="45000" bIns="45000"/>
          <a:p>
            <a:pPr>
              <a:lnSpc>
                <a:spcPct val="100000"/>
              </a:lnSpc>
            </a:pPr>
            <a:endParaRPr b="0" lang="en-US" sz="2600" spc="-1" strike="noStrike">
              <a:solidFill>
                <a:srgbClr val="ffffff"/>
              </a:solidFill>
              <a:uFill>
                <a:solidFill>
                  <a:srgbClr val="ffffff"/>
                </a:solidFill>
              </a:uFill>
              <a:latin typeface="Constantia"/>
            </a:endParaRPr>
          </a:p>
          <a:p>
            <a:pPr>
              <a:lnSpc>
                <a:spcPct val="200000"/>
              </a:lnSpc>
            </a:pPr>
            <a:r>
              <a:rPr b="0" lang="en-US" sz="2600" spc="-1" strike="noStrike">
                <a:solidFill>
                  <a:srgbClr val="ffffff"/>
                </a:solidFill>
                <a:uFill>
                  <a:solidFill>
                    <a:srgbClr val="ffffff"/>
                  </a:solidFill>
                </a:uFill>
                <a:latin typeface="Constantia"/>
              </a:rPr>
              <a:t>Big Data is a collection of large datasets that cannot be processed using traditional computing techniques. It is not a single technique or a tool, rather it involves many areas of business and technology. </a:t>
            </a:r>
            <a:endParaRPr b="0" lang="en-US" sz="2600" spc="-1" strike="noStrike">
              <a:solidFill>
                <a:srgbClr val="ffffff"/>
              </a:solidFill>
              <a:uFill>
                <a:solidFill>
                  <a:srgbClr val="ffffff"/>
                </a:solidFill>
              </a:uFill>
              <a:latin typeface="Constantia"/>
            </a:endParaRPr>
          </a:p>
          <a:p>
            <a:pPr>
              <a:lnSpc>
                <a:spcPct val="100000"/>
              </a:lnSpc>
            </a:pPr>
            <a:endParaRPr b="0" lang="en-US" sz="2600" spc="-1" strike="noStrike">
              <a:solidFill>
                <a:srgbClr val="ffffff"/>
              </a:solidFill>
              <a:uFill>
                <a:solidFill>
                  <a:srgbClr val="ffffff"/>
                </a:solidFill>
              </a:uFill>
              <a:latin typeface="Constantia"/>
            </a:endParaRPr>
          </a:p>
        </p:txBody>
      </p:sp>
      <p:sp>
        <p:nvSpPr>
          <p:cNvPr id="42" name="TextShape 2"/>
          <p:cNvSpPr txBox="1"/>
          <p:nvPr/>
        </p:nvSpPr>
        <p:spPr>
          <a:xfrm>
            <a:off x="609480" y="152280"/>
            <a:ext cx="10972440" cy="1218960"/>
          </a:xfrm>
          <a:prstGeom prst="rect">
            <a:avLst/>
          </a:prstGeom>
          <a:noFill/>
          <a:ln>
            <a:noFill/>
          </a:ln>
        </p:spPr>
        <p:txBody>
          <a:bodyPr lIns="90000" rIns="90000" tIns="45000" bIns="45000" anchor="b"/>
          <a:p>
            <a:pPr>
              <a:lnSpc>
                <a:spcPct val="100000"/>
              </a:lnSpc>
            </a:pPr>
            <a:r>
              <a:rPr b="1" lang="en-US" sz="4200" spc="-97" strike="noStrike">
                <a:solidFill>
                  <a:srgbClr val="dbdbdb"/>
                </a:solidFill>
                <a:uFill>
                  <a:solidFill>
                    <a:srgbClr val="ffffff"/>
                  </a:solidFill>
                </a:uFill>
                <a:latin typeface="Constantia"/>
              </a:rPr>
              <a:t>What is Big Data?</a:t>
            </a:r>
            <a:r>
              <a:rPr b="0" lang="en-US" sz="4200" spc="-97" strike="noStrike">
                <a:solidFill>
                  <a:srgbClr val="dbdbdb"/>
                </a:solidFill>
                <a:uFill>
                  <a:solidFill>
                    <a:srgbClr val="ffffff"/>
                  </a:solidFill>
                </a:uFill>
                <a:latin typeface="Constantia"/>
              </a:rPr>
              <a:t> </a:t>
            </a:r>
            <a:r>
              <a:rPr b="0" lang="en-US" sz="4200" spc="-97" strike="noStrike">
                <a:solidFill>
                  <a:srgbClr val="dbdbdb"/>
                </a:solidFill>
                <a:uFill>
                  <a:solidFill>
                    <a:srgbClr val="ffffff"/>
                  </a:solidFill>
                </a:uFill>
                <a:latin typeface="Constantia"/>
              </a:rPr>
              <a:t>
</a:t>
            </a:r>
            <a:endParaRPr b="0" lang="en-US" sz="1800" spc="-1" strike="noStrike">
              <a:solidFill>
                <a:srgbClr val="ffffff"/>
              </a:solidFill>
              <a:uFill>
                <a:solidFill>
                  <a:srgbClr val="ffffff"/>
                </a:solidFill>
              </a:uFill>
              <a:latin typeface="Constantia"/>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609480" y="1523880"/>
            <a:ext cx="10972440" cy="4571640"/>
          </a:xfrm>
          <a:prstGeom prst="rect">
            <a:avLst/>
          </a:prstGeom>
          <a:noFill/>
          <a:ln>
            <a:noFill/>
          </a:ln>
        </p:spPr>
        <p:txBody>
          <a:bodyPr lIns="90000" rIns="90000" tIns="45000" bIns="45000"/>
          <a:p>
            <a:pPr marL="274320" indent="-273960">
              <a:lnSpc>
                <a:spcPct val="200000"/>
              </a:lnSpc>
              <a:buClr>
                <a:srgbClr val="f3a447"/>
              </a:buClr>
              <a:buSzPct val="85000"/>
              <a:buFont typeface="Wingdings 2" charset="2"/>
              <a:buChar char=""/>
            </a:pPr>
            <a:r>
              <a:rPr b="0" lang="en-US" sz="2600" spc="-1" strike="noStrike">
                <a:solidFill>
                  <a:srgbClr val="ffffff"/>
                </a:solidFill>
                <a:uFill>
                  <a:solidFill>
                    <a:srgbClr val="ffffff"/>
                  </a:solidFill>
                </a:uFill>
                <a:latin typeface="Constantia"/>
              </a:rPr>
              <a:t>Volume :Scale of data</a:t>
            </a:r>
            <a:endParaRPr b="0" lang="en-US" sz="2600" spc="-1" strike="noStrike">
              <a:solidFill>
                <a:srgbClr val="ffffff"/>
              </a:solidFill>
              <a:uFill>
                <a:solidFill>
                  <a:srgbClr val="ffffff"/>
                </a:solidFill>
              </a:uFill>
              <a:latin typeface="Constantia"/>
            </a:endParaRPr>
          </a:p>
          <a:p>
            <a:pPr marL="274320" indent="-273960">
              <a:lnSpc>
                <a:spcPct val="200000"/>
              </a:lnSpc>
              <a:buClr>
                <a:srgbClr val="f3a447"/>
              </a:buClr>
              <a:buSzPct val="85000"/>
              <a:buFont typeface="Wingdings 2" charset="2"/>
              <a:buChar char=""/>
            </a:pPr>
            <a:r>
              <a:rPr b="0" lang="en-US" sz="2600" spc="-1" strike="noStrike">
                <a:solidFill>
                  <a:srgbClr val="ffffff"/>
                </a:solidFill>
                <a:uFill>
                  <a:solidFill>
                    <a:srgbClr val="ffffff"/>
                  </a:solidFill>
                </a:uFill>
                <a:latin typeface="Constantia"/>
              </a:rPr>
              <a:t>Velocity :Analysis of streaming data</a:t>
            </a:r>
            <a:endParaRPr b="0" lang="en-US" sz="2600" spc="-1" strike="noStrike">
              <a:solidFill>
                <a:srgbClr val="ffffff"/>
              </a:solidFill>
              <a:uFill>
                <a:solidFill>
                  <a:srgbClr val="ffffff"/>
                </a:solidFill>
              </a:uFill>
              <a:latin typeface="Constantia"/>
            </a:endParaRPr>
          </a:p>
          <a:p>
            <a:pPr marL="274320" indent="-273960">
              <a:lnSpc>
                <a:spcPct val="200000"/>
              </a:lnSpc>
              <a:buClr>
                <a:srgbClr val="f3a447"/>
              </a:buClr>
              <a:buSzPct val="85000"/>
              <a:buFont typeface="Wingdings 2" charset="2"/>
              <a:buChar char=""/>
            </a:pPr>
            <a:r>
              <a:rPr b="0" lang="en-US" sz="2600" spc="-1" strike="noStrike">
                <a:solidFill>
                  <a:srgbClr val="ffffff"/>
                </a:solidFill>
                <a:uFill>
                  <a:solidFill>
                    <a:srgbClr val="ffffff"/>
                  </a:solidFill>
                </a:uFill>
                <a:latin typeface="Constantia"/>
              </a:rPr>
              <a:t> </a:t>
            </a:r>
            <a:r>
              <a:rPr b="0" lang="en-US" sz="2600" spc="-1" strike="noStrike">
                <a:solidFill>
                  <a:srgbClr val="ffffff"/>
                </a:solidFill>
                <a:uFill>
                  <a:solidFill>
                    <a:srgbClr val="ffffff"/>
                  </a:solidFill>
                </a:uFill>
                <a:latin typeface="Constantia"/>
              </a:rPr>
              <a:t>Variety : Different forms of data</a:t>
            </a:r>
            <a:endParaRPr b="0" lang="en-US" sz="2600" spc="-1" strike="noStrike">
              <a:solidFill>
                <a:srgbClr val="ffffff"/>
              </a:solidFill>
              <a:uFill>
                <a:solidFill>
                  <a:srgbClr val="ffffff"/>
                </a:solidFill>
              </a:uFill>
              <a:latin typeface="Constantia"/>
            </a:endParaRPr>
          </a:p>
          <a:p>
            <a:pPr marL="274320" indent="-273960">
              <a:lnSpc>
                <a:spcPct val="200000"/>
              </a:lnSpc>
              <a:buClr>
                <a:srgbClr val="f3a447"/>
              </a:buClr>
              <a:buSzPct val="85000"/>
              <a:buFont typeface="Wingdings 2" charset="2"/>
              <a:buChar char=""/>
            </a:pPr>
            <a:r>
              <a:rPr b="0" lang="en-US" sz="2600" spc="-1" strike="noStrike">
                <a:solidFill>
                  <a:srgbClr val="ffffff"/>
                </a:solidFill>
                <a:uFill>
                  <a:solidFill>
                    <a:srgbClr val="ffffff"/>
                  </a:solidFill>
                </a:uFill>
                <a:latin typeface="Constantia"/>
              </a:rPr>
              <a:t> </a:t>
            </a:r>
            <a:r>
              <a:rPr b="0" lang="en-US" sz="2600" spc="-1" strike="noStrike">
                <a:solidFill>
                  <a:srgbClr val="ffffff"/>
                </a:solidFill>
                <a:uFill>
                  <a:solidFill>
                    <a:srgbClr val="ffffff"/>
                  </a:solidFill>
                </a:uFill>
                <a:latin typeface="Constantia"/>
              </a:rPr>
              <a:t>Veracity :Uncertainty of data</a:t>
            </a:r>
            <a:endParaRPr b="0" lang="en-US" sz="2600" spc="-1" strike="noStrike">
              <a:solidFill>
                <a:srgbClr val="ffffff"/>
              </a:solidFill>
              <a:uFill>
                <a:solidFill>
                  <a:srgbClr val="ffffff"/>
                </a:solidFill>
              </a:uFill>
              <a:latin typeface="Constantia"/>
            </a:endParaRPr>
          </a:p>
          <a:p>
            <a:pPr marL="274320" indent="-273960">
              <a:lnSpc>
                <a:spcPct val="200000"/>
              </a:lnSpc>
              <a:buClr>
                <a:srgbClr val="f3a447"/>
              </a:buClr>
              <a:buSzPct val="85000"/>
              <a:buFont typeface="Wingdings 2" charset="2"/>
              <a:buChar char=""/>
            </a:pPr>
            <a:r>
              <a:rPr b="0" lang="en-US" sz="2600" spc="-1" strike="noStrike">
                <a:solidFill>
                  <a:srgbClr val="ffffff"/>
                </a:solidFill>
                <a:uFill>
                  <a:solidFill>
                    <a:srgbClr val="ffffff"/>
                  </a:solidFill>
                </a:uFill>
                <a:latin typeface="Constantia"/>
              </a:rPr>
              <a:t>Value: Usability of data</a:t>
            </a:r>
            <a:endParaRPr b="0" lang="en-US" sz="2600" spc="-1" strike="noStrike">
              <a:solidFill>
                <a:srgbClr val="ffffff"/>
              </a:solidFill>
              <a:uFill>
                <a:solidFill>
                  <a:srgbClr val="ffffff"/>
                </a:solidFill>
              </a:uFill>
              <a:latin typeface="Constantia"/>
            </a:endParaRPr>
          </a:p>
          <a:p>
            <a:pPr>
              <a:lnSpc>
                <a:spcPct val="100000"/>
              </a:lnSpc>
            </a:pPr>
            <a:endParaRPr b="0" lang="en-US" sz="2600" spc="-1" strike="noStrike">
              <a:solidFill>
                <a:srgbClr val="ffffff"/>
              </a:solidFill>
              <a:uFill>
                <a:solidFill>
                  <a:srgbClr val="ffffff"/>
                </a:solidFill>
              </a:uFill>
              <a:latin typeface="Constantia"/>
            </a:endParaRPr>
          </a:p>
        </p:txBody>
      </p:sp>
      <p:sp>
        <p:nvSpPr>
          <p:cNvPr id="44" name="TextShape 2"/>
          <p:cNvSpPr txBox="1"/>
          <p:nvPr/>
        </p:nvSpPr>
        <p:spPr>
          <a:xfrm>
            <a:off x="609480" y="152280"/>
            <a:ext cx="10972440" cy="1218960"/>
          </a:xfrm>
          <a:prstGeom prst="rect">
            <a:avLst/>
          </a:prstGeom>
          <a:noFill/>
          <a:ln>
            <a:noFill/>
          </a:ln>
        </p:spPr>
        <p:txBody>
          <a:bodyPr lIns="90000" rIns="90000" tIns="45000" bIns="45000" anchor="b"/>
          <a:p>
            <a:pPr>
              <a:lnSpc>
                <a:spcPct val="100000"/>
              </a:lnSpc>
            </a:pPr>
            <a:r>
              <a:rPr b="1" lang="en-US" sz="4200" spc="-97" strike="noStrike">
                <a:solidFill>
                  <a:srgbClr val="dbdbdb"/>
                </a:solidFill>
                <a:uFill>
                  <a:solidFill>
                    <a:srgbClr val="ffffff"/>
                  </a:solidFill>
                </a:uFill>
                <a:latin typeface="Constantia"/>
              </a:rPr>
              <a:t>Five Vs of Big Data</a:t>
            </a:r>
            <a:r>
              <a:rPr b="0" lang="en-US" sz="4200" spc="-97" strike="noStrike">
                <a:solidFill>
                  <a:srgbClr val="dbdbdb"/>
                </a:solidFill>
                <a:uFill>
                  <a:solidFill>
                    <a:srgbClr val="ffffff"/>
                  </a:solidFill>
                </a:uFill>
                <a:latin typeface="Constantia"/>
              </a:rPr>
              <a:t>:</a:t>
            </a:r>
            <a:r>
              <a:rPr b="0" lang="en-US" sz="4200" spc="-97" strike="noStrike">
                <a:solidFill>
                  <a:srgbClr val="dbdbdb"/>
                </a:solidFill>
                <a:uFill>
                  <a:solidFill>
                    <a:srgbClr val="ffffff"/>
                  </a:solidFill>
                </a:uFill>
                <a:latin typeface="Constantia"/>
              </a:rPr>
              <a:t>
</a:t>
            </a:r>
            <a:endParaRPr b="0" lang="en-US" sz="1800" spc="-1" strike="noStrike">
              <a:solidFill>
                <a:srgbClr val="ffffff"/>
              </a:solidFill>
              <a:uFill>
                <a:solidFill>
                  <a:srgbClr val="ffffff"/>
                </a:solidFill>
              </a:uFill>
              <a:latin typeface="Constantia"/>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609480" y="1523880"/>
            <a:ext cx="10972440" cy="4571640"/>
          </a:xfrm>
          <a:prstGeom prst="rect">
            <a:avLst/>
          </a:prstGeom>
          <a:noFill/>
          <a:ln>
            <a:noFill/>
          </a:ln>
        </p:spPr>
        <p:txBody>
          <a:bodyPr lIns="90000" rIns="90000" tIns="45000" bIns="45000"/>
          <a:p>
            <a:pPr>
              <a:lnSpc>
                <a:spcPct val="200000"/>
              </a:lnSpc>
            </a:pPr>
            <a:r>
              <a:rPr b="0" lang="en-US" sz="2600" spc="-1" strike="noStrike">
                <a:solidFill>
                  <a:srgbClr val="ffffff"/>
                </a:solidFill>
                <a:uFill>
                  <a:solidFill>
                    <a:srgbClr val="ffffff"/>
                  </a:solidFill>
                </a:uFill>
                <a:latin typeface="Constantia"/>
              </a:rPr>
              <a:t>Hadoop is an Apache open source framework written in java that allows distributed processing of large datasets across clusters of computers using simple programming models. </a:t>
            </a:r>
            <a:endParaRPr b="0" lang="en-US" sz="2600" spc="-1" strike="noStrike">
              <a:solidFill>
                <a:srgbClr val="ffffff"/>
              </a:solidFill>
              <a:uFill>
                <a:solidFill>
                  <a:srgbClr val="ffffff"/>
                </a:solidFill>
              </a:uFill>
              <a:latin typeface="Constantia"/>
            </a:endParaRPr>
          </a:p>
        </p:txBody>
      </p:sp>
      <p:sp>
        <p:nvSpPr>
          <p:cNvPr id="46" name="TextShape 2"/>
          <p:cNvSpPr txBox="1"/>
          <p:nvPr/>
        </p:nvSpPr>
        <p:spPr>
          <a:xfrm>
            <a:off x="609480" y="152280"/>
            <a:ext cx="10972440" cy="1218960"/>
          </a:xfrm>
          <a:prstGeom prst="rect">
            <a:avLst/>
          </a:prstGeom>
          <a:noFill/>
          <a:ln>
            <a:noFill/>
          </a:ln>
        </p:spPr>
        <p:txBody>
          <a:bodyPr lIns="90000" rIns="90000" tIns="45000" bIns="45000" anchor="b"/>
          <a:p>
            <a:pPr>
              <a:lnSpc>
                <a:spcPct val="100000"/>
              </a:lnSpc>
            </a:pPr>
            <a:r>
              <a:rPr b="1" lang="en-US" sz="4200" spc="-97" strike="noStrike">
                <a:solidFill>
                  <a:srgbClr val="dbdbdb"/>
                </a:solidFill>
                <a:uFill>
                  <a:solidFill>
                    <a:srgbClr val="ffffff"/>
                  </a:solidFill>
                </a:uFill>
                <a:latin typeface="Constantia"/>
              </a:rPr>
              <a:t>Hadoop:</a:t>
            </a:r>
            <a:r>
              <a:rPr b="0" lang="en-US" sz="4200" spc="-97" strike="noStrike">
                <a:solidFill>
                  <a:srgbClr val="dbdbdb"/>
                </a:solidFill>
                <a:uFill>
                  <a:solidFill>
                    <a:srgbClr val="ffffff"/>
                  </a:solidFill>
                </a:uFill>
                <a:latin typeface="Constantia"/>
              </a:rPr>
              <a:t>
</a:t>
            </a:r>
            <a:endParaRPr b="0" lang="en-US" sz="1800" spc="-1" strike="noStrike">
              <a:solidFill>
                <a:srgbClr val="ffffff"/>
              </a:solidFill>
              <a:uFill>
                <a:solidFill>
                  <a:srgbClr val="ffffff"/>
                </a:solidFill>
              </a:uFill>
              <a:latin typeface="Constantia"/>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838080" y="534600"/>
            <a:ext cx="10515240" cy="5641920"/>
          </a:xfrm>
          <a:prstGeom prst="rect">
            <a:avLst/>
          </a:prstGeom>
          <a:noFill/>
          <a:ln>
            <a:noFill/>
          </a:ln>
        </p:spPr>
        <p:txBody>
          <a:bodyPr lIns="90000" rIns="90000" tIns="45000" bIns="45000"/>
          <a:p>
            <a:pPr>
              <a:lnSpc>
                <a:spcPct val="200000"/>
              </a:lnSpc>
            </a:pPr>
            <a:r>
              <a:rPr b="0" lang="en-US" sz="2600" spc="-1" strike="noStrike">
                <a:solidFill>
                  <a:srgbClr val="ffffff"/>
                </a:solidFill>
                <a:uFill>
                  <a:solidFill>
                    <a:srgbClr val="ffffff"/>
                  </a:solidFill>
                </a:uFill>
                <a:latin typeface="Constantia"/>
              </a:rPr>
              <a:t>Hadoop Architecture at its core has two major layers namely:  </a:t>
            </a:r>
            <a:endParaRPr b="0" lang="en-US" sz="2600" spc="-1" strike="noStrike">
              <a:solidFill>
                <a:srgbClr val="ffffff"/>
              </a:solidFill>
              <a:uFill>
                <a:solidFill>
                  <a:srgbClr val="ffffff"/>
                </a:solidFill>
              </a:uFill>
              <a:latin typeface="Constantia"/>
            </a:endParaRPr>
          </a:p>
          <a:p>
            <a:pPr marL="274320" indent="-273960">
              <a:lnSpc>
                <a:spcPct val="200000"/>
              </a:lnSpc>
              <a:buClr>
                <a:srgbClr val="f3a447"/>
              </a:buClr>
              <a:buSzPct val="85000"/>
              <a:buFont typeface="Wingdings 2" charset="2"/>
              <a:buChar char=""/>
            </a:pPr>
            <a:r>
              <a:rPr b="0" lang="en-US" sz="2600" spc="-1" strike="noStrike">
                <a:solidFill>
                  <a:srgbClr val="ffffff"/>
                </a:solidFill>
                <a:uFill>
                  <a:solidFill>
                    <a:srgbClr val="ffffff"/>
                  </a:solidFill>
                </a:uFill>
                <a:latin typeface="Constantia"/>
              </a:rPr>
              <a:t>Processing/Computation layer (MapReduce), and  </a:t>
            </a:r>
            <a:endParaRPr b="0" lang="en-US" sz="2600" spc="-1" strike="noStrike">
              <a:solidFill>
                <a:srgbClr val="ffffff"/>
              </a:solidFill>
              <a:uFill>
                <a:solidFill>
                  <a:srgbClr val="ffffff"/>
                </a:solidFill>
              </a:uFill>
              <a:latin typeface="Constantia"/>
            </a:endParaRPr>
          </a:p>
          <a:p>
            <a:pPr marL="274320" indent="-273960">
              <a:lnSpc>
                <a:spcPct val="200000"/>
              </a:lnSpc>
              <a:buClr>
                <a:srgbClr val="f3a447"/>
              </a:buClr>
              <a:buSzPct val="85000"/>
              <a:buFont typeface="Wingdings 2" charset="2"/>
              <a:buChar char=""/>
            </a:pPr>
            <a:r>
              <a:rPr b="0" lang="en-US" sz="2600" spc="-1" strike="noStrike">
                <a:solidFill>
                  <a:srgbClr val="ffffff"/>
                </a:solidFill>
                <a:uFill>
                  <a:solidFill>
                    <a:srgbClr val="ffffff"/>
                  </a:solidFill>
                </a:uFill>
                <a:latin typeface="Constantia"/>
              </a:rPr>
              <a:t>Storage layer (Hadoop Distributed File System).</a:t>
            </a:r>
            <a:endParaRPr b="0" lang="en-US" sz="2600" spc="-1" strike="noStrike">
              <a:solidFill>
                <a:srgbClr val="ffffff"/>
              </a:solidFill>
              <a:uFill>
                <a:solidFill>
                  <a:srgbClr val="ffffff"/>
                </a:solidFill>
              </a:uFill>
              <a:latin typeface="Constantia"/>
            </a:endParaRPr>
          </a:p>
          <a:p>
            <a:pPr>
              <a:lnSpc>
                <a:spcPct val="100000"/>
              </a:lnSpc>
            </a:pPr>
            <a:endParaRPr b="0" lang="en-US" sz="2600" spc="-1" strike="noStrike">
              <a:solidFill>
                <a:srgbClr val="ffffff"/>
              </a:solidFill>
              <a:uFill>
                <a:solidFill>
                  <a:srgbClr val="ffffff"/>
                </a:solidFill>
              </a:uFill>
              <a:latin typeface="Constantia"/>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8" name="Content Placeholder 3" descr=""/>
          <p:cNvPicPr/>
          <p:nvPr/>
        </p:nvPicPr>
        <p:blipFill>
          <a:blip r:embed="rId1"/>
          <a:stretch/>
        </p:blipFill>
        <p:spPr>
          <a:xfrm>
            <a:off x="3051000" y="1730880"/>
            <a:ext cx="6089760" cy="4157640"/>
          </a:xfrm>
          <a:prstGeom prst="rect">
            <a:avLst/>
          </a:prstGeom>
          <a:ln>
            <a:noFill/>
          </a:ln>
        </p:spPr>
      </p:pic>
      <p:sp>
        <p:nvSpPr>
          <p:cNvPr id="49" name="TextShape 1"/>
          <p:cNvSpPr txBox="1"/>
          <p:nvPr/>
        </p:nvSpPr>
        <p:spPr>
          <a:xfrm>
            <a:off x="609480" y="152280"/>
            <a:ext cx="10972440" cy="1218960"/>
          </a:xfrm>
          <a:prstGeom prst="rect">
            <a:avLst/>
          </a:prstGeom>
          <a:noFill/>
          <a:ln>
            <a:noFill/>
          </a:ln>
        </p:spPr>
        <p:txBody>
          <a:bodyPr lIns="90000" rIns="90000" tIns="45000" bIns="45000" anchor="b"/>
          <a:p>
            <a:pPr>
              <a:lnSpc>
                <a:spcPct val="100000"/>
              </a:lnSpc>
            </a:pPr>
            <a:r>
              <a:rPr b="1" lang="en-US" sz="4200" spc="-97" strike="noStrike">
                <a:solidFill>
                  <a:srgbClr val="dbdbdb"/>
                </a:solidFill>
                <a:uFill>
                  <a:solidFill>
                    <a:srgbClr val="ffffff"/>
                  </a:solidFill>
                </a:uFill>
                <a:latin typeface="Constantia"/>
              </a:rPr>
              <a:t>Hadoop Ecosystem:</a:t>
            </a:r>
            <a:endParaRPr b="0" lang="en-US" sz="1800" spc="-1" strike="noStrike">
              <a:solidFill>
                <a:srgbClr val="ffffff"/>
              </a:solidFill>
              <a:uFill>
                <a:solidFill>
                  <a:srgbClr val="ffffff"/>
                </a:solidFill>
              </a:uFill>
              <a:latin typeface="Constantia"/>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Shape 1"/>
          <p:cNvSpPr txBox="1"/>
          <p:nvPr/>
        </p:nvSpPr>
        <p:spPr>
          <a:xfrm>
            <a:off x="838080" y="590760"/>
            <a:ext cx="10515240" cy="5964480"/>
          </a:xfrm>
          <a:prstGeom prst="rect">
            <a:avLst/>
          </a:prstGeom>
          <a:noFill/>
          <a:ln>
            <a:noFill/>
          </a:ln>
        </p:spPr>
        <p:txBody>
          <a:bodyPr lIns="90000" rIns="90000" tIns="45000" bIns="45000"/>
          <a:p>
            <a:pPr>
              <a:lnSpc>
                <a:spcPct val="200000"/>
              </a:lnSpc>
            </a:pPr>
            <a:r>
              <a:rPr b="1" lang="en-US" sz="2600" spc="-1" strike="noStrike">
                <a:solidFill>
                  <a:srgbClr val="ffffff"/>
                </a:solidFill>
                <a:uFill>
                  <a:solidFill>
                    <a:srgbClr val="ffffff"/>
                  </a:solidFill>
                </a:uFill>
                <a:latin typeface="Constantia"/>
              </a:rPr>
              <a:t>Hadoop Distributed File System:</a:t>
            </a:r>
            <a:r>
              <a:rPr b="0" lang="en-US" sz="2600" spc="-1" strike="noStrike">
                <a:solidFill>
                  <a:srgbClr val="ffffff"/>
                </a:solidFill>
                <a:uFill>
                  <a:solidFill>
                    <a:srgbClr val="ffffff"/>
                  </a:solidFill>
                </a:uFill>
                <a:latin typeface="Constantia"/>
              </a:rPr>
              <a:t> </a:t>
            </a:r>
            <a:endParaRPr b="0" lang="en-US" sz="2600" spc="-1" strike="noStrike">
              <a:solidFill>
                <a:srgbClr val="ffffff"/>
              </a:solidFill>
              <a:uFill>
                <a:solidFill>
                  <a:srgbClr val="ffffff"/>
                </a:solidFill>
              </a:uFill>
              <a:latin typeface="Constantia"/>
            </a:endParaRPr>
          </a:p>
          <a:p>
            <a:pPr>
              <a:lnSpc>
                <a:spcPct val="200000"/>
              </a:lnSpc>
            </a:pPr>
            <a:r>
              <a:rPr b="0" lang="en-US" sz="2600" spc="-1" strike="noStrike">
                <a:solidFill>
                  <a:srgbClr val="ffffff"/>
                </a:solidFill>
                <a:uFill>
                  <a:solidFill>
                    <a:srgbClr val="ffffff"/>
                  </a:solidFill>
                </a:uFill>
                <a:latin typeface="Constantia"/>
              </a:rPr>
              <a:t> </a:t>
            </a:r>
            <a:r>
              <a:rPr b="0" lang="en-US" sz="2600" spc="-1" strike="noStrike">
                <a:solidFill>
                  <a:srgbClr val="ffffff"/>
                </a:solidFill>
                <a:uFill>
                  <a:solidFill>
                    <a:srgbClr val="ffffff"/>
                  </a:solidFill>
                </a:uFill>
                <a:latin typeface="Constantia"/>
              </a:rPr>
              <a:t>The Hadoop Distributed File System (HDFS) is based on the Google File System (GFS) and provides a distributed file system that is designed to run on commodity hardware. It has many similarities with existing distributed file systems. However, the differences from other distributed file systems are significant. It is highly fault-tolerant and is designed to be deployed on low-cost hardware. It provides high throughput access to application data and is suitable for applications having large datasets. </a:t>
            </a:r>
            <a:endParaRPr b="0" lang="en-US" sz="2600" spc="-1" strike="noStrike">
              <a:solidFill>
                <a:srgbClr val="ffffff"/>
              </a:solidFill>
              <a:uFill>
                <a:solidFill>
                  <a:srgbClr val="ffffff"/>
                </a:solidFill>
              </a:uFill>
              <a:latin typeface="Constantia"/>
            </a:endParaRPr>
          </a:p>
          <a:p>
            <a:pPr>
              <a:lnSpc>
                <a:spcPct val="100000"/>
              </a:lnSpc>
            </a:pPr>
            <a:endParaRPr b="0" lang="en-US" sz="2600" spc="-1" strike="noStrike">
              <a:solidFill>
                <a:srgbClr val="ffffff"/>
              </a:solidFill>
              <a:uFill>
                <a:solidFill>
                  <a:srgbClr val="ffffff"/>
                </a:solidFill>
              </a:uFill>
              <a:latin typeface="Constantia"/>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838080" y="521640"/>
            <a:ext cx="10515240" cy="6006600"/>
          </a:xfrm>
          <a:prstGeom prst="rect">
            <a:avLst/>
          </a:prstGeom>
          <a:noFill/>
          <a:ln>
            <a:noFill/>
          </a:ln>
        </p:spPr>
        <p:txBody>
          <a:bodyPr lIns="90000" rIns="90000" tIns="45000" bIns="45000"/>
          <a:p>
            <a:pPr>
              <a:lnSpc>
                <a:spcPct val="200000"/>
              </a:lnSpc>
            </a:pPr>
            <a:r>
              <a:rPr b="1" lang="en-US" sz="2600" spc="-1" strike="noStrike">
                <a:solidFill>
                  <a:srgbClr val="ffffff"/>
                </a:solidFill>
                <a:uFill>
                  <a:solidFill>
                    <a:srgbClr val="ffffff"/>
                  </a:solidFill>
                </a:uFill>
                <a:latin typeface="Constantia"/>
              </a:rPr>
              <a:t>MapReduce:</a:t>
            </a:r>
            <a:endParaRPr b="0" lang="en-US" sz="2600" spc="-1" strike="noStrike">
              <a:solidFill>
                <a:srgbClr val="ffffff"/>
              </a:solidFill>
              <a:uFill>
                <a:solidFill>
                  <a:srgbClr val="ffffff"/>
                </a:solidFill>
              </a:uFill>
              <a:latin typeface="Constantia"/>
            </a:endParaRPr>
          </a:p>
          <a:p>
            <a:pPr>
              <a:lnSpc>
                <a:spcPct val="200000"/>
              </a:lnSpc>
            </a:pPr>
            <a:r>
              <a:rPr b="0" lang="en-US" sz="2600" spc="-1" strike="noStrike">
                <a:solidFill>
                  <a:srgbClr val="ffffff"/>
                </a:solidFill>
                <a:uFill>
                  <a:solidFill>
                    <a:srgbClr val="ffffff"/>
                  </a:solidFill>
                </a:uFill>
                <a:latin typeface="Constantia"/>
              </a:rPr>
              <a:t> </a:t>
            </a:r>
            <a:r>
              <a:rPr b="0" lang="en-US" sz="2600" spc="-1" strike="noStrike">
                <a:solidFill>
                  <a:srgbClr val="ffffff"/>
                </a:solidFill>
                <a:uFill>
                  <a:solidFill>
                    <a:srgbClr val="ffffff"/>
                  </a:solidFill>
                </a:uFill>
                <a:latin typeface="Constantia"/>
              </a:rPr>
              <a:t>MapReduce is a parallel programming model for writing distributed applications devised at Google for efficient processing of large amounts of data (multi-terabyte data-sets), on large clusters (thousands of nodes) of commodity hardware in a reliable, fault-tolerant manner. The MapReduce program runs on Hadoop which is an Apache open-source framework. </a:t>
            </a:r>
            <a:endParaRPr b="0" lang="en-US" sz="2600" spc="-1" strike="noStrike">
              <a:solidFill>
                <a:srgbClr val="ffffff"/>
              </a:solidFill>
              <a:uFill>
                <a:solidFill>
                  <a:srgbClr val="ffffff"/>
                </a:solidFill>
              </a:uFill>
              <a:latin typeface="Constantia"/>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Shape 1"/>
          <p:cNvSpPr txBox="1"/>
          <p:nvPr/>
        </p:nvSpPr>
        <p:spPr>
          <a:xfrm>
            <a:off x="838080" y="604800"/>
            <a:ext cx="10515240" cy="5571720"/>
          </a:xfrm>
          <a:prstGeom prst="rect">
            <a:avLst/>
          </a:prstGeom>
          <a:noFill/>
          <a:ln>
            <a:noFill/>
          </a:ln>
        </p:spPr>
        <p:txBody>
          <a:bodyPr lIns="90000" rIns="90000" tIns="45000" bIns="45000"/>
          <a:p>
            <a:pPr>
              <a:lnSpc>
                <a:spcPct val="100000"/>
              </a:lnSpc>
            </a:pPr>
            <a:r>
              <a:rPr b="1" lang="en-US" sz="2600" spc="-1" strike="noStrike">
                <a:solidFill>
                  <a:srgbClr val="ffffff"/>
                </a:solidFill>
                <a:uFill>
                  <a:solidFill>
                    <a:srgbClr val="ffffff"/>
                  </a:solidFill>
                </a:uFill>
                <a:latin typeface="Constantia"/>
              </a:rPr>
              <a:t>Hive:</a:t>
            </a:r>
            <a:endParaRPr b="0" lang="en-US" sz="2600" spc="-1" strike="noStrike">
              <a:solidFill>
                <a:srgbClr val="ffffff"/>
              </a:solidFill>
              <a:uFill>
                <a:solidFill>
                  <a:srgbClr val="ffffff"/>
                </a:solidFill>
              </a:uFill>
              <a:latin typeface="Constantia"/>
            </a:endParaRPr>
          </a:p>
          <a:p>
            <a:pPr>
              <a:lnSpc>
                <a:spcPct val="200000"/>
              </a:lnSpc>
            </a:pPr>
            <a:r>
              <a:rPr b="0" lang="en-US" sz="2600" spc="-1" strike="noStrike">
                <a:solidFill>
                  <a:srgbClr val="ffffff"/>
                </a:solidFill>
                <a:uFill>
                  <a:solidFill>
                    <a:srgbClr val="ffffff"/>
                  </a:solidFill>
                </a:uFill>
                <a:latin typeface="Constantia"/>
              </a:rPr>
              <a:t>Hive is data warehousing software that addresses how data is structured and queried in distributed Hadoop clusters. Hive is also a popular development environment that is used to write queries for data in the Hadoop environment. </a:t>
            </a:r>
            <a:endParaRPr b="0" lang="en-US" sz="2600" spc="-1" strike="noStrike">
              <a:solidFill>
                <a:srgbClr val="ffffff"/>
              </a:solidFill>
              <a:uFill>
                <a:solidFill>
                  <a:srgbClr val="ffffff"/>
                </a:solidFill>
              </a:uFill>
              <a:latin typeface="Constantia"/>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Paper</Template>
  <TotalTime>73</TotalTime>
  <Application>LibreOffice/5.1.6.2$Linux_X86_64 LibreOffice_project/10m0$Build-2</Application>
  <Words>581</Words>
  <Paragraphs>57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2018-01-18T04:16:35Z</dcterms:created>
  <dc:creator>HP</dc:creator>
  <dc:description/>
  <dc:language>en-US</dc:language>
  <cp:lastModifiedBy/>
  <dcterms:modified xsi:type="dcterms:W3CDTF">2018-01-21T16:44:42Z</dcterms:modified>
  <cp:revision>22</cp:revision>
  <dc:subject/>
  <dc:title>H1B VISA PROJECT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18</vt:i4>
  </property>
</Properties>
</file>