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01.xlsx]Sheet3!PivotTable3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3856"/>
        <c:axId val="194530328"/>
      </c:barChart>
      <c:catAx>
        <c:axId val="1945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0328"/>
        <c:crosses val="autoZero"/>
        <c:auto val="1"/>
        <c:lblAlgn val="ctr"/>
        <c:lblOffset val="100"/>
        <c:noMultiLvlLbl val="0"/>
      </c:catAx>
      <c:valAx>
        <c:axId val="19453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90182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G.RANJITHA</a:t>
            </a:r>
            <a:endParaRPr lang="en-US" sz="2400" dirty="0"/>
          </a:p>
          <a:p>
            <a:r>
              <a:rPr lang="en-US" sz="2400" dirty="0" smtClean="0"/>
              <a:t>REGISTER NO</a:t>
            </a:r>
            <a:r>
              <a:rPr lang="en-US" sz="2400" dirty="0"/>
              <a:t> </a:t>
            </a:r>
            <a:r>
              <a:rPr lang="en-US" sz="2400" dirty="0" smtClean="0"/>
              <a:t>     : 312213326</a:t>
            </a:r>
            <a:endParaRPr lang="en-US" sz="2400" dirty="0"/>
          </a:p>
          <a:p>
            <a:r>
              <a:rPr lang="en-US" sz="2400" dirty="0" smtClean="0"/>
              <a:t>DEPARTMENT     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Bank Management</a:t>
            </a:r>
            <a:endParaRPr lang="en-US" sz="2400" dirty="0"/>
          </a:p>
          <a:p>
            <a:r>
              <a:rPr lang="en-US" sz="2400" dirty="0" smtClean="0"/>
              <a:t>COLLEGE              : Tagore College of arts and sciences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634"/>
            <a:ext cx="10972800" cy="646330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Data Collection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Employee datasets are download from Kaggle.com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Feature Collection 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1 . Employee ID – numerical values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2. First and Last name – text format</a:t>
            </a:r>
          </a:p>
          <a:p>
            <a:r>
              <a:rPr lang="en-US" sz="2000" dirty="0" smtClean="0"/>
              <a:t>      3. Employee type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4 . Performance level ……</a:t>
            </a:r>
            <a:r>
              <a:rPr lang="en-US" sz="2000" dirty="0" err="1" smtClean="0"/>
              <a:t>etc</a:t>
            </a:r>
            <a:r>
              <a:rPr lang="en-US" sz="2000" dirty="0" smtClean="0"/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Data Cleaning: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1. Identify the Missing values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2. Filtering the Missing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Performance level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1. Current employee rating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2. Rating convert into feedback using IF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Summary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1. Creating a pivotal table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2. Selecting the business unit, performance level 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3. Business unit drag into row , performance level drag into column . </a:t>
            </a:r>
          </a:p>
          <a:p>
            <a:r>
              <a:rPr lang="en-US" sz="2000" dirty="0" smtClean="0"/>
              <a:t>     4. Then creating a graph and chart from the above information .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106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71419"/>
              </p:ext>
            </p:extLst>
          </p:nvPr>
        </p:nvGraphicFramePr>
        <p:xfrm>
          <a:off x="2286000" y="2133600"/>
          <a:ext cx="6657976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392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2000" dirty="0" smtClean="0"/>
              <a:t>Improve employee engagement and motivation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Increase productivity and efficiency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Enhance talent retention and recruitment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Make  data - driven decision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Achieve strategic objectives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Evaluate employee performance accurately and fairly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Identify areas of strength and weakness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Develop targeted training and development programs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28600" y="1404704"/>
            <a:ext cx="10879347" cy="3319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Evaluate Productivity: Assess individual and team performance to ensure goals are met.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Identify strengths and weaknesses: Recognize areas of excellence and opportunities for growth.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Inform development and training: Create targeted training programs to enhance skills.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Make informed decisions: Use data to guide promotions , bonuses, and disciplinary actions.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Improve employee engagement: Regular feedback and coaching can boost motivation and job satisfaction.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Foster  a culture of accountability : Encourage employee to take ownership of their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Enhance succession planning : Identify future leaders and key performance.</a:t>
            </a:r>
          </a:p>
          <a:p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616648"/>
          </a:xfrm>
        </p:spPr>
        <p:txBody>
          <a:bodyPr/>
          <a:lstStyle/>
          <a:p>
            <a:r>
              <a:rPr lang="en-US" sz="2000" dirty="0" smtClean="0"/>
              <a:t>Objective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Develop a comprehensive system to evaluate and improve employee performance.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Align individual goals with organizational objective.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Enhance employee engagement , productivity, and growth.</a:t>
            </a:r>
          </a:p>
          <a:p>
            <a:r>
              <a:rPr lang="en-US" sz="2000" dirty="0" smtClean="0"/>
              <a:t>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Design a performance evaluation framework.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Create a dashboard for tracking key performance indicators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Implement a training and development program.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Analyze and report on performance data.</a:t>
            </a:r>
          </a:p>
          <a:p>
            <a:r>
              <a:rPr lang="en-US" sz="2000" dirty="0" smtClean="0"/>
              <a:t>Benefits: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Improved employee performance and productivity.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Data – driven decision making.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Increased transparency and accountability.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Better alignment of individual goals with organization objectives.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HR Department: Uses data for talent management , succession planning, and compliance.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Managers/Supervisors: Utilizes data to evaluate team performance , identify skills gaps, and make informed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Senior Leadership: Receives high – level reports to inform strategic decision ,resource allocation , and company –wide initiatives.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Department Heads : Analyzes data to optimize team performance ,resource allocation , and department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Employees : Receives personalized feedback , coaching , and development plans based on performance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Business Analysts: Analyzes data to identify trends , opportunities , and areas for improvement.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11619" y="3035764"/>
            <a:ext cx="10972800" cy="2154436"/>
          </a:xfrm>
        </p:spPr>
        <p:txBody>
          <a:bodyPr/>
          <a:lstStyle/>
          <a:p>
            <a:pPr lvl="5"/>
            <a:r>
              <a:rPr lang="en-US" sz="2000" dirty="0" smtClean="0"/>
              <a:t>Conditional formatting : Mistaking</a:t>
            </a:r>
          </a:p>
          <a:p>
            <a:pPr lvl="5"/>
            <a:r>
              <a:rPr lang="en-US" sz="2000" dirty="0"/>
              <a:t>F</a:t>
            </a:r>
            <a:r>
              <a:rPr lang="en-US" sz="2000" dirty="0" smtClean="0"/>
              <a:t>ilter: Remove</a:t>
            </a:r>
          </a:p>
          <a:p>
            <a:pPr lvl="5"/>
            <a:r>
              <a:rPr lang="en-US" sz="2000" dirty="0" smtClean="0"/>
              <a:t>Formula: </a:t>
            </a:r>
            <a:r>
              <a:rPr lang="en-US" sz="2000" dirty="0" err="1" smtClean="0"/>
              <a:t>Perfomance</a:t>
            </a:r>
            <a:endParaRPr lang="en-US" sz="2000" dirty="0" smtClean="0"/>
          </a:p>
          <a:p>
            <a:pPr lvl="5"/>
            <a:r>
              <a:rPr lang="en-US" sz="2000" dirty="0"/>
              <a:t>P</a:t>
            </a:r>
            <a:r>
              <a:rPr lang="en-US" sz="2000" dirty="0" smtClean="0"/>
              <a:t>ivot: summary</a:t>
            </a:r>
          </a:p>
          <a:p>
            <a:pPr lvl="5"/>
            <a:r>
              <a:rPr lang="en-US" sz="2000" dirty="0" smtClean="0"/>
              <a:t>Graph: Data visualization</a:t>
            </a:r>
          </a:p>
          <a:p>
            <a:pPr lvl="5"/>
            <a:endParaRPr lang="en-US" sz="2000" dirty="0" smtClean="0"/>
          </a:p>
          <a:p>
            <a:pPr lvl="5"/>
            <a:endParaRPr lang="en-IN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Employee dataset – kaggle.com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They are 26 features in employee dataset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8 </a:t>
            </a:r>
            <a:r>
              <a:rPr lang="en-US" sz="2000" dirty="0" smtClean="0"/>
              <a:t>features </a:t>
            </a:r>
            <a:r>
              <a:rPr lang="en-US" sz="2000" dirty="0" smtClean="0"/>
              <a:t>are used 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1.Employee ID - numerical values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2. First and Last Name   -  Text format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3. </a:t>
            </a:r>
            <a:r>
              <a:rPr lang="en-US" sz="2000" dirty="0" smtClean="0"/>
              <a:t>Employee type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4. </a:t>
            </a:r>
            <a:r>
              <a:rPr lang="en-US" sz="2000" dirty="0" smtClean="0"/>
              <a:t>Performance level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5. </a:t>
            </a:r>
            <a:r>
              <a:rPr lang="en-US" sz="2000" dirty="0"/>
              <a:t>E</a:t>
            </a:r>
            <a:r>
              <a:rPr lang="en-US" sz="2000" dirty="0" smtClean="0"/>
              <a:t>mployee rating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6. Gender – Male , Female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7. Employment – Contract , Part-time, full time.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8. Ratings to feedback using IF function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1" y="332632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209675" y="2435519"/>
            <a:ext cx="10972800" cy="777363"/>
          </a:xfrm>
        </p:spPr>
        <p:txBody>
          <a:bodyPr/>
          <a:lstStyle/>
          <a:p>
            <a:r>
              <a:rPr lang="en-US" sz="2000" dirty="0" smtClean="0">
                <a:latin typeface="Algerian" panose="04020705040A02060702" pitchFamily="82" charset="0"/>
              </a:rPr>
              <a:t>Performance level : =if(z28&gt;=5,”very </a:t>
            </a:r>
            <a:r>
              <a:rPr lang="en-US" sz="2000" dirty="0" err="1" smtClean="0">
                <a:latin typeface="Algerian" panose="04020705040A02060702" pitchFamily="82" charset="0"/>
              </a:rPr>
              <a:t>high”,if</a:t>
            </a:r>
            <a:r>
              <a:rPr lang="en-US" sz="2000" dirty="0" smtClean="0">
                <a:latin typeface="Algerian" panose="04020705040A02060702" pitchFamily="82" charset="0"/>
              </a:rPr>
              <a:t>(z28&gt;=4,”high”,if(z28&gt;=3”med”,if(“true”, ”low”,)))))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690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29</cp:revision>
  <dcterms:created xsi:type="dcterms:W3CDTF">2024-03-29T15:07:22Z</dcterms:created>
  <dcterms:modified xsi:type="dcterms:W3CDTF">2024-09-01T04:40:25Z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