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31"/>
  </p:notesMasterIdLst>
  <p:handoutMasterIdLst>
    <p:handoutMasterId r:id="rId32"/>
  </p:handoutMasterIdLst>
  <p:sldIdLst>
    <p:sldId id="410" r:id="rId5"/>
    <p:sldId id="383" r:id="rId6"/>
    <p:sldId id="411" r:id="rId7"/>
    <p:sldId id="412" r:id="rId8"/>
    <p:sldId id="413" r:id="rId9"/>
    <p:sldId id="414" r:id="rId10"/>
    <p:sldId id="415" r:id="rId11"/>
    <p:sldId id="433" r:id="rId12"/>
    <p:sldId id="432" r:id="rId13"/>
    <p:sldId id="416" r:id="rId14"/>
    <p:sldId id="431" r:id="rId15"/>
    <p:sldId id="417" r:id="rId16"/>
    <p:sldId id="430" r:id="rId17"/>
    <p:sldId id="418" r:id="rId18"/>
    <p:sldId id="429" r:id="rId19"/>
    <p:sldId id="419" r:id="rId20"/>
    <p:sldId id="428" r:id="rId21"/>
    <p:sldId id="420" r:id="rId22"/>
    <p:sldId id="427" r:id="rId23"/>
    <p:sldId id="421" r:id="rId24"/>
    <p:sldId id="426" r:id="rId25"/>
    <p:sldId id="422" r:id="rId26"/>
    <p:sldId id="424" r:id="rId27"/>
    <p:sldId id="423" r:id="rId28"/>
    <p:sldId id="425" r:id="rId29"/>
    <p:sldId id="39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463E88-FE9A-4A92-B6A5-03532AAFBF91}">
          <p14:sldIdLst>
            <p14:sldId id="410"/>
            <p14:sldId id="383"/>
            <p14:sldId id="411"/>
            <p14:sldId id="412"/>
            <p14:sldId id="413"/>
            <p14:sldId id="414"/>
            <p14:sldId id="415"/>
            <p14:sldId id="433"/>
            <p14:sldId id="432"/>
            <p14:sldId id="416"/>
            <p14:sldId id="431"/>
            <p14:sldId id="417"/>
            <p14:sldId id="430"/>
            <p14:sldId id="418"/>
            <p14:sldId id="429"/>
            <p14:sldId id="419"/>
            <p14:sldId id="428"/>
            <p14:sldId id="420"/>
            <p14:sldId id="427"/>
            <p14:sldId id="421"/>
            <p14:sldId id="426"/>
            <p14:sldId id="422"/>
            <p14:sldId id="424"/>
            <p14:sldId id="423"/>
            <p14:sldId id="425"/>
          </p14:sldIdLst>
        </p14:section>
        <p14:section name="Untitled Section" id="{2829AFAC-6E0E-4B07-9167-DE927DA73276}">
          <p14:sldIdLst>
            <p14:sldId id="39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98" autoAdjust="0"/>
    <p:restoredTop sz="96327" autoAdjust="0"/>
  </p:normalViewPr>
  <p:slideViewPr>
    <p:cSldViewPr snapToGrid="0">
      <p:cViewPr varScale="1">
        <p:scale>
          <a:sx n="74" d="100"/>
          <a:sy n="74" d="100"/>
        </p:scale>
        <p:origin x="931" y="67"/>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365016-FA04-480F-9776-CD9ABE36E79D}" type="doc">
      <dgm:prSet loTypeId="urn:microsoft.com/office/officeart/2005/8/layout/bProcess4" loCatId="process" qsTypeId="urn:microsoft.com/office/officeart/2005/8/quickstyle/simple1" qsCatId="simple" csTypeId="urn:microsoft.com/office/officeart/2005/8/colors/accent3_2" csCatId="accent3"/>
      <dgm:spPr/>
      <dgm:t>
        <a:bodyPr/>
        <a:lstStyle/>
        <a:p>
          <a:endParaRPr lang="en-US"/>
        </a:p>
      </dgm:t>
    </dgm:pt>
    <dgm:pt modelId="{C987F50F-4B31-4219-AD97-3C59FC57FA1A}">
      <dgm:prSet/>
      <dgm:spPr/>
      <dgm:t>
        <a:bodyPr/>
        <a:lstStyle/>
        <a:p>
          <a:r>
            <a:rPr lang="en-US"/>
            <a:t>Azure</a:t>
          </a:r>
        </a:p>
      </dgm:t>
    </dgm:pt>
    <dgm:pt modelId="{78BDC2E8-9B68-498F-A2F1-4FC086606440}" type="parTrans" cxnId="{67AF1A16-239E-4C04-B885-A20933949052}">
      <dgm:prSet/>
      <dgm:spPr/>
      <dgm:t>
        <a:bodyPr/>
        <a:lstStyle/>
        <a:p>
          <a:endParaRPr lang="en-US"/>
        </a:p>
      </dgm:t>
    </dgm:pt>
    <dgm:pt modelId="{1DF0C4C3-EFCA-4226-B53C-E95A91F66CD2}" type="sibTrans" cxnId="{67AF1A16-239E-4C04-B885-A20933949052}">
      <dgm:prSet/>
      <dgm:spPr/>
      <dgm:t>
        <a:bodyPr/>
        <a:lstStyle/>
        <a:p>
          <a:endParaRPr lang="en-US"/>
        </a:p>
      </dgm:t>
    </dgm:pt>
    <dgm:pt modelId="{D4F4C44B-C3D9-433D-B73A-585353F982B6}">
      <dgm:prSet/>
      <dgm:spPr/>
      <dgm:t>
        <a:bodyPr/>
        <a:lstStyle/>
        <a:p>
          <a:r>
            <a:rPr lang="en-US"/>
            <a:t>Cloud Computing</a:t>
          </a:r>
        </a:p>
      </dgm:t>
    </dgm:pt>
    <dgm:pt modelId="{6F185226-5EB1-413B-AF02-643BF9ED5372}" type="parTrans" cxnId="{72DA75D2-9730-4DB6-9C58-8522C10A502F}">
      <dgm:prSet/>
      <dgm:spPr/>
      <dgm:t>
        <a:bodyPr/>
        <a:lstStyle/>
        <a:p>
          <a:endParaRPr lang="en-US"/>
        </a:p>
      </dgm:t>
    </dgm:pt>
    <dgm:pt modelId="{36326704-454D-47F7-BB51-68B57DFFF9F0}" type="sibTrans" cxnId="{72DA75D2-9730-4DB6-9C58-8522C10A502F}">
      <dgm:prSet/>
      <dgm:spPr/>
      <dgm:t>
        <a:bodyPr/>
        <a:lstStyle/>
        <a:p>
          <a:endParaRPr lang="en-US"/>
        </a:p>
      </dgm:t>
    </dgm:pt>
    <dgm:pt modelId="{0468966D-7FE8-4DF0-98C1-3554944FABE6}">
      <dgm:prSet/>
      <dgm:spPr/>
      <dgm:t>
        <a:bodyPr/>
        <a:lstStyle/>
        <a:p>
          <a:r>
            <a:rPr lang="en-US"/>
            <a:t>Networking</a:t>
          </a:r>
        </a:p>
      </dgm:t>
    </dgm:pt>
    <dgm:pt modelId="{8D861685-FCA1-4AEA-AD01-553606895743}" type="parTrans" cxnId="{3CD7F0AF-33C1-44A9-8CEE-C11A1280F7C0}">
      <dgm:prSet/>
      <dgm:spPr/>
      <dgm:t>
        <a:bodyPr/>
        <a:lstStyle/>
        <a:p>
          <a:endParaRPr lang="en-US"/>
        </a:p>
      </dgm:t>
    </dgm:pt>
    <dgm:pt modelId="{25FA397F-A95C-4D40-BB65-04433CBCC2DF}" type="sibTrans" cxnId="{3CD7F0AF-33C1-44A9-8CEE-C11A1280F7C0}">
      <dgm:prSet/>
      <dgm:spPr/>
      <dgm:t>
        <a:bodyPr/>
        <a:lstStyle/>
        <a:p>
          <a:endParaRPr lang="en-US"/>
        </a:p>
      </dgm:t>
    </dgm:pt>
    <dgm:pt modelId="{8066E6AC-B50F-4AD9-8F4B-611A2A7BE72A}">
      <dgm:prSet/>
      <dgm:spPr/>
      <dgm:t>
        <a:bodyPr/>
        <a:lstStyle/>
        <a:p>
          <a:r>
            <a:rPr lang="en-US"/>
            <a:t>Virtual networking</a:t>
          </a:r>
        </a:p>
      </dgm:t>
    </dgm:pt>
    <dgm:pt modelId="{601AFF95-677C-4872-8DAF-76B89598D138}" type="parTrans" cxnId="{385E8AEC-1C2B-4165-A4C2-F8617B503BB3}">
      <dgm:prSet/>
      <dgm:spPr/>
      <dgm:t>
        <a:bodyPr/>
        <a:lstStyle/>
        <a:p>
          <a:endParaRPr lang="en-US"/>
        </a:p>
      </dgm:t>
    </dgm:pt>
    <dgm:pt modelId="{6819C459-975D-4984-B5F1-C5CB2F715068}" type="sibTrans" cxnId="{385E8AEC-1C2B-4165-A4C2-F8617B503BB3}">
      <dgm:prSet/>
      <dgm:spPr/>
      <dgm:t>
        <a:bodyPr/>
        <a:lstStyle/>
        <a:p>
          <a:endParaRPr lang="en-US"/>
        </a:p>
      </dgm:t>
    </dgm:pt>
    <dgm:pt modelId="{F65747DF-6C76-4105-89E4-85E4FBB6A627}">
      <dgm:prSet/>
      <dgm:spPr/>
      <dgm:t>
        <a:bodyPr/>
        <a:lstStyle/>
        <a:p>
          <a:r>
            <a:rPr lang="en-US"/>
            <a:t>Network security group</a:t>
          </a:r>
        </a:p>
      </dgm:t>
    </dgm:pt>
    <dgm:pt modelId="{86E0F17F-05C5-4471-A9A7-E53674307185}" type="parTrans" cxnId="{666C9453-B4D6-4FAB-8454-5EEA05213B6B}">
      <dgm:prSet/>
      <dgm:spPr/>
      <dgm:t>
        <a:bodyPr/>
        <a:lstStyle/>
        <a:p>
          <a:endParaRPr lang="en-US"/>
        </a:p>
      </dgm:t>
    </dgm:pt>
    <dgm:pt modelId="{EC838E1B-44A7-4788-A416-A896F76B6AAE}" type="sibTrans" cxnId="{666C9453-B4D6-4FAB-8454-5EEA05213B6B}">
      <dgm:prSet/>
      <dgm:spPr/>
      <dgm:t>
        <a:bodyPr/>
        <a:lstStyle/>
        <a:p>
          <a:endParaRPr lang="en-US"/>
        </a:p>
      </dgm:t>
    </dgm:pt>
    <dgm:pt modelId="{88E0EF5A-A1A7-4C82-BB15-94C2112E9DD4}">
      <dgm:prSet/>
      <dgm:spPr/>
      <dgm:t>
        <a:bodyPr/>
        <a:lstStyle/>
        <a:p>
          <a:r>
            <a:rPr lang="en-US"/>
            <a:t>Service endpoint</a:t>
          </a:r>
        </a:p>
      </dgm:t>
    </dgm:pt>
    <dgm:pt modelId="{C763726C-359F-4AB6-87B9-8CE10C14C182}" type="parTrans" cxnId="{35B807A6-ED0E-4E42-8BAF-398C4E9A5FFA}">
      <dgm:prSet/>
      <dgm:spPr/>
      <dgm:t>
        <a:bodyPr/>
        <a:lstStyle/>
        <a:p>
          <a:endParaRPr lang="en-US"/>
        </a:p>
      </dgm:t>
    </dgm:pt>
    <dgm:pt modelId="{5A4984AF-A7C1-49D1-806E-BF75999ACF47}" type="sibTrans" cxnId="{35B807A6-ED0E-4E42-8BAF-398C4E9A5FFA}">
      <dgm:prSet/>
      <dgm:spPr/>
      <dgm:t>
        <a:bodyPr/>
        <a:lstStyle/>
        <a:p>
          <a:endParaRPr lang="en-US"/>
        </a:p>
      </dgm:t>
    </dgm:pt>
    <dgm:pt modelId="{06D84780-D423-44A4-89C1-AF9E2FE2141C}">
      <dgm:prSet/>
      <dgm:spPr/>
      <dgm:t>
        <a:bodyPr/>
        <a:lstStyle/>
        <a:p>
          <a:r>
            <a:rPr lang="en-US"/>
            <a:t>Private link</a:t>
          </a:r>
        </a:p>
      </dgm:t>
    </dgm:pt>
    <dgm:pt modelId="{897C3743-6938-420A-B3CE-5C0CA5A89BC7}" type="parTrans" cxnId="{0359A9A3-1F79-4490-BCD3-F7E89114948B}">
      <dgm:prSet/>
      <dgm:spPr/>
      <dgm:t>
        <a:bodyPr/>
        <a:lstStyle/>
        <a:p>
          <a:endParaRPr lang="en-US"/>
        </a:p>
      </dgm:t>
    </dgm:pt>
    <dgm:pt modelId="{C59CCED6-793D-45EC-9659-90755ECC5D33}" type="sibTrans" cxnId="{0359A9A3-1F79-4490-BCD3-F7E89114948B}">
      <dgm:prSet/>
      <dgm:spPr/>
      <dgm:t>
        <a:bodyPr/>
        <a:lstStyle/>
        <a:p>
          <a:endParaRPr lang="en-US"/>
        </a:p>
      </dgm:t>
    </dgm:pt>
    <dgm:pt modelId="{C55EE20C-E3FF-430F-B626-C60C0166C2D5}">
      <dgm:prSet/>
      <dgm:spPr/>
      <dgm:t>
        <a:bodyPr/>
        <a:lstStyle/>
        <a:p>
          <a:r>
            <a:rPr lang="en-US"/>
            <a:t>Domain name system</a:t>
          </a:r>
        </a:p>
      </dgm:t>
    </dgm:pt>
    <dgm:pt modelId="{563549B6-B7A7-4808-8C88-023EB0EC52FF}" type="parTrans" cxnId="{CEB57BAE-077B-48F8-9F23-28B5A38974CF}">
      <dgm:prSet/>
      <dgm:spPr/>
      <dgm:t>
        <a:bodyPr/>
        <a:lstStyle/>
        <a:p>
          <a:endParaRPr lang="en-US"/>
        </a:p>
      </dgm:t>
    </dgm:pt>
    <dgm:pt modelId="{95BC8BB2-5156-448C-9D0F-7B2EC94C1593}" type="sibTrans" cxnId="{CEB57BAE-077B-48F8-9F23-28B5A38974CF}">
      <dgm:prSet/>
      <dgm:spPr/>
      <dgm:t>
        <a:bodyPr/>
        <a:lstStyle/>
        <a:p>
          <a:endParaRPr lang="en-US"/>
        </a:p>
      </dgm:t>
    </dgm:pt>
    <dgm:pt modelId="{178B2696-E9C4-410B-83D5-C2ECE263D5F5}">
      <dgm:prSet/>
      <dgm:spPr/>
      <dgm:t>
        <a:bodyPr/>
        <a:lstStyle/>
        <a:p>
          <a:r>
            <a:rPr lang="en-US"/>
            <a:t>Azure Bastion</a:t>
          </a:r>
        </a:p>
      </dgm:t>
    </dgm:pt>
    <dgm:pt modelId="{6A24569F-4920-4143-9E83-7D91BD7AA003}" type="parTrans" cxnId="{8D18AA8B-73F1-4F05-ABB3-98CB40024E9A}">
      <dgm:prSet/>
      <dgm:spPr/>
      <dgm:t>
        <a:bodyPr/>
        <a:lstStyle/>
        <a:p>
          <a:endParaRPr lang="en-US"/>
        </a:p>
      </dgm:t>
    </dgm:pt>
    <dgm:pt modelId="{C981F165-F177-4963-9CCC-1AF26134B15B}" type="sibTrans" cxnId="{8D18AA8B-73F1-4F05-ABB3-98CB40024E9A}">
      <dgm:prSet/>
      <dgm:spPr/>
      <dgm:t>
        <a:bodyPr/>
        <a:lstStyle/>
        <a:p>
          <a:endParaRPr lang="en-US"/>
        </a:p>
      </dgm:t>
    </dgm:pt>
    <dgm:pt modelId="{31718347-53AA-4C53-8857-2609557FB2A8}">
      <dgm:prSet/>
      <dgm:spPr/>
      <dgm:t>
        <a:bodyPr/>
        <a:lstStyle/>
        <a:p>
          <a:r>
            <a:rPr lang="en-US"/>
            <a:t>Route server</a:t>
          </a:r>
        </a:p>
      </dgm:t>
    </dgm:pt>
    <dgm:pt modelId="{BC4391BC-28F8-4BBF-8518-E3E1C5BFB38A}" type="parTrans" cxnId="{253F3BA7-909B-46EF-937A-2B6E11477714}">
      <dgm:prSet/>
      <dgm:spPr/>
      <dgm:t>
        <a:bodyPr/>
        <a:lstStyle/>
        <a:p>
          <a:endParaRPr lang="en-US"/>
        </a:p>
      </dgm:t>
    </dgm:pt>
    <dgm:pt modelId="{EE34E9F6-00F6-4718-A81D-C41905B6C141}" type="sibTrans" cxnId="{253F3BA7-909B-46EF-937A-2B6E11477714}">
      <dgm:prSet/>
      <dgm:spPr/>
      <dgm:t>
        <a:bodyPr/>
        <a:lstStyle/>
        <a:p>
          <a:endParaRPr lang="en-US"/>
        </a:p>
      </dgm:t>
    </dgm:pt>
    <dgm:pt modelId="{6EAD680C-567C-45E6-BDFD-E14BF3205B87}">
      <dgm:prSet/>
      <dgm:spPr/>
      <dgm:t>
        <a:bodyPr/>
        <a:lstStyle/>
        <a:p>
          <a:r>
            <a:rPr lang="en-US"/>
            <a:t>NAT Gateway</a:t>
          </a:r>
        </a:p>
      </dgm:t>
    </dgm:pt>
    <dgm:pt modelId="{C67A2ED3-8860-47A1-9201-F33C47646480}" type="parTrans" cxnId="{60486387-C075-4B62-8459-8AFB13C80E00}">
      <dgm:prSet/>
      <dgm:spPr/>
      <dgm:t>
        <a:bodyPr/>
        <a:lstStyle/>
        <a:p>
          <a:endParaRPr lang="en-US"/>
        </a:p>
      </dgm:t>
    </dgm:pt>
    <dgm:pt modelId="{6C492DBB-4623-4431-8D0A-D74CB743CA29}" type="sibTrans" cxnId="{60486387-C075-4B62-8459-8AFB13C80E00}">
      <dgm:prSet/>
      <dgm:spPr/>
      <dgm:t>
        <a:bodyPr/>
        <a:lstStyle/>
        <a:p>
          <a:endParaRPr lang="en-US"/>
        </a:p>
      </dgm:t>
    </dgm:pt>
    <dgm:pt modelId="{3885C8FC-4313-4533-B890-CE9A020BB5B6}">
      <dgm:prSet/>
      <dgm:spPr/>
      <dgm:t>
        <a:bodyPr/>
        <a:lstStyle/>
        <a:p>
          <a:r>
            <a:rPr lang="en-US"/>
            <a:t>Traffic manager</a:t>
          </a:r>
        </a:p>
      </dgm:t>
    </dgm:pt>
    <dgm:pt modelId="{95E9F8C0-3984-4E0E-B365-D179A2F91620}" type="parTrans" cxnId="{0D9B83CA-E562-4F8B-9582-D2FA10AE52B1}">
      <dgm:prSet/>
      <dgm:spPr/>
      <dgm:t>
        <a:bodyPr/>
        <a:lstStyle/>
        <a:p>
          <a:endParaRPr lang="en-US"/>
        </a:p>
      </dgm:t>
    </dgm:pt>
    <dgm:pt modelId="{F53D8AB6-FEB6-4022-BFDC-864DC094DDFB}" type="sibTrans" cxnId="{0D9B83CA-E562-4F8B-9582-D2FA10AE52B1}">
      <dgm:prSet/>
      <dgm:spPr/>
      <dgm:t>
        <a:bodyPr/>
        <a:lstStyle/>
        <a:p>
          <a:endParaRPr lang="en-US"/>
        </a:p>
      </dgm:t>
    </dgm:pt>
    <dgm:pt modelId="{306E81EE-CDA1-44DB-8445-2D8FCC3293A4}" type="pres">
      <dgm:prSet presAssocID="{E9365016-FA04-480F-9776-CD9ABE36E79D}" presName="Name0" presStyleCnt="0">
        <dgm:presLayoutVars>
          <dgm:dir/>
          <dgm:resizeHandles/>
        </dgm:presLayoutVars>
      </dgm:prSet>
      <dgm:spPr/>
    </dgm:pt>
    <dgm:pt modelId="{EF1431C1-7C69-4801-A009-BD1356C11FEF}" type="pres">
      <dgm:prSet presAssocID="{C987F50F-4B31-4219-AD97-3C59FC57FA1A}" presName="compNode" presStyleCnt="0"/>
      <dgm:spPr/>
    </dgm:pt>
    <dgm:pt modelId="{6B408B79-F23A-463C-BA26-5231529BA95A}" type="pres">
      <dgm:prSet presAssocID="{C987F50F-4B31-4219-AD97-3C59FC57FA1A}" presName="dummyConnPt" presStyleCnt="0"/>
      <dgm:spPr/>
    </dgm:pt>
    <dgm:pt modelId="{59756E21-C603-402E-B61D-15368766E7E4}" type="pres">
      <dgm:prSet presAssocID="{C987F50F-4B31-4219-AD97-3C59FC57FA1A}" presName="node" presStyleLbl="node1" presStyleIdx="0" presStyleCnt="12">
        <dgm:presLayoutVars>
          <dgm:bulletEnabled val="1"/>
        </dgm:presLayoutVars>
      </dgm:prSet>
      <dgm:spPr/>
    </dgm:pt>
    <dgm:pt modelId="{BE259449-F526-4648-A576-CE42D9FAA9C5}" type="pres">
      <dgm:prSet presAssocID="{1DF0C4C3-EFCA-4226-B53C-E95A91F66CD2}" presName="sibTrans" presStyleLbl="bgSibTrans2D1" presStyleIdx="0" presStyleCnt="11"/>
      <dgm:spPr/>
    </dgm:pt>
    <dgm:pt modelId="{F4F668AB-EC52-4CB6-AD8B-D22F954A3EDD}" type="pres">
      <dgm:prSet presAssocID="{D4F4C44B-C3D9-433D-B73A-585353F982B6}" presName="compNode" presStyleCnt="0"/>
      <dgm:spPr/>
    </dgm:pt>
    <dgm:pt modelId="{A981899C-16D9-4F40-9C91-1CEE81B00044}" type="pres">
      <dgm:prSet presAssocID="{D4F4C44B-C3D9-433D-B73A-585353F982B6}" presName="dummyConnPt" presStyleCnt="0"/>
      <dgm:spPr/>
    </dgm:pt>
    <dgm:pt modelId="{527F006A-1DFC-4FC0-BBFA-7235D1DBC9DE}" type="pres">
      <dgm:prSet presAssocID="{D4F4C44B-C3D9-433D-B73A-585353F982B6}" presName="node" presStyleLbl="node1" presStyleIdx="1" presStyleCnt="12">
        <dgm:presLayoutVars>
          <dgm:bulletEnabled val="1"/>
        </dgm:presLayoutVars>
      </dgm:prSet>
      <dgm:spPr/>
    </dgm:pt>
    <dgm:pt modelId="{8F8A851D-447B-4FD8-A299-AB0521BA15F2}" type="pres">
      <dgm:prSet presAssocID="{36326704-454D-47F7-BB51-68B57DFFF9F0}" presName="sibTrans" presStyleLbl="bgSibTrans2D1" presStyleIdx="1" presStyleCnt="11"/>
      <dgm:spPr/>
    </dgm:pt>
    <dgm:pt modelId="{4C1B681E-00AA-4649-A5EC-7DE8D793C583}" type="pres">
      <dgm:prSet presAssocID="{0468966D-7FE8-4DF0-98C1-3554944FABE6}" presName="compNode" presStyleCnt="0"/>
      <dgm:spPr/>
    </dgm:pt>
    <dgm:pt modelId="{BF3D484C-E3D6-4D6F-9C5B-AB2AF11C60AF}" type="pres">
      <dgm:prSet presAssocID="{0468966D-7FE8-4DF0-98C1-3554944FABE6}" presName="dummyConnPt" presStyleCnt="0"/>
      <dgm:spPr/>
    </dgm:pt>
    <dgm:pt modelId="{0FAC1FE2-A994-4189-99BF-D861403A5181}" type="pres">
      <dgm:prSet presAssocID="{0468966D-7FE8-4DF0-98C1-3554944FABE6}" presName="node" presStyleLbl="node1" presStyleIdx="2" presStyleCnt="12">
        <dgm:presLayoutVars>
          <dgm:bulletEnabled val="1"/>
        </dgm:presLayoutVars>
      </dgm:prSet>
      <dgm:spPr/>
    </dgm:pt>
    <dgm:pt modelId="{8AD2DEC0-F2E0-42F4-9869-CAC22C66FC82}" type="pres">
      <dgm:prSet presAssocID="{25FA397F-A95C-4D40-BB65-04433CBCC2DF}" presName="sibTrans" presStyleLbl="bgSibTrans2D1" presStyleIdx="2" presStyleCnt="11"/>
      <dgm:spPr/>
    </dgm:pt>
    <dgm:pt modelId="{4FFB27E1-7C9E-4C42-8A74-D14EB7E912BB}" type="pres">
      <dgm:prSet presAssocID="{8066E6AC-B50F-4AD9-8F4B-611A2A7BE72A}" presName="compNode" presStyleCnt="0"/>
      <dgm:spPr/>
    </dgm:pt>
    <dgm:pt modelId="{BB7CB85B-C213-4A5A-AA40-0407409AAA86}" type="pres">
      <dgm:prSet presAssocID="{8066E6AC-B50F-4AD9-8F4B-611A2A7BE72A}" presName="dummyConnPt" presStyleCnt="0"/>
      <dgm:spPr/>
    </dgm:pt>
    <dgm:pt modelId="{613B89B8-000C-4BB7-8A5A-C9382DC22CB2}" type="pres">
      <dgm:prSet presAssocID="{8066E6AC-B50F-4AD9-8F4B-611A2A7BE72A}" presName="node" presStyleLbl="node1" presStyleIdx="3" presStyleCnt="12">
        <dgm:presLayoutVars>
          <dgm:bulletEnabled val="1"/>
        </dgm:presLayoutVars>
      </dgm:prSet>
      <dgm:spPr/>
    </dgm:pt>
    <dgm:pt modelId="{19453620-00EE-41C5-B4BF-D8F4D9CD267C}" type="pres">
      <dgm:prSet presAssocID="{6819C459-975D-4984-B5F1-C5CB2F715068}" presName="sibTrans" presStyleLbl="bgSibTrans2D1" presStyleIdx="3" presStyleCnt="11"/>
      <dgm:spPr/>
    </dgm:pt>
    <dgm:pt modelId="{CB6B3DD2-BDE7-4A44-A43C-FA1D56303184}" type="pres">
      <dgm:prSet presAssocID="{F65747DF-6C76-4105-89E4-85E4FBB6A627}" presName="compNode" presStyleCnt="0"/>
      <dgm:spPr/>
    </dgm:pt>
    <dgm:pt modelId="{062FBCA0-8696-4FEC-958C-BB03FCD926E2}" type="pres">
      <dgm:prSet presAssocID="{F65747DF-6C76-4105-89E4-85E4FBB6A627}" presName="dummyConnPt" presStyleCnt="0"/>
      <dgm:spPr/>
    </dgm:pt>
    <dgm:pt modelId="{80A05254-6EB6-4822-86A4-82067768F0B5}" type="pres">
      <dgm:prSet presAssocID="{F65747DF-6C76-4105-89E4-85E4FBB6A627}" presName="node" presStyleLbl="node1" presStyleIdx="4" presStyleCnt="12">
        <dgm:presLayoutVars>
          <dgm:bulletEnabled val="1"/>
        </dgm:presLayoutVars>
      </dgm:prSet>
      <dgm:spPr/>
    </dgm:pt>
    <dgm:pt modelId="{5BD70CF4-BB33-4B73-8071-D4770DF097F9}" type="pres">
      <dgm:prSet presAssocID="{EC838E1B-44A7-4788-A416-A896F76B6AAE}" presName="sibTrans" presStyleLbl="bgSibTrans2D1" presStyleIdx="4" presStyleCnt="11"/>
      <dgm:spPr/>
    </dgm:pt>
    <dgm:pt modelId="{A2A077AC-BEDC-47B9-BF8F-5F37882F054E}" type="pres">
      <dgm:prSet presAssocID="{88E0EF5A-A1A7-4C82-BB15-94C2112E9DD4}" presName="compNode" presStyleCnt="0"/>
      <dgm:spPr/>
    </dgm:pt>
    <dgm:pt modelId="{581479ED-F688-44D9-B4D0-31F17B331ACD}" type="pres">
      <dgm:prSet presAssocID="{88E0EF5A-A1A7-4C82-BB15-94C2112E9DD4}" presName="dummyConnPt" presStyleCnt="0"/>
      <dgm:spPr/>
    </dgm:pt>
    <dgm:pt modelId="{5023FF2F-3FC3-40F5-9F9A-D0B1E3F53DCF}" type="pres">
      <dgm:prSet presAssocID="{88E0EF5A-A1A7-4C82-BB15-94C2112E9DD4}" presName="node" presStyleLbl="node1" presStyleIdx="5" presStyleCnt="12">
        <dgm:presLayoutVars>
          <dgm:bulletEnabled val="1"/>
        </dgm:presLayoutVars>
      </dgm:prSet>
      <dgm:spPr/>
    </dgm:pt>
    <dgm:pt modelId="{1AAC5C29-BAFC-45E8-B1DA-FF68604E54D3}" type="pres">
      <dgm:prSet presAssocID="{5A4984AF-A7C1-49D1-806E-BF75999ACF47}" presName="sibTrans" presStyleLbl="bgSibTrans2D1" presStyleIdx="5" presStyleCnt="11"/>
      <dgm:spPr/>
    </dgm:pt>
    <dgm:pt modelId="{284ED093-3A8C-4FA2-BCB6-9BFEB4983316}" type="pres">
      <dgm:prSet presAssocID="{06D84780-D423-44A4-89C1-AF9E2FE2141C}" presName="compNode" presStyleCnt="0"/>
      <dgm:spPr/>
    </dgm:pt>
    <dgm:pt modelId="{54CA1C53-FAC5-478B-BDC2-5DE168620027}" type="pres">
      <dgm:prSet presAssocID="{06D84780-D423-44A4-89C1-AF9E2FE2141C}" presName="dummyConnPt" presStyleCnt="0"/>
      <dgm:spPr/>
    </dgm:pt>
    <dgm:pt modelId="{C5FDF5D0-44BB-4F79-B407-0677D2C41EA8}" type="pres">
      <dgm:prSet presAssocID="{06D84780-D423-44A4-89C1-AF9E2FE2141C}" presName="node" presStyleLbl="node1" presStyleIdx="6" presStyleCnt="12">
        <dgm:presLayoutVars>
          <dgm:bulletEnabled val="1"/>
        </dgm:presLayoutVars>
      </dgm:prSet>
      <dgm:spPr/>
    </dgm:pt>
    <dgm:pt modelId="{9087FAD5-AD90-4FEF-A432-78FD44AD8CA3}" type="pres">
      <dgm:prSet presAssocID="{C59CCED6-793D-45EC-9659-90755ECC5D33}" presName="sibTrans" presStyleLbl="bgSibTrans2D1" presStyleIdx="6" presStyleCnt="11"/>
      <dgm:spPr/>
    </dgm:pt>
    <dgm:pt modelId="{58411C94-546C-4E9F-8545-0C4C37D68E92}" type="pres">
      <dgm:prSet presAssocID="{C55EE20C-E3FF-430F-B626-C60C0166C2D5}" presName="compNode" presStyleCnt="0"/>
      <dgm:spPr/>
    </dgm:pt>
    <dgm:pt modelId="{2B4DEE28-05BD-43C1-B04F-023C90A1D6DC}" type="pres">
      <dgm:prSet presAssocID="{C55EE20C-E3FF-430F-B626-C60C0166C2D5}" presName="dummyConnPt" presStyleCnt="0"/>
      <dgm:spPr/>
    </dgm:pt>
    <dgm:pt modelId="{E43D9E50-149C-455B-9952-112BFB72CC5C}" type="pres">
      <dgm:prSet presAssocID="{C55EE20C-E3FF-430F-B626-C60C0166C2D5}" presName="node" presStyleLbl="node1" presStyleIdx="7" presStyleCnt="12">
        <dgm:presLayoutVars>
          <dgm:bulletEnabled val="1"/>
        </dgm:presLayoutVars>
      </dgm:prSet>
      <dgm:spPr/>
    </dgm:pt>
    <dgm:pt modelId="{902FD7F8-CB74-4709-BEEE-CB683C46C6C9}" type="pres">
      <dgm:prSet presAssocID="{95BC8BB2-5156-448C-9D0F-7B2EC94C1593}" presName="sibTrans" presStyleLbl="bgSibTrans2D1" presStyleIdx="7" presStyleCnt="11"/>
      <dgm:spPr/>
    </dgm:pt>
    <dgm:pt modelId="{988264F8-3392-48F8-A710-02BF065FC294}" type="pres">
      <dgm:prSet presAssocID="{178B2696-E9C4-410B-83D5-C2ECE263D5F5}" presName="compNode" presStyleCnt="0"/>
      <dgm:spPr/>
    </dgm:pt>
    <dgm:pt modelId="{764CB743-4292-4189-A1E9-B5FA0E35194A}" type="pres">
      <dgm:prSet presAssocID="{178B2696-E9C4-410B-83D5-C2ECE263D5F5}" presName="dummyConnPt" presStyleCnt="0"/>
      <dgm:spPr/>
    </dgm:pt>
    <dgm:pt modelId="{A00FF113-14B4-4344-91A8-8F912EF6AFD9}" type="pres">
      <dgm:prSet presAssocID="{178B2696-E9C4-410B-83D5-C2ECE263D5F5}" presName="node" presStyleLbl="node1" presStyleIdx="8" presStyleCnt="12">
        <dgm:presLayoutVars>
          <dgm:bulletEnabled val="1"/>
        </dgm:presLayoutVars>
      </dgm:prSet>
      <dgm:spPr/>
    </dgm:pt>
    <dgm:pt modelId="{FE56478E-0AD7-4380-8C21-432570B6E18D}" type="pres">
      <dgm:prSet presAssocID="{C981F165-F177-4963-9CCC-1AF26134B15B}" presName="sibTrans" presStyleLbl="bgSibTrans2D1" presStyleIdx="8" presStyleCnt="11"/>
      <dgm:spPr/>
    </dgm:pt>
    <dgm:pt modelId="{EE6E4352-8022-4373-A92C-8CD7C6F2B71A}" type="pres">
      <dgm:prSet presAssocID="{31718347-53AA-4C53-8857-2609557FB2A8}" presName="compNode" presStyleCnt="0"/>
      <dgm:spPr/>
    </dgm:pt>
    <dgm:pt modelId="{E5506F92-2580-4726-819A-3890CFC7AF6E}" type="pres">
      <dgm:prSet presAssocID="{31718347-53AA-4C53-8857-2609557FB2A8}" presName="dummyConnPt" presStyleCnt="0"/>
      <dgm:spPr/>
    </dgm:pt>
    <dgm:pt modelId="{BE9DE2B7-E066-4F42-A2D5-012493CD757A}" type="pres">
      <dgm:prSet presAssocID="{31718347-53AA-4C53-8857-2609557FB2A8}" presName="node" presStyleLbl="node1" presStyleIdx="9" presStyleCnt="12">
        <dgm:presLayoutVars>
          <dgm:bulletEnabled val="1"/>
        </dgm:presLayoutVars>
      </dgm:prSet>
      <dgm:spPr/>
    </dgm:pt>
    <dgm:pt modelId="{B1BFBB34-8C58-44B0-8EDA-CD58B12945A9}" type="pres">
      <dgm:prSet presAssocID="{EE34E9F6-00F6-4718-A81D-C41905B6C141}" presName="sibTrans" presStyleLbl="bgSibTrans2D1" presStyleIdx="9" presStyleCnt="11"/>
      <dgm:spPr/>
    </dgm:pt>
    <dgm:pt modelId="{4B6F2155-422A-49AC-B79E-D4239B69ACBB}" type="pres">
      <dgm:prSet presAssocID="{6EAD680C-567C-45E6-BDFD-E14BF3205B87}" presName="compNode" presStyleCnt="0"/>
      <dgm:spPr/>
    </dgm:pt>
    <dgm:pt modelId="{4CF86BA3-C08A-4358-9B3D-DB739C3E0F8D}" type="pres">
      <dgm:prSet presAssocID="{6EAD680C-567C-45E6-BDFD-E14BF3205B87}" presName="dummyConnPt" presStyleCnt="0"/>
      <dgm:spPr/>
    </dgm:pt>
    <dgm:pt modelId="{361159DD-4828-41F2-BDD4-554ADD80912F}" type="pres">
      <dgm:prSet presAssocID="{6EAD680C-567C-45E6-BDFD-E14BF3205B87}" presName="node" presStyleLbl="node1" presStyleIdx="10" presStyleCnt="12">
        <dgm:presLayoutVars>
          <dgm:bulletEnabled val="1"/>
        </dgm:presLayoutVars>
      </dgm:prSet>
      <dgm:spPr/>
    </dgm:pt>
    <dgm:pt modelId="{73B839BF-167D-470F-BA8E-65665C589EF7}" type="pres">
      <dgm:prSet presAssocID="{6C492DBB-4623-4431-8D0A-D74CB743CA29}" presName="sibTrans" presStyleLbl="bgSibTrans2D1" presStyleIdx="10" presStyleCnt="11"/>
      <dgm:spPr/>
    </dgm:pt>
    <dgm:pt modelId="{919D6A4D-AF65-42CF-B646-F11C3E70DB67}" type="pres">
      <dgm:prSet presAssocID="{3885C8FC-4313-4533-B890-CE9A020BB5B6}" presName="compNode" presStyleCnt="0"/>
      <dgm:spPr/>
    </dgm:pt>
    <dgm:pt modelId="{5FD1433B-5194-4386-8B12-859F1A0AEA30}" type="pres">
      <dgm:prSet presAssocID="{3885C8FC-4313-4533-B890-CE9A020BB5B6}" presName="dummyConnPt" presStyleCnt="0"/>
      <dgm:spPr/>
    </dgm:pt>
    <dgm:pt modelId="{CB030B91-D314-428A-AD66-F406C1E8F9ED}" type="pres">
      <dgm:prSet presAssocID="{3885C8FC-4313-4533-B890-CE9A020BB5B6}" presName="node" presStyleLbl="node1" presStyleIdx="11" presStyleCnt="12">
        <dgm:presLayoutVars>
          <dgm:bulletEnabled val="1"/>
        </dgm:presLayoutVars>
      </dgm:prSet>
      <dgm:spPr/>
    </dgm:pt>
  </dgm:ptLst>
  <dgm:cxnLst>
    <dgm:cxn modelId="{C540E80B-C091-43C7-9A38-3441E3253860}" type="presOf" srcId="{C55EE20C-E3FF-430F-B626-C60C0166C2D5}" destId="{E43D9E50-149C-455B-9952-112BFB72CC5C}" srcOrd="0" destOrd="0" presId="urn:microsoft.com/office/officeart/2005/8/layout/bProcess4"/>
    <dgm:cxn modelId="{4DC94C0C-F4FF-4771-BA94-A7613AB24D88}" type="presOf" srcId="{C981F165-F177-4963-9CCC-1AF26134B15B}" destId="{FE56478E-0AD7-4380-8C21-432570B6E18D}" srcOrd="0" destOrd="0" presId="urn:microsoft.com/office/officeart/2005/8/layout/bProcess4"/>
    <dgm:cxn modelId="{5177680D-D0EF-4552-A321-8A06A508FA08}" type="presOf" srcId="{0468966D-7FE8-4DF0-98C1-3554944FABE6}" destId="{0FAC1FE2-A994-4189-99BF-D861403A5181}" srcOrd="0" destOrd="0" presId="urn:microsoft.com/office/officeart/2005/8/layout/bProcess4"/>
    <dgm:cxn modelId="{67AF1A16-239E-4C04-B885-A20933949052}" srcId="{E9365016-FA04-480F-9776-CD9ABE36E79D}" destId="{C987F50F-4B31-4219-AD97-3C59FC57FA1A}" srcOrd="0" destOrd="0" parTransId="{78BDC2E8-9B68-498F-A2F1-4FC086606440}" sibTransId="{1DF0C4C3-EFCA-4226-B53C-E95A91F66CD2}"/>
    <dgm:cxn modelId="{A8053D27-DAD1-4BE8-A9D6-56C3EC47DB9F}" type="presOf" srcId="{06D84780-D423-44A4-89C1-AF9E2FE2141C}" destId="{C5FDF5D0-44BB-4F79-B407-0677D2C41EA8}" srcOrd="0" destOrd="0" presId="urn:microsoft.com/office/officeart/2005/8/layout/bProcess4"/>
    <dgm:cxn modelId="{6BB7332B-2488-41FA-A36D-1E1D376F71F6}" type="presOf" srcId="{F65747DF-6C76-4105-89E4-85E4FBB6A627}" destId="{80A05254-6EB6-4822-86A4-82067768F0B5}" srcOrd="0" destOrd="0" presId="urn:microsoft.com/office/officeart/2005/8/layout/bProcess4"/>
    <dgm:cxn modelId="{54F4722F-5ECC-4EDA-8A20-CBFB747D48F1}" type="presOf" srcId="{5A4984AF-A7C1-49D1-806E-BF75999ACF47}" destId="{1AAC5C29-BAFC-45E8-B1DA-FF68604E54D3}" srcOrd="0" destOrd="0" presId="urn:microsoft.com/office/officeart/2005/8/layout/bProcess4"/>
    <dgm:cxn modelId="{B0F14834-C26A-41CA-8F62-7751F3A9B399}" type="presOf" srcId="{C987F50F-4B31-4219-AD97-3C59FC57FA1A}" destId="{59756E21-C603-402E-B61D-15368766E7E4}" srcOrd="0" destOrd="0" presId="urn:microsoft.com/office/officeart/2005/8/layout/bProcess4"/>
    <dgm:cxn modelId="{79E3C13E-3C93-4643-AEF7-8F3E046D4975}" type="presOf" srcId="{E9365016-FA04-480F-9776-CD9ABE36E79D}" destId="{306E81EE-CDA1-44DB-8445-2D8FCC3293A4}" srcOrd="0" destOrd="0" presId="urn:microsoft.com/office/officeart/2005/8/layout/bProcess4"/>
    <dgm:cxn modelId="{F0007C44-D3BB-4EB1-8744-457EC95F60A8}" type="presOf" srcId="{178B2696-E9C4-410B-83D5-C2ECE263D5F5}" destId="{A00FF113-14B4-4344-91A8-8F912EF6AFD9}" srcOrd="0" destOrd="0" presId="urn:microsoft.com/office/officeart/2005/8/layout/bProcess4"/>
    <dgm:cxn modelId="{FFB8124C-36D1-4E75-ABDC-7F75F2A26CFA}" type="presOf" srcId="{95BC8BB2-5156-448C-9D0F-7B2EC94C1593}" destId="{902FD7F8-CB74-4709-BEEE-CB683C46C6C9}" srcOrd="0" destOrd="0" presId="urn:microsoft.com/office/officeart/2005/8/layout/bProcess4"/>
    <dgm:cxn modelId="{666C9453-B4D6-4FAB-8454-5EEA05213B6B}" srcId="{E9365016-FA04-480F-9776-CD9ABE36E79D}" destId="{F65747DF-6C76-4105-89E4-85E4FBB6A627}" srcOrd="4" destOrd="0" parTransId="{86E0F17F-05C5-4471-A9A7-E53674307185}" sibTransId="{EC838E1B-44A7-4788-A416-A896F76B6AAE}"/>
    <dgm:cxn modelId="{A9A07D74-1B65-4AB6-A3B8-E000A11325F3}" type="presOf" srcId="{EE34E9F6-00F6-4718-A81D-C41905B6C141}" destId="{B1BFBB34-8C58-44B0-8EDA-CD58B12945A9}" srcOrd="0" destOrd="0" presId="urn:microsoft.com/office/officeart/2005/8/layout/bProcess4"/>
    <dgm:cxn modelId="{66F37975-6B40-49D6-B00E-87F954C23B02}" type="presOf" srcId="{EC838E1B-44A7-4788-A416-A896F76B6AAE}" destId="{5BD70CF4-BB33-4B73-8071-D4770DF097F9}" srcOrd="0" destOrd="0" presId="urn:microsoft.com/office/officeart/2005/8/layout/bProcess4"/>
    <dgm:cxn modelId="{2ACC2681-336F-4E1F-9052-B090664D2DA7}" type="presOf" srcId="{3885C8FC-4313-4533-B890-CE9A020BB5B6}" destId="{CB030B91-D314-428A-AD66-F406C1E8F9ED}" srcOrd="0" destOrd="0" presId="urn:microsoft.com/office/officeart/2005/8/layout/bProcess4"/>
    <dgm:cxn modelId="{60486387-C075-4B62-8459-8AFB13C80E00}" srcId="{E9365016-FA04-480F-9776-CD9ABE36E79D}" destId="{6EAD680C-567C-45E6-BDFD-E14BF3205B87}" srcOrd="10" destOrd="0" parTransId="{C67A2ED3-8860-47A1-9201-F33C47646480}" sibTransId="{6C492DBB-4623-4431-8D0A-D74CB743CA29}"/>
    <dgm:cxn modelId="{926DF288-74A4-4272-AF65-3AE4EA0F17D8}" type="presOf" srcId="{6C492DBB-4623-4431-8D0A-D74CB743CA29}" destId="{73B839BF-167D-470F-BA8E-65665C589EF7}" srcOrd="0" destOrd="0" presId="urn:microsoft.com/office/officeart/2005/8/layout/bProcess4"/>
    <dgm:cxn modelId="{F005E189-EC86-468E-8A55-FBBEEF695AED}" type="presOf" srcId="{6819C459-975D-4984-B5F1-C5CB2F715068}" destId="{19453620-00EE-41C5-B4BF-D8F4D9CD267C}" srcOrd="0" destOrd="0" presId="urn:microsoft.com/office/officeart/2005/8/layout/bProcess4"/>
    <dgm:cxn modelId="{8D18AA8B-73F1-4F05-ABB3-98CB40024E9A}" srcId="{E9365016-FA04-480F-9776-CD9ABE36E79D}" destId="{178B2696-E9C4-410B-83D5-C2ECE263D5F5}" srcOrd="8" destOrd="0" parTransId="{6A24569F-4920-4143-9E83-7D91BD7AA003}" sibTransId="{C981F165-F177-4963-9CCC-1AF26134B15B}"/>
    <dgm:cxn modelId="{64BD93A3-A8E2-4573-960F-CC8EC68C18F0}" type="presOf" srcId="{36326704-454D-47F7-BB51-68B57DFFF9F0}" destId="{8F8A851D-447B-4FD8-A299-AB0521BA15F2}" srcOrd="0" destOrd="0" presId="urn:microsoft.com/office/officeart/2005/8/layout/bProcess4"/>
    <dgm:cxn modelId="{0359A9A3-1F79-4490-BCD3-F7E89114948B}" srcId="{E9365016-FA04-480F-9776-CD9ABE36E79D}" destId="{06D84780-D423-44A4-89C1-AF9E2FE2141C}" srcOrd="6" destOrd="0" parTransId="{897C3743-6938-420A-B3CE-5C0CA5A89BC7}" sibTransId="{C59CCED6-793D-45EC-9659-90755ECC5D33}"/>
    <dgm:cxn modelId="{35B807A6-ED0E-4E42-8BAF-398C4E9A5FFA}" srcId="{E9365016-FA04-480F-9776-CD9ABE36E79D}" destId="{88E0EF5A-A1A7-4C82-BB15-94C2112E9DD4}" srcOrd="5" destOrd="0" parTransId="{C763726C-359F-4AB6-87B9-8CE10C14C182}" sibTransId="{5A4984AF-A7C1-49D1-806E-BF75999ACF47}"/>
    <dgm:cxn modelId="{368A99A6-388F-4225-8C10-877FA76235BE}" type="presOf" srcId="{D4F4C44B-C3D9-433D-B73A-585353F982B6}" destId="{527F006A-1DFC-4FC0-BBFA-7235D1DBC9DE}" srcOrd="0" destOrd="0" presId="urn:microsoft.com/office/officeart/2005/8/layout/bProcess4"/>
    <dgm:cxn modelId="{253F3BA7-909B-46EF-937A-2B6E11477714}" srcId="{E9365016-FA04-480F-9776-CD9ABE36E79D}" destId="{31718347-53AA-4C53-8857-2609557FB2A8}" srcOrd="9" destOrd="0" parTransId="{BC4391BC-28F8-4BBF-8518-E3E1C5BFB38A}" sibTransId="{EE34E9F6-00F6-4718-A81D-C41905B6C141}"/>
    <dgm:cxn modelId="{CEB57BAE-077B-48F8-9F23-28B5A38974CF}" srcId="{E9365016-FA04-480F-9776-CD9ABE36E79D}" destId="{C55EE20C-E3FF-430F-B626-C60C0166C2D5}" srcOrd="7" destOrd="0" parTransId="{563549B6-B7A7-4808-8C88-023EB0EC52FF}" sibTransId="{95BC8BB2-5156-448C-9D0F-7B2EC94C1593}"/>
    <dgm:cxn modelId="{3CD7F0AF-33C1-44A9-8CEE-C11A1280F7C0}" srcId="{E9365016-FA04-480F-9776-CD9ABE36E79D}" destId="{0468966D-7FE8-4DF0-98C1-3554944FABE6}" srcOrd="2" destOrd="0" parTransId="{8D861685-FCA1-4AEA-AD01-553606895743}" sibTransId="{25FA397F-A95C-4D40-BB65-04433CBCC2DF}"/>
    <dgm:cxn modelId="{1C2B8BB1-DD76-420B-BDF5-EA0E21A17144}" type="presOf" srcId="{C59CCED6-793D-45EC-9659-90755ECC5D33}" destId="{9087FAD5-AD90-4FEF-A432-78FD44AD8CA3}" srcOrd="0" destOrd="0" presId="urn:microsoft.com/office/officeart/2005/8/layout/bProcess4"/>
    <dgm:cxn modelId="{38793BC3-A10C-4722-A0EE-131E6EF452A7}" type="presOf" srcId="{88E0EF5A-A1A7-4C82-BB15-94C2112E9DD4}" destId="{5023FF2F-3FC3-40F5-9F9A-D0B1E3F53DCF}" srcOrd="0" destOrd="0" presId="urn:microsoft.com/office/officeart/2005/8/layout/bProcess4"/>
    <dgm:cxn modelId="{0D9B83CA-E562-4F8B-9582-D2FA10AE52B1}" srcId="{E9365016-FA04-480F-9776-CD9ABE36E79D}" destId="{3885C8FC-4313-4533-B890-CE9A020BB5B6}" srcOrd="11" destOrd="0" parTransId="{95E9F8C0-3984-4E0E-B365-D179A2F91620}" sibTransId="{F53D8AB6-FEB6-4022-BFDC-864DC094DDFB}"/>
    <dgm:cxn modelId="{59E033CC-29AA-41E1-BD7D-F1E0B52EAE2E}" type="presOf" srcId="{6EAD680C-567C-45E6-BDFD-E14BF3205B87}" destId="{361159DD-4828-41F2-BDD4-554ADD80912F}" srcOrd="0" destOrd="0" presId="urn:microsoft.com/office/officeart/2005/8/layout/bProcess4"/>
    <dgm:cxn modelId="{0B6796D0-A386-4C74-9E65-223AA505D1CC}" type="presOf" srcId="{25FA397F-A95C-4D40-BB65-04433CBCC2DF}" destId="{8AD2DEC0-F2E0-42F4-9869-CAC22C66FC82}" srcOrd="0" destOrd="0" presId="urn:microsoft.com/office/officeart/2005/8/layout/bProcess4"/>
    <dgm:cxn modelId="{72DA75D2-9730-4DB6-9C58-8522C10A502F}" srcId="{E9365016-FA04-480F-9776-CD9ABE36E79D}" destId="{D4F4C44B-C3D9-433D-B73A-585353F982B6}" srcOrd="1" destOrd="0" parTransId="{6F185226-5EB1-413B-AF02-643BF9ED5372}" sibTransId="{36326704-454D-47F7-BB51-68B57DFFF9F0}"/>
    <dgm:cxn modelId="{6A1261E8-5C31-4460-BB00-F400923BA2B1}" type="presOf" srcId="{8066E6AC-B50F-4AD9-8F4B-611A2A7BE72A}" destId="{613B89B8-000C-4BB7-8A5A-C9382DC22CB2}" srcOrd="0" destOrd="0" presId="urn:microsoft.com/office/officeart/2005/8/layout/bProcess4"/>
    <dgm:cxn modelId="{385E8AEC-1C2B-4165-A4C2-F8617B503BB3}" srcId="{E9365016-FA04-480F-9776-CD9ABE36E79D}" destId="{8066E6AC-B50F-4AD9-8F4B-611A2A7BE72A}" srcOrd="3" destOrd="0" parTransId="{601AFF95-677C-4872-8DAF-76B89598D138}" sibTransId="{6819C459-975D-4984-B5F1-C5CB2F715068}"/>
    <dgm:cxn modelId="{D744CEEC-7CFD-4E77-8D54-DD6B83BD8B4B}" type="presOf" srcId="{31718347-53AA-4C53-8857-2609557FB2A8}" destId="{BE9DE2B7-E066-4F42-A2D5-012493CD757A}" srcOrd="0" destOrd="0" presId="urn:microsoft.com/office/officeart/2005/8/layout/bProcess4"/>
    <dgm:cxn modelId="{C6EE17FF-2CA7-42ED-8599-307D200946D6}" type="presOf" srcId="{1DF0C4C3-EFCA-4226-B53C-E95A91F66CD2}" destId="{BE259449-F526-4648-A576-CE42D9FAA9C5}" srcOrd="0" destOrd="0" presId="urn:microsoft.com/office/officeart/2005/8/layout/bProcess4"/>
    <dgm:cxn modelId="{156664B5-A15A-432C-A5E5-76B68D86567B}" type="presParOf" srcId="{306E81EE-CDA1-44DB-8445-2D8FCC3293A4}" destId="{EF1431C1-7C69-4801-A009-BD1356C11FEF}" srcOrd="0" destOrd="0" presId="urn:microsoft.com/office/officeart/2005/8/layout/bProcess4"/>
    <dgm:cxn modelId="{353B1157-70B4-4582-B9DD-8D3432C8A0CD}" type="presParOf" srcId="{EF1431C1-7C69-4801-A009-BD1356C11FEF}" destId="{6B408B79-F23A-463C-BA26-5231529BA95A}" srcOrd="0" destOrd="0" presId="urn:microsoft.com/office/officeart/2005/8/layout/bProcess4"/>
    <dgm:cxn modelId="{C1E6D464-AE70-46A6-A176-69B0DABF403D}" type="presParOf" srcId="{EF1431C1-7C69-4801-A009-BD1356C11FEF}" destId="{59756E21-C603-402E-B61D-15368766E7E4}" srcOrd="1" destOrd="0" presId="urn:microsoft.com/office/officeart/2005/8/layout/bProcess4"/>
    <dgm:cxn modelId="{D505D562-A7E1-49C5-A34D-73A8126C2B37}" type="presParOf" srcId="{306E81EE-CDA1-44DB-8445-2D8FCC3293A4}" destId="{BE259449-F526-4648-A576-CE42D9FAA9C5}" srcOrd="1" destOrd="0" presId="urn:microsoft.com/office/officeart/2005/8/layout/bProcess4"/>
    <dgm:cxn modelId="{48DC92E9-3D03-4F2B-A103-23524156948F}" type="presParOf" srcId="{306E81EE-CDA1-44DB-8445-2D8FCC3293A4}" destId="{F4F668AB-EC52-4CB6-AD8B-D22F954A3EDD}" srcOrd="2" destOrd="0" presId="urn:microsoft.com/office/officeart/2005/8/layout/bProcess4"/>
    <dgm:cxn modelId="{413BF2DD-69CE-41B1-BCBE-95CD045214D6}" type="presParOf" srcId="{F4F668AB-EC52-4CB6-AD8B-D22F954A3EDD}" destId="{A981899C-16D9-4F40-9C91-1CEE81B00044}" srcOrd="0" destOrd="0" presId="urn:microsoft.com/office/officeart/2005/8/layout/bProcess4"/>
    <dgm:cxn modelId="{59D433F3-38CA-4DEF-8085-E969CF98294C}" type="presParOf" srcId="{F4F668AB-EC52-4CB6-AD8B-D22F954A3EDD}" destId="{527F006A-1DFC-4FC0-BBFA-7235D1DBC9DE}" srcOrd="1" destOrd="0" presId="urn:microsoft.com/office/officeart/2005/8/layout/bProcess4"/>
    <dgm:cxn modelId="{BCC7A97C-61BD-4477-826D-FF39D9C8F5FC}" type="presParOf" srcId="{306E81EE-CDA1-44DB-8445-2D8FCC3293A4}" destId="{8F8A851D-447B-4FD8-A299-AB0521BA15F2}" srcOrd="3" destOrd="0" presId="urn:microsoft.com/office/officeart/2005/8/layout/bProcess4"/>
    <dgm:cxn modelId="{FCF0B23D-11F6-4144-AA9F-994E39AA7DD3}" type="presParOf" srcId="{306E81EE-CDA1-44DB-8445-2D8FCC3293A4}" destId="{4C1B681E-00AA-4649-A5EC-7DE8D793C583}" srcOrd="4" destOrd="0" presId="urn:microsoft.com/office/officeart/2005/8/layout/bProcess4"/>
    <dgm:cxn modelId="{C135DB6C-1CE2-41E4-8F94-E37BA061D7B2}" type="presParOf" srcId="{4C1B681E-00AA-4649-A5EC-7DE8D793C583}" destId="{BF3D484C-E3D6-4D6F-9C5B-AB2AF11C60AF}" srcOrd="0" destOrd="0" presId="urn:microsoft.com/office/officeart/2005/8/layout/bProcess4"/>
    <dgm:cxn modelId="{7D300820-78F5-4F1D-A60C-B29B01C320E5}" type="presParOf" srcId="{4C1B681E-00AA-4649-A5EC-7DE8D793C583}" destId="{0FAC1FE2-A994-4189-99BF-D861403A5181}" srcOrd="1" destOrd="0" presId="urn:microsoft.com/office/officeart/2005/8/layout/bProcess4"/>
    <dgm:cxn modelId="{4E35A094-1DC4-4641-9DE4-8CD0565BF8F8}" type="presParOf" srcId="{306E81EE-CDA1-44DB-8445-2D8FCC3293A4}" destId="{8AD2DEC0-F2E0-42F4-9869-CAC22C66FC82}" srcOrd="5" destOrd="0" presId="urn:microsoft.com/office/officeart/2005/8/layout/bProcess4"/>
    <dgm:cxn modelId="{D3AB20B7-61DC-463C-B05C-AA72CEFEDF77}" type="presParOf" srcId="{306E81EE-CDA1-44DB-8445-2D8FCC3293A4}" destId="{4FFB27E1-7C9E-4C42-8A74-D14EB7E912BB}" srcOrd="6" destOrd="0" presId="urn:microsoft.com/office/officeart/2005/8/layout/bProcess4"/>
    <dgm:cxn modelId="{FD71D9DB-AF23-43CF-95DC-F48618027CF8}" type="presParOf" srcId="{4FFB27E1-7C9E-4C42-8A74-D14EB7E912BB}" destId="{BB7CB85B-C213-4A5A-AA40-0407409AAA86}" srcOrd="0" destOrd="0" presId="urn:microsoft.com/office/officeart/2005/8/layout/bProcess4"/>
    <dgm:cxn modelId="{CB7C1E72-C617-44DC-8A48-19251042EB2B}" type="presParOf" srcId="{4FFB27E1-7C9E-4C42-8A74-D14EB7E912BB}" destId="{613B89B8-000C-4BB7-8A5A-C9382DC22CB2}" srcOrd="1" destOrd="0" presId="urn:microsoft.com/office/officeart/2005/8/layout/bProcess4"/>
    <dgm:cxn modelId="{077D22A2-B7A6-4ACF-9E45-CEFBD6573D70}" type="presParOf" srcId="{306E81EE-CDA1-44DB-8445-2D8FCC3293A4}" destId="{19453620-00EE-41C5-B4BF-D8F4D9CD267C}" srcOrd="7" destOrd="0" presId="urn:microsoft.com/office/officeart/2005/8/layout/bProcess4"/>
    <dgm:cxn modelId="{32ABF98A-E4A5-4744-B30E-A231EDA1BA61}" type="presParOf" srcId="{306E81EE-CDA1-44DB-8445-2D8FCC3293A4}" destId="{CB6B3DD2-BDE7-4A44-A43C-FA1D56303184}" srcOrd="8" destOrd="0" presId="urn:microsoft.com/office/officeart/2005/8/layout/bProcess4"/>
    <dgm:cxn modelId="{6C98F2D7-489E-4D16-B9CC-1EC356B2CB1F}" type="presParOf" srcId="{CB6B3DD2-BDE7-4A44-A43C-FA1D56303184}" destId="{062FBCA0-8696-4FEC-958C-BB03FCD926E2}" srcOrd="0" destOrd="0" presId="urn:microsoft.com/office/officeart/2005/8/layout/bProcess4"/>
    <dgm:cxn modelId="{B80CC970-83DE-49F2-925D-4B5C9CCF52F2}" type="presParOf" srcId="{CB6B3DD2-BDE7-4A44-A43C-FA1D56303184}" destId="{80A05254-6EB6-4822-86A4-82067768F0B5}" srcOrd="1" destOrd="0" presId="urn:microsoft.com/office/officeart/2005/8/layout/bProcess4"/>
    <dgm:cxn modelId="{6AE689F7-8009-45CB-B5B1-B5367DC0B36D}" type="presParOf" srcId="{306E81EE-CDA1-44DB-8445-2D8FCC3293A4}" destId="{5BD70CF4-BB33-4B73-8071-D4770DF097F9}" srcOrd="9" destOrd="0" presId="urn:microsoft.com/office/officeart/2005/8/layout/bProcess4"/>
    <dgm:cxn modelId="{37EB8370-1C1E-4C0A-8724-2D184014FECC}" type="presParOf" srcId="{306E81EE-CDA1-44DB-8445-2D8FCC3293A4}" destId="{A2A077AC-BEDC-47B9-BF8F-5F37882F054E}" srcOrd="10" destOrd="0" presId="urn:microsoft.com/office/officeart/2005/8/layout/bProcess4"/>
    <dgm:cxn modelId="{1EE15FDD-59A4-4AD7-8ECB-9FA76785BBD9}" type="presParOf" srcId="{A2A077AC-BEDC-47B9-BF8F-5F37882F054E}" destId="{581479ED-F688-44D9-B4D0-31F17B331ACD}" srcOrd="0" destOrd="0" presId="urn:microsoft.com/office/officeart/2005/8/layout/bProcess4"/>
    <dgm:cxn modelId="{3B319ABC-14F0-40D0-B828-72C85D4A935C}" type="presParOf" srcId="{A2A077AC-BEDC-47B9-BF8F-5F37882F054E}" destId="{5023FF2F-3FC3-40F5-9F9A-D0B1E3F53DCF}" srcOrd="1" destOrd="0" presId="urn:microsoft.com/office/officeart/2005/8/layout/bProcess4"/>
    <dgm:cxn modelId="{9DFAC0B6-36B4-49E6-A626-DF8C11690498}" type="presParOf" srcId="{306E81EE-CDA1-44DB-8445-2D8FCC3293A4}" destId="{1AAC5C29-BAFC-45E8-B1DA-FF68604E54D3}" srcOrd="11" destOrd="0" presId="urn:microsoft.com/office/officeart/2005/8/layout/bProcess4"/>
    <dgm:cxn modelId="{6AAD0E2F-41EE-44B4-A6B9-1A90CE660B65}" type="presParOf" srcId="{306E81EE-CDA1-44DB-8445-2D8FCC3293A4}" destId="{284ED093-3A8C-4FA2-BCB6-9BFEB4983316}" srcOrd="12" destOrd="0" presId="urn:microsoft.com/office/officeart/2005/8/layout/bProcess4"/>
    <dgm:cxn modelId="{12332C8C-F753-46EF-9DC0-D8D5B7211F02}" type="presParOf" srcId="{284ED093-3A8C-4FA2-BCB6-9BFEB4983316}" destId="{54CA1C53-FAC5-478B-BDC2-5DE168620027}" srcOrd="0" destOrd="0" presId="urn:microsoft.com/office/officeart/2005/8/layout/bProcess4"/>
    <dgm:cxn modelId="{E1EA65D6-0EC6-4FA9-B6F0-EDE574D366E4}" type="presParOf" srcId="{284ED093-3A8C-4FA2-BCB6-9BFEB4983316}" destId="{C5FDF5D0-44BB-4F79-B407-0677D2C41EA8}" srcOrd="1" destOrd="0" presId="urn:microsoft.com/office/officeart/2005/8/layout/bProcess4"/>
    <dgm:cxn modelId="{AF434806-B06D-42F4-919A-001044B248E9}" type="presParOf" srcId="{306E81EE-CDA1-44DB-8445-2D8FCC3293A4}" destId="{9087FAD5-AD90-4FEF-A432-78FD44AD8CA3}" srcOrd="13" destOrd="0" presId="urn:microsoft.com/office/officeart/2005/8/layout/bProcess4"/>
    <dgm:cxn modelId="{75C81051-A961-4002-B4B4-F01E2AAC1623}" type="presParOf" srcId="{306E81EE-CDA1-44DB-8445-2D8FCC3293A4}" destId="{58411C94-546C-4E9F-8545-0C4C37D68E92}" srcOrd="14" destOrd="0" presId="urn:microsoft.com/office/officeart/2005/8/layout/bProcess4"/>
    <dgm:cxn modelId="{2F3D9610-3DB9-45E7-8FB1-61FABF8B0825}" type="presParOf" srcId="{58411C94-546C-4E9F-8545-0C4C37D68E92}" destId="{2B4DEE28-05BD-43C1-B04F-023C90A1D6DC}" srcOrd="0" destOrd="0" presId="urn:microsoft.com/office/officeart/2005/8/layout/bProcess4"/>
    <dgm:cxn modelId="{AF458E0E-44B0-4100-ABAA-97237A19B39B}" type="presParOf" srcId="{58411C94-546C-4E9F-8545-0C4C37D68E92}" destId="{E43D9E50-149C-455B-9952-112BFB72CC5C}" srcOrd="1" destOrd="0" presId="urn:microsoft.com/office/officeart/2005/8/layout/bProcess4"/>
    <dgm:cxn modelId="{E97CBE35-2AF6-4D4C-969D-F6E7EF280C0D}" type="presParOf" srcId="{306E81EE-CDA1-44DB-8445-2D8FCC3293A4}" destId="{902FD7F8-CB74-4709-BEEE-CB683C46C6C9}" srcOrd="15" destOrd="0" presId="urn:microsoft.com/office/officeart/2005/8/layout/bProcess4"/>
    <dgm:cxn modelId="{A0111507-8688-4FB6-8AB8-B7DB386E2DB8}" type="presParOf" srcId="{306E81EE-CDA1-44DB-8445-2D8FCC3293A4}" destId="{988264F8-3392-48F8-A710-02BF065FC294}" srcOrd="16" destOrd="0" presId="urn:microsoft.com/office/officeart/2005/8/layout/bProcess4"/>
    <dgm:cxn modelId="{66F8CD29-AD56-4509-8546-05CEE3E0A8AC}" type="presParOf" srcId="{988264F8-3392-48F8-A710-02BF065FC294}" destId="{764CB743-4292-4189-A1E9-B5FA0E35194A}" srcOrd="0" destOrd="0" presId="urn:microsoft.com/office/officeart/2005/8/layout/bProcess4"/>
    <dgm:cxn modelId="{62A5D80A-718A-405A-9CB3-C153CCA622F8}" type="presParOf" srcId="{988264F8-3392-48F8-A710-02BF065FC294}" destId="{A00FF113-14B4-4344-91A8-8F912EF6AFD9}" srcOrd="1" destOrd="0" presId="urn:microsoft.com/office/officeart/2005/8/layout/bProcess4"/>
    <dgm:cxn modelId="{F2C10570-C7D3-45DE-A8C3-1766B1365DF3}" type="presParOf" srcId="{306E81EE-CDA1-44DB-8445-2D8FCC3293A4}" destId="{FE56478E-0AD7-4380-8C21-432570B6E18D}" srcOrd="17" destOrd="0" presId="urn:microsoft.com/office/officeart/2005/8/layout/bProcess4"/>
    <dgm:cxn modelId="{949A5C01-1B8B-4E3B-AD1A-081A81C98C28}" type="presParOf" srcId="{306E81EE-CDA1-44DB-8445-2D8FCC3293A4}" destId="{EE6E4352-8022-4373-A92C-8CD7C6F2B71A}" srcOrd="18" destOrd="0" presId="urn:microsoft.com/office/officeart/2005/8/layout/bProcess4"/>
    <dgm:cxn modelId="{02158AA6-DFE6-4A74-B8A6-26DCA5F9882D}" type="presParOf" srcId="{EE6E4352-8022-4373-A92C-8CD7C6F2B71A}" destId="{E5506F92-2580-4726-819A-3890CFC7AF6E}" srcOrd="0" destOrd="0" presId="urn:microsoft.com/office/officeart/2005/8/layout/bProcess4"/>
    <dgm:cxn modelId="{481C5F25-4F4E-46D8-B4CD-F184693A84F5}" type="presParOf" srcId="{EE6E4352-8022-4373-A92C-8CD7C6F2B71A}" destId="{BE9DE2B7-E066-4F42-A2D5-012493CD757A}" srcOrd="1" destOrd="0" presId="urn:microsoft.com/office/officeart/2005/8/layout/bProcess4"/>
    <dgm:cxn modelId="{4E4D26C4-B858-4C57-A705-2124E56AA65E}" type="presParOf" srcId="{306E81EE-CDA1-44DB-8445-2D8FCC3293A4}" destId="{B1BFBB34-8C58-44B0-8EDA-CD58B12945A9}" srcOrd="19" destOrd="0" presId="urn:microsoft.com/office/officeart/2005/8/layout/bProcess4"/>
    <dgm:cxn modelId="{7DF69598-6984-44D8-AF39-D56CA3A1D185}" type="presParOf" srcId="{306E81EE-CDA1-44DB-8445-2D8FCC3293A4}" destId="{4B6F2155-422A-49AC-B79E-D4239B69ACBB}" srcOrd="20" destOrd="0" presId="urn:microsoft.com/office/officeart/2005/8/layout/bProcess4"/>
    <dgm:cxn modelId="{EFF13EA1-E3D8-4ED6-857E-192DF733695A}" type="presParOf" srcId="{4B6F2155-422A-49AC-B79E-D4239B69ACBB}" destId="{4CF86BA3-C08A-4358-9B3D-DB739C3E0F8D}" srcOrd="0" destOrd="0" presId="urn:microsoft.com/office/officeart/2005/8/layout/bProcess4"/>
    <dgm:cxn modelId="{07C4325E-2A96-4EE9-8D20-73570EB96C35}" type="presParOf" srcId="{4B6F2155-422A-49AC-B79E-D4239B69ACBB}" destId="{361159DD-4828-41F2-BDD4-554ADD80912F}" srcOrd="1" destOrd="0" presId="urn:microsoft.com/office/officeart/2005/8/layout/bProcess4"/>
    <dgm:cxn modelId="{661EADA3-E05E-4CB4-A52A-70161AB74F5F}" type="presParOf" srcId="{306E81EE-CDA1-44DB-8445-2D8FCC3293A4}" destId="{73B839BF-167D-470F-BA8E-65665C589EF7}" srcOrd="21" destOrd="0" presId="urn:microsoft.com/office/officeart/2005/8/layout/bProcess4"/>
    <dgm:cxn modelId="{19C57D75-FB0A-4445-A8E5-011DBCCE5080}" type="presParOf" srcId="{306E81EE-CDA1-44DB-8445-2D8FCC3293A4}" destId="{919D6A4D-AF65-42CF-B646-F11C3E70DB67}" srcOrd="22" destOrd="0" presId="urn:microsoft.com/office/officeart/2005/8/layout/bProcess4"/>
    <dgm:cxn modelId="{E220A413-6291-44C9-9DD6-F9C7F198D8EC}" type="presParOf" srcId="{919D6A4D-AF65-42CF-B646-F11C3E70DB67}" destId="{5FD1433B-5194-4386-8B12-859F1A0AEA30}" srcOrd="0" destOrd="0" presId="urn:microsoft.com/office/officeart/2005/8/layout/bProcess4"/>
    <dgm:cxn modelId="{B76678CC-28C5-4992-AA0A-83BFADC28FAD}" type="presParOf" srcId="{919D6A4D-AF65-42CF-B646-F11C3E70DB67}" destId="{CB030B91-D314-428A-AD66-F406C1E8F9ED}"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59449-F526-4648-A576-CE42D9FAA9C5}">
      <dsp:nvSpPr>
        <dsp:cNvPr id="0" name=""/>
        <dsp:cNvSpPr/>
      </dsp:nvSpPr>
      <dsp:spPr>
        <a:xfrm rot="5400000">
          <a:off x="1311413" y="620820"/>
          <a:ext cx="966522" cy="116699"/>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9756E21-C603-402E-B61D-15368766E7E4}">
      <dsp:nvSpPr>
        <dsp:cNvPr id="0" name=""/>
        <dsp:cNvSpPr/>
      </dsp:nvSpPr>
      <dsp:spPr>
        <a:xfrm>
          <a:off x="1532352" y="1916"/>
          <a:ext cx="1296665" cy="7779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Azure</a:t>
          </a:r>
        </a:p>
      </dsp:txBody>
      <dsp:txXfrm>
        <a:off x="1555139" y="24703"/>
        <a:ext cx="1251091" cy="732425"/>
      </dsp:txXfrm>
    </dsp:sp>
    <dsp:sp modelId="{8F8A851D-447B-4FD8-A299-AB0521BA15F2}">
      <dsp:nvSpPr>
        <dsp:cNvPr id="0" name=""/>
        <dsp:cNvSpPr/>
      </dsp:nvSpPr>
      <dsp:spPr>
        <a:xfrm rot="5400000">
          <a:off x="1311413" y="1593319"/>
          <a:ext cx="966522" cy="116699"/>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27F006A-1DFC-4FC0-BBFA-7235D1DBC9DE}">
      <dsp:nvSpPr>
        <dsp:cNvPr id="0" name=""/>
        <dsp:cNvSpPr/>
      </dsp:nvSpPr>
      <dsp:spPr>
        <a:xfrm>
          <a:off x="1532352" y="974415"/>
          <a:ext cx="1296665" cy="7779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Cloud Computing</a:t>
          </a:r>
        </a:p>
      </dsp:txBody>
      <dsp:txXfrm>
        <a:off x="1555139" y="997202"/>
        <a:ext cx="1251091" cy="732425"/>
      </dsp:txXfrm>
    </dsp:sp>
    <dsp:sp modelId="{8AD2DEC0-F2E0-42F4-9869-CAC22C66FC82}">
      <dsp:nvSpPr>
        <dsp:cNvPr id="0" name=""/>
        <dsp:cNvSpPr/>
      </dsp:nvSpPr>
      <dsp:spPr>
        <a:xfrm rot="5400000">
          <a:off x="1311413" y="2565818"/>
          <a:ext cx="966522" cy="116699"/>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AC1FE2-A994-4189-99BF-D861403A5181}">
      <dsp:nvSpPr>
        <dsp:cNvPr id="0" name=""/>
        <dsp:cNvSpPr/>
      </dsp:nvSpPr>
      <dsp:spPr>
        <a:xfrm>
          <a:off x="1532352" y="1946913"/>
          <a:ext cx="1296665" cy="7779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Networking</a:t>
          </a:r>
        </a:p>
      </dsp:txBody>
      <dsp:txXfrm>
        <a:off x="1555139" y="1969700"/>
        <a:ext cx="1251091" cy="732425"/>
      </dsp:txXfrm>
    </dsp:sp>
    <dsp:sp modelId="{19453620-00EE-41C5-B4BF-D8F4D9CD267C}">
      <dsp:nvSpPr>
        <dsp:cNvPr id="0" name=""/>
        <dsp:cNvSpPr/>
      </dsp:nvSpPr>
      <dsp:spPr>
        <a:xfrm>
          <a:off x="1797662" y="3052067"/>
          <a:ext cx="1718587" cy="116699"/>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13B89B8-000C-4BB7-8A5A-C9382DC22CB2}">
      <dsp:nvSpPr>
        <dsp:cNvPr id="0" name=""/>
        <dsp:cNvSpPr/>
      </dsp:nvSpPr>
      <dsp:spPr>
        <a:xfrm>
          <a:off x="1532352" y="2919412"/>
          <a:ext cx="1296665" cy="7779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Virtual networking</a:t>
          </a:r>
        </a:p>
      </dsp:txBody>
      <dsp:txXfrm>
        <a:off x="1555139" y="2942199"/>
        <a:ext cx="1251091" cy="732425"/>
      </dsp:txXfrm>
    </dsp:sp>
    <dsp:sp modelId="{5BD70CF4-BB33-4B73-8071-D4770DF097F9}">
      <dsp:nvSpPr>
        <dsp:cNvPr id="0" name=""/>
        <dsp:cNvSpPr/>
      </dsp:nvSpPr>
      <dsp:spPr>
        <a:xfrm rot="16200000">
          <a:off x="3035977" y="2565818"/>
          <a:ext cx="966522" cy="116699"/>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0A05254-6EB6-4822-86A4-82067768F0B5}">
      <dsp:nvSpPr>
        <dsp:cNvPr id="0" name=""/>
        <dsp:cNvSpPr/>
      </dsp:nvSpPr>
      <dsp:spPr>
        <a:xfrm>
          <a:off x="3256917" y="2919412"/>
          <a:ext cx="1296665" cy="7779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Network security group</a:t>
          </a:r>
        </a:p>
      </dsp:txBody>
      <dsp:txXfrm>
        <a:off x="3279704" y="2942199"/>
        <a:ext cx="1251091" cy="732425"/>
      </dsp:txXfrm>
    </dsp:sp>
    <dsp:sp modelId="{1AAC5C29-BAFC-45E8-B1DA-FF68604E54D3}">
      <dsp:nvSpPr>
        <dsp:cNvPr id="0" name=""/>
        <dsp:cNvSpPr/>
      </dsp:nvSpPr>
      <dsp:spPr>
        <a:xfrm rot="16200000">
          <a:off x="3035977" y="1593319"/>
          <a:ext cx="966522" cy="116699"/>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023FF2F-3FC3-40F5-9F9A-D0B1E3F53DCF}">
      <dsp:nvSpPr>
        <dsp:cNvPr id="0" name=""/>
        <dsp:cNvSpPr/>
      </dsp:nvSpPr>
      <dsp:spPr>
        <a:xfrm>
          <a:off x="3256917" y="1946913"/>
          <a:ext cx="1296665" cy="7779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Service endpoint</a:t>
          </a:r>
        </a:p>
      </dsp:txBody>
      <dsp:txXfrm>
        <a:off x="3279704" y="1969700"/>
        <a:ext cx="1251091" cy="732425"/>
      </dsp:txXfrm>
    </dsp:sp>
    <dsp:sp modelId="{9087FAD5-AD90-4FEF-A432-78FD44AD8CA3}">
      <dsp:nvSpPr>
        <dsp:cNvPr id="0" name=""/>
        <dsp:cNvSpPr/>
      </dsp:nvSpPr>
      <dsp:spPr>
        <a:xfrm rot="16200000">
          <a:off x="3035977" y="620820"/>
          <a:ext cx="966522" cy="116699"/>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5FDF5D0-44BB-4F79-B407-0677D2C41EA8}">
      <dsp:nvSpPr>
        <dsp:cNvPr id="0" name=""/>
        <dsp:cNvSpPr/>
      </dsp:nvSpPr>
      <dsp:spPr>
        <a:xfrm>
          <a:off x="3256917" y="974415"/>
          <a:ext cx="1296665" cy="7779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Private link</a:t>
          </a:r>
        </a:p>
      </dsp:txBody>
      <dsp:txXfrm>
        <a:off x="3279704" y="997202"/>
        <a:ext cx="1251091" cy="732425"/>
      </dsp:txXfrm>
    </dsp:sp>
    <dsp:sp modelId="{902FD7F8-CB74-4709-BEEE-CB683C46C6C9}">
      <dsp:nvSpPr>
        <dsp:cNvPr id="0" name=""/>
        <dsp:cNvSpPr/>
      </dsp:nvSpPr>
      <dsp:spPr>
        <a:xfrm>
          <a:off x="3522227" y="134571"/>
          <a:ext cx="1718587" cy="116699"/>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3D9E50-149C-455B-9952-112BFB72CC5C}">
      <dsp:nvSpPr>
        <dsp:cNvPr id="0" name=""/>
        <dsp:cNvSpPr/>
      </dsp:nvSpPr>
      <dsp:spPr>
        <a:xfrm>
          <a:off x="3256917" y="1916"/>
          <a:ext cx="1296665" cy="7779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Domain name system</a:t>
          </a:r>
        </a:p>
      </dsp:txBody>
      <dsp:txXfrm>
        <a:off x="3279704" y="24703"/>
        <a:ext cx="1251091" cy="732425"/>
      </dsp:txXfrm>
    </dsp:sp>
    <dsp:sp modelId="{FE56478E-0AD7-4380-8C21-432570B6E18D}">
      <dsp:nvSpPr>
        <dsp:cNvPr id="0" name=""/>
        <dsp:cNvSpPr/>
      </dsp:nvSpPr>
      <dsp:spPr>
        <a:xfrm rot="5400000">
          <a:off x="4760542" y="620820"/>
          <a:ext cx="966522" cy="116699"/>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0FF113-14B4-4344-91A8-8F912EF6AFD9}">
      <dsp:nvSpPr>
        <dsp:cNvPr id="0" name=""/>
        <dsp:cNvSpPr/>
      </dsp:nvSpPr>
      <dsp:spPr>
        <a:xfrm>
          <a:off x="4981481" y="1916"/>
          <a:ext cx="1296665" cy="7779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Azure Bastion</a:t>
          </a:r>
        </a:p>
      </dsp:txBody>
      <dsp:txXfrm>
        <a:off x="5004268" y="24703"/>
        <a:ext cx="1251091" cy="732425"/>
      </dsp:txXfrm>
    </dsp:sp>
    <dsp:sp modelId="{B1BFBB34-8C58-44B0-8EDA-CD58B12945A9}">
      <dsp:nvSpPr>
        <dsp:cNvPr id="0" name=""/>
        <dsp:cNvSpPr/>
      </dsp:nvSpPr>
      <dsp:spPr>
        <a:xfrm rot="5400000">
          <a:off x="4760542" y="1593319"/>
          <a:ext cx="966522" cy="116699"/>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E9DE2B7-E066-4F42-A2D5-012493CD757A}">
      <dsp:nvSpPr>
        <dsp:cNvPr id="0" name=""/>
        <dsp:cNvSpPr/>
      </dsp:nvSpPr>
      <dsp:spPr>
        <a:xfrm>
          <a:off x="4981481" y="974415"/>
          <a:ext cx="1296665" cy="7779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Route server</a:t>
          </a:r>
        </a:p>
      </dsp:txBody>
      <dsp:txXfrm>
        <a:off x="5004268" y="997202"/>
        <a:ext cx="1251091" cy="732425"/>
      </dsp:txXfrm>
    </dsp:sp>
    <dsp:sp modelId="{73B839BF-167D-470F-BA8E-65665C589EF7}">
      <dsp:nvSpPr>
        <dsp:cNvPr id="0" name=""/>
        <dsp:cNvSpPr/>
      </dsp:nvSpPr>
      <dsp:spPr>
        <a:xfrm rot="5400000">
          <a:off x="4760542" y="2565818"/>
          <a:ext cx="966522" cy="116699"/>
        </a:xfrm>
        <a:prstGeom prst="rect">
          <a:avLst/>
        </a:prstGeom>
        <a:solidFill>
          <a:schemeClr val="accent3">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1159DD-4828-41F2-BDD4-554ADD80912F}">
      <dsp:nvSpPr>
        <dsp:cNvPr id="0" name=""/>
        <dsp:cNvSpPr/>
      </dsp:nvSpPr>
      <dsp:spPr>
        <a:xfrm>
          <a:off x="4981481" y="1946913"/>
          <a:ext cx="1296665" cy="7779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NAT Gateway</a:t>
          </a:r>
        </a:p>
      </dsp:txBody>
      <dsp:txXfrm>
        <a:off x="5004268" y="1969700"/>
        <a:ext cx="1251091" cy="732425"/>
      </dsp:txXfrm>
    </dsp:sp>
    <dsp:sp modelId="{CB030B91-D314-428A-AD66-F406C1E8F9ED}">
      <dsp:nvSpPr>
        <dsp:cNvPr id="0" name=""/>
        <dsp:cNvSpPr/>
      </dsp:nvSpPr>
      <dsp:spPr>
        <a:xfrm>
          <a:off x="4981481" y="2919412"/>
          <a:ext cx="1296665" cy="77799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Traffic manager</a:t>
          </a:r>
        </a:p>
      </dsp:txBody>
      <dsp:txXfrm>
        <a:off x="5004268" y="2942199"/>
        <a:ext cx="1251091" cy="73242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12/26/2024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12/26/2024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26</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bing.com/ck/a?!&amp;&amp;p=7843f9df87241840a273ebd1df9942deaef909d2e4b8c2caaa6b790683feb75cJmltdHM9MTczNTA4NDgwMA&amp;ptn=3&amp;ver=2&amp;hsh=4&amp;fclid=305877a4-adc6-66b4-23e9-62f3acb96755&amp;u=a1aHR0cHM6Ly93d3cuZ2Vla3Nmb3JnZWVrcy5vcmcvd2hhdC1pcy1hd3MtYmFzdGlvbi1ob3N0Lw&amp;ntb=1"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5.xml"/><Relationship Id="rId5" Type="http://schemas.openxmlformats.org/officeDocument/2006/relationships/image" Target="../media/image22.png"/><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309904" y="411479"/>
            <a:ext cx="5486400" cy="3291840"/>
          </a:xfrm>
        </p:spPr>
        <p:txBody>
          <a:bodyPr/>
          <a:lstStyle/>
          <a:p>
            <a:r>
              <a:rPr lang="en-US" dirty="0"/>
              <a:t>AZURE NETWORKING</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B256B-24DC-69A9-F21B-C2A5C437F049}"/>
              </a:ext>
            </a:extLst>
          </p:cNvPr>
          <p:cNvSpPr>
            <a:spLocks noGrp="1"/>
          </p:cNvSpPr>
          <p:nvPr>
            <p:ph type="title"/>
          </p:nvPr>
        </p:nvSpPr>
        <p:spPr>
          <a:xfrm>
            <a:off x="575310" y="278129"/>
            <a:ext cx="6492464" cy="2354026"/>
          </a:xfrm>
        </p:spPr>
        <p:txBody>
          <a:bodyPr anchor="b">
            <a:normAutofit/>
          </a:bodyPr>
          <a:lstStyle/>
          <a:p>
            <a:r>
              <a:rPr lang="en-IN" dirty="0"/>
              <a:t>Network Security Group</a:t>
            </a:r>
          </a:p>
        </p:txBody>
      </p:sp>
      <p:sp>
        <p:nvSpPr>
          <p:cNvPr id="3" name="Content Placeholder 2">
            <a:extLst>
              <a:ext uri="{FF2B5EF4-FFF2-40B4-BE49-F238E27FC236}">
                <a16:creationId xmlns:a16="http://schemas.microsoft.com/office/drawing/2014/main" id="{199DD132-F382-A7C6-6946-0D06A61D6189}"/>
              </a:ext>
            </a:extLst>
          </p:cNvPr>
          <p:cNvSpPr>
            <a:spLocks noGrp="1"/>
          </p:cNvSpPr>
          <p:nvPr>
            <p:ph sz="quarter" idx="16"/>
          </p:nvPr>
        </p:nvSpPr>
        <p:spPr>
          <a:xfrm>
            <a:off x="575310" y="3469530"/>
            <a:ext cx="6947503" cy="2614108"/>
          </a:xfrm>
        </p:spPr>
        <p:txBody>
          <a:bodyPr>
            <a:normAutofit/>
          </a:bodyPr>
          <a:lstStyle/>
          <a:p>
            <a:pPr marL="285750" indent="-285750">
              <a:buFont typeface="Arial" panose="020B0604020202020204" pitchFamily="34" charset="0"/>
              <a:buChar char="•"/>
            </a:pPr>
            <a:r>
              <a:rPr lang="en-US" sz="1300" b="0" i="0" dirty="0">
                <a:effectLst/>
              </a:rPr>
              <a:t>NSG is a critical component in Azure that helps manage and control network traffic to and from Azure resources within a virtual network.</a:t>
            </a:r>
          </a:p>
          <a:p>
            <a:pPr marL="285750" indent="-285750">
              <a:buFont typeface="Arial" panose="020B0604020202020204" pitchFamily="34" charset="0"/>
              <a:buChar char="•"/>
            </a:pPr>
            <a:r>
              <a:rPr lang="en-US" sz="1300" b="0" i="0" dirty="0">
                <a:effectLst/>
              </a:rPr>
              <a:t>Contain security rules that allow or deny inbound and outbound network traffic based on various criteria such as source and destination IP addresses, ports, and protocols.</a:t>
            </a:r>
          </a:p>
          <a:p>
            <a:pPr marL="285750" indent="-285750">
              <a:buFont typeface="Arial" panose="020B0604020202020204" pitchFamily="34" charset="0"/>
              <a:buChar char="•"/>
            </a:pPr>
            <a:r>
              <a:rPr lang="en-US" sz="1300" b="0" i="0" dirty="0">
                <a:effectLst/>
              </a:rPr>
              <a:t>Azure provides the default security rules for both incoming and outcoming traffic in each network security group</a:t>
            </a:r>
          </a:p>
          <a:p>
            <a:pPr marL="285750" indent="-285750">
              <a:buFont typeface="Arial" panose="020B0604020202020204" pitchFamily="34" charset="0"/>
              <a:buChar char="•"/>
            </a:pPr>
            <a:r>
              <a:rPr lang="en-IN" sz="1300" b="0" i="0" dirty="0">
                <a:effectLst/>
              </a:rPr>
              <a:t>Application Security Groups (ASGs)</a:t>
            </a:r>
            <a:r>
              <a:rPr lang="en-US" sz="1300" b="0" i="0" baseline="30000" dirty="0">
                <a:effectLst/>
              </a:rPr>
              <a:t> </a:t>
            </a:r>
            <a:r>
              <a:rPr lang="en-US" sz="1300" b="0" i="0" dirty="0">
                <a:effectLst/>
              </a:rPr>
              <a:t> that enhance network security by allowing users to group virtual machines (VMs) based on their roles, functions.</a:t>
            </a:r>
            <a:endParaRPr lang="en-US" sz="1300" b="0" baseline="30000" dirty="0"/>
          </a:p>
          <a:p>
            <a:pPr marL="0" indent="0">
              <a:buNone/>
            </a:pPr>
            <a:endParaRPr lang="en-US" sz="1300" b="0" baseline="30000" dirty="0"/>
          </a:p>
          <a:p>
            <a:pPr marL="0" indent="0">
              <a:buNone/>
            </a:pPr>
            <a:endParaRPr lang="en-US" sz="1300" b="0" baseline="30000" dirty="0"/>
          </a:p>
          <a:p>
            <a:pPr marL="0" indent="0">
              <a:buNone/>
            </a:pPr>
            <a:endParaRPr lang="en-US" sz="1300" dirty="0"/>
          </a:p>
        </p:txBody>
      </p:sp>
      <p:pic>
        <p:nvPicPr>
          <p:cNvPr id="4098" name="Picture 2" descr="Male security guard standing on white background Stock Photo - Alamy">
            <a:extLst>
              <a:ext uri="{FF2B5EF4-FFF2-40B4-BE49-F238E27FC236}">
                <a16:creationId xmlns:a16="http://schemas.microsoft.com/office/drawing/2014/main" id="{C75DA9B7-378D-6BA7-15E7-CF5B00EC1C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 b="19295"/>
          <a:stretch/>
        </p:blipFill>
        <p:spPr bwMode="auto">
          <a:xfrm>
            <a:off x="8778240" y="10"/>
            <a:ext cx="3435985" cy="2958343"/>
          </a:xfrm>
          <a:prstGeom prst="rect">
            <a:avLst/>
          </a:prstGeom>
          <a:solidFill>
            <a:srgbClr val="FFFFFF"/>
          </a:solidFill>
        </p:spPr>
      </p:pic>
      <p:pic>
        <p:nvPicPr>
          <p:cNvPr id="4100" name="Picture 4" descr="How To Improve the avast! Internet Security Firewall">
            <a:extLst>
              <a:ext uri="{FF2B5EF4-FFF2-40B4-BE49-F238E27FC236}">
                <a16:creationId xmlns:a16="http://schemas.microsoft.com/office/drawing/2014/main" id="{95836E49-9F6E-B4B8-E7A0-1150F98B55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2814" y="3571539"/>
            <a:ext cx="4571140" cy="2086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64354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8CF22755-BEA0-8868-D3A6-B861E3AAB07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93725" y="748780"/>
            <a:ext cx="8281334" cy="5436867"/>
          </a:xfrm>
        </p:spPr>
      </p:pic>
    </p:spTree>
    <p:extLst>
      <p:ext uri="{BB962C8B-B14F-4D97-AF65-F5344CB8AC3E}">
        <p14:creationId xmlns:p14="http://schemas.microsoft.com/office/powerpoint/2010/main" val="963072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23866-0A2A-09D1-C7AF-29789D627767}"/>
              </a:ext>
            </a:extLst>
          </p:cNvPr>
          <p:cNvSpPr>
            <a:spLocks noGrp="1"/>
          </p:cNvSpPr>
          <p:nvPr>
            <p:ph type="title"/>
          </p:nvPr>
        </p:nvSpPr>
        <p:spPr/>
        <p:txBody>
          <a:bodyPr/>
          <a:lstStyle/>
          <a:p>
            <a:r>
              <a:rPr lang="en-IN" dirty="0"/>
              <a:t>Service end point</a:t>
            </a:r>
          </a:p>
        </p:txBody>
      </p:sp>
      <p:sp>
        <p:nvSpPr>
          <p:cNvPr id="3" name="Content Placeholder 2">
            <a:extLst>
              <a:ext uri="{FF2B5EF4-FFF2-40B4-BE49-F238E27FC236}">
                <a16:creationId xmlns:a16="http://schemas.microsoft.com/office/drawing/2014/main" id="{77052268-C72C-C42F-A974-57E57DE39F7A}"/>
              </a:ext>
            </a:extLst>
          </p:cNvPr>
          <p:cNvSpPr>
            <a:spLocks noGrp="1"/>
          </p:cNvSpPr>
          <p:nvPr>
            <p:ph sz="quarter" idx="13"/>
          </p:nvPr>
        </p:nvSpPr>
        <p:spPr/>
        <p:txBody>
          <a:bodyPr/>
          <a:lstStyle/>
          <a:p>
            <a:r>
              <a:rPr lang="en-US" dirty="0">
                <a:solidFill>
                  <a:schemeClr val="bg1"/>
                </a:solidFill>
              </a:rPr>
              <a:t>Provides secure and direct connectivity to Azure services over the Azure backbone network.</a:t>
            </a:r>
          </a:p>
          <a:p>
            <a:r>
              <a:rPr lang="en-US" dirty="0">
                <a:solidFill>
                  <a:schemeClr val="bg1"/>
                </a:solidFill>
              </a:rPr>
              <a:t> Endpoints allow you to secure Azure service resources to only your virtual networks.</a:t>
            </a:r>
          </a:p>
          <a:p>
            <a:r>
              <a:rPr lang="en-US" dirty="0">
                <a:solidFill>
                  <a:schemeClr val="bg1"/>
                </a:solidFill>
              </a:rPr>
              <a:t> Service Endpoints enables private IP addresses in the </a:t>
            </a:r>
            <a:r>
              <a:rPr lang="en-US" dirty="0" err="1">
                <a:solidFill>
                  <a:schemeClr val="bg1"/>
                </a:solidFill>
              </a:rPr>
              <a:t>VNet</a:t>
            </a:r>
            <a:r>
              <a:rPr lang="en-US" dirty="0">
                <a:solidFill>
                  <a:schemeClr val="bg1"/>
                </a:solidFill>
              </a:rPr>
              <a:t> to reach the endpoint of an Azure service without needing a public IP address on the </a:t>
            </a:r>
            <a:r>
              <a:rPr lang="en-US" dirty="0" err="1">
                <a:solidFill>
                  <a:schemeClr val="bg1"/>
                </a:solidFill>
              </a:rPr>
              <a:t>Vnet</a:t>
            </a:r>
            <a:r>
              <a:rPr lang="en-US" dirty="0">
                <a:solidFill>
                  <a:schemeClr val="bg1"/>
                </a:solidFill>
              </a:rPr>
              <a:t>.</a:t>
            </a:r>
            <a:endParaRPr lang="en-IN" dirty="0">
              <a:solidFill>
                <a:schemeClr val="bg1"/>
              </a:solidFill>
            </a:endParaRPr>
          </a:p>
        </p:txBody>
      </p:sp>
    </p:spTree>
    <p:extLst>
      <p:ext uri="{BB962C8B-B14F-4D97-AF65-F5344CB8AC3E}">
        <p14:creationId xmlns:p14="http://schemas.microsoft.com/office/powerpoint/2010/main" val="3533725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AD1567CC-61A4-8C1F-DC9C-437E030B3A70}"/>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b="40023"/>
          <a:stretch/>
        </p:blipFill>
        <p:spPr>
          <a:xfrm>
            <a:off x="503515" y="257063"/>
            <a:ext cx="6542743" cy="5853279"/>
          </a:xfrm>
        </p:spPr>
      </p:pic>
      <p:pic>
        <p:nvPicPr>
          <p:cNvPr id="5122" name="Picture 2" descr="Farmacia con farmacéutico y cliente en mostrador. 657112 Vector en Vecteezy">
            <a:extLst>
              <a:ext uri="{FF2B5EF4-FFF2-40B4-BE49-F238E27FC236}">
                <a16:creationId xmlns:a16="http://schemas.microsoft.com/office/drawing/2014/main" id="{C7B98085-0C07-D454-F45F-DB8FA8BB40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6258" y="257063"/>
            <a:ext cx="5050491" cy="2667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914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3DFEE-208C-EB62-C0B4-C49BC24562E6}"/>
              </a:ext>
            </a:extLst>
          </p:cNvPr>
          <p:cNvSpPr>
            <a:spLocks noGrp="1"/>
          </p:cNvSpPr>
          <p:nvPr>
            <p:ph type="title"/>
          </p:nvPr>
        </p:nvSpPr>
        <p:spPr/>
        <p:txBody>
          <a:bodyPr/>
          <a:lstStyle/>
          <a:p>
            <a:r>
              <a:rPr lang="en-IN" dirty="0"/>
              <a:t>Azure private Link</a:t>
            </a:r>
          </a:p>
        </p:txBody>
      </p:sp>
      <p:sp>
        <p:nvSpPr>
          <p:cNvPr id="3" name="Content Placeholder 2">
            <a:extLst>
              <a:ext uri="{FF2B5EF4-FFF2-40B4-BE49-F238E27FC236}">
                <a16:creationId xmlns:a16="http://schemas.microsoft.com/office/drawing/2014/main" id="{40B3EAAF-CC11-74A3-F632-CD4484E6DD3A}"/>
              </a:ext>
            </a:extLst>
          </p:cNvPr>
          <p:cNvSpPr>
            <a:spLocks noGrp="1"/>
          </p:cNvSpPr>
          <p:nvPr>
            <p:ph sz="quarter" idx="13"/>
          </p:nvPr>
        </p:nvSpPr>
        <p:spPr/>
        <p:txBody>
          <a:bodyPr/>
          <a:lstStyle/>
          <a:p>
            <a:r>
              <a:rPr lang="en-US" b="0" i="0" dirty="0">
                <a:solidFill>
                  <a:schemeClr val="bg1"/>
                </a:solidFill>
                <a:effectLst/>
                <a:latin typeface="__fkGroteskNeue_598ab8"/>
              </a:rPr>
              <a:t>Azure Private Link is a networking feature that provides secure and private connectivity to Azure services over a private endpoint within a virtual network (</a:t>
            </a:r>
            <a:r>
              <a:rPr lang="en-US" b="0" i="0" dirty="0" err="1">
                <a:solidFill>
                  <a:schemeClr val="bg1"/>
                </a:solidFill>
                <a:effectLst/>
                <a:latin typeface="__fkGroteskNeue_598ab8"/>
              </a:rPr>
              <a:t>VNet</a:t>
            </a:r>
            <a:r>
              <a:rPr lang="en-US" b="0" i="0" dirty="0">
                <a:solidFill>
                  <a:schemeClr val="bg1"/>
                </a:solidFill>
                <a:effectLst/>
                <a:latin typeface="__fkGroteskNeue_598ab8"/>
              </a:rPr>
              <a:t>).</a:t>
            </a:r>
          </a:p>
          <a:p>
            <a:r>
              <a:rPr lang="en-US" b="0" i="0" dirty="0">
                <a:solidFill>
                  <a:schemeClr val="bg1"/>
                </a:solidFill>
                <a:effectLst/>
                <a:latin typeface="__fkGroteskNeue_598ab8"/>
              </a:rPr>
              <a:t> This eliminates the need for exposing services to the public internet, enhancing security and reducing the risk of data leakage.</a:t>
            </a:r>
            <a:endParaRPr lang="en-IN" dirty="0">
              <a:solidFill>
                <a:schemeClr val="bg1"/>
              </a:solidFill>
            </a:endParaRPr>
          </a:p>
        </p:txBody>
      </p:sp>
    </p:spTree>
    <p:extLst>
      <p:ext uri="{BB962C8B-B14F-4D97-AF65-F5344CB8AC3E}">
        <p14:creationId xmlns:p14="http://schemas.microsoft.com/office/powerpoint/2010/main" val="1022457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328FC136-B680-43C7-DE54-863366B4E31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rcRect t="59117"/>
          <a:stretch/>
        </p:blipFill>
        <p:spPr>
          <a:xfrm>
            <a:off x="95490" y="1312434"/>
            <a:ext cx="8327747" cy="4754096"/>
          </a:xfrm>
        </p:spPr>
      </p:pic>
      <p:pic>
        <p:nvPicPr>
          <p:cNvPr id="6150" name="Picture 6" descr="How To Read A Doctor's Prescription Correctly | Faculty of Medicine">
            <a:extLst>
              <a:ext uri="{FF2B5EF4-FFF2-40B4-BE49-F238E27FC236}">
                <a16:creationId xmlns:a16="http://schemas.microsoft.com/office/drawing/2014/main" id="{7FD0011B-BC83-A846-A076-CA0023CAD9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20056" y="817582"/>
            <a:ext cx="3478305" cy="3324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6677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80A64-59E1-AD9B-2F92-DC3070149C2B}"/>
              </a:ext>
            </a:extLst>
          </p:cNvPr>
          <p:cNvSpPr>
            <a:spLocks noGrp="1"/>
          </p:cNvSpPr>
          <p:nvPr>
            <p:ph type="title"/>
          </p:nvPr>
        </p:nvSpPr>
        <p:spPr/>
        <p:txBody>
          <a:bodyPr/>
          <a:lstStyle/>
          <a:p>
            <a:r>
              <a:rPr lang="en-IN" dirty="0"/>
              <a:t>Azure Domain Name System (DNS)</a:t>
            </a:r>
          </a:p>
        </p:txBody>
      </p:sp>
      <p:sp>
        <p:nvSpPr>
          <p:cNvPr id="3" name="Content Placeholder 2">
            <a:extLst>
              <a:ext uri="{FF2B5EF4-FFF2-40B4-BE49-F238E27FC236}">
                <a16:creationId xmlns:a16="http://schemas.microsoft.com/office/drawing/2014/main" id="{0724FD5A-03B5-7593-2EBF-94466D027C99}"/>
              </a:ext>
            </a:extLst>
          </p:cNvPr>
          <p:cNvSpPr>
            <a:spLocks noGrp="1"/>
          </p:cNvSpPr>
          <p:nvPr>
            <p:ph sz="quarter" idx="13"/>
          </p:nvPr>
        </p:nvSpPr>
        <p:spPr/>
        <p:txBody>
          <a:bodyPr>
            <a:normAutofit fontScale="92500" lnSpcReduction="10000"/>
          </a:bodyPr>
          <a:lstStyle/>
          <a:p>
            <a:r>
              <a:rPr lang="en-US" b="0" dirty="0">
                <a:solidFill>
                  <a:schemeClr val="bg1"/>
                </a:solidFill>
              </a:rPr>
              <a:t> Cloud-based DNS service that provides reliable and scalable .</a:t>
            </a:r>
          </a:p>
          <a:p>
            <a:r>
              <a:rPr lang="en-US" b="0" dirty="0">
                <a:solidFill>
                  <a:schemeClr val="bg1"/>
                </a:solidFill>
              </a:rPr>
              <a:t>It translates human-readable domain names into IP addresses, enabling users to access resources on the internet or within a private network.</a:t>
            </a:r>
          </a:p>
          <a:p>
            <a:r>
              <a:rPr lang="en-US" b="0" dirty="0">
                <a:solidFill>
                  <a:schemeClr val="bg1"/>
                </a:solidFill>
              </a:rPr>
              <a:t>Private DNS refers to a DNS service that operates within a specific organization or network, managing DNS queries exclusively for its internal users. This setup is essential for maintaining security and privacy, especially in corporate environments where sensitive data is handled.</a:t>
            </a:r>
            <a:endParaRPr lang="en-IN" b="0" dirty="0">
              <a:solidFill>
                <a:schemeClr val="bg1"/>
              </a:solidFill>
            </a:endParaRPr>
          </a:p>
        </p:txBody>
      </p:sp>
    </p:spTree>
    <p:extLst>
      <p:ext uri="{BB962C8B-B14F-4D97-AF65-F5344CB8AC3E}">
        <p14:creationId xmlns:p14="http://schemas.microsoft.com/office/powerpoint/2010/main" val="4003197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9A3775EF-4B85-D144-1917-EAF7CAB60C3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93724" y="363505"/>
            <a:ext cx="9012855" cy="6187901"/>
          </a:xfrm>
        </p:spPr>
      </p:pic>
      <p:pic>
        <p:nvPicPr>
          <p:cNvPr id="7170" name="Picture 2" descr="Emergency Dentist West Caldwell, NJ | (973) 227-9211 | Dental Emergency ...">
            <a:extLst>
              <a:ext uri="{FF2B5EF4-FFF2-40B4-BE49-F238E27FC236}">
                <a16:creationId xmlns:a16="http://schemas.microsoft.com/office/drawing/2014/main" id="{70D528CC-06DA-F6A3-ACA2-DCC56F8D3F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16876" y="177503"/>
            <a:ext cx="3305007" cy="2544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0056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A77F9-B9E7-83E9-7BEB-34AE52AB512C}"/>
              </a:ext>
            </a:extLst>
          </p:cNvPr>
          <p:cNvSpPr>
            <a:spLocks noGrp="1"/>
          </p:cNvSpPr>
          <p:nvPr>
            <p:ph type="title"/>
          </p:nvPr>
        </p:nvSpPr>
        <p:spPr/>
        <p:txBody>
          <a:bodyPr/>
          <a:lstStyle/>
          <a:p>
            <a:r>
              <a:rPr lang="en-IN" dirty="0"/>
              <a:t>Azure Bastion</a:t>
            </a:r>
          </a:p>
        </p:txBody>
      </p:sp>
      <p:sp>
        <p:nvSpPr>
          <p:cNvPr id="3" name="Content Placeholder 2">
            <a:extLst>
              <a:ext uri="{FF2B5EF4-FFF2-40B4-BE49-F238E27FC236}">
                <a16:creationId xmlns:a16="http://schemas.microsoft.com/office/drawing/2014/main" id="{413678C9-7CE5-B11E-189E-987ADD2B14CE}"/>
              </a:ext>
            </a:extLst>
          </p:cNvPr>
          <p:cNvSpPr>
            <a:spLocks noGrp="1"/>
          </p:cNvSpPr>
          <p:nvPr>
            <p:ph sz="quarter" idx="13"/>
          </p:nvPr>
        </p:nvSpPr>
        <p:spPr>
          <a:xfrm>
            <a:off x="594359" y="2281918"/>
            <a:ext cx="6787747" cy="4456812"/>
          </a:xfrm>
        </p:spPr>
        <p:txBody>
          <a:bodyPr>
            <a:normAutofit fontScale="92500" lnSpcReduction="10000"/>
          </a:bodyPr>
          <a:lstStyle/>
          <a:p>
            <a:r>
              <a:rPr lang="en-US" b="0" i="0" dirty="0">
                <a:solidFill>
                  <a:srgbClr val="111111"/>
                </a:solidFill>
                <a:effectLst/>
                <a:latin typeface="Roboto" panose="02000000000000000000" pitchFamily="2" charset="0"/>
              </a:rPr>
              <a:t>A </a:t>
            </a:r>
            <a:r>
              <a:rPr lang="en-US" b="1" i="0" dirty="0">
                <a:solidFill>
                  <a:srgbClr val="111111"/>
                </a:solidFill>
                <a:effectLst/>
                <a:latin typeface="Roboto" panose="02000000000000000000" pitchFamily="2" charset="0"/>
              </a:rPr>
              <a:t>bastion server</a:t>
            </a:r>
            <a:r>
              <a:rPr lang="en-US" b="0" i="0" dirty="0">
                <a:solidFill>
                  <a:srgbClr val="111111"/>
                </a:solidFill>
                <a:effectLst/>
                <a:latin typeface="Roboto" panose="02000000000000000000" pitchFamily="2" charset="0"/>
              </a:rPr>
              <a:t>, also known as a </a:t>
            </a:r>
            <a:r>
              <a:rPr lang="en-US" b="1" i="0" dirty="0">
                <a:solidFill>
                  <a:srgbClr val="111111"/>
                </a:solidFill>
                <a:effectLst/>
                <a:latin typeface="Roboto" panose="02000000000000000000" pitchFamily="2" charset="0"/>
              </a:rPr>
              <a:t>bastion host</a:t>
            </a:r>
            <a:r>
              <a:rPr lang="en-US" b="0" i="0" dirty="0">
                <a:solidFill>
                  <a:srgbClr val="111111"/>
                </a:solidFill>
                <a:effectLst/>
                <a:latin typeface="Roboto" panose="02000000000000000000" pitchFamily="2" charset="0"/>
              </a:rPr>
              <a:t> or </a:t>
            </a:r>
            <a:r>
              <a:rPr lang="en-US" b="1" i="0" dirty="0">
                <a:solidFill>
                  <a:srgbClr val="111111"/>
                </a:solidFill>
                <a:effectLst/>
                <a:latin typeface="Roboto" panose="02000000000000000000" pitchFamily="2" charset="0"/>
              </a:rPr>
              <a:t>jump server</a:t>
            </a:r>
            <a:r>
              <a:rPr lang="en-US" b="0" i="0" dirty="0">
                <a:solidFill>
                  <a:srgbClr val="111111"/>
                </a:solidFill>
                <a:effectLst/>
                <a:latin typeface="Roboto" panose="02000000000000000000" pitchFamily="2" charset="0"/>
              </a:rPr>
              <a:t>, is a special-purpose computer on a network specifically designed and configured to withstand attacks.</a:t>
            </a:r>
          </a:p>
          <a:p>
            <a:r>
              <a:rPr lang="en-US" b="0" i="0" dirty="0">
                <a:solidFill>
                  <a:srgbClr val="111111"/>
                </a:solidFill>
                <a:effectLst/>
                <a:latin typeface="Roboto" panose="02000000000000000000" pitchFamily="2" charset="0"/>
              </a:rPr>
              <a:t> It allows users to connect to private instances without using external IP addresses .Azure recommends </a:t>
            </a:r>
            <a:r>
              <a:rPr lang="en-US" b="0" dirty="0">
                <a:solidFill>
                  <a:srgbClr val="111111"/>
                </a:solidFill>
                <a:latin typeface="Roboto" panose="02000000000000000000" pitchFamily="2" charset="0"/>
              </a:rPr>
              <a:t>seamless</a:t>
            </a:r>
            <a:r>
              <a:rPr lang="en-US" b="0" i="0" dirty="0">
                <a:solidFill>
                  <a:srgbClr val="111111"/>
                </a:solidFill>
                <a:effectLst/>
                <a:latin typeface="Roboto" panose="02000000000000000000" pitchFamily="2" charset="0"/>
              </a:rPr>
              <a:t> SSH or RDP protocols to connect to the bastion host, which then provides access to the internal instances</a:t>
            </a:r>
            <a:r>
              <a:rPr lang="en-US" b="0" i="0" u="none" strike="noStrike" baseline="30000" dirty="0">
                <a:solidFill>
                  <a:srgbClr val="174AE4"/>
                </a:solidFill>
                <a:effectLst/>
                <a:latin typeface="Roboto" panose="02000000000000000000" pitchFamily="2" charset="0"/>
                <a:hlinkClick r:id="rId2"/>
              </a:rPr>
              <a:t>1</a:t>
            </a:r>
            <a:r>
              <a:rPr lang="en-US" b="0" i="0" dirty="0">
                <a:solidFill>
                  <a:srgbClr val="111111"/>
                </a:solidFill>
                <a:effectLst/>
                <a:latin typeface="Roboto" panose="02000000000000000000" pitchFamily="2" charset="0"/>
              </a:rPr>
              <a:t>. </a:t>
            </a:r>
          </a:p>
          <a:p>
            <a:r>
              <a:rPr lang="en-US" b="0" i="0" dirty="0">
                <a:solidFill>
                  <a:srgbClr val="111111"/>
                </a:solidFill>
                <a:effectLst/>
                <a:latin typeface="Roboto" panose="02000000000000000000" pitchFamily="2" charset="0"/>
              </a:rPr>
              <a:t>It acts as a gateway between a private network and an external network, providing secure access to internal resources without exposing them directly to the internet</a:t>
            </a:r>
            <a:br>
              <a:rPr lang="en-US" b="0" i="0" baseline="30000" dirty="0">
                <a:solidFill>
                  <a:srgbClr val="123BB6"/>
                </a:solidFill>
                <a:effectLst/>
                <a:latin typeface="Roboto" panose="02000000000000000000" pitchFamily="2" charset="0"/>
              </a:rPr>
            </a:br>
            <a:endParaRPr lang="en-IN" dirty="0"/>
          </a:p>
        </p:txBody>
      </p:sp>
    </p:spTree>
    <p:extLst>
      <p:ext uri="{BB962C8B-B14F-4D97-AF65-F5344CB8AC3E}">
        <p14:creationId xmlns:p14="http://schemas.microsoft.com/office/powerpoint/2010/main" val="9399123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B87ECEF3-789B-B565-C8B6-4A44D1033F1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314470" y="1131069"/>
            <a:ext cx="7639364" cy="5341937"/>
          </a:xfrm>
        </p:spPr>
      </p:pic>
      <p:pic>
        <p:nvPicPr>
          <p:cNvPr id="11266" name="Picture 2" descr="Young Patient Woman is Holding Credit Card , Admitting in Hospital ...">
            <a:extLst>
              <a:ext uri="{FF2B5EF4-FFF2-40B4-BE49-F238E27FC236}">
                <a16:creationId xmlns:a16="http://schemas.microsoft.com/office/drawing/2014/main" id="{BBAB1560-43C8-D821-537A-8A4FB62EE9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0773" y="197427"/>
            <a:ext cx="3377045" cy="2566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5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02875"/>
            <a:ext cx="10873740" cy="1680205"/>
          </a:xfrm>
        </p:spPr>
        <p:txBody>
          <a:bodyPr anchor="b">
            <a:normAutofit/>
          </a:bodyPr>
          <a:lstStyle/>
          <a:p>
            <a:r>
              <a:rPr lang="en-US" dirty="0"/>
              <a:t>Agenda</a:t>
            </a:r>
          </a:p>
        </p:txBody>
      </p:sp>
      <p:graphicFrame>
        <p:nvGraphicFramePr>
          <p:cNvPr id="11" name="Text Placeholder 2">
            <a:extLst>
              <a:ext uri="{FF2B5EF4-FFF2-40B4-BE49-F238E27FC236}">
                <a16:creationId xmlns:a16="http://schemas.microsoft.com/office/drawing/2014/main" id="{0783EB32-AAD3-BB1C-2DD6-B23504D3753C}"/>
              </a:ext>
            </a:extLst>
          </p:cNvPr>
          <p:cNvGraphicFramePr>
            <a:graphicFrameLocks noGrp="1"/>
          </p:cNvGraphicFramePr>
          <p:nvPr>
            <p:ph sz="quarter" idx="13"/>
            <p:extLst>
              <p:ext uri="{D42A27DB-BD31-4B8C-83A1-F6EECF244321}">
                <p14:modId xmlns:p14="http://schemas.microsoft.com/office/powerpoint/2010/main" val="3721865107"/>
              </p:ext>
            </p:extLst>
          </p:nvPr>
        </p:nvGraphicFramePr>
        <p:xfrm>
          <a:off x="3657600" y="2282008"/>
          <a:ext cx="7810500" cy="36993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C2B88-F116-10CB-B4E9-91816976322E}"/>
              </a:ext>
            </a:extLst>
          </p:cNvPr>
          <p:cNvSpPr>
            <a:spLocks noGrp="1"/>
          </p:cNvSpPr>
          <p:nvPr>
            <p:ph type="title"/>
          </p:nvPr>
        </p:nvSpPr>
        <p:spPr/>
        <p:txBody>
          <a:bodyPr/>
          <a:lstStyle/>
          <a:p>
            <a:r>
              <a:rPr lang="en-IN" dirty="0"/>
              <a:t>Route server</a:t>
            </a:r>
          </a:p>
        </p:txBody>
      </p:sp>
      <p:sp>
        <p:nvSpPr>
          <p:cNvPr id="3" name="Content Placeholder 2">
            <a:extLst>
              <a:ext uri="{FF2B5EF4-FFF2-40B4-BE49-F238E27FC236}">
                <a16:creationId xmlns:a16="http://schemas.microsoft.com/office/drawing/2014/main" id="{8F6B99D2-778A-B701-B21B-48765DFD6006}"/>
              </a:ext>
            </a:extLst>
          </p:cNvPr>
          <p:cNvSpPr>
            <a:spLocks noGrp="1"/>
          </p:cNvSpPr>
          <p:nvPr>
            <p:ph sz="quarter" idx="13"/>
          </p:nvPr>
        </p:nvSpPr>
        <p:spPr/>
        <p:txBody>
          <a:bodyPr/>
          <a:lstStyle/>
          <a:p>
            <a:r>
              <a:rPr lang="en-US" b="0" i="0" dirty="0">
                <a:effectLst/>
                <a:latin typeface="__fkGroteskNeue_598ab8"/>
              </a:rPr>
              <a:t> </a:t>
            </a:r>
            <a:r>
              <a:rPr lang="en-US" b="0" dirty="0">
                <a:solidFill>
                  <a:schemeClr val="bg1"/>
                </a:solidFill>
                <a:latin typeface="__fkGroteskNeue_598ab8"/>
              </a:rPr>
              <a:t>A</a:t>
            </a:r>
            <a:r>
              <a:rPr lang="en-US" b="0" i="0" dirty="0">
                <a:solidFill>
                  <a:schemeClr val="bg1"/>
                </a:solidFill>
                <a:effectLst/>
                <a:latin typeface="__fkGroteskNeue_598ab8"/>
              </a:rPr>
              <a:t> fully managed service designed to simplify dynamic routing between Network Virtual Appliances (NVAs) and Azure Virtual Networks (</a:t>
            </a:r>
            <a:r>
              <a:rPr lang="en-US" b="0" i="0" dirty="0" err="1">
                <a:solidFill>
                  <a:schemeClr val="bg1"/>
                </a:solidFill>
                <a:effectLst/>
                <a:latin typeface="__fkGroteskNeue_598ab8"/>
              </a:rPr>
              <a:t>VNets</a:t>
            </a:r>
            <a:r>
              <a:rPr lang="en-US" b="0" i="0" dirty="0">
                <a:solidFill>
                  <a:schemeClr val="bg1"/>
                </a:solidFill>
                <a:effectLst/>
                <a:latin typeface="__fkGroteskNeue_598ab8"/>
              </a:rPr>
              <a:t>).</a:t>
            </a:r>
          </a:p>
          <a:p>
            <a:r>
              <a:rPr lang="en-US" b="0" i="0" dirty="0">
                <a:solidFill>
                  <a:schemeClr val="bg1"/>
                </a:solidFill>
                <a:effectLst/>
                <a:latin typeface="__fkGroteskNeue_598ab8"/>
              </a:rPr>
              <a:t> It leverages the Border Gateway Protocol (BGP) for the automatic exchange of routing information, eliminating the need for manual route configuration. </a:t>
            </a:r>
            <a:endParaRPr lang="en-IN" dirty="0">
              <a:solidFill>
                <a:schemeClr val="bg1"/>
              </a:solidFill>
            </a:endParaRPr>
          </a:p>
        </p:txBody>
      </p:sp>
    </p:spTree>
    <p:extLst>
      <p:ext uri="{BB962C8B-B14F-4D97-AF65-F5344CB8AC3E}">
        <p14:creationId xmlns:p14="http://schemas.microsoft.com/office/powerpoint/2010/main" val="30270253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a:extLst>
              <a:ext uri="{FF2B5EF4-FFF2-40B4-BE49-F238E27FC236}">
                <a16:creationId xmlns:a16="http://schemas.microsoft.com/office/drawing/2014/main" id="{22A068AE-C77F-948D-FE89-822758C92DD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70938" y="1000309"/>
            <a:ext cx="6800133" cy="5183623"/>
          </a:xfrm>
        </p:spPr>
      </p:pic>
      <p:pic>
        <p:nvPicPr>
          <p:cNvPr id="8194" name="Picture 2" descr="Premium Photo | Hotel guest receives registration form from asian male ...">
            <a:extLst>
              <a:ext uri="{FF2B5EF4-FFF2-40B4-BE49-F238E27FC236}">
                <a16:creationId xmlns:a16="http://schemas.microsoft.com/office/drawing/2014/main" id="{122A4101-43DC-E8AE-D16C-A46A817A82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193" y="107577"/>
            <a:ext cx="4722491" cy="36683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7978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EB3E7-4E4F-A647-595B-2F5D3486CC0D}"/>
              </a:ext>
            </a:extLst>
          </p:cNvPr>
          <p:cNvSpPr>
            <a:spLocks noGrp="1"/>
          </p:cNvSpPr>
          <p:nvPr>
            <p:ph type="title"/>
          </p:nvPr>
        </p:nvSpPr>
        <p:spPr>
          <a:xfrm>
            <a:off x="594360" y="189572"/>
            <a:ext cx="11879249" cy="1593507"/>
          </a:xfrm>
        </p:spPr>
        <p:txBody>
          <a:bodyPr/>
          <a:lstStyle/>
          <a:p>
            <a:r>
              <a:rPr lang="en-IN" dirty="0"/>
              <a:t> NAT (</a:t>
            </a:r>
            <a:r>
              <a:rPr lang="en-US" b="1" i="0" dirty="0">
                <a:solidFill>
                  <a:srgbClr val="111111"/>
                </a:solidFill>
                <a:effectLst/>
                <a:latin typeface="Roboto" panose="02000000000000000000" pitchFamily="2" charset="0"/>
              </a:rPr>
              <a:t>Network Address Translation) </a:t>
            </a:r>
            <a:r>
              <a:rPr lang="en-IN" dirty="0"/>
              <a:t>Gateway</a:t>
            </a:r>
          </a:p>
        </p:txBody>
      </p:sp>
      <p:sp>
        <p:nvSpPr>
          <p:cNvPr id="3" name="Content Placeholder 2">
            <a:extLst>
              <a:ext uri="{FF2B5EF4-FFF2-40B4-BE49-F238E27FC236}">
                <a16:creationId xmlns:a16="http://schemas.microsoft.com/office/drawing/2014/main" id="{558DC466-56A7-448E-CCFA-0CA48926B9C8}"/>
              </a:ext>
            </a:extLst>
          </p:cNvPr>
          <p:cNvSpPr>
            <a:spLocks noGrp="1"/>
          </p:cNvSpPr>
          <p:nvPr>
            <p:ph sz="quarter" idx="13"/>
          </p:nvPr>
        </p:nvSpPr>
        <p:spPr/>
        <p:txBody>
          <a:bodyPr/>
          <a:lstStyle/>
          <a:p>
            <a:r>
              <a:rPr lang="en-US" b="0" dirty="0">
                <a:solidFill>
                  <a:srgbClr val="111111"/>
                </a:solidFill>
                <a:latin typeface="Roboto" panose="02000000000000000000" pitchFamily="2" charset="0"/>
              </a:rPr>
              <a:t>A</a:t>
            </a:r>
            <a:r>
              <a:rPr lang="en-US" b="0" i="0" dirty="0">
                <a:solidFill>
                  <a:srgbClr val="111111"/>
                </a:solidFill>
                <a:effectLst/>
                <a:latin typeface="Roboto" panose="02000000000000000000" pitchFamily="2" charset="0"/>
              </a:rPr>
              <a:t>llows instances in a private subnet to connect </a:t>
            </a:r>
            <a:r>
              <a:rPr lang="en-IN" b="0" i="0" dirty="0">
                <a:solidFill>
                  <a:srgbClr val="111111"/>
                </a:solidFill>
                <a:effectLst/>
                <a:latin typeface="Roboto" panose="02000000000000000000" pitchFamily="2" charset="0"/>
              </a:rPr>
              <a:t> outbound </a:t>
            </a:r>
            <a:r>
              <a:rPr lang="en-US" b="0" i="0" dirty="0">
                <a:solidFill>
                  <a:srgbClr val="111111"/>
                </a:solidFill>
                <a:effectLst/>
                <a:latin typeface="Roboto" panose="02000000000000000000" pitchFamily="2" charset="0"/>
              </a:rPr>
              <a:t>to the internet or other external services.</a:t>
            </a:r>
          </a:p>
          <a:p>
            <a:r>
              <a:rPr lang="en-US" b="0" i="0" dirty="0">
                <a:solidFill>
                  <a:srgbClr val="111111"/>
                </a:solidFill>
                <a:effectLst/>
                <a:latin typeface="Roboto" panose="02000000000000000000" pitchFamily="2" charset="0"/>
              </a:rPr>
              <a:t> preventing unsolicited inbound connections from the internet. </a:t>
            </a:r>
          </a:p>
          <a:p>
            <a:r>
              <a:rPr lang="en-US" b="0" i="0" dirty="0">
                <a:solidFill>
                  <a:srgbClr val="111111"/>
                </a:solidFill>
                <a:effectLst/>
                <a:latin typeface="Roboto" panose="02000000000000000000" pitchFamily="2" charset="0"/>
              </a:rPr>
              <a:t> useful for maintaining the security and privacy of instances within a private subnet.</a:t>
            </a:r>
          </a:p>
          <a:p>
            <a:pPr marL="0" indent="0">
              <a:buNone/>
            </a:pPr>
            <a:endParaRPr lang="en-IN" dirty="0">
              <a:solidFill>
                <a:schemeClr val="bg1"/>
              </a:solidFill>
            </a:endParaRPr>
          </a:p>
        </p:txBody>
      </p:sp>
    </p:spTree>
    <p:extLst>
      <p:ext uri="{BB962C8B-B14F-4D97-AF65-F5344CB8AC3E}">
        <p14:creationId xmlns:p14="http://schemas.microsoft.com/office/powerpoint/2010/main" val="13732128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network&#10;&#10;Description automatically generated">
            <a:extLst>
              <a:ext uri="{FF2B5EF4-FFF2-40B4-BE49-F238E27FC236}">
                <a16:creationId xmlns:a16="http://schemas.microsoft.com/office/drawing/2014/main" id="{71D31ADC-9D16-9E80-20BB-905D353A89D5}"/>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p:blipFill>
        <p:spPr>
          <a:xfrm>
            <a:off x="0" y="216196"/>
            <a:ext cx="7606147" cy="6177514"/>
          </a:xfrm>
          <a:noFill/>
        </p:spPr>
      </p:pic>
      <p:pic>
        <p:nvPicPr>
          <p:cNvPr id="9218" name="Picture 2" descr="Hospital Building Vector Art, Icons, and Graphics for Free Download">
            <a:extLst>
              <a:ext uri="{FF2B5EF4-FFF2-40B4-BE49-F238E27FC236}">
                <a16:creationId xmlns:a16="http://schemas.microsoft.com/office/drawing/2014/main" id="{D9A9219D-7D5A-103E-76E0-F4BD730059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28155" y="363794"/>
            <a:ext cx="3746090" cy="4109883"/>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Doctor Id Badge. Medical Identity Card Design Template Stock For ...">
            <a:extLst>
              <a:ext uri="{FF2B5EF4-FFF2-40B4-BE49-F238E27FC236}">
                <a16:creationId xmlns:a16="http://schemas.microsoft.com/office/drawing/2014/main" id="{0D6441D7-6FF0-732F-CAE7-6949F98FB2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63780" y="3429000"/>
            <a:ext cx="1474839" cy="1002890"/>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Download Pan Card Cancellation Request Letter Format in PDF, Word">
            <a:extLst>
              <a:ext uri="{FF2B5EF4-FFF2-40B4-BE49-F238E27FC236}">
                <a16:creationId xmlns:a16="http://schemas.microsoft.com/office/drawing/2014/main" id="{403F2F44-36E9-C8CE-56CA-D1A37706EC3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8522" t="29913"/>
          <a:stretch/>
        </p:blipFill>
        <p:spPr bwMode="auto">
          <a:xfrm>
            <a:off x="8568812" y="4473677"/>
            <a:ext cx="2374491" cy="99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2362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30934-1308-C798-85C2-8C6E5CB320F4}"/>
              </a:ext>
            </a:extLst>
          </p:cNvPr>
          <p:cNvSpPr>
            <a:spLocks noGrp="1"/>
          </p:cNvSpPr>
          <p:nvPr>
            <p:ph type="title"/>
          </p:nvPr>
        </p:nvSpPr>
        <p:spPr/>
        <p:txBody>
          <a:bodyPr/>
          <a:lstStyle/>
          <a:p>
            <a:r>
              <a:rPr lang="en-IN" dirty="0"/>
              <a:t>Traffic Manager</a:t>
            </a:r>
          </a:p>
        </p:txBody>
      </p:sp>
      <p:sp>
        <p:nvSpPr>
          <p:cNvPr id="3" name="Content Placeholder 2">
            <a:extLst>
              <a:ext uri="{FF2B5EF4-FFF2-40B4-BE49-F238E27FC236}">
                <a16:creationId xmlns:a16="http://schemas.microsoft.com/office/drawing/2014/main" id="{1873933B-18C9-E402-059A-980205BD9550}"/>
              </a:ext>
            </a:extLst>
          </p:cNvPr>
          <p:cNvSpPr>
            <a:spLocks noGrp="1"/>
          </p:cNvSpPr>
          <p:nvPr>
            <p:ph sz="quarter" idx="13"/>
          </p:nvPr>
        </p:nvSpPr>
        <p:spPr>
          <a:xfrm>
            <a:off x="594359" y="2281918"/>
            <a:ext cx="6787747" cy="4386510"/>
          </a:xfrm>
        </p:spPr>
        <p:txBody>
          <a:bodyPr>
            <a:normAutofit fontScale="85000" lnSpcReduction="20000"/>
          </a:bodyPr>
          <a:lstStyle/>
          <a:p>
            <a:r>
              <a:rPr lang="en-US" b="0" i="0" dirty="0">
                <a:solidFill>
                  <a:schemeClr val="bg1"/>
                </a:solidFill>
                <a:effectLst/>
                <a:latin typeface="__fkGroteskNeue_598ab8"/>
              </a:rPr>
              <a:t>Is a DNS-based load balancer. This means it helps direct users to the best available application endpoint (like a server or service) based on various factors, such as location or performance.</a:t>
            </a:r>
          </a:p>
          <a:p>
            <a:r>
              <a:rPr lang="en-US" b="0" i="0" dirty="0">
                <a:solidFill>
                  <a:schemeClr val="bg1"/>
                </a:solidFill>
                <a:effectLst/>
                <a:latin typeface="__fkGroteskNeue_598ab8"/>
              </a:rPr>
              <a:t> DNS Resolution: When a user wants to access an application, their device sends a request to resolve the application's domain name into an IP address. Traffic Manager handles this request.</a:t>
            </a:r>
          </a:p>
          <a:p>
            <a:r>
              <a:rPr lang="en-US" b="0" i="0" dirty="0">
                <a:solidFill>
                  <a:schemeClr val="bg1"/>
                </a:solidFill>
                <a:effectLst/>
                <a:latin typeface="__fkGroteskNeue_598ab8"/>
              </a:rPr>
              <a:t>Traffic Routing: Based on pre-defined rules (like geographic location, performance, or priority), Traffic Manager determines which endpoint (server) will provide the best experience for the user. It then returns the appropriate IP address to the user's device.</a:t>
            </a:r>
          </a:p>
          <a:p>
            <a:r>
              <a:rPr lang="en-US" b="0" i="0" dirty="0">
                <a:solidFill>
                  <a:schemeClr val="bg1"/>
                </a:solidFill>
                <a:effectLst/>
                <a:latin typeface="__fkGroteskNeue_598ab8"/>
              </a:rPr>
              <a:t>Health Monitoring: Traffic Manager continuously checks the health of all endpoints. If one endpoint becomes unavailable, it automatically reroutes traffic to another healthy endpoint, ensuring that users can always access the application.</a:t>
            </a:r>
          </a:p>
          <a:p>
            <a:endParaRPr lang="en-IN" dirty="0"/>
          </a:p>
        </p:txBody>
      </p:sp>
    </p:spTree>
    <p:extLst>
      <p:ext uri="{BB962C8B-B14F-4D97-AF65-F5344CB8AC3E}">
        <p14:creationId xmlns:p14="http://schemas.microsoft.com/office/powerpoint/2010/main" val="16115622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computer&#10;&#10;Description automatically generated">
            <a:extLst>
              <a:ext uri="{FF2B5EF4-FFF2-40B4-BE49-F238E27FC236}">
                <a16:creationId xmlns:a16="http://schemas.microsoft.com/office/drawing/2014/main" id="{5B242116-5866-8C29-0817-2697F3722B9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93725" y="983226"/>
            <a:ext cx="7036107" cy="5188974"/>
          </a:xfrm>
        </p:spPr>
      </p:pic>
      <p:pic>
        <p:nvPicPr>
          <p:cNvPr id="10242" name="Picture 2" descr="Nhs ward hi-res stock photography and images - Alamy">
            <a:extLst>
              <a:ext uri="{FF2B5EF4-FFF2-40B4-BE49-F238E27FC236}">
                <a16:creationId xmlns:a16="http://schemas.microsoft.com/office/drawing/2014/main" id="{372CE768-1CC0-DB18-D287-AFF56A5CC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9832" y="94129"/>
            <a:ext cx="4199853" cy="33348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632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1AA67-DA6D-29C8-399E-A5ED875AE0DF}"/>
              </a:ext>
            </a:extLst>
          </p:cNvPr>
          <p:cNvSpPr>
            <a:spLocks noGrp="1"/>
          </p:cNvSpPr>
          <p:nvPr>
            <p:ph type="title"/>
          </p:nvPr>
        </p:nvSpPr>
        <p:spPr>
          <a:xfrm>
            <a:off x="579118" y="189572"/>
            <a:ext cx="6787747" cy="1593507"/>
          </a:xfrm>
        </p:spPr>
        <p:txBody>
          <a:bodyPr/>
          <a:lstStyle/>
          <a:p>
            <a:r>
              <a:rPr lang="en-IN" sz="4800" dirty="0"/>
              <a:t>Azure</a:t>
            </a:r>
          </a:p>
        </p:txBody>
      </p:sp>
      <p:sp>
        <p:nvSpPr>
          <p:cNvPr id="3" name="Content Placeholder 2">
            <a:extLst>
              <a:ext uri="{FF2B5EF4-FFF2-40B4-BE49-F238E27FC236}">
                <a16:creationId xmlns:a16="http://schemas.microsoft.com/office/drawing/2014/main" id="{F84A0048-FDF1-BA1D-AC1D-EE9E922C615D}"/>
              </a:ext>
            </a:extLst>
          </p:cNvPr>
          <p:cNvSpPr>
            <a:spLocks noGrp="1"/>
          </p:cNvSpPr>
          <p:nvPr>
            <p:ph sz="quarter" idx="13"/>
          </p:nvPr>
        </p:nvSpPr>
        <p:spPr/>
        <p:txBody>
          <a:bodyPr/>
          <a:lstStyle/>
          <a:p>
            <a:r>
              <a:rPr lang="en-US" b="0" i="0" dirty="0">
                <a:solidFill>
                  <a:srgbClr val="1F2328"/>
                </a:solidFill>
                <a:effectLst/>
                <a:latin typeface="-apple-system"/>
              </a:rPr>
              <a:t>Azure is a cloud computing platform an online portal that allows you to access and manage cloud services and resources provided by Microsoft.</a:t>
            </a:r>
          </a:p>
          <a:p>
            <a:r>
              <a:rPr lang="en-US" b="0" i="0" dirty="0">
                <a:solidFill>
                  <a:srgbClr val="1F2328"/>
                </a:solidFill>
                <a:effectLst/>
                <a:latin typeface="-apple-system"/>
              </a:rPr>
              <a:t>These services and resources include storing your data and transforming it, depending on your requirements.</a:t>
            </a:r>
          </a:p>
          <a:p>
            <a:r>
              <a:rPr lang="en-US" b="0" dirty="0">
                <a:solidFill>
                  <a:srgbClr val="1F2328"/>
                </a:solidFill>
                <a:latin typeface="-apple-system"/>
              </a:rPr>
              <a:t>Pay-As-You-go</a:t>
            </a:r>
            <a:endParaRPr lang="en-IN" dirty="0"/>
          </a:p>
        </p:txBody>
      </p:sp>
    </p:spTree>
    <p:extLst>
      <p:ext uri="{BB962C8B-B14F-4D97-AF65-F5344CB8AC3E}">
        <p14:creationId xmlns:p14="http://schemas.microsoft.com/office/powerpoint/2010/main" val="1027433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470CA-CFC0-EF44-C6C0-63FBFFCA9126}"/>
              </a:ext>
            </a:extLst>
          </p:cNvPr>
          <p:cNvSpPr>
            <a:spLocks noGrp="1"/>
          </p:cNvSpPr>
          <p:nvPr>
            <p:ph type="title"/>
          </p:nvPr>
        </p:nvSpPr>
        <p:spPr>
          <a:xfrm>
            <a:off x="594360" y="198408"/>
            <a:ext cx="10972800" cy="1574317"/>
          </a:xfrm>
        </p:spPr>
        <p:txBody>
          <a:bodyPr anchor="b">
            <a:normAutofit/>
          </a:bodyPr>
          <a:lstStyle/>
          <a:p>
            <a:r>
              <a:rPr lang="en-IN" dirty="0"/>
              <a:t>Cloud computing</a:t>
            </a:r>
          </a:p>
        </p:txBody>
      </p:sp>
      <p:sp>
        <p:nvSpPr>
          <p:cNvPr id="3" name="Content Placeholder 2">
            <a:extLst>
              <a:ext uri="{FF2B5EF4-FFF2-40B4-BE49-F238E27FC236}">
                <a16:creationId xmlns:a16="http://schemas.microsoft.com/office/drawing/2014/main" id="{D767BCBC-8EA4-D09C-8CD1-B070652DEF15}"/>
              </a:ext>
            </a:extLst>
          </p:cNvPr>
          <p:cNvSpPr>
            <a:spLocks noGrp="1"/>
          </p:cNvSpPr>
          <p:nvPr>
            <p:ph sz="quarter" idx="13"/>
          </p:nvPr>
        </p:nvSpPr>
        <p:spPr>
          <a:xfrm>
            <a:off x="247426" y="2818504"/>
            <a:ext cx="5707571" cy="3466248"/>
          </a:xfrm>
        </p:spPr>
        <p:txBody>
          <a:bodyPr>
            <a:normAutofit fontScale="55000" lnSpcReduction="20000"/>
          </a:bodyPr>
          <a:lstStyle/>
          <a:p>
            <a:pPr marL="285750" indent="-285750">
              <a:buFont typeface="Wingdings" panose="05000000000000000000" pitchFamily="2" charset="2"/>
              <a:buChar char="ü"/>
            </a:pPr>
            <a:r>
              <a:rPr lang="en-US" sz="3200" b="0" dirty="0">
                <a:latin typeface="Nunito" pitchFamily="2" charset="0"/>
              </a:rPr>
              <a:t> H</a:t>
            </a:r>
            <a:r>
              <a:rPr lang="en-US" sz="3200" b="0" i="0" dirty="0">
                <a:effectLst/>
                <a:latin typeface="Nunito" pitchFamily="2" charset="0"/>
              </a:rPr>
              <a:t>elps users in easily accessing computing  resources like storage, and processing over internet rather than local </a:t>
            </a:r>
            <a:r>
              <a:rPr lang="en-US" sz="3200" b="0" i="0" dirty="0" err="1">
                <a:effectLst/>
                <a:latin typeface="Nunito" pitchFamily="2" charset="0"/>
              </a:rPr>
              <a:t>hardwares</a:t>
            </a:r>
            <a:r>
              <a:rPr lang="en-US" sz="3200" b="0" i="0" dirty="0">
                <a:effectLst/>
                <a:latin typeface="Nunito" pitchFamily="2" charset="0"/>
              </a:rPr>
              <a:t>.</a:t>
            </a:r>
          </a:p>
          <a:p>
            <a:pPr marL="0" indent="0">
              <a:buNone/>
            </a:pPr>
            <a:r>
              <a:rPr lang="en-IN" sz="3200" b="1" i="0" dirty="0">
                <a:effectLst/>
                <a:latin typeface="Nunito" pitchFamily="2" charset="0"/>
              </a:rPr>
              <a:t>    </a:t>
            </a:r>
            <a:r>
              <a:rPr lang="en-IN" sz="4400" b="1" i="0" dirty="0">
                <a:effectLst/>
                <a:latin typeface="Nunito" pitchFamily="2" charset="0"/>
              </a:rPr>
              <a:t>Cloud Deployment Models:</a:t>
            </a:r>
          </a:p>
          <a:p>
            <a:pPr marL="285750" indent="-285750">
              <a:buFont typeface="Wingdings" panose="05000000000000000000" pitchFamily="2" charset="2"/>
              <a:buChar char="Ø"/>
            </a:pPr>
            <a:r>
              <a:rPr lang="en-US" sz="3200" b="0" i="0" dirty="0">
                <a:effectLst/>
                <a:latin typeface="Nunito" pitchFamily="2" charset="0"/>
              </a:rPr>
              <a:t>Private cloud</a:t>
            </a:r>
          </a:p>
          <a:p>
            <a:pPr marL="285750" indent="-285750">
              <a:buFont typeface="Wingdings" panose="05000000000000000000" pitchFamily="2" charset="2"/>
              <a:buChar char="Ø"/>
            </a:pPr>
            <a:r>
              <a:rPr lang="en-US" sz="3200" b="0" dirty="0">
                <a:latin typeface="Nunito" pitchFamily="2" charset="0"/>
              </a:rPr>
              <a:t>Public cloud</a:t>
            </a:r>
          </a:p>
          <a:p>
            <a:pPr marL="285750" indent="-285750">
              <a:buFont typeface="Wingdings" panose="05000000000000000000" pitchFamily="2" charset="2"/>
              <a:buChar char="Ø"/>
            </a:pPr>
            <a:r>
              <a:rPr lang="en-US" sz="3200" b="0" i="0" dirty="0">
                <a:effectLst/>
                <a:latin typeface="Nunito" pitchFamily="2" charset="0"/>
              </a:rPr>
              <a:t>Hybrid cloud</a:t>
            </a:r>
          </a:p>
          <a:p>
            <a:pPr marL="285750" indent="-285750">
              <a:buFont typeface="Wingdings" panose="05000000000000000000" pitchFamily="2" charset="2"/>
              <a:buChar char="Ø"/>
            </a:pPr>
            <a:r>
              <a:rPr lang="en-US" sz="3200" b="0" i="0" dirty="0">
                <a:effectLst/>
                <a:latin typeface="Nunito" pitchFamily="2" charset="0"/>
              </a:rPr>
              <a:t>Multi cloud</a:t>
            </a:r>
          </a:p>
          <a:p>
            <a:pPr marL="0" indent="0" fontAlgn="base">
              <a:spcAft>
                <a:spcPts val="1800"/>
              </a:spcAft>
              <a:buNone/>
            </a:pPr>
            <a:r>
              <a:rPr lang="en-IN" sz="2200" i="0" dirty="0">
                <a:effectLst/>
                <a:latin typeface="Nunito" pitchFamily="2" charset="0"/>
              </a:rPr>
              <a:t>  </a:t>
            </a:r>
            <a:endParaRPr lang="en-US" sz="2200" i="0" dirty="0">
              <a:effectLst/>
              <a:latin typeface="Nunito" pitchFamily="2" charset="0"/>
            </a:endParaRPr>
          </a:p>
          <a:p>
            <a:endParaRPr lang="en-IN" sz="1400" dirty="0"/>
          </a:p>
        </p:txBody>
      </p:sp>
      <p:pic>
        <p:nvPicPr>
          <p:cNvPr id="2056" name="Picture 8" descr="Cloud Computing Architecture -(Prajakta &amp; BasuMallick, 2019) | Download ...">
            <a:extLst>
              <a:ext uri="{FF2B5EF4-FFF2-40B4-BE49-F238E27FC236}">
                <a16:creationId xmlns:a16="http://schemas.microsoft.com/office/drawing/2014/main" id="{B3B89F41-14B7-301C-C01B-7CA55421BF0B}"/>
              </a:ext>
            </a:extLst>
          </p:cNvPr>
          <p:cNvPicPr>
            <a:picLocks noGrp="1" noChangeAspect="1" noChangeArrowheads="1"/>
          </p:cNvPicPr>
          <p:nvPr>
            <p:ph sz="quarter" idx="14"/>
          </p:nvPr>
        </p:nvPicPr>
        <p:blipFill>
          <a:blip r:embed="rId2">
            <a:extLst>
              <a:ext uri="{28A0092B-C50C-407E-A947-70E740481C1C}">
                <a14:useLocalDpi xmlns:a14="http://schemas.microsoft.com/office/drawing/2010/main" val="0"/>
              </a:ext>
            </a:extLst>
          </a:blip>
          <a:srcRect/>
          <a:stretch>
            <a:fillRect/>
          </a:stretch>
        </p:blipFill>
        <p:spPr bwMode="auto">
          <a:xfrm>
            <a:off x="6342273" y="1226372"/>
            <a:ext cx="5114621" cy="4744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9456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36227-18B3-FD12-156D-0D2DF6EDC65E}"/>
              </a:ext>
            </a:extLst>
          </p:cNvPr>
          <p:cNvSpPr>
            <a:spLocks noGrp="1"/>
          </p:cNvSpPr>
          <p:nvPr>
            <p:ph type="title"/>
          </p:nvPr>
        </p:nvSpPr>
        <p:spPr/>
        <p:txBody>
          <a:bodyPr/>
          <a:lstStyle/>
          <a:p>
            <a:r>
              <a:rPr lang="en-IN" dirty="0"/>
              <a:t>Types of cloud computing</a:t>
            </a:r>
          </a:p>
        </p:txBody>
      </p:sp>
      <p:pic>
        <p:nvPicPr>
          <p:cNvPr id="1026" name="Picture 2" descr="Types of Cloud Computing Services | What is Cloud Computing">
            <a:extLst>
              <a:ext uri="{FF2B5EF4-FFF2-40B4-BE49-F238E27FC236}">
                <a16:creationId xmlns:a16="http://schemas.microsoft.com/office/drawing/2014/main" id="{559794E3-26F5-923A-9291-D5119E986623}"/>
              </a:ext>
            </a:extLst>
          </p:cNvPr>
          <p:cNvPicPr>
            <a:picLocks noGrp="1" noChangeAspect="1" noChangeArrowheads="1"/>
          </p:cNvPicPr>
          <p:nvPr>
            <p:ph sz="quarter" idx="13"/>
          </p:nvPr>
        </p:nvPicPr>
        <p:blipFill>
          <a:blip r:embed="rId2">
            <a:extLst>
              <a:ext uri="{28A0092B-C50C-407E-A947-70E740481C1C}">
                <a14:useLocalDpi xmlns:a14="http://schemas.microsoft.com/office/drawing/2010/main" val="0"/>
              </a:ext>
            </a:extLst>
          </a:blip>
          <a:srcRect/>
          <a:stretch>
            <a:fillRect/>
          </a:stretch>
        </p:blipFill>
        <p:spPr bwMode="auto">
          <a:xfrm>
            <a:off x="724031" y="2281238"/>
            <a:ext cx="6902896" cy="4223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873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C672-D1A7-BC0D-7120-DD99053FD3B0}"/>
              </a:ext>
            </a:extLst>
          </p:cNvPr>
          <p:cNvSpPr>
            <a:spLocks noGrp="1"/>
          </p:cNvSpPr>
          <p:nvPr>
            <p:ph type="title"/>
          </p:nvPr>
        </p:nvSpPr>
        <p:spPr/>
        <p:txBody>
          <a:bodyPr/>
          <a:lstStyle/>
          <a:p>
            <a:r>
              <a:rPr lang="en-IN" dirty="0"/>
              <a:t>Azure Networking</a:t>
            </a:r>
          </a:p>
        </p:txBody>
      </p:sp>
      <p:sp>
        <p:nvSpPr>
          <p:cNvPr id="3" name="Content Placeholder 2">
            <a:extLst>
              <a:ext uri="{FF2B5EF4-FFF2-40B4-BE49-F238E27FC236}">
                <a16:creationId xmlns:a16="http://schemas.microsoft.com/office/drawing/2014/main" id="{5AB87A31-7373-F850-B813-168FAD3FF917}"/>
              </a:ext>
            </a:extLst>
          </p:cNvPr>
          <p:cNvSpPr>
            <a:spLocks noGrp="1"/>
          </p:cNvSpPr>
          <p:nvPr>
            <p:ph sz="quarter" idx="13"/>
          </p:nvPr>
        </p:nvSpPr>
        <p:spPr/>
        <p:txBody>
          <a:bodyPr>
            <a:normAutofit/>
          </a:bodyPr>
          <a:lstStyle/>
          <a:p>
            <a:r>
              <a:rPr lang="en-US" b="0" dirty="0">
                <a:solidFill>
                  <a:schemeClr val="bg1"/>
                </a:solidFill>
                <a:latin typeface="Nunito" pitchFamily="2" charset="0"/>
              </a:rPr>
              <a:t>A services provided by Microsoft Azure that enables users to </a:t>
            </a:r>
            <a:r>
              <a:rPr lang="en-US" b="0" dirty="0" err="1">
                <a:solidFill>
                  <a:schemeClr val="bg1"/>
                </a:solidFill>
                <a:latin typeface="Nunito" pitchFamily="2" charset="0"/>
              </a:rPr>
              <a:t>create,manage,and</a:t>
            </a:r>
            <a:r>
              <a:rPr lang="en-US" b="0" dirty="0">
                <a:solidFill>
                  <a:schemeClr val="bg1"/>
                </a:solidFill>
                <a:latin typeface="Nunito" pitchFamily="2" charset="0"/>
              </a:rPr>
              <a:t> secure network infrastructure in the cloud.</a:t>
            </a:r>
          </a:p>
          <a:p>
            <a:r>
              <a:rPr lang="en-US" b="0" dirty="0">
                <a:solidFill>
                  <a:schemeClr val="bg1"/>
                </a:solidFill>
                <a:latin typeface="Nunito" pitchFamily="2" charset="0"/>
              </a:rPr>
              <a:t>Networks are monitored and maintained by Azure.</a:t>
            </a:r>
          </a:p>
          <a:p>
            <a:r>
              <a:rPr lang="en-US" b="0" dirty="0">
                <a:solidFill>
                  <a:schemeClr val="bg1"/>
                </a:solidFill>
                <a:latin typeface="Nunito" pitchFamily="2" charset="0"/>
              </a:rPr>
              <a:t>User has to create virtual </a:t>
            </a:r>
            <a:r>
              <a:rPr lang="en-US" b="0" dirty="0" err="1">
                <a:solidFill>
                  <a:schemeClr val="bg1"/>
                </a:solidFill>
                <a:latin typeface="Nunito" pitchFamily="2" charset="0"/>
              </a:rPr>
              <a:t>networks,subnets,IP</a:t>
            </a:r>
            <a:r>
              <a:rPr lang="en-US" b="0" dirty="0">
                <a:solidFill>
                  <a:schemeClr val="bg1"/>
                </a:solidFill>
                <a:latin typeface="Nunito" pitchFamily="2" charset="0"/>
              </a:rPr>
              <a:t> </a:t>
            </a:r>
            <a:r>
              <a:rPr lang="en-US" b="0" dirty="0" err="1">
                <a:solidFill>
                  <a:schemeClr val="bg1"/>
                </a:solidFill>
                <a:latin typeface="Nunito" pitchFamily="2" charset="0"/>
              </a:rPr>
              <a:t>addresss,other</a:t>
            </a:r>
            <a:r>
              <a:rPr lang="en-US" b="0" dirty="0">
                <a:solidFill>
                  <a:schemeClr val="bg1"/>
                </a:solidFill>
                <a:latin typeface="Nunito" pitchFamily="2" charset="0"/>
              </a:rPr>
              <a:t> network components.</a:t>
            </a:r>
            <a:endParaRPr lang="en-IN" b="0" dirty="0">
              <a:solidFill>
                <a:schemeClr val="bg1"/>
              </a:solidFill>
              <a:latin typeface="Nunito" pitchFamily="2" charset="0"/>
            </a:endParaRPr>
          </a:p>
        </p:txBody>
      </p:sp>
    </p:spTree>
    <p:extLst>
      <p:ext uri="{BB962C8B-B14F-4D97-AF65-F5344CB8AC3E}">
        <p14:creationId xmlns:p14="http://schemas.microsoft.com/office/powerpoint/2010/main" val="186545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4CB50-630D-C48E-EF5B-2E6C6AF1C5D8}"/>
              </a:ext>
            </a:extLst>
          </p:cNvPr>
          <p:cNvSpPr>
            <a:spLocks noGrp="1"/>
          </p:cNvSpPr>
          <p:nvPr>
            <p:ph type="title"/>
          </p:nvPr>
        </p:nvSpPr>
        <p:spPr>
          <a:xfrm>
            <a:off x="594360" y="321161"/>
            <a:ext cx="9778365" cy="1494596"/>
          </a:xfrm>
        </p:spPr>
        <p:txBody>
          <a:bodyPr anchor="b">
            <a:normAutofit/>
          </a:bodyPr>
          <a:lstStyle/>
          <a:p>
            <a:r>
              <a:rPr lang="en-IN" dirty="0"/>
              <a:t>Virtual network</a:t>
            </a:r>
          </a:p>
        </p:txBody>
      </p:sp>
      <p:sp>
        <p:nvSpPr>
          <p:cNvPr id="3" name="Content Placeholder 2">
            <a:extLst>
              <a:ext uri="{FF2B5EF4-FFF2-40B4-BE49-F238E27FC236}">
                <a16:creationId xmlns:a16="http://schemas.microsoft.com/office/drawing/2014/main" id="{FA5A5982-A243-AEF4-0631-CBC20B587309}"/>
              </a:ext>
            </a:extLst>
          </p:cNvPr>
          <p:cNvSpPr>
            <a:spLocks noGrp="1"/>
          </p:cNvSpPr>
          <p:nvPr>
            <p:ph sz="quarter" idx="15"/>
          </p:nvPr>
        </p:nvSpPr>
        <p:spPr>
          <a:xfrm>
            <a:off x="182880" y="2676525"/>
            <a:ext cx="4902308" cy="3597470"/>
          </a:xfrm>
        </p:spPr>
        <p:txBody>
          <a:bodyPr>
            <a:normAutofit lnSpcReduction="10000"/>
          </a:bodyPr>
          <a:lstStyle/>
          <a:p>
            <a:pPr marL="285750" indent="-285750">
              <a:buFont typeface="Arial" panose="020B0604020202020204" pitchFamily="34" charset="0"/>
              <a:buChar char="•"/>
            </a:pPr>
            <a:r>
              <a:rPr lang="en-US" sz="1600" b="0" i="0" dirty="0">
                <a:effectLst/>
              </a:rPr>
              <a:t>  </a:t>
            </a:r>
            <a:r>
              <a:rPr lang="en-US" sz="1600" b="0" i="0" dirty="0" err="1">
                <a:effectLst/>
              </a:rPr>
              <a:t>Vnet</a:t>
            </a:r>
            <a:r>
              <a:rPr lang="en-US" sz="1600" b="0" i="0" dirty="0">
                <a:effectLst/>
              </a:rPr>
              <a:t> is a service that provides the fundamental building block for your private network in Azure.</a:t>
            </a:r>
          </a:p>
          <a:p>
            <a:pPr marL="285750" indent="-285750">
              <a:buFont typeface="Arial" panose="020B0604020202020204" pitchFamily="34" charset="0"/>
              <a:buChar char="•"/>
            </a:pPr>
            <a:r>
              <a:rPr lang="en-US" sz="1600" b="0" i="0" dirty="0">
                <a:effectLst/>
              </a:rPr>
              <a:t>When it is </a:t>
            </a:r>
            <a:r>
              <a:rPr lang="en-US" sz="1600" b="0" i="0" dirty="0" err="1">
                <a:effectLst/>
              </a:rPr>
              <a:t>created,the</a:t>
            </a:r>
            <a:r>
              <a:rPr lang="en-US" sz="1600" b="0" i="0" dirty="0">
                <a:effectLst/>
              </a:rPr>
              <a:t> services and virtual machine within Azure network interact securely with each other.</a:t>
            </a:r>
          </a:p>
          <a:p>
            <a:pPr marL="285750" indent="-285750">
              <a:buFont typeface="Arial" panose="020B0604020202020204" pitchFamily="34" charset="0"/>
              <a:buChar char="•"/>
            </a:pPr>
            <a:r>
              <a:rPr lang="en-US" sz="1600" b="0" i="0" dirty="0">
                <a:effectLst/>
              </a:rPr>
              <a:t>Subnetting helps in organizing and managing large networks by breaking them down into smaller, more efficient segments using CIDR.</a:t>
            </a:r>
          </a:p>
          <a:p>
            <a:pPr>
              <a:buFont typeface="Arial" panose="020B0604020202020204" pitchFamily="34" charset="0"/>
              <a:buChar char="•"/>
            </a:pPr>
            <a:r>
              <a:rPr lang="en-US" sz="1600" b="0" dirty="0"/>
              <a:t>    </a:t>
            </a:r>
            <a:r>
              <a:rPr lang="en-US" sz="1600" b="0" dirty="0" err="1"/>
              <a:t>PrivateSubnet</a:t>
            </a:r>
            <a:endParaRPr lang="en-US" sz="1600" b="0" dirty="0"/>
          </a:p>
          <a:p>
            <a:r>
              <a:rPr lang="en-US" sz="1600" b="0" dirty="0"/>
              <a:t>               1</a:t>
            </a:r>
            <a:r>
              <a:rPr lang="en-IN" sz="1600" b="0" i="0" dirty="0">
                <a:effectLst/>
              </a:rPr>
              <a:t>0.0.0.0/8, 172.16.0.0/12, 192.168.0.0/16</a:t>
            </a:r>
            <a:endParaRPr lang="en-US" sz="1600" b="0" dirty="0"/>
          </a:p>
          <a:p>
            <a:pPr marL="285750" indent="-285750">
              <a:buFont typeface="Arial" panose="020B0604020202020204" pitchFamily="34" charset="0"/>
              <a:buChar char="•"/>
            </a:pPr>
            <a:r>
              <a:rPr lang="en-US" sz="1600" b="0" dirty="0"/>
              <a:t> Public subnet.</a:t>
            </a:r>
            <a:endParaRPr lang="en-US" sz="1600" b="0" i="0" dirty="0">
              <a:effectLst/>
            </a:endParaRPr>
          </a:p>
          <a:p>
            <a:pPr marL="0" indent="0">
              <a:buNone/>
            </a:pPr>
            <a:endParaRPr lang="en-IN" sz="1600" dirty="0"/>
          </a:p>
        </p:txBody>
      </p:sp>
      <p:pic>
        <p:nvPicPr>
          <p:cNvPr id="3076" name="Picture 4" descr="IP Protocol - Part 3: IP Classes, Network &amp; Host IDs">
            <a:extLst>
              <a:ext uri="{FF2B5EF4-FFF2-40B4-BE49-F238E27FC236}">
                <a16:creationId xmlns:a16="http://schemas.microsoft.com/office/drawing/2014/main" id="{8AFCA976-BAB4-4870-52A0-8F171B685F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01814" y="4521395"/>
            <a:ext cx="3810000" cy="1752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845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Description automatically generated">
            <a:extLst>
              <a:ext uri="{FF2B5EF4-FFF2-40B4-BE49-F238E27FC236}">
                <a16:creationId xmlns:a16="http://schemas.microsoft.com/office/drawing/2014/main" id="{68CC15E3-4A4D-5149-9924-E61E1A23F4F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93724" y="1513630"/>
            <a:ext cx="5836573" cy="4041596"/>
          </a:xfrm>
        </p:spPr>
      </p:pic>
      <p:pic>
        <p:nvPicPr>
          <p:cNvPr id="3074" name="Picture 2">
            <a:extLst>
              <a:ext uri="{FF2B5EF4-FFF2-40B4-BE49-F238E27FC236}">
                <a16:creationId xmlns:a16="http://schemas.microsoft.com/office/drawing/2014/main" id="{7BF734D2-59E8-A6EE-FCBA-F9D5900D3C54}"/>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143205" y="930806"/>
            <a:ext cx="4455071" cy="35974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4328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F34535FF-4379-978A-F36D-B6AFAF80F926}"/>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593724" y="860612"/>
            <a:ext cx="8238304" cy="5464883"/>
          </a:xfrm>
        </p:spPr>
      </p:pic>
    </p:spTree>
    <p:extLst>
      <p:ext uri="{BB962C8B-B14F-4D97-AF65-F5344CB8AC3E}">
        <p14:creationId xmlns:p14="http://schemas.microsoft.com/office/powerpoint/2010/main" val="3546569433"/>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36D24F1A-6251-4B9A-A918-7D6F3A8F7E2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258</TotalTime>
  <Words>888</Words>
  <Application>Microsoft Office PowerPoint</Application>
  <PresentationFormat>Widescreen</PresentationFormat>
  <Paragraphs>75</Paragraphs>
  <Slides>26</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26</vt:i4>
      </vt:variant>
    </vt:vector>
  </HeadingPairs>
  <TitlesOfParts>
    <vt:vector size="36" baseType="lpstr">
      <vt:lpstr>__fkGroteskNeue_598ab8</vt:lpstr>
      <vt:lpstr>-apple-system</vt:lpstr>
      <vt:lpstr>Arial</vt:lpstr>
      <vt:lpstr>Calibri</vt:lpstr>
      <vt:lpstr>Franklin Gothic Book</vt:lpstr>
      <vt:lpstr>Franklin Gothic Demi</vt:lpstr>
      <vt:lpstr>Nunito</vt:lpstr>
      <vt:lpstr>Roboto</vt:lpstr>
      <vt:lpstr>Wingdings</vt:lpstr>
      <vt:lpstr>Custom</vt:lpstr>
      <vt:lpstr>AZURE NETWORKING</vt:lpstr>
      <vt:lpstr>Agenda</vt:lpstr>
      <vt:lpstr>Azure</vt:lpstr>
      <vt:lpstr>Cloud computing</vt:lpstr>
      <vt:lpstr>Types of cloud computing</vt:lpstr>
      <vt:lpstr>Azure Networking</vt:lpstr>
      <vt:lpstr>Virtual network</vt:lpstr>
      <vt:lpstr>PowerPoint Presentation</vt:lpstr>
      <vt:lpstr>PowerPoint Presentation</vt:lpstr>
      <vt:lpstr>Network Security Group</vt:lpstr>
      <vt:lpstr>PowerPoint Presentation</vt:lpstr>
      <vt:lpstr>Service end point</vt:lpstr>
      <vt:lpstr>PowerPoint Presentation</vt:lpstr>
      <vt:lpstr>Azure private Link</vt:lpstr>
      <vt:lpstr>PowerPoint Presentation</vt:lpstr>
      <vt:lpstr>Azure Domain Name System (DNS)</vt:lpstr>
      <vt:lpstr>PowerPoint Presentation</vt:lpstr>
      <vt:lpstr>Azure Bastion</vt:lpstr>
      <vt:lpstr>PowerPoint Presentation</vt:lpstr>
      <vt:lpstr>Route server</vt:lpstr>
      <vt:lpstr>PowerPoint Presentation</vt:lpstr>
      <vt:lpstr> NAT (Network Address Translation) Gateway</vt:lpstr>
      <vt:lpstr>PowerPoint Presentation</vt:lpstr>
      <vt:lpstr>Traffic Manager</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Ranjitha Logesh</cp:lastModifiedBy>
  <cp:revision>14</cp:revision>
  <dcterms:created xsi:type="dcterms:W3CDTF">2024-12-25T17:19:56Z</dcterms:created>
  <dcterms:modified xsi:type="dcterms:W3CDTF">2024-12-26T12:15:40Z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