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5f60c24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5f60c2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5f60c2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5f60c2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0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Technologies Project Report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Pragya Agrawal • 01FB16ECS58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Priyanka A • 01FB16ECS278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Ranjtha Nayak • 01FBECS298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: </a:t>
            </a:r>
            <a:r>
              <a:rPr lang="en"/>
              <a:t>https://github.com/RanjthaNayak123/webTech2.git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of the Website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Technologies Used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Intelligent Component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298" y="1602675"/>
            <a:ext cx="5779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website to suggest the best possible </a:t>
            </a:r>
            <a:r>
              <a:rPr lang="en" sz="1600"/>
              <a:t>packages</a:t>
            </a:r>
            <a:r>
              <a:rPr lang="en" sz="1600"/>
              <a:t> to the users along with the corresponding reviews and ratings.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Explore various packages customized to the user based on his profile information.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Website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Signup and Login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can view the available packages.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Once the user logs in, customized packages are recommended and he can book a selected package. </a:t>
            </a:r>
            <a:endParaRPr sz="1600"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Search Filters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Various search filters like price range, places, date and number of days is available.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Website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Booking a Package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can browse through various packages and book the one he likes.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User can select the seats of his choice and confirm booking. </a:t>
            </a:r>
            <a:endParaRPr sz="1600"/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Reviews and Ratings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reviews and ratings by the users who have already used a package are available for reference.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can write his own review and rate the package.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2391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400300" y="1309175"/>
            <a:ext cx="3071400" cy="1412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User Interface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HTML, CSS, JS.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Jinja2 Templating</a:t>
            </a:r>
            <a:endParaRPr sz="1600"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5650575" y="1309175"/>
            <a:ext cx="30714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Framework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Flask  with Python3</a:t>
            </a:r>
            <a:endParaRPr sz="1800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00300" y="2721275"/>
            <a:ext cx="3071400" cy="805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Web Services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REST</a:t>
            </a:r>
            <a:endParaRPr sz="1600"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5650575" y="2374775"/>
            <a:ext cx="3071400" cy="128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AJAX Pattern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 Stage Download of Images.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5650575" y="3579225"/>
            <a:ext cx="3071400" cy="128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COMET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Server Sent Events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2400300" y="3653600"/>
            <a:ext cx="3071400" cy="128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Database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SQL db with SQLAlchemy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Component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278475" y="1211350"/>
            <a:ext cx="59541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Boolean Retrieval Model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Predefined weights for different categories of sites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Collection of packages’ categories and  user’s favorite categories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Integration of matrix for packages and users along with the score calculation of different weights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Final suggestion of top 3 packages which are most favorable based on the user’s interest.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