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58" r:id="rId2"/>
    <p:sldId id="469" r:id="rId3"/>
    <p:sldId id="470" r:id="rId4"/>
    <p:sldId id="471" r:id="rId5"/>
    <p:sldId id="473" r:id="rId6"/>
    <p:sldId id="468" r:id="rId7"/>
    <p:sldId id="474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SpringBoot + JMS + </a:t>
            </a:r>
            <a:r>
              <a:rPr lang="en-US" sz="1200" dirty="0" err="1" smtClean="0"/>
              <a:t>RabbitMQ</a:t>
            </a:r>
            <a:r>
              <a:rPr lang="en-US" sz="1200" dirty="0" smtClean="0"/>
              <a:t> </a:t>
            </a:r>
            <a:r>
              <a:rPr lang="en-US" sz="1200" dirty="0"/>
              <a:t>example </a:t>
            </a:r>
          </a:p>
        </p:txBody>
      </p:sp>
      <p:pic>
        <p:nvPicPr>
          <p:cNvPr id="7" name="Picture 2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68" y="3683701"/>
            <a:ext cx="1233731" cy="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806584"/>
            <a:ext cx="6573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23367" y="3582562"/>
            <a:ext cx="2289516" cy="306324"/>
          </a:xfrm>
          <a:prstGeom prst="wedgeRectCallout">
            <a:avLst>
              <a:gd name="adj1" fmla="val 36398"/>
              <a:gd name="adj2" fmla="val -4275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8263"/>
              <a:gd name="adj2" fmla="val -4619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84363" y="1219200"/>
            <a:ext cx="1783237" cy="384048"/>
          </a:xfrm>
          <a:prstGeom prst="wedgeRoundRectCallout">
            <a:avLst>
              <a:gd name="adj1" fmla="val -46136"/>
              <a:gd name="adj2" fmla="val 14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is container for </a:t>
            </a:r>
            <a:r>
              <a:rPr lang="en-US" sz="1200" dirty="0" smtClean="0"/>
              <a:t>the messages</a:t>
            </a:r>
            <a:r>
              <a:rPr lang="en-US" sz="1200" dirty="0"/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429000" y="1179576"/>
            <a:ext cx="1783237" cy="384048"/>
          </a:xfrm>
          <a:prstGeom prst="wedgeRoundRectCallout">
            <a:avLst>
              <a:gd name="adj1" fmla="val -33449"/>
              <a:gd name="adj2" fmla="val 1312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Routes </a:t>
            </a:r>
            <a:r>
              <a:rPr lang="en-US" sz="1200" dirty="0"/>
              <a:t>the message to a queue</a:t>
            </a:r>
          </a:p>
        </p:txBody>
      </p:sp>
    </p:spTree>
    <p:extLst>
      <p:ext uri="{BB962C8B-B14F-4D97-AF65-F5344CB8AC3E}">
        <p14:creationId xmlns:p14="http://schemas.microsoft.com/office/powerpoint/2010/main" val="18582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" y="465138"/>
            <a:ext cx="4495800" cy="4479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JMSProducer Application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2655094"/>
            <a:ext cx="4648200" cy="384048"/>
          </a:xfrm>
          <a:prstGeom prst="wedgeRoundRectCallout">
            <a:avLst>
              <a:gd name="adj1" fmla="val -68291"/>
              <a:gd name="adj2" fmla="val 13613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Binding</a:t>
            </a:r>
            <a:r>
              <a:rPr lang="en-US" sz="1200" dirty="0"/>
              <a:t>: Binds the queue and topic exchange for a given queue name.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85800"/>
            <a:ext cx="5654675" cy="422111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2286001"/>
            <a:ext cx="3352800" cy="1371600"/>
          </a:xfrm>
          <a:prstGeom prst="wedgeRoundRectCallout">
            <a:avLst>
              <a:gd name="adj1" fmla="val -86137"/>
              <a:gd name="adj2" fmla="val 699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Spring Boot automatically creates a connection factory and a </a:t>
            </a:r>
            <a:r>
              <a:rPr lang="en-US" sz="1000" dirty="0" err="1"/>
              <a:t>RabbitTemplate</a:t>
            </a:r>
            <a:r>
              <a:rPr lang="en-US" sz="1000" dirty="0"/>
              <a:t>, reducing the amount of code you have to write.</a:t>
            </a:r>
            <a:endParaRPr lang="en-US" sz="1000" b="1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b="1" dirty="0" err="1" smtClean="0"/>
              <a:t>RabbitTemplate.convertAndSend</a:t>
            </a:r>
            <a:r>
              <a:rPr lang="en-US" sz="1000" dirty="0" smtClean="0"/>
              <a:t> method </a:t>
            </a:r>
            <a:r>
              <a:rPr lang="en-US" sz="1000" dirty="0"/>
              <a:t>converts java object to </a:t>
            </a:r>
            <a:r>
              <a:rPr lang="en-US" sz="1000" dirty="0" smtClean="0"/>
              <a:t>AMQP </a:t>
            </a:r>
            <a:r>
              <a:rPr lang="en-US" sz="1000" dirty="0"/>
              <a:t>message and is </a:t>
            </a:r>
            <a:r>
              <a:rPr lang="en-US" sz="1000" dirty="0" smtClean="0"/>
              <a:t>send </a:t>
            </a:r>
            <a:r>
              <a:rPr lang="en-US" sz="1000" dirty="0"/>
              <a:t>to default topic exchange.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JMSProducer Application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11011"/>
            <a:ext cx="51054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867820" y="317290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858000" y="2256391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" y="685800"/>
            <a:ext cx="4391025" cy="425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029200" y="4267200"/>
            <a:ext cx="38862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Register </a:t>
            </a:r>
            <a:r>
              <a:rPr lang="en-US" sz="1200" dirty="0"/>
              <a:t>a Receiver with the message listener container to receive messages. </a:t>
            </a:r>
          </a:p>
        </p:txBody>
      </p: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35922"/>
            <a:ext cx="4981575" cy="23526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JMSConsumer Application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419600" y="1106424"/>
            <a:ext cx="3352800" cy="344424"/>
          </a:xfrm>
          <a:prstGeom prst="wedgeRoundRectCallout">
            <a:avLst>
              <a:gd name="adj1" fmla="val -44583"/>
              <a:gd name="adj2" fmla="val 1708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JMSReceiver </a:t>
            </a:r>
            <a:r>
              <a:rPr lang="en-US" sz="1200" dirty="0"/>
              <a:t>class that will receive the message. </a:t>
            </a:r>
          </a:p>
        </p:txBody>
      </p:sp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6" y="609600"/>
            <a:ext cx="5897563" cy="2762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83885</TotalTime>
  <Words>148</Words>
  <Application>Microsoft Office PowerPoint</Application>
  <PresentationFormat>Custom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9288</cp:revision>
  <dcterms:created xsi:type="dcterms:W3CDTF">2006-08-16T00:00:00Z</dcterms:created>
  <dcterms:modified xsi:type="dcterms:W3CDTF">2020-04-19T06:51:19Z</dcterms:modified>
</cp:coreProperties>
</file>