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69" r:id="rId2"/>
    <p:sldId id="464" r:id="rId3"/>
    <p:sldId id="470" r:id="rId4"/>
    <p:sldId id="471" r:id="rId5"/>
    <p:sldId id="468" r:id="rId6"/>
    <p:sldId id="473" r:id="rId7"/>
    <p:sldId id="47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21" y="1752600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17500" y="4528578"/>
            <a:ext cx="2289516" cy="306324"/>
          </a:xfrm>
          <a:prstGeom prst="wedgeRectCallout">
            <a:avLst>
              <a:gd name="adj1" fmla="val 36398"/>
              <a:gd name="adj2" fmla="val -4275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6173924" y="4553123"/>
            <a:ext cx="2279308" cy="306324"/>
          </a:xfrm>
          <a:prstGeom prst="wedgeRectCallout">
            <a:avLst>
              <a:gd name="adj1" fmla="val 8263"/>
              <a:gd name="adj2" fmla="val -4619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478421" y="35739"/>
            <a:ext cx="583677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product object to/from Queue of RabbitMQ [Spring+JMS</a:t>
            </a:r>
            <a:r>
              <a:rPr lang="en-US" sz="1200" dirty="0" smtClean="0"/>
              <a:t>+RabbitMQ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878496" y="2165216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623133" y="2125592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2775" y="460320"/>
            <a:ext cx="7616825" cy="99905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SpringJMSProducer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924"/>
            <a:ext cx="6326187" cy="42659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 flipV="1">
            <a:off x="3318668" y="2598902"/>
            <a:ext cx="719932" cy="29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2" y="465138"/>
            <a:ext cx="4134407" cy="442977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429000" y="1179576"/>
            <a:ext cx="4572000" cy="384048"/>
          </a:xfrm>
          <a:prstGeom prst="wedgeRoundRectCallout">
            <a:avLst>
              <a:gd name="adj1" fmla="val -83964"/>
              <a:gd name="adj2" fmla="val 845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RabbitTemplate</a:t>
            </a:r>
            <a:r>
              <a:rPr lang="en-US" sz="1200" dirty="0"/>
              <a:t>: This is helper class to send and receive messages.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3581400"/>
            <a:ext cx="4648200" cy="384048"/>
          </a:xfrm>
          <a:prstGeom prst="wedgeRoundRectCallout">
            <a:avLst>
              <a:gd name="adj1" fmla="val -68088"/>
              <a:gd name="adj2" fmla="val 1165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65138"/>
            <a:ext cx="8773749" cy="44487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86400" y="2971800"/>
            <a:ext cx="3581400" cy="838200"/>
          </a:xfrm>
          <a:prstGeom prst="wedgeRoundRectCallout">
            <a:avLst>
              <a:gd name="adj1" fmla="val -68794"/>
              <a:gd name="adj2" fmla="val 5221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RabbitTemplate.convertAndSend</a:t>
            </a:r>
            <a:r>
              <a:rPr lang="en-US" sz="1200" dirty="0" smtClean="0"/>
              <a:t> method </a:t>
            </a:r>
            <a:r>
              <a:rPr lang="en-US" sz="1200" dirty="0"/>
              <a:t>converts java object to </a:t>
            </a:r>
            <a:r>
              <a:rPr lang="en-US" sz="1200" dirty="0" smtClean="0"/>
              <a:t>AMQP </a:t>
            </a:r>
            <a:r>
              <a:rPr lang="en-US" sz="1200" dirty="0"/>
              <a:t>message and is sent to default topic exchange.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762000"/>
            <a:ext cx="5734850" cy="37629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33900" y="990600"/>
            <a:ext cx="4572000" cy="688848"/>
          </a:xfrm>
          <a:prstGeom prst="wedgeRoundRectCallout">
            <a:avLst>
              <a:gd name="adj1" fmla="val -92637"/>
              <a:gd name="adj2" fmla="val 6564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Receiver </a:t>
            </a:r>
            <a:r>
              <a:rPr lang="en-US" sz="1200" dirty="0"/>
              <a:t>class that will receive the message. The method implemented to receive message should be acknowledged to MessageListenerAdapter in configuration class. </a:t>
            </a:r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312738"/>
            <a:ext cx="4378325" cy="471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44" y="838200"/>
            <a:ext cx="5181600" cy="29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010400" y="3581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667500" y="2092086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" y="1009440"/>
            <a:ext cx="8945223" cy="3010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83683</TotalTime>
  <Words>153</Words>
  <Application>Microsoft Office PowerPoint</Application>
  <PresentationFormat>Custom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9276</cp:revision>
  <dcterms:created xsi:type="dcterms:W3CDTF">2006-08-16T00:00:00Z</dcterms:created>
  <dcterms:modified xsi:type="dcterms:W3CDTF">2019-05-05T13:43:32Z</dcterms:modified>
</cp:coreProperties>
</file>