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2880" y="1604520"/>
            <a:ext cx="4984920" cy="3977280"/>
          </a:xfrm>
          <a:prstGeom prst="rect">
            <a:avLst/>
          </a:prstGeom>
          <a:ln>
            <a:noFill/>
          </a:ln>
        </p:spPr>
      </p:pic>
      <p:pic>
        <p:nvPicPr>
          <p:cNvPr id="43"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833D8F42-7A87-470D-8C34-D41113644589}"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5B01644D-61D5-479B-A50E-992DC9CDC738}"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RANJITHA R</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65</TotalTime>
  <Application>LibreOffice/5.1.6.2$Linux_X86_64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2024-04-04T12:30:46Z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