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79" r:id="rId4"/>
    <p:sldId id="281" r:id="rId5"/>
    <p:sldId id="282" r:id="rId6"/>
    <p:sldId id="259" r:id="rId7"/>
    <p:sldId id="258" r:id="rId8"/>
    <p:sldId id="283" r:id="rId9"/>
    <p:sldId id="288" r:id="rId10"/>
    <p:sldId id="285" r:id="rId11"/>
    <p:sldId id="289" r:id="rId12"/>
    <p:sldId id="284" r:id="rId13"/>
    <p:sldId id="286" r:id="rId14"/>
    <p:sldId id="260"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61" d="100"/>
          <a:sy n="61" d="100"/>
        </p:scale>
        <p:origin x="9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07-05-2023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a:xfrm>
            <a:off x="378372" y="1122363"/>
            <a:ext cx="10289628" cy="2387600"/>
          </a:xfrm>
        </p:spPr>
        <p:txBody>
          <a:bodyPr/>
          <a:lstStyle/>
          <a:p>
            <a:r>
              <a:rPr lang="en-IN" dirty="0"/>
              <a:t>GROCERY  DELIVERY APPLICATION</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252248" y="3509962"/>
            <a:ext cx="10620704" cy="1834547"/>
          </a:xfrm>
        </p:spPr>
        <p:txBody>
          <a:bodyPr>
            <a:normAutofit/>
          </a:bodyPr>
          <a:lstStyle/>
          <a:p>
            <a:r>
              <a:rPr lang="en-IN" dirty="0" err="1"/>
              <a:t>Kaviya</a:t>
            </a:r>
            <a:r>
              <a:rPr lang="en-IN" dirty="0"/>
              <a:t> S                 - EBEON1222714256</a:t>
            </a:r>
          </a:p>
          <a:p>
            <a:r>
              <a:rPr lang="en-IN" dirty="0" err="1"/>
              <a:t>Priyadharshini</a:t>
            </a:r>
            <a:r>
              <a:rPr lang="en-IN" dirty="0"/>
              <a:t> C   - EBEON1222705676</a:t>
            </a:r>
          </a:p>
          <a:p>
            <a:r>
              <a:rPr lang="en-IN" dirty="0" err="1"/>
              <a:t>Aarthy</a:t>
            </a:r>
            <a:r>
              <a:rPr lang="en-IN" dirty="0"/>
              <a:t> S                 - EBEON1222708290</a:t>
            </a:r>
          </a:p>
          <a:p>
            <a:r>
              <a:rPr lang="en-IN" dirty="0"/>
              <a:t> Ranjithapriya T      - EBEON1222722728</a:t>
            </a:r>
          </a:p>
          <a:p>
            <a:endParaRPr lang="en-IN" dirty="0"/>
          </a:p>
        </p:txBody>
      </p:sp>
      <p:sp>
        <p:nvSpPr>
          <p:cNvPr id="5" name="TextBox 4">
            <a:extLst>
              <a:ext uri="{FF2B5EF4-FFF2-40B4-BE49-F238E27FC236}">
                <a16:creationId xmlns:a16="http://schemas.microsoft.com/office/drawing/2014/main" id="{4E3346D7-404C-D730-E035-01F235E43E97}"/>
              </a:ext>
            </a:extLst>
          </p:cNvPr>
          <p:cNvSpPr txBox="1"/>
          <p:nvPr/>
        </p:nvSpPr>
        <p:spPr>
          <a:xfrm>
            <a:off x="9526514" y="5735637"/>
            <a:ext cx="2360686" cy="646331"/>
          </a:xfrm>
          <a:prstGeom prst="rect">
            <a:avLst/>
          </a:prstGeom>
          <a:noFill/>
        </p:spPr>
        <p:txBody>
          <a:bodyPr wrap="square">
            <a:spAutoFit/>
          </a:bodyPr>
          <a:lstStyle/>
          <a:p>
            <a:r>
              <a:rPr lang="en-IN" dirty="0"/>
              <a:t>Guided by</a:t>
            </a:r>
          </a:p>
          <a:p>
            <a:r>
              <a:rPr lang="en-IN" dirty="0" err="1"/>
              <a:t>A.Varadharajan</a:t>
            </a:r>
            <a:r>
              <a:rPr lang="en-IN" dirty="0"/>
              <a:t> </a:t>
            </a:r>
          </a:p>
        </p:txBody>
      </p:sp>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A0F7-07E9-4C9C-B1B5-36B5E2A5E617}"/>
              </a:ext>
            </a:extLst>
          </p:cNvPr>
          <p:cNvSpPr>
            <a:spLocks noGrp="1"/>
          </p:cNvSpPr>
          <p:nvPr>
            <p:ph type="title"/>
          </p:nvPr>
        </p:nvSpPr>
        <p:spPr/>
        <p:txBody>
          <a:bodyPr/>
          <a:lstStyle/>
          <a:p>
            <a:r>
              <a:rPr lang="en-US" b="1" dirty="0"/>
              <a:t>GPS Tracking</a:t>
            </a:r>
          </a:p>
        </p:txBody>
      </p:sp>
      <p:sp>
        <p:nvSpPr>
          <p:cNvPr id="3" name="Content Placeholder 2">
            <a:extLst>
              <a:ext uri="{FF2B5EF4-FFF2-40B4-BE49-F238E27FC236}">
                <a16:creationId xmlns:a16="http://schemas.microsoft.com/office/drawing/2014/main" id="{503E5D37-135C-4BAA-BA8D-84CB4C054C30}"/>
              </a:ext>
            </a:extLst>
          </p:cNvPr>
          <p:cNvSpPr>
            <a:spLocks noGrp="1"/>
          </p:cNvSpPr>
          <p:nvPr>
            <p:ph idx="1"/>
          </p:nvPr>
        </p:nvSpPr>
        <p:spPr/>
        <p:txBody>
          <a:bodyPr/>
          <a:lstStyle/>
          <a:p>
            <a:r>
              <a:rPr lang="en-US" dirty="0"/>
              <a:t>GPS tracking is the surveillance of location through use of the Global Positioning System (GPS ) to track the location of an entity or object remotely. The technology can pinpoint longitude, latitude, ground speed, and course direction of the target.</a:t>
            </a:r>
          </a:p>
        </p:txBody>
      </p:sp>
    </p:spTree>
    <p:extLst>
      <p:ext uri="{BB962C8B-B14F-4D97-AF65-F5344CB8AC3E}">
        <p14:creationId xmlns:p14="http://schemas.microsoft.com/office/powerpoint/2010/main" val="297312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AC71B6-60BF-4578-9923-FA5E4B8A6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58" y="647312"/>
            <a:ext cx="11201369" cy="5563376"/>
          </a:xfrm>
          <a:prstGeom prst="rect">
            <a:avLst/>
          </a:prstGeom>
        </p:spPr>
      </p:pic>
    </p:spTree>
    <p:extLst>
      <p:ext uri="{BB962C8B-B14F-4D97-AF65-F5344CB8AC3E}">
        <p14:creationId xmlns:p14="http://schemas.microsoft.com/office/powerpoint/2010/main" val="136888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BBE7-0104-418A-8A80-05A1C1144EA2}"/>
              </a:ext>
            </a:extLst>
          </p:cNvPr>
          <p:cNvSpPr>
            <a:spLocks noGrp="1"/>
          </p:cNvSpPr>
          <p:nvPr>
            <p:ph type="title"/>
          </p:nvPr>
        </p:nvSpPr>
        <p:spPr>
          <a:xfrm>
            <a:off x="683171" y="-220716"/>
            <a:ext cx="10670628" cy="1545020"/>
          </a:xfrm>
        </p:spPr>
        <p:txBody>
          <a:bodyPr/>
          <a:lstStyle/>
          <a:p>
            <a:r>
              <a:rPr lang="en-US" b="1" dirty="0"/>
              <a:t>Goals</a:t>
            </a:r>
          </a:p>
        </p:txBody>
      </p:sp>
      <p:sp>
        <p:nvSpPr>
          <p:cNvPr id="3" name="Content Placeholder 2">
            <a:extLst>
              <a:ext uri="{FF2B5EF4-FFF2-40B4-BE49-F238E27FC236}">
                <a16:creationId xmlns:a16="http://schemas.microsoft.com/office/drawing/2014/main" id="{AFD8D18D-AC35-4E06-8D28-386306D2F634}"/>
              </a:ext>
            </a:extLst>
          </p:cNvPr>
          <p:cNvSpPr>
            <a:spLocks noGrp="1"/>
          </p:cNvSpPr>
          <p:nvPr>
            <p:ph idx="1"/>
          </p:nvPr>
        </p:nvSpPr>
        <p:spPr>
          <a:xfrm>
            <a:off x="838199" y="1198179"/>
            <a:ext cx="11064767" cy="5234152"/>
          </a:xfrm>
        </p:spPr>
        <p:txBody>
          <a:bodyPr>
            <a:normAutofit fontScale="92500"/>
          </a:bodyPr>
          <a:lstStyle/>
          <a:p>
            <a:pPr marL="0" indent="0">
              <a:buNone/>
            </a:pPr>
            <a:r>
              <a:rPr lang="en-US" dirty="0"/>
              <a:t> </a:t>
            </a:r>
            <a:r>
              <a:rPr lang="en-US" sz="3000" b="1" dirty="0"/>
              <a:t>SMS Sending:</a:t>
            </a:r>
          </a:p>
          <a:p>
            <a:r>
              <a:rPr lang="en-US" dirty="0"/>
              <a:t>To provide timely and accurate updates to customers regarding the status of their deliveries. SMS messages can be used to notify customers when their order has been received, when it's out for delivery, and when it has been delivered. These notifications help to improve the customer experience by keeping them informed throughout the delivery process, reducing anxiety and increasing satisfaction. This proactive communication helps to build trust with customers and can lead to increased loyalty and repeat business.</a:t>
            </a:r>
          </a:p>
          <a:p>
            <a:pPr marL="0" indent="0">
              <a:buNone/>
            </a:pPr>
            <a:r>
              <a:rPr lang="en-US" dirty="0"/>
              <a:t> </a:t>
            </a:r>
            <a:r>
              <a:rPr lang="en-US" sz="3000" b="1" dirty="0"/>
              <a:t>GPS Tracking:</a:t>
            </a:r>
          </a:p>
          <a:p>
            <a:r>
              <a:rPr lang="en-US" dirty="0"/>
              <a:t>To provide real-time information about the location of delivery vehicles, packages, and their estimated delivery times. This technology allows companies to optimize their delivery processes, reduce delivery times, and improve customer satisfaction.</a:t>
            </a:r>
          </a:p>
        </p:txBody>
      </p:sp>
    </p:spTree>
    <p:extLst>
      <p:ext uri="{BB962C8B-B14F-4D97-AF65-F5344CB8AC3E}">
        <p14:creationId xmlns:p14="http://schemas.microsoft.com/office/powerpoint/2010/main" val="265587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a:extLst>
              <a:ext uri="{FF2B5EF4-FFF2-40B4-BE49-F238E27FC236}">
                <a16:creationId xmlns:a16="http://schemas.microsoft.com/office/drawing/2014/main" id="{7C5F0EB0-8EEA-4D9C-BE0C-B80A4E232DE8}"/>
              </a:ext>
            </a:extLst>
          </p:cNvPr>
          <p:cNvGrpSpPr/>
          <p:nvPr/>
        </p:nvGrpSpPr>
        <p:grpSpPr>
          <a:xfrm>
            <a:off x="804042" y="409903"/>
            <a:ext cx="10231821" cy="7220607"/>
            <a:chOff x="0" y="0"/>
            <a:chExt cx="6599555" cy="9222234"/>
          </a:xfrm>
        </p:grpSpPr>
        <p:sp>
          <p:nvSpPr>
            <p:cNvPr id="151" name="Rectangle 150">
              <a:extLst>
                <a:ext uri="{FF2B5EF4-FFF2-40B4-BE49-F238E27FC236}">
                  <a16:creationId xmlns:a16="http://schemas.microsoft.com/office/drawing/2014/main" id="{FFA38294-8053-4818-A533-99018C908BE3}"/>
                </a:ext>
              </a:extLst>
            </p:cNvPr>
            <p:cNvSpPr/>
            <p:nvPr/>
          </p:nvSpPr>
          <p:spPr>
            <a:xfrm>
              <a:off x="0" y="0"/>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2" name="Rectangle 151">
              <a:extLst>
                <a:ext uri="{FF2B5EF4-FFF2-40B4-BE49-F238E27FC236}">
                  <a16:creationId xmlns:a16="http://schemas.microsoft.com/office/drawing/2014/main" id="{BEA66072-28ED-4D2D-8FCA-30BE61471B83}"/>
                </a:ext>
              </a:extLst>
            </p:cNvPr>
            <p:cNvSpPr/>
            <p:nvPr/>
          </p:nvSpPr>
          <p:spPr>
            <a:xfrm>
              <a:off x="0" y="286003"/>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3" name="Rectangle 152">
              <a:extLst>
                <a:ext uri="{FF2B5EF4-FFF2-40B4-BE49-F238E27FC236}">
                  <a16:creationId xmlns:a16="http://schemas.microsoft.com/office/drawing/2014/main" id="{A21F4E64-EFD0-4D45-8A6C-86F89966F688}"/>
                </a:ext>
              </a:extLst>
            </p:cNvPr>
            <p:cNvSpPr/>
            <p:nvPr/>
          </p:nvSpPr>
          <p:spPr>
            <a:xfrm>
              <a:off x="0" y="572008"/>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4" name="Rectangle 153">
              <a:extLst>
                <a:ext uri="{FF2B5EF4-FFF2-40B4-BE49-F238E27FC236}">
                  <a16:creationId xmlns:a16="http://schemas.microsoft.com/office/drawing/2014/main" id="{3D312E8B-09ED-4122-86B3-4A3B807B3C74}"/>
                </a:ext>
              </a:extLst>
            </p:cNvPr>
            <p:cNvSpPr/>
            <p:nvPr/>
          </p:nvSpPr>
          <p:spPr>
            <a:xfrm>
              <a:off x="0" y="858139"/>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5" name="Rectangle 154">
              <a:extLst>
                <a:ext uri="{FF2B5EF4-FFF2-40B4-BE49-F238E27FC236}">
                  <a16:creationId xmlns:a16="http://schemas.microsoft.com/office/drawing/2014/main" id="{26CA9A42-7D42-471C-B82E-C5E3457E2AF1}"/>
                </a:ext>
              </a:extLst>
            </p:cNvPr>
            <p:cNvSpPr/>
            <p:nvPr/>
          </p:nvSpPr>
          <p:spPr>
            <a:xfrm>
              <a:off x="0" y="1144143"/>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6" name="Rectangle 155">
              <a:extLst>
                <a:ext uri="{FF2B5EF4-FFF2-40B4-BE49-F238E27FC236}">
                  <a16:creationId xmlns:a16="http://schemas.microsoft.com/office/drawing/2014/main" id="{6A8490A5-1792-41DF-92AC-49D76E306316}"/>
                </a:ext>
              </a:extLst>
            </p:cNvPr>
            <p:cNvSpPr/>
            <p:nvPr/>
          </p:nvSpPr>
          <p:spPr>
            <a:xfrm>
              <a:off x="0" y="1429893"/>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7" name="Rectangle 156">
              <a:extLst>
                <a:ext uri="{FF2B5EF4-FFF2-40B4-BE49-F238E27FC236}">
                  <a16:creationId xmlns:a16="http://schemas.microsoft.com/office/drawing/2014/main" id="{5F153269-2511-447D-BFAB-C33DFBBCE18C}"/>
                </a:ext>
              </a:extLst>
            </p:cNvPr>
            <p:cNvSpPr/>
            <p:nvPr/>
          </p:nvSpPr>
          <p:spPr>
            <a:xfrm>
              <a:off x="0" y="1716024"/>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8" name="Rectangle 157">
              <a:extLst>
                <a:ext uri="{FF2B5EF4-FFF2-40B4-BE49-F238E27FC236}">
                  <a16:creationId xmlns:a16="http://schemas.microsoft.com/office/drawing/2014/main" id="{95158494-7588-4B47-901D-AD700CC7CB97}"/>
                </a:ext>
              </a:extLst>
            </p:cNvPr>
            <p:cNvSpPr/>
            <p:nvPr/>
          </p:nvSpPr>
          <p:spPr>
            <a:xfrm>
              <a:off x="0" y="2002027"/>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9" name="Rectangle 158">
              <a:extLst>
                <a:ext uri="{FF2B5EF4-FFF2-40B4-BE49-F238E27FC236}">
                  <a16:creationId xmlns:a16="http://schemas.microsoft.com/office/drawing/2014/main" id="{CD9CBD4D-5445-4D87-AF7D-94716C9C6E05}"/>
                </a:ext>
              </a:extLst>
            </p:cNvPr>
            <p:cNvSpPr/>
            <p:nvPr/>
          </p:nvSpPr>
          <p:spPr>
            <a:xfrm>
              <a:off x="0" y="2288159"/>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0" name="Rectangle 159">
              <a:extLst>
                <a:ext uri="{FF2B5EF4-FFF2-40B4-BE49-F238E27FC236}">
                  <a16:creationId xmlns:a16="http://schemas.microsoft.com/office/drawing/2014/main" id="{D18919BC-2A13-4B88-9589-951D65CA5A9E}"/>
                </a:ext>
              </a:extLst>
            </p:cNvPr>
            <p:cNvSpPr/>
            <p:nvPr/>
          </p:nvSpPr>
          <p:spPr>
            <a:xfrm>
              <a:off x="0" y="2574163"/>
              <a:ext cx="42945" cy="19354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1" name="Rectangle 160">
              <a:extLst>
                <a:ext uri="{FF2B5EF4-FFF2-40B4-BE49-F238E27FC236}">
                  <a16:creationId xmlns:a16="http://schemas.microsoft.com/office/drawing/2014/main" id="{A16B8A72-FB72-4FF6-BBAE-4C0F5ED082A8}"/>
                </a:ext>
              </a:extLst>
            </p:cNvPr>
            <p:cNvSpPr/>
            <p:nvPr/>
          </p:nvSpPr>
          <p:spPr>
            <a:xfrm>
              <a:off x="0" y="2860294"/>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2" name="Rectangle 161">
              <a:extLst>
                <a:ext uri="{FF2B5EF4-FFF2-40B4-BE49-F238E27FC236}">
                  <a16:creationId xmlns:a16="http://schemas.microsoft.com/office/drawing/2014/main" id="{C8FC9CB2-144B-4545-B04A-07BD89B05146}"/>
                </a:ext>
              </a:extLst>
            </p:cNvPr>
            <p:cNvSpPr/>
            <p:nvPr/>
          </p:nvSpPr>
          <p:spPr>
            <a:xfrm>
              <a:off x="0" y="3146425"/>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3" name="Rectangle 162">
              <a:extLst>
                <a:ext uri="{FF2B5EF4-FFF2-40B4-BE49-F238E27FC236}">
                  <a16:creationId xmlns:a16="http://schemas.microsoft.com/office/drawing/2014/main" id="{EDC56887-7B20-43EE-8D6F-3BAA08CB1F7F}"/>
                </a:ext>
              </a:extLst>
            </p:cNvPr>
            <p:cNvSpPr/>
            <p:nvPr/>
          </p:nvSpPr>
          <p:spPr>
            <a:xfrm>
              <a:off x="0" y="3432175"/>
              <a:ext cx="4535867"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64" name="Rectangle 163">
              <a:extLst>
                <a:ext uri="{FF2B5EF4-FFF2-40B4-BE49-F238E27FC236}">
                  <a16:creationId xmlns:a16="http://schemas.microsoft.com/office/drawing/2014/main" id="{769EBC85-5D5A-4D6A-957F-FE5628D10367}"/>
                </a:ext>
              </a:extLst>
            </p:cNvPr>
            <p:cNvSpPr/>
            <p:nvPr/>
          </p:nvSpPr>
          <p:spPr>
            <a:xfrm>
              <a:off x="3414014" y="3432175"/>
              <a:ext cx="511164"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5" name="Rectangle 164">
              <a:extLst>
                <a:ext uri="{FF2B5EF4-FFF2-40B4-BE49-F238E27FC236}">
                  <a16:creationId xmlns:a16="http://schemas.microsoft.com/office/drawing/2014/main" id="{C454E25C-3518-44B0-8CDD-E0D1176FBBBD}"/>
                </a:ext>
              </a:extLst>
            </p:cNvPr>
            <p:cNvSpPr/>
            <p:nvPr/>
          </p:nvSpPr>
          <p:spPr>
            <a:xfrm>
              <a:off x="3795776" y="3432175"/>
              <a:ext cx="226834"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No</a:t>
              </a:r>
              <a:endParaRPr lang="en-US" sz="1100" dirty="0">
                <a:effectLst/>
                <a:latin typeface="Calibri" panose="020F0502020204030204" pitchFamily="34" charset="0"/>
                <a:ea typeface="Calibri" panose="020F0502020204030204" pitchFamily="34" charset="0"/>
              </a:endParaRPr>
            </a:p>
          </p:txBody>
        </p:sp>
        <p:sp>
          <p:nvSpPr>
            <p:cNvPr id="166" name="Rectangle 165">
              <a:extLst>
                <a:ext uri="{FF2B5EF4-FFF2-40B4-BE49-F238E27FC236}">
                  <a16:creationId xmlns:a16="http://schemas.microsoft.com/office/drawing/2014/main" id="{9018E8F7-E0AE-483E-9B97-11ABD66311DF}"/>
                </a:ext>
              </a:extLst>
            </p:cNvPr>
            <p:cNvSpPr/>
            <p:nvPr/>
          </p:nvSpPr>
          <p:spPr>
            <a:xfrm>
              <a:off x="3967226" y="3432175"/>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7" name="Rectangle 166">
              <a:extLst>
                <a:ext uri="{FF2B5EF4-FFF2-40B4-BE49-F238E27FC236}">
                  <a16:creationId xmlns:a16="http://schemas.microsoft.com/office/drawing/2014/main" id="{2CAFED2C-B80E-4625-8A2E-9143A2EB47F8}"/>
                </a:ext>
              </a:extLst>
            </p:cNvPr>
            <p:cNvSpPr/>
            <p:nvPr/>
          </p:nvSpPr>
          <p:spPr>
            <a:xfrm>
              <a:off x="0" y="3718179"/>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8" name="Rectangle 167">
              <a:extLst>
                <a:ext uri="{FF2B5EF4-FFF2-40B4-BE49-F238E27FC236}">
                  <a16:creationId xmlns:a16="http://schemas.microsoft.com/office/drawing/2014/main" id="{47BFB463-C022-470C-8139-42E7EBD62BD3}"/>
                </a:ext>
              </a:extLst>
            </p:cNvPr>
            <p:cNvSpPr/>
            <p:nvPr/>
          </p:nvSpPr>
          <p:spPr>
            <a:xfrm>
              <a:off x="3356864" y="371817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9" name="Rectangle 168">
              <a:extLst>
                <a:ext uri="{FF2B5EF4-FFF2-40B4-BE49-F238E27FC236}">
                  <a16:creationId xmlns:a16="http://schemas.microsoft.com/office/drawing/2014/main" id="{333B941B-2F90-4FF9-ACC6-2C03A11B487F}"/>
                </a:ext>
              </a:extLst>
            </p:cNvPr>
            <p:cNvSpPr/>
            <p:nvPr/>
          </p:nvSpPr>
          <p:spPr>
            <a:xfrm>
              <a:off x="0" y="4004183"/>
              <a:ext cx="428275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0" name="Rectangle 169">
              <a:extLst>
                <a:ext uri="{FF2B5EF4-FFF2-40B4-BE49-F238E27FC236}">
                  <a16:creationId xmlns:a16="http://schemas.microsoft.com/office/drawing/2014/main" id="{5EF758E8-453D-4CE6-9604-A3AB1874895E}"/>
                </a:ext>
              </a:extLst>
            </p:cNvPr>
            <p:cNvSpPr/>
            <p:nvPr/>
          </p:nvSpPr>
          <p:spPr>
            <a:xfrm>
              <a:off x="3223260" y="4004183"/>
              <a:ext cx="264133"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Yes</a:t>
              </a:r>
              <a:endParaRPr lang="en-US" sz="1100" dirty="0">
                <a:effectLst/>
                <a:latin typeface="Calibri" panose="020F0502020204030204" pitchFamily="34" charset="0"/>
                <a:ea typeface="Calibri" panose="020F0502020204030204" pitchFamily="34" charset="0"/>
              </a:endParaRPr>
            </a:p>
          </p:txBody>
        </p:sp>
        <p:sp>
          <p:nvSpPr>
            <p:cNvPr id="171" name="Rectangle 170">
              <a:extLst>
                <a:ext uri="{FF2B5EF4-FFF2-40B4-BE49-F238E27FC236}">
                  <a16:creationId xmlns:a16="http://schemas.microsoft.com/office/drawing/2014/main" id="{D645747E-62E4-4F90-A3C1-D13BC3A8A317}"/>
                </a:ext>
              </a:extLst>
            </p:cNvPr>
            <p:cNvSpPr/>
            <p:nvPr/>
          </p:nvSpPr>
          <p:spPr>
            <a:xfrm>
              <a:off x="3423666" y="4004183"/>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2" name="Rectangle 171">
              <a:extLst>
                <a:ext uri="{FF2B5EF4-FFF2-40B4-BE49-F238E27FC236}">
                  <a16:creationId xmlns:a16="http://schemas.microsoft.com/office/drawing/2014/main" id="{1F24C211-1FDC-4CB3-A99D-A14F24F17A59}"/>
                </a:ext>
              </a:extLst>
            </p:cNvPr>
            <p:cNvSpPr/>
            <p:nvPr/>
          </p:nvSpPr>
          <p:spPr>
            <a:xfrm>
              <a:off x="0" y="4290314"/>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3" name="Rectangle 172">
              <a:extLst>
                <a:ext uri="{FF2B5EF4-FFF2-40B4-BE49-F238E27FC236}">
                  <a16:creationId xmlns:a16="http://schemas.microsoft.com/office/drawing/2014/main" id="{725587F4-C38E-4805-95B4-02808B958656}"/>
                </a:ext>
              </a:extLst>
            </p:cNvPr>
            <p:cNvSpPr/>
            <p:nvPr/>
          </p:nvSpPr>
          <p:spPr>
            <a:xfrm>
              <a:off x="0" y="4576445"/>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4" name="Rectangle 173">
              <a:extLst>
                <a:ext uri="{FF2B5EF4-FFF2-40B4-BE49-F238E27FC236}">
                  <a16:creationId xmlns:a16="http://schemas.microsoft.com/office/drawing/2014/main" id="{B7D6AC98-1880-4100-B28E-63949C60C134}"/>
                </a:ext>
              </a:extLst>
            </p:cNvPr>
            <p:cNvSpPr/>
            <p:nvPr/>
          </p:nvSpPr>
          <p:spPr>
            <a:xfrm>
              <a:off x="0" y="4862449"/>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5" name="Rectangle 174">
              <a:extLst>
                <a:ext uri="{FF2B5EF4-FFF2-40B4-BE49-F238E27FC236}">
                  <a16:creationId xmlns:a16="http://schemas.microsoft.com/office/drawing/2014/main" id="{DB565691-C999-48EB-B3E2-EBEE1819FB9B}"/>
                </a:ext>
              </a:extLst>
            </p:cNvPr>
            <p:cNvSpPr/>
            <p:nvPr/>
          </p:nvSpPr>
          <p:spPr>
            <a:xfrm>
              <a:off x="0" y="5148580"/>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6" name="Rectangle 175">
              <a:extLst>
                <a:ext uri="{FF2B5EF4-FFF2-40B4-BE49-F238E27FC236}">
                  <a16:creationId xmlns:a16="http://schemas.microsoft.com/office/drawing/2014/main" id="{F028C632-B158-49F5-9F4A-332E79878E5D}"/>
                </a:ext>
              </a:extLst>
            </p:cNvPr>
            <p:cNvSpPr/>
            <p:nvPr/>
          </p:nvSpPr>
          <p:spPr>
            <a:xfrm>
              <a:off x="0" y="5434330"/>
              <a:ext cx="42945" cy="19354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7" name="Rectangle 176">
              <a:extLst>
                <a:ext uri="{FF2B5EF4-FFF2-40B4-BE49-F238E27FC236}">
                  <a16:creationId xmlns:a16="http://schemas.microsoft.com/office/drawing/2014/main" id="{C8A01938-6B25-4CAB-9BD2-9A887D4C9063}"/>
                </a:ext>
              </a:extLst>
            </p:cNvPr>
            <p:cNvSpPr/>
            <p:nvPr/>
          </p:nvSpPr>
          <p:spPr>
            <a:xfrm>
              <a:off x="0" y="5720334"/>
              <a:ext cx="3776532"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8" name="Rectangle 177">
              <a:extLst>
                <a:ext uri="{FF2B5EF4-FFF2-40B4-BE49-F238E27FC236}">
                  <a16:creationId xmlns:a16="http://schemas.microsoft.com/office/drawing/2014/main" id="{F55CF1C0-153B-4351-9DB8-32C9B5381DFD}"/>
                </a:ext>
              </a:extLst>
            </p:cNvPr>
            <p:cNvSpPr/>
            <p:nvPr/>
          </p:nvSpPr>
          <p:spPr>
            <a:xfrm>
              <a:off x="2851531" y="5720334"/>
              <a:ext cx="789739"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9" name="Rectangle 178">
              <a:extLst>
                <a:ext uri="{FF2B5EF4-FFF2-40B4-BE49-F238E27FC236}">
                  <a16:creationId xmlns:a16="http://schemas.microsoft.com/office/drawing/2014/main" id="{F54478DB-2083-4B53-A7F3-21EC7C9F4373}"/>
                </a:ext>
              </a:extLst>
            </p:cNvPr>
            <p:cNvSpPr/>
            <p:nvPr/>
          </p:nvSpPr>
          <p:spPr>
            <a:xfrm>
              <a:off x="3452241" y="5720334"/>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0" name="Rectangle 179">
              <a:extLst>
                <a:ext uri="{FF2B5EF4-FFF2-40B4-BE49-F238E27FC236}">
                  <a16:creationId xmlns:a16="http://schemas.microsoft.com/office/drawing/2014/main" id="{6E99EB96-820C-4A16-8687-6561B7A26A1D}"/>
                </a:ext>
              </a:extLst>
            </p:cNvPr>
            <p:cNvSpPr/>
            <p:nvPr/>
          </p:nvSpPr>
          <p:spPr>
            <a:xfrm>
              <a:off x="0" y="6006338"/>
              <a:ext cx="4662423"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1" name="Rectangle 180">
              <a:extLst>
                <a:ext uri="{FF2B5EF4-FFF2-40B4-BE49-F238E27FC236}">
                  <a16:creationId xmlns:a16="http://schemas.microsoft.com/office/drawing/2014/main" id="{3A316D4C-D3F3-43FF-84CE-2469F585528A}"/>
                </a:ext>
              </a:extLst>
            </p:cNvPr>
            <p:cNvSpPr/>
            <p:nvPr/>
          </p:nvSpPr>
          <p:spPr>
            <a:xfrm>
              <a:off x="3953634" y="6140890"/>
              <a:ext cx="1845354" cy="5839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No</a:t>
              </a:r>
              <a:r>
                <a:rPr lang="en-US" sz="1150" dirty="0">
                  <a:solidFill>
                    <a:srgbClr val="000000"/>
                  </a:solidFill>
                  <a:effectLst/>
                  <a:latin typeface="Calibri" panose="020F0502020204030204" pitchFamily="34" charset="0"/>
                  <a:ea typeface="Calibri" panose="020F0502020204030204" pitchFamily="34" charset="0"/>
                </a:rPr>
                <a:t>                                            </a:t>
              </a:r>
              <a:r>
                <a:rPr lang="en-US" sz="1150" dirty="0" err="1">
                  <a:effectLst/>
                  <a:latin typeface="Calibri" panose="020F0502020204030204" pitchFamily="34" charset="0"/>
                  <a:ea typeface="Calibri" panose="020F0502020204030204" pitchFamily="34" charset="0"/>
                </a:rPr>
                <a:t>No</a:t>
              </a:r>
              <a:endParaRPr lang="en-US" sz="1100" dirty="0">
                <a:effectLst/>
                <a:latin typeface="Calibri" panose="020F0502020204030204" pitchFamily="34" charset="0"/>
                <a:ea typeface="Calibri" panose="020F0502020204030204" pitchFamily="34" charset="0"/>
              </a:endParaRPr>
            </a:p>
          </p:txBody>
        </p:sp>
        <p:sp>
          <p:nvSpPr>
            <p:cNvPr id="182" name="Rectangle 181">
              <a:extLst>
                <a:ext uri="{FF2B5EF4-FFF2-40B4-BE49-F238E27FC236}">
                  <a16:creationId xmlns:a16="http://schemas.microsoft.com/office/drawing/2014/main" id="{98E8BD51-27D6-437F-8991-FE66EE3F1578}"/>
                </a:ext>
              </a:extLst>
            </p:cNvPr>
            <p:cNvSpPr/>
            <p:nvPr/>
          </p:nvSpPr>
          <p:spPr>
            <a:xfrm>
              <a:off x="5235575" y="6006338"/>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3" name="Rectangle 182">
              <a:extLst>
                <a:ext uri="{FF2B5EF4-FFF2-40B4-BE49-F238E27FC236}">
                  <a16:creationId xmlns:a16="http://schemas.microsoft.com/office/drawing/2014/main" id="{61AC012E-4FA8-4F09-9DEF-2FF7FFD0480D}"/>
                </a:ext>
              </a:extLst>
            </p:cNvPr>
            <p:cNvSpPr/>
            <p:nvPr/>
          </p:nvSpPr>
          <p:spPr>
            <a:xfrm>
              <a:off x="0" y="6292469"/>
              <a:ext cx="1219953"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4" name="Rectangle 183">
              <a:extLst>
                <a:ext uri="{FF2B5EF4-FFF2-40B4-BE49-F238E27FC236}">
                  <a16:creationId xmlns:a16="http://schemas.microsoft.com/office/drawing/2014/main" id="{51398013-6B05-4C33-ADAD-701EB87BA85A}"/>
                </a:ext>
              </a:extLst>
            </p:cNvPr>
            <p:cNvSpPr/>
            <p:nvPr/>
          </p:nvSpPr>
          <p:spPr>
            <a:xfrm>
              <a:off x="915289" y="6292469"/>
              <a:ext cx="2852637"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5" name="Rectangle 184">
              <a:extLst>
                <a:ext uri="{FF2B5EF4-FFF2-40B4-BE49-F238E27FC236}">
                  <a16:creationId xmlns:a16="http://schemas.microsoft.com/office/drawing/2014/main" id="{2511FA04-F43D-4B5E-B19B-D51CD05B91F9}"/>
                </a:ext>
              </a:extLst>
            </p:cNvPr>
            <p:cNvSpPr/>
            <p:nvPr/>
          </p:nvSpPr>
          <p:spPr>
            <a:xfrm>
              <a:off x="3070860" y="629246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6" name="Rectangle 185">
              <a:extLst>
                <a:ext uri="{FF2B5EF4-FFF2-40B4-BE49-F238E27FC236}">
                  <a16:creationId xmlns:a16="http://schemas.microsoft.com/office/drawing/2014/main" id="{9873976F-4480-4B0E-BA2D-2E8E8C8CC31F}"/>
                </a:ext>
              </a:extLst>
            </p:cNvPr>
            <p:cNvSpPr/>
            <p:nvPr/>
          </p:nvSpPr>
          <p:spPr>
            <a:xfrm>
              <a:off x="3099435" y="6292469"/>
              <a:ext cx="1055392"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7" name="Rectangle 186">
              <a:extLst>
                <a:ext uri="{FF2B5EF4-FFF2-40B4-BE49-F238E27FC236}">
                  <a16:creationId xmlns:a16="http://schemas.microsoft.com/office/drawing/2014/main" id="{30B5B8A7-151C-4E34-B282-F82BB0CBD503}"/>
                </a:ext>
              </a:extLst>
            </p:cNvPr>
            <p:cNvSpPr/>
            <p:nvPr/>
          </p:nvSpPr>
          <p:spPr>
            <a:xfrm>
              <a:off x="3890899" y="629246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8" name="Rectangle 187">
              <a:extLst>
                <a:ext uri="{FF2B5EF4-FFF2-40B4-BE49-F238E27FC236}">
                  <a16:creationId xmlns:a16="http://schemas.microsoft.com/office/drawing/2014/main" id="{DA7EF340-F800-4DA2-97BA-DF8F83AEE088}"/>
                </a:ext>
              </a:extLst>
            </p:cNvPr>
            <p:cNvSpPr/>
            <p:nvPr/>
          </p:nvSpPr>
          <p:spPr>
            <a:xfrm>
              <a:off x="0" y="6578473"/>
              <a:ext cx="3953634"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9" name="Rectangle 188">
              <a:extLst>
                <a:ext uri="{FF2B5EF4-FFF2-40B4-BE49-F238E27FC236}">
                  <a16:creationId xmlns:a16="http://schemas.microsoft.com/office/drawing/2014/main" id="{A6262D14-5375-4976-BA53-9A236BDE17B8}"/>
                </a:ext>
              </a:extLst>
            </p:cNvPr>
            <p:cNvSpPr/>
            <p:nvPr/>
          </p:nvSpPr>
          <p:spPr>
            <a:xfrm>
              <a:off x="2975356" y="6578472"/>
              <a:ext cx="282855" cy="18670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Y</a:t>
              </a:r>
              <a:endParaRPr lang="en-US" sz="1100" dirty="0">
                <a:effectLst/>
                <a:latin typeface="Calibri" panose="020F0502020204030204" pitchFamily="34" charset="0"/>
                <a:ea typeface="Calibri" panose="020F0502020204030204" pitchFamily="34" charset="0"/>
              </a:endParaRPr>
            </a:p>
          </p:txBody>
        </p:sp>
        <p:sp>
          <p:nvSpPr>
            <p:cNvPr id="190" name="Rectangle 189">
              <a:extLst>
                <a:ext uri="{FF2B5EF4-FFF2-40B4-BE49-F238E27FC236}">
                  <a16:creationId xmlns:a16="http://schemas.microsoft.com/office/drawing/2014/main" id="{C5F5D836-9A48-4D6C-B87E-BEA7F958F428}"/>
                </a:ext>
              </a:extLst>
            </p:cNvPr>
            <p:cNvSpPr/>
            <p:nvPr/>
          </p:nvSpPr>
          <p:spPr>
            <a:xfrm>
              <a:off x="3015615" y="6545769"/>
              <a:ext cx="202325" cy="999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es</a:t>
              </a:r>
              <a:endParaRPr lang="en-US" sz="1100" dirty="0">
                <a:effectLst/>
                <a:latin typeface="Calibri" panose="020F0502020204030204" pitchFamily="34" charset="0"/>
                <a:ea typeface="Calibri" panose="020F0502020204030204" pitchFamily="34" charset="0"/>
              </a:endParaRPr>
            </a:p>
          </p:txBody>
        </p:sp>
        <p:sp>
          <p:nvSpPr>
            <p:cNvPr id="191" name="Rectangle 190">
              <a:extLst>
                <a:ext uri="{FF2B5EF4-FFF2-40B4-BE49-F238E27FC236}">
                  <a16:creationId xmlns:a16="http://schemas.microsoft.com/office/drawing/2014/main" id="{031CC861-9C3F-411B-8421-CEF5BD19FB41}"/>
                </a:ext>
              </a:extLst>
            </p:cNvPr>
            <p:cNvSpPr/>
            <p:nvPr/>
          </p:nvSpPr>
          <p:spPr>
            <a:xfrm>
              <a:off x="3175635" y="6578473"/>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2" name="Rectangle 191">
              <a:extLst>
                <a:ext uri="{FF2B5EF4-FFF2-40B4-BE49-F238E27FC236}">
                  <a16:creationId xmlns:a16="http://schemas.microsoft.com/office/drawing/2014/main" id="{EB51DF10-C8DD-460E-BB23-FF2FF43A2F72}"/>
                </a:ext>
              </a:extLst>
            </p:cNvPr>
            <p:cNvSpPr/>
            <p:nvPr/>
          </p:nvSpPr>
          <p:spPr>
            <a:xfrm>
              <a:off x="3194685" y="6578473"/>
              <a:ext cx="189073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3" name="Rectangle 192">
              <a:extLst>
                <a:ext uri="{FF2B5EF4-FFF2-40B4-BE49-F238E27FC236}">
                  <a16:creationId xmlns:a16="http://schemas.microsoft.com/office/drawing/2014/main" id="{615D847B-D923-4349-A3B9-FDD8E07637E4}"/>
                </a:ext>
              </a:extLst>
            </p:cNvPr>
            <p:cNvSpPr/>
            <p:nvPr/>
          </p:nvSpPr>
          <p:spPr>
            <a:xfrm>
              <a:off x="4555725" y="6484999"/>
              <a:ext cx="333749" cy="2870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Yes</a:t>
              </a:r>
              <a:endParaRPr lang="en-US" sz="1100" dirty="0">
                <a:effectLst/>
                <a:latin typeface="Calibri" panose="020F0502020204030204" pitchFamily="34" charset="0"/>
                <a:ea typeface="Calibri" panose="020F0502020204030204" pitchFamily="34" charset="0"/>
              </a:endParaRPr>
            </a:p>
          </p:txBody>
        </p:sp>
        <p:sp>
          <p:nvSpPr>
            <p:cNvPr id="194" name="Rectangle 193">
              <a:extLst>
                <a:ext uri="{FF2B5EF4-FFF2-40B4-BE49-F238E27FC236}">
                  <a16:creationId xmlns:a16="http://schemas.microsoft.com/office/drawing/2014/main" id="{0EC053A9-E0C6-4209-9314-EB13505EDD2A}"/>
                </a:ext>
              </a:extLst>
            </p:cNvPr>
            <p:cNvSpPr/>
            <p:nvPr/>
          </p:nvSpPr>
          <p:spPr>
            <a:xfrm>
              <a:off x="4825746" y="6578473"/>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5" name="Rectangle 194">
              <a:extLst>
                <a:ext uri="{FF2B5EF4-FFF2-40B4-BE49-F238E27FC236}">
                  <a16:creationId xmlns:a16="http://schemas.microsoft.com/office/drawing/2014/main" id="{1125EE93-B2E1-47CC-97A5-B5EB608716EF}"/>
                </a:ext>
              </a:extLst>
            </p:cNvPr>
            <p:cNvSpPr/>
            <p:nvPr/>
          </p:nvSpPr>
          <p:spPr>
            <a:xfrm>
              <a:off x="0" y="6864604"/>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6" name="Rectangle 195">
              <a:extLst>
                <a:ext uri="{FF2B5EF4-FFF2-40B4-BE49-F238E27FC236}">
                  <a16:creationId xmlns:a16="http://schemas.microsoft.com/office/drawing/2014/main" id="{82A8B46E-6E6E-438C-97A9-AD27B3040E27}"/>
                </a:ext>
              </a:extLst>
            </p:cNvPr>
            <p:cNvSpPr/>
            <p:nvPr/>
          </p:nvSpPr>
          <p:spPr>
            <a:xfrm>
              <a:off x="0" y="7150354"/>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8" name="Rectangle 197">
              <a:extLst>
                <a:ext uri="{FF2B5EF4-FFF2-40B4-BE49-F238E27FC236}">
                  <a16:creationId xmlns:a16="http://schemas.microsoft.com/office/drawing/2014/main" id="{8D4D509F-438C-46F6-8570-8BD72699F42C}"/>
                </a:ext>
              </a:extLst>
            </p:cNvPr>
            <p:cNvSpPr/>
            <p:nvPr/>
          </p:nvSpPr>
          <p:spPr>
            <a:xfrm>
              <a:off x="2851530" y="7368104"/>
              <a:ext cx="591779" cy="4886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SMS</a:t>
              </a:r>
              <a:r>
                <a:rPr lang="en-US" sz="1150" dirty="0">
                  <a:latin typeface="Calibri" panose="020F0502020204030204" pitchFamily="34" charset="0"/>
                  <a:ea typeface="Calibri" panose="020F0502020204030204" pitchFamily="34" charset="0"/>
                </a:rPr>
                <a:t> Sending</a:t>
              </a:r>
              <a:endParaRPr lang="en-US" sz="1100" dirty="0">
                <a:effectLst/>
                <a:latin typeface="Calibri" panose="020F0502020204030204" pitchFamily="34" charset="0"/>
                <a:ea typeface="Calibri" panose="020F0502020204030204" pitchFamily="34" charset="0"/>
              </a:endParaRPr>
            </a:p>
          </p:txBody>
        </p:sp>
        <p:sp>
          <p:nvSpPr>
            <p:cNvPr id="201" name="Rectangle 200">
              <a:extLst>
                <a:ext uri="{FF2B5EF4-FFF2-40B4-BE49-F238E27FC236}">
                  <a16:creationId xmlns:a16="http://schemas.microsoft.com/office/drawing/2014/main" id="{CD8C3932-906F-4230-B641-E8AF57C04AE9}"/>
                </a:ext>
              </a:extLst>
            </p:cNvPr>
            <p:cNvSpPr/>
            <p:nvPr/>
          </p:nvSpPr>
          <p:spPr>
            <a:xfrm>
              <a:off x="3585845" y="7436485"/>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2" name="Rectangle 201">
              <a:extLst>
                <a:ext uri="{FF2B5EF4-FFF2-40B4-BE49-F238E27FC236}">
                  <a16:creationId xmlns:a16="http://schemas.microsoft.com/office/drawing/2014/main" id="{5A978590-D8D5-4A43-A130-D03E6EEB1DE7}"/>
                </a:ext>
              </a:extLst>
            </p:cNvPr>
            <p:cNvSpPr/>
            <p:nvPr/>
          </p:nvSpPr>
          <p:spPr>
            <a:xfrm>
              <a:off x="0" y="7722489"/>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3" name="Rectangle 202">
              <a:extLst>
                <a:ext uri="{FF2B5EF4-FFF2-40B4-BE49-F238E27FC236}">
                  <a16:creationId xmlns:a16="http://schemas.microsoft.com/office/drawing/2014/main" id="{0F8EBAC1-AA7E-476F-80B7-6091E4E8B68D}"/>
                </a:ext>
              </a:extLst>
            </p:cNvPr>
            <p:cNvSpPr/>
            <p:nvPr/>
          </p:nvSpPr>
          <p:spPr>
            <a:xfrm>
              <a:off x="3957701" y="7722489"/>
              <a:ext cx="633919"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Tracking</a:t>
              </a:r>
              <a:endParaRPr lang="en-US" sz="1100" dirty="0">
                <a:effectLst/>
                <a:latin typeface="Calibri" panose="020F0502020204030204" pitchFamily="34" charset="0"/>
                <a:ea typeface="Calibri" panose="020F0502020204030204" pitchFamily="34" charset="0"/>
              </a:endParaRPr>
            </a:p>
          </p:txBody>
        </p:sp>
        <p:sp>
          <p:nvSpPr>
            <p:cNvPr id="204" name="Rectangle 203">
              <a:extLst>
                <a:ext uri="{FF2B5EF4-FFF2-40B4-BE49-F238E27FC236}">
                  <a16:creationId xmlns:a16="http://schemas.microsoft.com/office/drawing/2014/main" id="{D25C232D-3F19-4FE3-8AD2-FDBFBF04C4E4}"/>
                </a:ext>
              </a:extLst>
            </p:cNvPr>
            <p:cNvSpPr/>
            <p:nvPr/>
          </p:nvSpPr>
          <p:spPr>
            <a:xfrm>
              <a:off x="4434017" y="772248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5" name="Shape 61">
              <a:extLst>
                <a:ext uri="{FF2B5EF4-FFF2-40B4-BE49-F238E27FC236}">
                  <a16:creationId xmlns:a16="http://schemas.microsoft.com/office/drawing/2014/main" id="{870201EB-6430-41D7-BDE1-0E1190787307}"/>
                </a:ext>
              </a:extLst>
            </p:cNvPr>
            <p:cNvSpPr/>
            <p:nvPr/>
          </p:nvSpPr>
          <p:spPr>
            <a:xfrm>
              <a:off x="2064385" y="57245"/>
              <a:ext cx="1496060" cy="450850"/>
            </a:xfrm>
            <a:custGeom>
              <a:avLst/>
              <a:gdLst/>
              <a:ahLst/>
              <a:cxnLst/>
              <a:rect l="0" t="0" r="0" b="0"/>
              <a:pathLst>
                <a:path w="1496060" h="450850">
                  <a:moveTo>
                    <a:pt x="0" y="75184"/>
                  </a:moveTo>
                  <a:cubicBezTo>
                    <a:pt x="0" y="33655"/>
                    <a:pt x="33655" y="0"/>
                    <a:pt x="75184" y="0"/>
                  </a:cubicBezTo>
                  <a:lnTo>
                    <a:pt x="1420876" y="0"/>
                  </a:lnTo>
                  <a:cubicBezTo>
                    <a:pt x="1462405" y="0"/>
                    <a:pt x="1496060" y="33655"/>
                    <a:pt x="1496060" y="75184"/>
                  </a:cubicBezTo>
                  <a:lnTo>
                    <a:pt x="1496060" y="375665"/>
                  </a:lnTo>
                  <a:cubicBezTo>
                    <a:pt x="1496060" y="417195"/>
                    <a:pt x="1462405" y="450850"/>
                    <a:pt x="1420876" y="450850"/>
                  </a:cubicBezTo>
                  <a:lnTo>
                    <a:pt x="75184" y="450850"/>
                  </a:lnTo>
                  <a:cubicBezTo>
                    <a:pt x="33655" y="450850"/>
                    <a:pt x="0" y="417195"/>
                    <a:pt x="0" y="375665"/>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06" name="Rectangle 205">
              <a:extLst>
                <a:ext uri="{FF2B5EF4-FFF2-40B4-BE49-F238E27FC236}">
                  <a16:creationId xmlns:a16="http://schemas.microsoft.com/office/drawing/2014/main" id="{DA05E3B0-F2CF-4145-9C01-D1CE000D0EBF}"/>
                </a:ext>
              </a:extLst>
            </p:cNvPr>
            <p:cNvSpPr/>
            <p:nvPr/>
          </p:nvSpPr>
          <p:spPr>
            <a:xfrm>
              <a:off x="2346071" y="171703"/>
              <a:ext cx="1230024"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Start your order</a:t>
              </a:r>
              <a:endParaRPr lang="en-US" sz="1100" dirty="0">
                <a:effectLst/>
                <a:latin typeface="Calibri" panose="020F0502020204030204" pitchFamily="34" charset="0"/>
                <a:ea typeface="Calibri" panose="020F0502020204030204" pitchFamily="34" charset="0"/>
              </a:endParaRPr>
            </a:p>
          </p:txBody>
        </p:sp>
        <p:sp>
          <p:nvSpPr>
            <p:cNvPr id="207" name="Rectangle 206">
              <a:extLst>
                <a:ext uri="{FF2B5EF4-FFF2-40B4-BE49-F238E27FC236}">
                  <a16:creationId xmlns:a16="http://schemas.microsoft.com/office/drawing/2014/main" id="{A042A816-EC1C-466F-BF36-7539C917B98E}"/>
                </a:ext>
              </a:extLst>
            </p:cNvPr>
            <p:cNvSpPr/>
            <p:nvPr/>
          </p:nvSpPr>
          <p:spPr>
            <a:xfrm>
              <a:off x="3270885" y="171703"/>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8" name="Shape 65">
              <a:extLst>
                <a:ext uri="{FF2B5EF4-FFF2-40B4-BE49-F238E27FC236}">
                  <a16:creationId xmlns:a16="http://schemas.microsoft.com/office/drawing/2014/main" id="{7641BAFA-EE4E-4152-9A44-F6C30279BAA3}"/>
                </a:ext>
              </a:extLst>
            </p:cNvPr>
            <p:cNvSpPr/>
            <p:nvPr/>
          </p:nvSpPr>
          <p:spPr>
            <a:xfrm>
              <a:off x="1993265" y="721963"/>
              <a:ext cx="1676400" cy="438785"/>
            </a:xfrm>
            <a:custGeom>
              <a:avLst/>
              <a:gdLst/>
              <a:ahLst/>
              <a:cxnLst/>
              <a:rect l="0" t="0" r="0" b="0"/>
              <a:pathLst>
                <a:path w="1676400" h="438785">
                  <a:moveTo>
                    <a:pt x="0" y="438785"/>
                  </a:moveTo>
                  <a:lnTo>
                    <a:pt x="1676400" y="438785"/>
                  </a:lnTo>
                  <a:lnTo>
                    <a:pt x="1676400"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09" name="Rectangle 208">
              <a:extLst>
                <a:ext uri="{FF2B5EF4-FFF2-40B4-BE49-F238E27FC236}">
                  <a16:creationId xmlns:a16="http://schemas.microsoft.com/office/drawing/2014/main" id="{08D1CBD8-9A25-43F2-BC08-68875FBB3690}"/>
                </a:ext>
              </a:extLst>
            </p:cNvPr>
            <p:cNvSpPr/>
            <p:nvPr/>
          </p:nvSpPr>
          <p:spPr>
            <a:xfrm>
              <a:off x="2231390" y="829563"/>
              <a:ext cx="1168420" cy="13725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Choose your </a:t>
              </a:r>
              <a:endParaRPr lang="en-US" sz="1100" dirty="0">
                <a:effectLst/>
                <a:latin typeface="Calibri" panose="020F0502020204030204" pitchFamily="34" charset="0"/>
                <a:ea typeface="Calibri" panose="020F0502020204030204" pitchFamily="34" charset="0"/>
              </a:endParaRPr>
            </a:p>
          </p:txBody>
        </p:sp>
        <p:sp>
          <p:nvSpPr>
            <p:cNvPr id="210" name="Rectangle 209">
              <a:extLst>
                <a:ext uri="{FF2B5EF4-FFF2-40B4-BE49-F238E27FC236}">
                  <a16:creationId xmlns:a16="http://schemas.microsoft.com/office/drawing/2014/main" id="{2E795A32-956D-4671-A64E-78C302FC854A}"/>
                </a:ext>
              </a:extLst>
            </p:cNvPr>
            <p:cNvSpPr/>
            <p:nvPr/>
          </p:nvSpPr>
          <p:spPr>
            <a:xfrm>
              <a:off x="2742566" y="829563"/>
              <a:ext cx="838777" cy="23672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location</a:t>
              </a:r>
              <a:endParaRPr lang="en-US" sz="1100" dirty="0">
                <a:effectLst/>
                <a:latin typeface="Calibri" panose="020F0502020204030204" pitchFamily="34" charset="0"/>
                <a:ea typeface="Calibri" panose="020F0502020204030204" pitchFamily="34" charset="0"/>
              </a:endParaRPr>
            </a:p>
          </p:txBody>
        </p:sp>
        <p:sp>
          <p:nvSpPr>
            <p:cNvPr id="211" name="Rectangle 210">
              <a:extLst>
                <a:ext uri="{FF2B5EF4-FFF2-40B4-BE49-F238E27FC236}">
                  <a16:creationId xmlns:a16="http://schemas.microsoft.com/office/drawing/2014/main" id="{24511438-B80E-48FB-B3E9-4118A98B86B2}"/>
                </a:ext>
              </a:extLst>
            </p:cNvPr>
            <p:cNvSpPr/>
            <p:nvPr/>
          </p:nvSpPr>
          <p:spPr>
            <a:xfrm>
              <a:off x="3433064" y="829564"/>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12" name="Shape 70">
              <a:extLst>
                <a:ext uri="{FF2B5EF4-FFF2-40B4-BE49-F238E27FC236}">
                  <a16:creationId xmlns:a16="http://schemas.microsoft.com/office/drawing/2014/main" id="{3DF0CE10-87DC-4F28-8724-E857FE8FC7EE}"/>
                </a:ext>
              </a:extLst>
            </p:cNvPr>
            <p:cNvSpPr/>
            <p:nvPr/>
          </p:nvSpPr>
          <p:spPr>
            <a:xfrm>
              <a:off x="1924685" y="1440783"/>
              <a:ext cx="1876425" cy="485775"/>
            </a:xfrm>
            <a:custGeom>
              <a:avLst/>
              <a:gdLst/>
              <a:ahLst/>
              <a:cxnLst/>
              <a:rect l="0" t="0" r="0" b="0"/>
              <a:pathLst>
                <a:path w="1876425" h="485775">
                  <a:moveTo>
                    <a:pt x="0" y="81025"/>
                  </a:moveTo>
                  <a:cubicBezTo>
                    <a:pt x="0" y="36195"/>
                    <a:pt x="36195" y="0"/>
                    <a:pt x="80899" y="0"/>
                  </a:cubicBezTo>
                  <a:lnTo>
                    <a:pt x="1795399" y="0"/>
                  </a:lnTo>
                  <a:cubicBezTo>
                    <a:pt x="1840230" y="0"/>
                    <a:pt x="1876425" y="36195"/>
                    <a:pt x="1876425" y="81025"/>
                  </a:cubicBezTo>
                  <a:lnTo>
                    <a:pt x="1876425" y="404875"/>
                  </a:lnTo>
                  <a:cubicBezTo>
                    <a:pt x="1876425" y="449580"/>
                    <a:pt x="1840230" y="485775"/>
                    <a:pt x="1795399" y="485775"/>
                  </a:cubicBezTo>
                  <a:lnTo>
                    <a:pt x="80899" y="485775"/>
                  </a:lnTo>
                  <a:cubicBezTo>
                    <a:pt x="36195" y="485775"/>
                    <a:pt x="0" y="449580"/>
                    <a:pt x="0" y="404875"/>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13" name="Rectangle 212">
              <a:extLst>
                <a:ext uri="{FF2B5EF4-FFF2-40B4-BE49-F238E27FC236}">
                  <a16:creationId xmlns:a16="http://schemas.microsoft.com/office/drawing/2014/main" id="{F819DC61-486D-41B7-AF42-A51795999751}"/>
                </a:ext>
              </a:extLst>
            </p:cNvPr>
            <p:cNvSpPr/>
            <p:nvPr/>
          </p:nvSpPr>
          <p:spPr>
            <a:xfrm>
              <a:off x="2212340" y="1544574"/>
              <a:ext cx="1754886" cy="37017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Show available grocery </a:t>
              </a:r>
              <a:endParaRPr lang="en-US" sz="1100">
                <a:effectLst/>
                <a:latin typeface="Calibri" panose="020F0502020204030204" pitchFamily="34" charset="0"/>
                <a:ea typeface="Calibri" panose="020F0502020204030204" pitchFamily="34" charset="0"/>
              </a:endParaRPr>
            </a:p>
          </p:txBody>
        </p:sp>
        <p:sp>
          <p:nvSpPr>
            <p:cNvPr id="214" name="Rectangle 213">
              <a:extLst>
                <a:ext uri="{FF2B5EF4-FFF2-40B4-BE49-F238E27FC236}">
                  <a16:creationId xmlns:a16="http://schemas.microsoft.com/office/drawing/2014/main" id="{684F715A-A972-4A39-BFE8-C6B5C42702E3}"/>
                </a:ext>
              </a:extLst>
            </p:cNvPr>
            <p:cNvSpPr/>
            <p:nvPr/>
          </p:nvSpPr>
          <p:spPr>
            <a:xfrm>
              <a:off x="2698750" y="1725549"/>
              <a:ext cx="497862"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shops</a:t>
              </a:r>
              <a:r>
                <a:rPr lang="en-US" sz="115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15" name="Rectangle 214">
              <a:extLst>
                <a:ext uri="{FF2B5EF4-FFF2-40B4-BE49-F238E27FC236}">
                  <a16:creationId xmlns:a16="http://schemas.microsoft.com/office/drawing/2014/main" id="{25184EDE-F6D6-4DDC-8E6F-84EB150B671C}"/>
                </a:ext>
              </a:extLst>
            </p:cNvPr>
            <p:cNvSpPr/>
            <p:nvPr/>
          </p:nvSpPr>
          <p:spPr>
            <a:xfrm>
              <a:off x="3061335" y="172554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16" name="Shape 75">
              <a:extLst>
                <a:ext uri="{FF2B5EF4-FFF2-40B4-BE49-F238E27FC236}">
                  <a16:creationId xmlns:a16="http://schemas.microsoft.com/office/drawing/2014/main" id="{043E41EF-5A40-433D-91D8-621F7D1C3FD6}"/>
                </a:ext>
              </a:extLst>
            </p:cNvPr>
            <p:cNvSpPr/>
            <p:nvPr/>
          </p:nvSpPr>
          <p:spPr>
            <a:xfrm>
              <a:off x="1943735" y="2203418"/>
              <a:ext cx="1857375" cy="523875"/>
            </a:xfrm>
            <a:custGeom>
              <a:avLst/>
              <a:gdLst/>
              <a:ahLst/>
              <a:cxnLst/>
              <a:rect l="0" t="0" r="0" b="0"/>
              <a:pathLst>
                <a:path w="1857375" h="523875">
                  <a:moveTo>
                    <a:pt x="0" y="523875"/>
                  </a:moveTo>
                  <a:lnTo>
                    <a:pt x="1857375" y="523875"/>
                  </a:lnTo>
                  <a:lnTo>
                    <a:pt x="1857375"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17" name="Rectangle 216">
              <a:extLst>
                <a:ext uri="{FF2B5EF4-FFF2-40B4-BE49-F238E27FC236}">
                  <a16:creationId xmlns:a16="http://schemas.microsoft.com/office/drawing/2014/main" id="{C3EAACDE-D851-46BA-9F3D-0BDA43E73091}"/>
                </a:ext>
              </a:extLst>
            </p:cNvPr>
            <p:cNvSpPr/>
            <p:nvPr/>
          </p:nvSpPr>
          <p:spPr>
            <a:xfrm>
              <a:off x="2050414" y="2288161"/>
              <a:ext cx="1687830" cy="35255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C</a:t>
              </a:r>
              <a:endParaRPr lang="en-US" sz="1100" dirty="0">
                <a:effectLst/>
                <a:latin typeface="Calibri" panose="020F0502020204030204" pitchFamily="34" charset="0"/>
                <a:ea typeface="Calibri" panose="020F0502020204030204" pitchFamily="34" charset="0"/>
              </a:endParaRPr>
            </a:p>
          </p:txBody>
        </p:sp>
        <p:sp>
          <p:nvSpPr>
            <p:cNvPr id="218" name="Rectangle 217">
              <a:extLst>
                <a:ext uri="{FF2B5EF4-FFF2-40B4-BE49-F238E27FC236}">
                  <a16:creationId xmlns:a16="http://schemas.microsoft.com/office/drawing/2014/main" id="{044C2AF3-A608-4B2A-9CE7-BCCF889A8801}"/>
                </a:ext>
              </a:extLst>
            </p:cNvPr>
            <p:cNvSpPr/>
            <p:nvPr/>
          </p:nvSpPr>
          <p:spPr>
            <a:xfrm>
              <a:off x="2126615" y="2288159"/>
              <a:ext cx="52313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hoose </a:t>
              </a:r>
              <a:endParaRPr lang="en-US" sz="1100">
                <a:effectLst/>
                <a:latin typeface="Calibri" panose="020F0502020204030204" pitchFamily="34" charset="0"/>
                <a:ea typeface="Calibri" panose="020F0502020204030204" pitchFamily="34" charset="0"/>
              </a:endParaRPr>
            </a:p>
          </p:txBody>
        </p:sp>
        <p:sp>
          <p:nvSpPr>
            <p:cNvPr id="219" name="Rectangle 218">
              <a:extLst>
                <a:ext uri="{FF2B5EF4-FFF2-40B4-BE49-F238E27FC236}">
                  <a16:creationId xmlns:a16="http://schemas.microsoft.com/office/drawing/2014/main" id="{1CF8ADB3-1DC0-4C32-92B0-CBCFE84F2EC5}"/>
                </a:ext>
              </a:extLst>
            </p:cNvPr>
            <p:cNvSpPr/>
            <p:nvPr/>
          </p:nvSpPr>
          <p:spPr>
            <a:xfrm>
              <a:off x="2427885" y="2288159"/>
              <a:ext cx="211731" cy="286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a </a:t>
              </a:r>
              <a:endParaRPr lang="en-US" sz="1100" dirty="0">
                <a:effectLst/>
                <a:latin typeface="Calibri" panose="020F0502020204030204" pitchFamily="34" charset="0"/>
                <a:ea typeface="Calibri" panose="020F0502020204030204" pitchFamily="34" charset="0"/>
              </a:endParaRPr>
            </a:p>
          </p:txBody>
        </p:sp>
        <p:sp>
          <p:nvSpPr>
            <p:cNvPr id="220" name="Rectangle 219">
              <a:extLst>
                <a:ext uri="{FF2B5EF4-FFF2-40B4-BE49-F238E27FC236}">
                  <a16:creationId xmlns:a16="http://schemas.microsoft.com/office/drawing/2014/main" id="{B88A4D5B-FAFD-455C-8F66-13F458F74BCE}"/>
                </a:ext>
              </a:extLst>
            </p:cNvPr>
            <p:cNvSpPr/>
            <p:nvPr/>
          </p:nvSpPr>
          <p:spPr>
            <a:xfrm>
              <a:off x="2603500" y="2288159"/>
              <a:ext cx="148465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grocery</a:t>
              </a:r>
              <a:r>
                <a:rPr lang="en-US" sz="1150" dirty="0">
                  <a:solidFill>
                    <a:srgbClr val="000000"/>
                  </a:solidFill>
                  <a:effectLst/>
                  <a:latin typeface="Calibri" panose="020F0502020204030204" pitchFamily="34" charset="0"/>
                  <a:ea typeface="Calibri" panose="020F0502020204030204" pitchFamily="34" charset="0"/>
                </a:rPr>
                <a:t> </a:t>
              </a:r>
              <a:r>
                <a:rPr lang="en-US" sz="1150" dirty="0">
                  <a:effectLst/>
                  <a:latin typeface="Calibri" panose="020F0502020204030204" pitchFamily="34" charset="0"/>
                  <a:ea typeface="Calibri" panose="020F0502020204030204" pitchFamily="34" charset="0"/>
                </a:rPr>
                <a:t>shops</a:t>
              </a:r>
              <a:r>
                <a:rPr lang="en-US" sz="1150" dirty="0">
                  <a:solidFill>
                    <a:srgbClr val="000000"/>
                  </a:solidFill>
                  <a:effectLst/>
                  <a:latin typeface="Calibri" panose="020F0502020204030204" pitchFamily="34" charset="0"/>
                  <a:ea typeface="Calibri" panose="020F0502020204030204" pitchFamily="34" charset="0"/>
                </a:rPr>
                <a:t> </a:t>
              </a:r>
              <a:r>
                <a:rPr lang="en-US" sz="1150" dirty="0">
                  <a:effectLst/>
                  <a:latin typeface="Calibri" panose="020F0502020204030204" pitchFamily="34" charset="0"/>
                  <a:ea typeface="Calibri" panose="020F0502020204030204" pitchFamily="34" charset="0"/>
                </a:rPr>
                <a:t>near</a:t>
              </a:r>
              <a:r>
                <a:rPr lang="en-US" sz="115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21" name="Rectangle 220">
              <a:extLst>
                <a:ext uri="{FF2B5EF4-FFF2-40B4-BE49-F238E27FC236}">
                  <a16:creationId xmlns:a16="http://schemas.microsoft.com/office/drawing/2014/main" id="{D0FB1E2C-6DAE-41E3-B8C6-14190F1FDF17}"/>
                </a:ext>
              </a:extLst>
            </p:cNvPr>
            <p:cNvSpPr/>
            <p:nvPr/>
          </p:nvSpPr>
          <p:spPr>
            <a:xfrm>
              <a:off x="2670175" y="2469515"/>
              <a:ext cx="187428"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by</a:t>
              </a:r>
              <a:endParaRPr lang="en-US" sz="1100" dirty="0">
                <a:effectLst/>
                <a:latin typeface="Calibri" panose="020F0502020204030204" pitchFamily="34" charset="0"/>
                <a:ea typeface="Calibri" panose="020F0502020204030204" pitchFamily="34" charset="0"/>
              </a:endParaRPr>
            </a:p>
          </p:txBody>
        </p:sp>
        <p:sp>
          <p:nvSpPr>
            <p:cNvPr id="222" name="Rectangle 221">
              <a:extLst>
                <a:ext uri="{FF2B5EF4-FFF2-40B4-BE49-F238E27FC236}">
                  <a16:creationId xmlns:a16="http://schemas.microsoft.com/office/drawing/2014/main" id="{E9B75B61-1493-49E4-B6CE-A5C1AD4C34C4}"/>
                </a:ext>
              </a:extLst>
            </p:cNvPr>
            <p:cNvSpPr/>
            <p:nvPr/>
          </p:nvSpPr>
          <p:spPr>
            <a:xfrm>
              <a:off x="2813431" y="2469515"/>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23" name="Rectangle 222">
              <a:extLst>
                <a:ext uri="{FF2B5EF4-FFF2-40B4-BE49-F238E27FC236}">
                  <a16:creationId xmlns:a16="http://schemas.microsoft.com/office/drawing/2014/main" id="{2E7D53F2-A7DC-4CF7-A9E2-F879AF3735A4}"/>
                </a:ext>
              </a:extLst>
            </p:cNvPr>
            <p:cNvSpPr/>
            <p:nvPr/>
          </p:nvSpPr>
          <p:spPr>
            <a:xfrm>
              <a:off x="2842006" y="2469515"/>
              <a:ext cx="28940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you</a:t>
              </a:r>
              <a:endParaRPr lang="en-US" sz="1100" dirty="0">
                <a:effectLst/>
                <a:latin typeface="Calibri" panose="020F0502020204030204" pitchFamily="34" charset="0"/>
                <a:ea typeface="Calibri" panose="020F0502020204030204" pitchFamily="34" charset="0"/>
              </a:endParaRPr>
            </a:p>
          </p:txBody>
        </p:sp>
        <p:sp>
          <p:nvSpPr>
            <p:cNvPr id="224" name="Rectangle 223">
              <a:extLst>
                <a:ext uri="{FF2B5EF4-FFF2-40B4-BE49-F238E27FC236}">
                  <a16:creationId xmlns:a16="http://schemas.microsoft.com/office/drawing/2014/main" id="{6FDF4F47-5586-47EC-9A4E-A37A516C0C81}"/>
                </a:ext>
              </a:extLst>
            </p:cNvPr>
            <p:cNvSpPr/>
            <p:nvPr/>
          </p:nvSpPr>
          <p:spPr>
            <a:xfrm>
              <a:off x="2797253" y="2389042"/>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25" name="Shape 85">
              <a:extLst>
                <a:ext uri="{FF2B5EF4-FFF2-40B4-BE49-F238E27FC236}">
                  <a16:creationId xmlns:a16="http://schemas.microsoft.com/office/drawing/2014/main" id="{3564E92B-DBDE-4686-B220-96BBA83F1209}"/>
                </a:ext>
              </a:extLst>
            </p:cNvPr>
            <p:cNvSpPr/>
            <p:nvPr/>
          </p:nvSpPr>
          <p:spPr>
            <a:xfrm>
              <a:off x="2136775" y="2873978"/>
              <a:ext cx="1495425" cy="1190625"/>
            </a:xfrm>
            <a:custGeom>
              <a:avLst/>
              <a:gdLst/>
              <a:ahLst/>
              <a:cxnLst/>
              <a:rect l="0" t="0" r="0" b="0"/>
              <a:pathLst>
                <a:path w="1495425" h="1190625">
                  <a:moveTo>
                    <a:pt x="0" y="595376"/>
                  </a:moveTo>
                  <a:lnTo>
                    <a:pt x="747776" y="0"/>
                  </a:lnTo>
                  <a:lnTo>
                    <a:pt x="1495425" y="595376"/>
                  </a:lnTo>
                  <a:lnTo>
                    <a:pt x="747776" y="1190625"/>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26" name="Rectangle 225">
              <a:extLst>
                <a:ext uri="{FF2B5EF4-FFF2-40B4-BE49-F238E27FC236}">
                  <a16:creationId xmlns:a16="http://schemas.microsoft.com/office/drawing/2014/main" id="{F65303A3-B8E0-473E-A5E2-85A1458B15E8}"/>
                </a:ext>
              </a:extLst>
            </p:cNvPr>
            <p:cNvSpPr/>
            <p:nvPr/>
          </p:nvSpPr>
          <p:spPr>
            <a:xfrm>
              <a:off x="2640525" y="3355690"/>
              <a:ext cx="656722"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Is open?</a:t>
              </a:r>
              <a:endParaRPr lang="en-US" sz="1100">
                <a:effectLst/>
                <a:latin typeface="Calibri" panose="020F0502020204030204" pitchFamily="34" charset="0"/>
                <a:ea typeface="Calibri" panose="020F0502020204030204" pitchFamily="34" charset="0"/>
              </a:endParaRPr>
            </a:p>
          </p:txBody>
        </p:sp>
        <p:sp>
          <p:nvSpPr>
            <p:cNvPr id="227" name="Rectangle 226">
              <a:extLst>
                <a:ext uri="{FF2B5EF4-FFF2-40B4-BE49-F238E27FC236}">
                  <a16:creationId xmlns:a16="http://schemas.microsoft.com/office/drawing/2014/main" id="{2E894D46-5C81-488F-9114-7581ABEF9BDE}"/>
                </a:ext>
              </a:extLst>
            </p:cNvPr>
            <p:cNvSpPr/>
            <p:nvPr/>
          </p:nvSpPr>
          <p:spPr>
            <a:xfrm>
              <a:off x="3137535" y="3355848"/>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28" name="Shape 89">
              <a:extLst>
                <a:ext uri="{FF2B5EF4-FFF2-40B4-BE49-F238E27FC236}">
                  <a16:creationId xmlns:a16="http://schemas.microsoft.com/office/drawing/2014/main" id="{46AD0D98-DECB-4270-AA45-BB4C7CEDBF39}"/>
                </a:ext>
              </a:extLst>
            </p:cNvPr>
            <p:cNvSpPr/>
            <p:nvPr/>
          </p:nvSpPr>
          <p:spPr>
            <a:xfrm>
              <a:off x="2002155" y="4212304"/>
              <a:ext cx="1676400" cy="638175"/>
            </a:xfrm>
            <a:custGeom>
              <a:avLst/>
              <a:gdLst/>
              <a:ahLst/>
              <a:cxnLst/>
              <a:rect l="0" t="0" r="0" b="0"/>
              <a:pathLst>
                <a:path w="1676400" h="638175">
                  <a:moveTo>
                    <a:pt x="0" y="638175"/>
                  </a:moveTo>
                  <a:lnTo>
                    <a:pt x="1676400" y="638175"/>
                  </a:lnTo>
                  <a:lnTo>
                    <a:pt x="1676400"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29" name="Rectangle 228">
              <a:extLst>
                <a:ext uri="{FF2B5EF4-FFF2-40B4-BE49-F238E27FC236}">
                  <a16:creationId xmlns:a16="http://schemas.microsoft.com/office/drawing/2014/main" id="{C53971F7-679C-446B-BEC2-80934FCDA955}"/>
                </a:ext>
              </a:extLst>
            </p:cNvPr>
            <p:cNvSpPr/>
            <p:nvPr/>
          </p:nvSpPr>
          <p:spPr>
            <a:xfrm>
              <a:off x="2307971" y="4423664"/>
              <a:ext cx="1125093" cy="29124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Choo</a:t>
              </a:r>
              <a:endParaRPr lang="en-US" sz="1100" dirty="0">
                <a:effectLst/>
                <a:latin typeface="Calibri" panose="020F0502020204030204" pitchFamily="34" charset="0"/>
                <a:ea typeface="Calibri" panose="020F0502020204030204" pitchFamily="34" charset="0"/>
              </a:endParaRPr>
            </a:p>
          </p:txBody>
        </p:sp>
        <p:sp>
          <p:nvSpPr>
            <p:cNvPr id="230" name="Rectangle 229">
              <a:extLst>
                <a:ext uri="{FF2B5EF4-FFF2-40B4-BE49-F238E27FC236}">
                  <a16:creationId xmlns:a16="http://schemas.microsoft.com/office/drawing/2014/main" id="{51DCEA8A-6341-478B-9BF3-DCCB725C7C31}"/>
                </a:ext>
              </a:extLst>
            </p:cNvPr>
            <p:cNvSpPr/>
            <p:nvPr/>
          </p:nvSpPr>
          <p:spPr>
            <a:xfrm>
              <a:off x="2499225" y="4446363"/>
              <a:ext cx="101016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se your items</a:t>
              </a:r>
              <a:endParaRPr lang="en-US" sz="1100">
                <a:effectLst/>
                <a:latin typeface="Calibri" panose="020F0502020204030204" pitchFamily="34" charset="0"/>
                <a:ea typeface="Calibri" panose="020F0502020204030204" pitchFamily="34" charset="0"/>
              </a:endParaRPr>
            </a:p>
          </p:txBody>
        </p:sp>
        <p:sp>
          <p:nvSpPr>
            <p:cNvPr id="231" name="Rectangle 230">
              <a:extLst>
                <a:ext uri="{FF2B5EF4-FFF2-40B4-BE49-F238E27FC236}">
                  <a16:creationId xmlns:a16="http://schemas.microsoft.com/office/drawing/2014/main" id="{E64EAB92-3BCA-49F1-A6C2-0122FB84F9A3}"/>
                </a:ext>
              </a:extLst>
            </p:cNvPr>
            <p:cNvSpPr/>
            <p:nvPr/>
          </p:nvSpPr>
          <p:spPr>
            <a:xfrm>
              <a:off x="3375914" y="4423664"/>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32" name="Shape 94">
              <a:extLst>
                <a:ext uri="{FF2B5EF4-FFF2-40B4-BE49-F238E27FC236}">
                  <a16:creationId xmlns:a16="http://schemas.microsoft.com/office/drawing/2014/main" id="{C79FB33F-FA18-40CC-BAC0-B3DD47114367}"/>
                </a:ext>
              </a:extLst>
            </p:cNvPr>
            <p:cNvSpPr/>
            <p:nvPr/>
          </p:nvSpPr>
          <p:spPr>
            <a:xfrm>
              <a:off x="2037080" y="8278476"/>
              <a:ext cx="1876425" cy="638176"/>
            </a:xfrm>
            <a:custGeom>
              <a:avLst/>
              <a:gdLst/>
              <a:ahLst/>
              <a:cxnLst/>
              <a:rect l="0" t="0" r="0" b="0"/>
              <a:pathLst>
                <a:path w="1876425" h="638176">
                  <a:moveTo>
                    <a:pt x="0" y="106363"/>
                  </a:moveTo>
                  <a:cubicBezTo>
                    <a:pt x="0" y="47613"/>
                    <a:pt x="47625" y="0"/>
                    <a:pt x="106426" y="0"/>
                  </a:cubicBezTo>
                  <a:lnTo>
                    <a:pt x="1769999" y="0"/>
                  </a:lnTo>
                  <a:cubicBezTo>
                    <a:pt x="1828800" y="0"/>
                    <a:pt x="1876425" y="47613"/>
                    <a:pt x="1876425" y="106363"/>
                  </a:cubicBezTo>
                  <a:lnTo>
                    <a:pt x="1876425" y="531813"/>
                  </a:lnTo>
                  <a:cubicBezTo>
                    <a:pt x="1876425" y="590551"/>
                    <a:pt x="1828800" y="638176"/>
                    <a:pt x="1769999" y="638176"/>
                  </a:cubicBezTo>
                  <a:lnTo>
                    <a:pt x="106426" y="638176"/>
                  </a:lnTo>
                  <a:cubicBezTo>
                    <a:pt x="47625" y="638176"/>
                    <a:pt x="0" y="590551"/>
                    <a:pt x="0" y="531813"/>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33" name="Shape 96">
              <a:extLst>
                <a:ext uri="{FF2B5EF4-FFF2-40B4-BE49-F238E27FC236}">
                  <a16:creationId xmlns:a16="http://schemas.microsoft.com/office/drawing/2014/main" id="{7E08A122-1A4D-471B-BAF7-957090A93138}"/>
                </a:ext>
              </a:extLst>
            </p:cNvPr>
            <p:cNvSpPr/>
            <p:nvPr/>
          </p:nvSpPr>
          <p:spPr>
            <a:xfrm>
              <a:off x="2905633" y="8945226"/>
              <a:ext cx="22479" cy="171564"/>
            </a:xfrm>
            <a:custGeom>
              <a:avLst/>
              <a:gdLst/>
              <a:ahLst/>
              <a:cxnLst/>
              <a:rect l="0" t="0" r="0" b="0"/>
              <a:pathLst>
                <a:path w="22479" h="171564">
                  <a:moveTo>
                    <a:pt x="0" y="171564"/>
                  </a:moveTo>
                  <a:lnTo>
                    <a:pt x="0" y="0"/>
                  </a:lnTo>
                  <a:lnTo>
                    <a:pt x="22479" y="0"/>
                  </a:lnTo>
                  <a:lnTo>
                    <a:pt x="22479" y="171564"/>
                  </a:lnTo>
                </a:path>
              </a:pathLst>
            </a:custGeom>
            <a:ln w="1270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34" name="Rectangle 233">
              <a:extLst>
                <a:ext uri="{FF2B5EF4-FFF2-40B4-BE49-F238E27FC236}">
                  <a16:creationId xmlns:a16="http://schemas.microsoft.com/office/drawing/2014/main" id="{44F775C4-A003-4C36-985A-F4DDC6FDFF3A}"/>
                </a:ext>
              </a:extLst>
            </p:cNvPr>
            <p:cNvSpPr/>
            <p:nvPr/>
          </p:nvSpPr>
          <p:spPr>
            <a:xfrm>
              <a:off x="3003931" y="9028684"/>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35" name="Shape 99">
              <a:extLst>
                <a:ext uri="{FF2B5EF4-FFF2-40B4-BE49-F238E27FC236}">
                  <a16:creationId xmlns:a16="http://schemas.microsoft.com/office/drawing/2014/main" id="{D2ED91F9-ACED-46D9-BDBB-A4395582183E}"/>
                </a:ext>
              </a:extLst>
            </p:cNvPr>
            <p:cNvSpPr/>
            <p:nvPr/>
          </p:nvSpPr>
          <p:spPr>
            <a:xfrm>
              <a:off x="2044065" y="5146008"/>
              <a:ext cx="1490345" cy="1258569"/>
            </a:xfrm>
            <a:custGeom>
              <a:avLst/>
              <a:gdLst/>
              <a:ahLst/>
              <a:cxnLst/>
              <a:rect l="0" t="0" r="0" b="0"/>
              <a:pathLst>
                <a:path w="1490345" h="1258570">
                  <a:moveTo>
                    <a:pt x="0" y="629285"/>
                  </a:moveTo>
                  <a:lnTo>
                    <a:pt x="745236" y="0"/>
                  </a:lnTo>
                  <a:lnTo>
                    <a:pt x="1490345" y="629285"/>
                  </a:lnTo>
                  <a:lnTo>
                    <a:pt x="745236" y="125857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36" name="Rectangle 235">
              <a:extLst>
                <a:ext uri="{FF2B5EF4-FFF2-40B4-BE49-F238E27FC236}">
                  <a16:creationId xmlns:a16="http://schemas.microsoft.com/office/drawing/2014/main" id="{D3EE2BA6-AF54-4BA9-BF72-2F28B5CB2D0B}"/>
                </a:ext>
              </a:extLst>
            </p:cNvPr>
            <p:cNvSpPr/>
            <p:nvPr/>
          </p:nvSpPr>
          <p:spPr>
            <a:xfrm>
              <a:off x="2517775" y="5663184"/>
              <a:ext cx="190500" cy="19320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U</a:t>
              </a:r>
              <a:endParaRPr lang="en-US" sz="1100" dirty="0">
                <a:effectLst/>
                <a:latin typeface="Calibri" panose="020F0502020204030204" pitchFamily="34" charset="0"/>
                <a:ea typeface="Calibri" panose="020F0502020204030204" pitchFamily="34" charset="0"/>
              </a:endParaRPr>
            </a:p>
          </p:txBody>
        </p:sp>
        <p:sp>
          <p:nvSpPr>
            <p:cNvPr id="237" name="Rectangle 236">
              <a:extLst>
                <a:ext uri="{FF2B5EF4-FFF2-40B4-BE49-F238E27FC236}">
                  <a16:creationId xmlns:a16="http://schemas.microsoft.com/office/drawing/2014/main" id="{15EF446A-E5E8-4106-833E-7647057EB98C}"/>
                </a:ext>
              </a:extLst>
            </p:cNvPr>
            <p:cNvSpPr/>
            <p:nvPr/>
          </p:nvSpPr>
          <p:spPr>
            <a:xfrm>
              <a:off x="2582778" y="5663184"/>
              <a:ext cx="250104" cy="31458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se </a:t>
              </a:r>
              <a:endParaRPr lang="en-US" sz="1100" dirty="0">
                <a:effectLst/>
                <a:latin typeface="Calibri" panose="020F0502020204030204" pitchFamily="34" charset="0"/>
                <a:ea typeface="Calibri" panose="020F0502020204030204" pitchFamily="34" charset="0"/>
              </a:endParaRPr>
            </a:p>
          </p:txBody>
        </p:sp>
        <p:sp>
          <p:nvSpPr>
            <p:cNvPr id="238" name="Rectangle 237">
              <a:extLst>
                <a:ext uri="{FF2B5EF4-FFF2-40B4-BE49-F238E27FC236}">
                  <a16:creationId xmlns:a16="http://schemas.microsoft.com/office/drawing/2014/main" id="{E864F19B-764D-4EA0-B322-BA8010587081}"/>
                </a:ext>
              </a:extLst>
            </p:cNvPr>
            <p:cNvSpPr/>
            <p:nvPr/>
          </p:nvSpPr>
          <p:spPr>
            <a:xfrm>
              <a:off x="2726924" y="5679914"/>
              <a:ext cx="330187" cy="1768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cart</a:t>
              </a:r>
              <a:endParaRPr lang="en-US" sz="1100" dirty="0">
                <a:effectLst/>
                <a:latin typeface="Calibri" panose="020F0502020204030204" pitchFamily="34" charset="0"/>
                <a:ea typeface="Calibri" panose="020F0502020204030204" pitchFamily="34" charset="0"/>
              </a:endParaRPr>
            </a:p>
          </p:txBody>
        </p:sp>
        <p:sp>
          <p:nvSpPr>
            <p:cNvPr id="239" name="Rectangle 238">
              <a:extLst>
                <a:ext uri="{FF2B5EF4-FFF2-40B4-BE49-F238E27FC236}">
                  <a16:creationId xmlns:a16="http://schemas.microsoft.com/office/drawing/2014/main" id="{EACC283B-A0EB-4A32-996E-72EE7EF88A2A}"/>
                </a:ext>
              </a:extLst>
            </p:cNvPr>
            <p:cNvSpPr/>
            <p:nvPr/>
          </p:nvSpPr>
          <p:spPr>
            <a:xfrm>
              <a:off x="2984881" y="5663184"/>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40" name="Shape 105">
              <a:extLst>
                <a:ext uri="{FF2B5EF4-FFF2-40B4-BE49-F238E27FC236}">
                  <a16:creationId xmlns:a16="http://schemas.microsoft.com/office/drawing/2014/main" id="{D806C434-DDB4-432C-893D-4B94CBB89D9E}"/>
                </a:ext>
              </a:extLst>
            </p:cNvPr>
            <p:cNvSpPr/>
            <p:nvPr/>
          </p:nvSpPr>
          <p:spPr>
            <a:xfrm>
              <a:off x="1922145" y="6719284"/>
              <a:ext cx="1673860" cy="569595"/>
            </a:xfrm>
            <a:custGeom>
              <a:avLst/>
              <a:gdLst/>
              <a:ahLst/>
              <a:cxnLst/>
              <a:rect l="0" t="0" r="0" b="0"/>
              <a:pathLst>
                <a:path w="1673860" h="569595">
                  <a:moveTo>
                    <a:pt x="0" y="94996"/>
                  </a:moveTo>
                  <a:cubicBezTo>
                    <a:pt x="0" y="42545"/>
                    <a:pt x="42545" y="0"/>
                    <a:pt x="94996" y="0"/>
                  </a:cubicBezTo>
                  <a:lnTo>
                    <a:pt x="1578864" y="0"/>
                  </a:lnTo>
                  <a:cubicBezTo>
                    <a:pt x="1631315" y="0"/>
                    <a:pt x="1673860" y="42545"/>
                    <a:pt x="1673860" y="94996"/>
                  </a:cubicBezTo>
                  <a:lnTo>
                    <a:pt x="1673860" y="474726"/>
                  </a:lnTo>
                  <a:cubicBezTo>
                    <a:pt x="1673860" y="527050"/>
                    <a:pt x="1631315" y="569595"/>
                    <a:pt x="1578864" y="569595"/>
                  </a:cubicBezTo>
                  <a:lnTo>
                    <a:pt x="94996" y="569595"/>
                  </a:lnTo>
                  <a:cubicBezTo>
                    <a:pt x="42545" y="569595"/>
                    <a:pt x="0" y="527050"/>
                    <a:pt x="0" y="474726"/>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41" name="Rectangle 240">
              <a:extLst>
                <a:ext uri="{FF2B5EF4-FFF2-40B4-BE49-F238E27FC236}">
                  <a16:creationId xmlns:a16="http://schemas.microsoft.com/office/drawing/2014/main" id="{BDF6AC8F-E5E1-4F96-A75D-CA27C64330F0}"/>
                </a:ext>
              </a:extLst>
            </p:cNvPr>
            <p:cNvSpPr/>
            <p:nvPr/>
          </p:nvSpPr>
          <p:spPr>
            <a:xfrm>
              <a:off x="2603500" y="6972405"/>
              <a:ext cx="323539" cy="17794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rPr>
                <a:t>pay</a:t>
              </a:r>
            </a:p>
          </p:txBody>
        </p:sp>
        <p:sp>
          <p:nvSpPr>
            <p:cNvPr id="242" name="Rectangle 241">
              <a:extLst>
                <a:ext uri="{FF2B5EF4-FFF2-40B4-BE49-F238E27FC236}">
                  <a16:creationId xmlns:a16="http://schemas.microsoft.com/office/drawing/2014/main" id="{346CC512-3143-44A1-9724-8744475C676F}"/>
                </a:ext>
              </a:extLst>
            </p:cNvPr>
            <p:cNvSpPr/>
            <p:nvPr/>
          </p:nvSpPr>
          <p:spPr>
            <a:xfrm>
              <a:off x="2861056" y="689317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43" name="Shape 109">
              <a:extLst>
                <a:ext uri="{FF2B5EF4-FFF2-40B4-BE49-F238E27FC236}">
                  <a16:creationId xmlns:a16="http://schemas.microsoft.com/office/drawing/2014/main" id="{2FF38A51-3DEB-469F-8C17-A50544619B92}"/>
                </a:ext>
              </a:extLst>
            </p:cNvPr>
            <p:cNvSpPr/>
            <p:nvPr/>
          </p:nvSpPr>
          <p:spPr>
            <a:xfrm>
              <a:off x="1910080" y="7657446"/>
              <a:ext cx="1828165" cy="498475"/>
            </a:xfrm>
            <a:custGeom>
              <a:avLst/>
              <a:gdLst/>
              <a:ahLst/>
              <a:cxnLst/>
              <a:rect l="0" t="0" r="0" b="0"/>
              <a:pathLst>
                <a:path w="1828165" h="498475">
                  <a:moveTo>
                    <a:pt x="0" y="498475"/>
                  </a:moveTo>
                  <a:lnTo>
                    <a:pt x="1828165" y="498475"/>
                  </a:lnTo>
                  <a:lnTo>
                    <a:pt x="1828165"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44" name="Rectangle 243">
              <a:extLst>
                <a:ext uri="{FF2B5EF4-FFF2-40B4-BE49-F238E27FC236}">
                  <a16:creationId xmlns:a16="http://schemas.microsoft.com/office/drawing/2014/main" id="{890CCAE9-5D5B-4298-983E-FE81ACAAE6EA}"/>
                </a:ext>
              </a:extLst>
            </p:cNvPr>
            <p:cNvSpPr/>
            <p:nvPr/>
          </p:nvSpPr>
          <p:spPr>
            <a:xfrm>
              <a:off x="2388550" y="7789166"/>
              <a:ext cx="83317" cy="20307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O</a:t>
              </a:r>
              <a:endParaRPr lang="en-US" sz="1100" dirty="0">
                <a:effectLst/>
                <a:latin typeface="Calibri" panose="020F0502020204030204" pitchFamily="34" charset="0"/>
                <a:ea typeface="Calibri" panose="020F0502020204030204" pitchFamily="34" charset="0"/>
              </a:endParaRPr>
            </a:p>
          </p:txBody>
        </p:sp>
        <p:sp>
          <p:nvSpPr>
            <p:cNvPr id="245" name="Rectangle 244">
              <a:extLst>
                <a:ext uri="{FF2B5EF4-FFF2-40B4-BE49-F238E27FC236}">
                  <a16:creationId xmlns:a16="http://schemas.microsoft.com/office/drawing/2014/main" id="{980F51F6-E801-401E-90EA-1A48CD18B848}"/>
                </a:ext>
              </a:extLst>
            </p:cNvPr>
            <p:cNvSpPr/>
            <p:nvPr/>
          </p:nvSpPr>
          <p:spPr>
            <a:xfrm>
              <a:off x="2427885" y="7764924"/>
              <a:ext cx="384996" cy="2273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err="1">
                  <a:effectLst/>
                  <a:latin typeface="Calibri" panose="020F0502020204030204" pitchFamily="34" charset="0"/>
                  <a:ea typeface="Calibri" panose="020F0502020204030204" pitchFamily="34" charset="0"/>
                </a:rPr>
                <a:t>rder</a:t>
              </a:r>
              <a:r>
                <a:rPr lang="en-US" sz="1150" dirty="0">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246" name="Rectangle 245">
              <a:extLst>
                <a:ext uri="{FF2B5EF4-FFF2-40B4-BE49-F238E27FC236}">
                  <a16:creationId xmlns:a16="http://schemas.microsoft.com/office/drawing/2014/main" id="{ED7C1C7B-77FD-43C1-8A18-7EC6FC489E52}"/>
                </a:ext>
              </a:extLst>
            </p:cNvPr>
            <p:cNvSpPr/>
            <p:nvPr/>
          </p:nvSpPr>
          <p:spPr>
            <a:xfrm>
              <a:off x="2708275" y="7798689"/>
              <a:ext cx="795439"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confirmed</a:t>
              </a:r>
              <a:endParaRPr lang="en-US" sz="1100">
                <a:effectLst/>
                <a:latin typeface="Calibri" panose="020F0502020204030204" pitchFamily="34" charset="0"/>
                <a:ea typeface="Calibri" panose="020F0502020204030204" pitchFamily="34" charset="0"/>
              </a:endParaRPr>
            </a:p>
          </p:txBody>
        </p:sp>
        <p:sp>
          <p:nvSpPr>
            <p:cNvPr id="247" name="Rectangle 246">
              <a:extLst>
                <a:ext uri="{FF2B5EF4-FFF2-40B4-BE49-F238E27FC236}">
                  <a16:creationId xmlns:a16="http://schemas.microsoft.com/office/drawing/2014/main" id="{AD6F21A5-B5C0-4D42-87CE-515713D27623}"/>
                </a:ext>
              </a:extLst>
            </p:cNvPr>
            <p:cNvSpPr/>
            <p:nvPr/>
          </p:nvSpPr>
          <p:spPr>
            <a:xfrm>
              <a:off x="3309366" y="7798689"/>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48" name="Shape 115">
              <a:extLst>
                <a:ext uri="{FF2B5EF4-FFF2-40B4-BE49-F238E27FC236}">
                  <a16:creationId xmlns:a16="http://schemas.microsoft.com/office/drawing/2014/main" id="{73629BF6-03A0-48D4-94AF-B749A09BCCF3}"/>
                </a:ext>
              </a:extLst>
            </p:cNvPr>
            <p:cNvSpPr/>
            <p:nvPr/>
          </p:nvSpPr>
          <p:spPr>
            <a:xfrm>
              <a:off x="4546600" y="7680928"/>
              <a:ext cx="1614170" cy="474358"/>
            </a:xfrm>
            <a:custGeom>
              <a:avLst/>
              <a:gdLst/>
              <a:ahLst/>
              <a:cxnLst/>
              <a:rect l="0" t="0" r="0" b="0"/>
              <a:pathLst>
                <a:path w="1614170" h="474358">
                  <a:moveTo>
                    <a:pt x="0" y="79121"/>
                  </a:moveTo>
                  <a:cubicBezTo>
                    <a:pt x="0" y="35433"/>
                    <a:pt x="35433" y="0"/>
                    <a:pt x="79121" y="0"/>
                  </a:cubicBezTo>
                  <a:lnTo>
                    <a:pt x="1535049" y="0"/>
                  </a:lnTo>
                  <a:cubicBezTo>
                    <a:pt x="1578737" y="0"/>
                    <a:pt x="1614170" y="35433"/>
                    <a:pt x="1614170" y="79121"/>
                  </a:cubicBezTo>
                  <a:lnTo>
                    <a:pt x="1614170" y="395288"/>
                  </a:lnTo>
                  <a:cubicBezTo>
                    <a:pt x="1614170" y="438963"/>
                    <a:pt x="1578737" y="474358"/>
                    <a:pt x="1535049" y="474358"/>
                  </a:cubicBezTo>
                  <a:lnTo>
                    <a:pt x="79121" y="474358"/>
                  </a:lnTo>
                  <a:cubicBezTo>
                    <a:pt x="35433" y="474358"/>
                    <a:pt x="0" y="438963"/>
                    <a:pt x="0" y="395288"/>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49" name="Rectangle 248">
              <a:extLst>
                <a:ext uri="{FF2B5EF4-FFF2-40B4-BE49-F238E27FC236}">
                  <a16:creationId xmlns:a16="http://schemas.microsoft.com/office/drawing/2014/main" id="{5BFC4417-FBCB-41CD-A5CD-077CE78EC9EC}"/>
                </a:ext>
              </a:extLst>
            </p:cNvPr>
            <p:cNvSpPr/>
            <p:nvPr/>
          </p:nvSpPr>
          <p:spPr>
            <a:xfrm>
              <a:off x="4920996" y="7789164"/>
              <a:ext cx="223709" cy="1812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Y</a:t>
              </a:r>
              <a:endParaRPr lang="en-US" sz="1100" dirty="0">
                <a:effectLst/>
                <a:latin typeface="Calibri" panose="020F0502020204030204" pitchFamily="34" charset="0"/>
                <a:ea typeface="Calibri" panose="020F0502020204030204" pitchFamily="34" charset="0"/>
              </a:endParaRPr>
            </a:p>
          </p:txBody>
        </p:sp>
        <p:sp>
          <p:nvSpPr>
            <p:cNvPr id="250" name="Rectangle 249">
              <a:extLst>
                <a:ext uri="{FF2B5EF4-FFF2-40B4-BE49-F238E27FC236}">
                  <a16:creationId xmlns:a16="http://schemas.microsoft.com/office/drawing/2014/main" id="{AB66B382-48F1-433B-988A-A30F728EBF28}"/>
                </a:ext>
              </a:extLst>
            </p:cNvPr>
            <p:cNvSpPr/>
            <p:nvPr/>
          </p:nvSpPr>
          <p:spPr>
            <a:xfrm>
              <a:off x="4976771" y="7764925"/>
              <a:ext cx="319182" cy="2177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our</a:t>
              </a:r>
              <a:r>
                <a:rPr lang="en-US" sz="115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51" name="Rectangle 250">
              <a:extLst>
                <a:ext uri="{FF2B5EF4-FFF2-40B4-BE49-F238E27FC236}">
                  <a16:creationId xmlns:a16="http://schemas.microsoft.com/office/drawing/2014/main" id="{1641F102-8C1C-4D8A-8232-250E023C7501}"/>
                </a:ext>
              </a:extLst>
            </p:cNvPr>
            <p:cNvSpPr/>
            <p:nvPr/>
          </p:nvSpPr>
          <p:spPr>
            <a:xfrm>
              <a:off x="5216525" y="7789164"/>
              <a:ext cx="801711"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order</a:t>
              </a:r>
              <a:r>
                <a:rPr lang="en-US" sz="1150" dirty="0">
                  <a:solidFill>
                    <a:srgbClr val="000000"/>
                  </a:solidFill>
                  <a:effectLst/>
                  <a:latin typeface="Calibri" panose="020F0502020204030204" pitchFamily="34" charset="0"/>
                  <a:ea typeface="Calibri" panose="020F0502020204030204" pitchFamily="34" charset="0"/>
                </a:rPr>
                <a:t> </a:t>
              </a:r>
              <a:r>
                <a:rPr lang="en-US" sz="1150" dirty="0">
                  <a:effectLst/>
                  <a:latin typeface="Calibri" panose="020F0502020204030204" pitchFamily="34" charset="0"/>
                  <a:ea typeface="Calibri" panose="020F0502020204030204" pitchFamily="34" charset="0"/>
                </a:rPr>
                <a:t>was</a:t>
              </a:r>
              <a:r>
                <a:rPr lang="en-US" sz="115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52" name="Rectangle 251">
              <a:extLst>
                <a:ext uri="{FF2B5EF4-FFF2-40B4-BE49-F238E27FC236}">
                  <a16:creationId xmlns:a16="http://schemas.microsoft.com/office/drawing/2014/main" id="{16869763-E4EA-4914-9404-93FD8D5610BD}"/>
                </a:ext>
              </a:extLst>
            </p:cNvPr>
            <p:cNvSpPr/>
            <p:nvPr/>
          </p:nvSpPr>
          <p:spPr>
            <a:xfrm>
              <a:off x="5083175" y="7970456"/>
              <a:ext cx="731971"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delivered</a:t>
              </a:r>
              <a:endParaRPr lang="en-US" sz="1100" dirty="0">
                <a:effectLst/>
                <a:latin typeface="Calibri" panose="020F0502020204030204" pitchFamily="34" charset="0"/>
                <a:ea typeface="Calibri" panose="020F0502020204030204" pitchFamily="34" charset="0"/>
              </a:endParaRPr>
            </a:p>
          </p:txBody>
        </p:sp>
        <p:sp>
          <p:nvSpPr>
            <p:cNvPr id="253" name="Rectangle 252">
              <a:extLst>
                <a:ext uri="{FF2B5EF4-FFF2-40B4-BE49-F238E27FC236}">
                  <a16:creationId xmlns:a16="http://schemas.microsoft.com/office/drawing/2014/main" id="{4C4024B1-8CDB-481A-B4DF-F4C9AA8612E4}"/>
                </a:ext>
              </a:extLst>
            </p:cNvPr>
            <p:cNvSpPr/>
            <p:nvPr/>
          </p:nvSpPr>
          <p:spPr>
            <a:xfrm>
              <a:off x="5636260" y="7970456"/>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54" name="Shape 122">
              <a:extLst>
                <a:ext uri="{FF2B5EF4-FFF2-40B4-BE49-F238E27FC236}">
                  <a16:creationId xmlns:a16="http://schemas.microsoft.com/office/drawing/2014/main" id="{B4C001B6-6B30-4DD4-AA49-1CD97183D82D}"/>
                </a:ext>
              </a:extLst>
            </p:cNvPr>
            <p:cNvSpPr/>
            <p:nvPr/>
          </p:nvSpPr>
          <p:spPr>
            <a:xfrm>
              <a:off x="3761740" y="5170011"/>
              <a:ext cx="1370330" cy="1179830"/>
            </a:xfrm>
            <a:custGeom>
              <a:avLst/>
              <a:gdLst/>
              <a:ahLst/>
              <a:cxnLst/>
              <a:rect l="0" t="0" r="0" b="0"/>
              <a:pathLst>
                <a:path w="1370330" h="1179830">
                  <a:moveTo>
                    <a:pt x="0" y="589915"/>
                  </a:moveTo>
                  <a:lnTo>
                    <a:pt x="685165" y="0"/>
                  </a:lnTo>
                  <a:lnTo>
                    <a:pt x="1370330" y="589915"/>
                  </a:lnTo>
                  <a:lnTo>
                    <a:pt x="685165" y="117983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55" name="Rectangle 254">
              <a:extLst>
                <a:ext uri="{FF2B5EF4-FFF2-40B4-BE49-F238E27FC236}">
                  <a16:creationId xmlns:a16="http://schemas.microsoft.com/office/drawing/2014/main" id="{FB4B8E08-3BAE-48CA-BB51-BD6DB14C8127}"/>
                </a:ext>
              </a:extLst>
            </p:cNvPr>
            <p:cNvSpPr/>
            <p:nvPr/>
          </p:nvSpPr>
          <p:spPr>
            <a:xfrm>
              <a:off x="4269518" y="5548884"/>
              <a:ext cx="456639" cy="49397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I</a:t>
              </a:r>
              <a:endParaRPr lang="en-US" sz="1100">
                <a:effectLst/>
                <a:latin typeface="Calibri" panose="020F0502020204030204" pitchFamily="34" charset="0"/>
                <a:ea typeface="Calibri" panose="020F0502020204030204" pitchFamily="34" charset="0"/>
              </a:endParaRPr>
            </a:p>
          </p:txBody>
        </p:sp>
        <p:sp>
          <p:nvSpPr>
            <p:cNvPr id="256" name="Rectangle 255">
              <a:extLst>
                <a:ext uri="{FF2B5EF4-FFF2-40B4-BE49-F238E27FC236}">
                  <a16:creationId xmlns:a16="http://schemas.microsoft.com/office/drawing/2014/main" id="{4146CF8F-8C46-45C3-B599-29C841DE5A13}"/>
                </a:ext>
              </a:extLst>
            </p:cNvPr>
            <p:cNvSpPr/>
            <p:nvPr/>
          </p:nvSpPr>
          <p:spPr>
            <a:xfrm>
              <a:off x="4320286" y="5548884"/>
              <a:ext cx="118950"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s </a:t>
              </a:r>
              <a:endParaRPr lang="en-US" sz="1100" dirty="0">
                <a:effectLst/>
                <a:latin typeface="Calibri" panose="020F0502020204030204" pitchFamily="34" charset="0"/>
                <a:ea typeface="Calibri" panose="020F0502020204030204" pitchFamily="34" charset="0"/>
              </a:endParaRPr>
            </a:p>
          </p:txBody>
        </p:sp>
        <p:sp>
          <p:nvSpPr>
            <p:cNvPr id="257" name="Rectangle 256">
              <a:extLst>
                <a:ext uri="{FF2B5EF4-FFF2-40B4-BE49-F238E27FC236}">
                  <a16:creationId xmlns:a16="http://schemas.microsoft.com/office/drawing/2014/main" id="{90BFF39A-0597-457D-AFD5-38C5153D744F}"/>
                </a:ext>
              </a:extLst>
            </p:cNvPr>
            <p:cNvSpPr/>
            <p:nvPr/>
          </p:nvSpPr>
          <p:spPr>
            <a:xfrm>
              <a:off x="4406011" y="5548884"/>
              <a:ext cx="308598"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the</a:t>
              </a:r>
              <a:r>
                <a:rPr lang="en-US" sz="1150" dirty="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58" name="Rectangle 257">
              <a:extLst>
                <a:ext uri="{FF2B5EF4-FFF2-40B4-BE49-F238E27FC236}">
                  <a16:creationId xmlns:a16="http://schemas.microsoft.com/office/drawing/2014/main" id="{096FA178-3A77-4CB4-9C26-CECEC555D1BB}"/>
                </a:ext>
              </a:extLst>
            </p:cNvPr>
            <p:cNvSpPr/>
            <p:nvPr/>
          </p:nvSpPr>
          <p:spPr>
            <a:xfrm>
              <a:off x="4320286" y="5729859"/>
              <a:ext cx="37206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effectLst/>
                  <a:latin typeface="Calibri" panose="020F0502020204030204" pitchFamily="34" charset="0"/>
                  <a:ea typeface="Calibri" panose="020F0502020204030204" pitchFamily="34" charset="0"/>
                </a:rPr>
                <a:t>card </a:t>
              </a:r>
              <a:endParaRPr lang="en-US" sz="1100">
                <a:effectLst/>
                <a:latin typeface="Calibri" panose="020F0502020204030204" pitchFamily="34" charset="0"/>
                <a:ea typeface="Calibri" panose="020F0502020204030204" pitchFamily="34" charset="0"/>
              </a:endParaRPr>
            </a:p>
          </p:txBody>
        </p:sp>
        <p:sp>
          <p:nvSpPr>
            <p:cNvPr id="259" name="Rectangle 258">
              <a:extLst>
                <a:ext uri="{FF2B5EF4-FFF2-40B4-BE49-F238E27FC236}">
                  <a16:creationId xmlns:a16="http://schemas.microsoft.com/office/drawing/2014/main" id="{E5BD1245-5392-429D-BE3C-53F25FF0751E}"/>
                </a:ext>
              </a:extLst>
            </p:cNvPr>
            <p:cNvSpPr/>
            <p:nvPr/>
          </p:nvSpPr>
          <p:spPr>
            <a:xfrm>
              <a:off x="4269518" y="5936323"/>
              <a:ext cx="489175" cy="4029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listed?</a:t>
              </a:r>
              <a:endParaRPr lang="en-US" sz="1100" dirty="0">
                <a:effectLst/>
                <a:latin typeface="Calibri" panose="020F0502020204030204" pitchFamily="34" charset="0"/>
                <a:ea typeface="Calibri" panose="020F0502020204030204" pitchFamily="34" charset="0"/>
              </a:endParaRPr>
            </a:p>
          </p:txBody>
        </p:sp>
        <p:sp>
          <p:nvSpPr>
            <p:cNvPr id="260" name="Rectangle 259">
              <a:extLst>
                <a:ext uri="{FF2B5EF4-FFF2-40B4-BE49-F238E27FC236}">
                  <a16:creationId xmlns:a16="http://schemas.microsoft.com/office/drawing/2014/main" id="{FEBAD2AA-CFAF-40EE-860E-D33B99100441}"/>
                </a:ext>
              </a:extLst>
            </p:cNvPr>
            <p:cNvSpPr/>
            <p:nvPr/>
          </p:nvSpPr>
          <p:spPr>
            <a:xfrm>
              <a:off x="4634865" y="5920613"/>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61" name="Shape 130">
              <a:extLst>
                <a:ext uri="{FF2B5EF4-FFF2-40B4-BE49-F238E27FC236}">
                  <a16:creationId xmlns:a16="http://schemas.microsoft.com/office/drawing/2014/main" id="{6C4A412C-E73B-4022-B8C6-6F217AFC76A3}"/>
                </a:ext>
              </a:extLst>
            </p:cNvPr>
            <p:cNvSpPr/>
            <p:nvPr/>
          </p:nvSpPr>
          <p:spPr>
            <a:xfrm>
              <a:off x="5341620" y="5400643"/>
              <a:ext cx="1257935" cy="616585"/>
            </a:xfrm>
            <a:custGeom>
              <a:avLst/>
              <a:gdLst/>
              <a:ahLst/>
              <a:cxnLst/>
              <a:rect l="0" t="0" r="0" b="0"/>
              <a:pathLst>
                <a:path w="1257935" h="616585">
                  <a:moveTo>
                    <a:pt x="0" y="616585"/>
                  </a:moveTo>
                  <a:lnTo>
                    <a:pt x="1257935" y="616585"/>
                  </a:lnTo>
                  <a:lnTo>
                    <a:pt x="1257935"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62" name="Rectangle 261">
              <a:extLst>
                <a:ext uri="{FF2B5EF4-FFF2-40B4-BE49-F238E27FC236}">
                  <a16:creationId xmlns:a16="http://schemas.microsoft.com/office/drawing/2014/main" id="{FCCAE83C-4571-48A4-AEA9-F314AF690B07}"/>
                </a:ext>
              </a:extLst>
            </p:cNvPr>
            <p:cNvSpPr/>
            <p:nvPr/>
          </p:nvSpPr>
          <p:spPr>
            <a:xfrm>
              <a:off x="5582674" y="5596508"/>
              <a:ext cx="194977" cy="33981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rPr>
                <a:t>add</a:t>
              </a:r>
            </a:p>
          </p:txBody>
        </p:sp>
        <p:sp>
          <p:nvSpPr>
            <p:cNvPr id="264" name="Rectangle 263">
              <a:extLst>
                <a:ext uri="{FF2B5EF4-FFF2-40B4-BE49-F238E27FC236}">
                  <a16:creationId xmlns:a16="http://schemas.microsoft.com/office/drawing/2014/main" id="{47DD1B92-A2EC-4559-8782-6EB0E5A57E2C}"/>
                </a:ext>
              </a:extLst>
            </p:cNvPr>
            <p:cNvSpPr/>
            <p:nvPr/>
          </p:nvSpPr>
          <p:spPr>
            <a:xfrm>
              <a:off x="5798988" y="5557505"/>
              <a:ext cx="714845" cy="4982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new cart</a:t>
              </a:r>
              <a:endParaRPr lang="en-US" sz="1100" dirty="0">
                <a:effectLst/>
                <a:latin typeface="Calibri" panose="020F0502020204030204" pitchFamily="34" charset="0"/>
                <a:ea typeface="Calibri" panose="020F0502020204030204" pitchFamily="34" charset="0"/>
              </a:endParaRPr>
            </a:p>
          </p:txBody>
        </p:sp>
        <p:sp>
          <p:nvSpPr>
            <p:cNvPr id="265" name="Rectangle 264">
              <a:extLst>
                <a:ext uri="{FF2B5EF4-FFF2-40B4-BE49-F238E27FC236}">
                  <a16:creationId xmlns:a16="http://schemas.microsoft.com/office/drawing/2014/main" id="{52C1DEB3-A8E1-4D29-BB73-7B75E512AB06}"/>
                </a:ext>
              </a:extLst>
            </p:cNvPr>
            <p:cNvSpPr/>
            <p:nvPr/>
          </p:nvSpPr>
          <p:spPr>
            <a:xfrm>
              <a:off x="6351524" y="5596509"/>
              <a:ext cx="4294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66" name="Shape 136">
              <a:extLst>
                <a:ext uri="{FF2B5EF4-FFF2-40B4-BE49-F238E27FC236}">
                  <a16:creationId xmlns:a16="http://schemas.microsoft.com/office/drawing/2014/main" id="{D019255B-126C-4739-9889-D97E66ABD6ED}"/>
                </a:ext>
              </a:extLst>
            </p:cNvPr>
            <p:cNvSpPr/>
            <p:nvPr/>
          </p:nvSpPr>
          <p:spPr>
            <a:xfrm>
              <a:off x="3833495" y="6695155"/>
              <a:ext cx="1496060" cy="510541"/>
            </a:xfrm>
            <a:custGeom>
              <a:avLst/>
              <a:gdLst/>
              <a:ahLst/>
              <a:cxnLst/>
              <a:rect l="0" t="0" r="0" b="0"/>
              <a:pathLst>
                <a:path w="1496060" h="510540">
                  <a:moveTo>
                    <a:pt x="0" y="0"/>
                  </a:moveTo>
                  <a:lnTo>
                    <a:pt x="1410970" y="0"/>
                  </a:lnTo>
                  <a:cubicBezTo>
                    <a:pt x="1457960" y="0"/>
                    <a:pt x="1496060" y="38100"/>
                    <a:pt x="1496060" y="85090"/>
                  </a:cubicBezTo>
                  <a:lnTo>
                    <a:pt x="1496060" y="510540"/>
                  </a:lnTo>
                  <a:lnTo>
                    <a:pt x="0" y="51054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67" name="Rectangle 266">
              <a:extLst>
                <a:ext uri="{FF2B5EF4-FFF2-40B4-BE49-F238E27FC236}">
                  <a16:creationId xmlns:a16="http://schemas.microsoft.com/office/drawing/2014/main" id="{00F2A341-E9D5-465A-91D3-7E544C5E5E05}"/>
                </a:ext>
              </a:extLst>
            </p:cNvPr>
            <p:cNvSpPr/>
            <p:nvPr/>
          </p:nvSpPr>
          <p:spPr>
            <a:xfrm>
              <a:off x="4167504" y="6845554"/>
              <a:ext cx="152781" cy="25998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S</a:t>
              </a:r>
              <a:endParaRPr lang="en-US" sz="1100" dirty="0">
                <a:effectLst/>
                <a:latin typeface="Calibri" panose="020F0502020204030204" pitchFamily="34" charset="0"/>
                <a:ea typeface="Calibri" panose="020F0502020204030204" pitchFamily="34" charset="0"/>
              </a:endParaRPr>
            </a:p>
          </p:txBody>
        </p:sp>
        <p:sp>
          <p:nvSpPr>
            <p:cNvPr id="268" name="Rectangle 267">
              <a:extLst>
                <a:ext uri="{FF2B5EF4-FFF2-40B4-BE49-F238E27FC236}">
                  <a16:creationId xmlns:a16="http://schemas.microsoft.com/office/drawing/2014/main" id="{AD41F674-912E-46C2-927A-7927D7ACF70B}"/>
                </a:ext>
              </a:extLst>
            </p:cNvPr>
            <p:cNvSpPr/>
            <p:nvPr/>
          </p:nvSpPr>
          <p:spPr>
            <a:xfrm>
              <a:off x="4234180" y="6845554"/>
              <a:ext cx="94632"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e</a:t>
              </a:r>
              <a:endParaRPr lang="en-US" sz="1100" dirty="0">
                <a:effectLst/>
                <a:latin typeface="Calibri" panose="020F0502020204030204" pitchFamily="34" charset="0"/>
                <a:ea typeface="Calibri" panose="020F0502020204030204" pitchFamily="34" charset="0"/>
              </a:endParaRPr>
            </a:p>
          </p:txBody>
        </p:sp>
        <p:sp>
          <p:nvSpPr>
            <p:cNvPr id="269" name="Rectangle 268">
              <a:extLst>
                <a:ext uri="{FF2B5EF4-FFF2-40B4-BE49-F238E27FC236}">
                  <a16:creationId xmlns:a16="http://schemas.microsoft.com/office/drawing/2014/main" id="{A1006771-9732-426E-B96B-1DFAE1170F2A}"/>
                </a:ext>
              </a:extLst>
            </p:cNvPr>
            <p:cNvSpPr/>
            <p:nvPr/>
          </p:nvSpPr>
          <p:spPr>
            <a:xfrm>
              <a:off x="4290537" y="6845554"/>
              <a:ext cx="341808" cy="36639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err="1">
                  <a:latin typeface="Calibri" panose="020F0502020204030204" pitchFamily="34" charset="0"/>
                  <a:ea typeface="Calibri" panose="020F0502020204030204" pitchFamily="34" charset="0"/>
                </a:rPr>
                <a:t>lect</a:t>
              </a:r>
              <a:endParaRPr lang="en-US" sz="1100" dirty="0">
                <a:effectLst/>
                <a:latin typeface="Calibri" panose="020F0502020204030204" pitchFamily="34" charset="0"/>
                <a:ea typeface="Calibri" panose="020F0502020204030204" pitchFamily="34" charset="0"/>
              </a:endParaRPr>
            </a:p>
          </p:txBody>
        </p:sp>
        <p:sp>
          <p:nvSpPr>
            <p:cNvPr id="270" name="Rectangle 269">
              <a:extLst>
                <a:ext uri="{FF2B5EF4-FFF2-40B4-BE49-F238E27FC236}">
                  <a16:creationId xmlns:a16="http://schemas.microsoft.com/office/drawing/2014/main" id="{B2E41534-0CC3-4813-8E5C-12DC07D0B1DF}"/>
                </a:ext>
              </a:extLst>
            </p:cNvPr>
            <p:cNvSpPr/>
            <p:nvPr/>
          </p:nvSpPr>
          <p:spPr>
            <a:xfrm>
              <a:off x="4539234" y="6845554"/>
              <a:ext cx="163105"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th</a:t>
              </a:r>
              <a:endParaRPr lang="en-US" sz="1100">
                <a:solidFill>
                  <a:srgbClr val="000000"/>
                </a:solidFill>
                <a:effectLst/>
                <a:latin typeface="Calibri" panose="020F0502020204030204" pitchFamily="34" charset="0"/>
                <a:ea typeface="Calibri" panose="020F0502020204030204" pitchFamily="34" charset="0"/>
              </a:endParaRPr>
            </a:p>
          </p:txBody>
        </p:sp>
        <p:sp>
          <p:nvSpPr>
            <p:cNvPr id="271" name="Rectangle 270">
              <a:extLst>
                <a:ext uri="{FF2B5EF4-FFF2-40B4-BE49-F238E27FC236}">
                  <a16:creationId xmlns:a16="http://schemas.microsoft.com/office/drawing/2014/main" id="{015AF4E3-DD33-4417-8275-45EECBA1E9C7}"/>
                </a:ext>
              </a:extLst>
            </p:cNvPr>
            <p:cNvSpPr/>
            <p:nvPr/>
          </p:nvSpPr>
          <p:spPr>
            <a:xfrm>
              <a:off x="4433169" y="6864605"/>
              <a:ext cx="648323" cy="3004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dirty="0">
                  <a:effectLst/>
                  <a:latin typeface="Calibri" panose="020F0502020204030204" pitchFamily="34" charset="0"/>
                  <a:ea typeface="Calibri" panose="020F0502020204030204" pitchFamily="34" charset="0"/>
                </a:rPr>
                <a:t>e cart</a:t>
              </a:r>
              <a:endParaRPr lang="en-US" sz="1100" dirty="0">
                <a:effectLst/>
                <a:latin typeface="Calibri" panose="020F0502020204030204" pitchFamily="34" charset="0"/>
                <a:ea typeface="Calibri" panose="020F0502020204030204" pitchFamily="34" charset="0"/>
              </a:endParaRPr>
            </a:p>
          </p:txBody>
        </p:sp>
        <p:sp>
          <p:nvSpPr>
            <p:cNvPr id="272" name="Rectangle 271">
              <a:extLst>
                <a:ext uri="{FF2B5EF4-FFF2-40B4-BE49-F238E27FC236}">
                  <a16:creationId xmlns:a16="http://schemas.microsoft.com/office/drawing/2014/main" id="{8A5EFB48-2682-478E-930C-13CDDF0DAFB9}"/>
                </a:ext>
              </a:extLst>
            </p:cNvPr>
            <p:cNvSpPr/>
            <p:nvPr/>
          </p:nvSpPr>
          <p:spPr>
            <a:xfrm>
              <a:off x="4978146" y="6845554"/>
              <a:ext cx="42946" cy="19355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3" name="Shape 144">
              <a:extLst>
                <a:ext uri="{FF2B5EF4-FFF2-40B4-BE49-F238E27FC236}">
                  <a16:creationId xmlns:a16="http://schemas.microsoft.com/office/drawing/2014/main" id="{ACE854A4-484C-42C7-9418-2E8E124CED80}"/>
                </a:ext>
              </a:extLst>
            </p:cNvPr>
            <p:cNvSpPr/>
            <p:nvPr/>
          </p:nvSpPr>
          <p:spPr>
            <a:xfrm>
              <a:off x="3750812" y="7928953"/>
              <a:ext cx="832555" cy="229714"/>
            </a:xfrm>
            <a:custGeom>
              <a:avLst/>
              <a:gdLst/>
              <a:ahLst/>
              <a:cxnLst/>
              <a:rect l="0" t="0" r="0" b="0"/>
              <a:pathLst>
                <a:path w="783590" h="130187">
                  <a:moveTo>
                    <a:pt x="0" y="32550"/>
                  </a:moveTo>
                  <a:lnTo>
                    <a:pt x="718566" y="32550"/>
                  </a:lnTo>
                  <a:lnTo>
                    <a:pt x="718566" y="0"/>
                  </a:lnTo>
                  <a:lnTo>
                    <a:pt x="783590" y="65100"/>
                  </a:lnTo>
                  <a:lnTo>
                    <a:pt x="718566" y="130187"/>
                  </a:lnTo>
                  <a:lnTo>
                    <a:pt x="718566" y="97637"/>
                  </a:lnTo>
                  <a:lnTo>
                    <a:pt x="0" y="97637"/>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74" name="Shape 146">
              <a:extLst>
                <a:ext uri="{FF2B5EF4-FFF2-40B4-BE49-F238E27FC236}">
                  <a16:creationId xmlns:a16="http://schemas.microsoft.com/office/drawing/2014/main" id="{66F76D5B-8372-403F-B2B6-E1D1FD9644FC}"/>
                </a:ext>
              </a:extLst>
            </p:cNvPr>
            <p:cNvSpPr/>
            <p:nvPr/>
          </p:nvSpPr>
          <p:spPr>
            <a:xfrm>
              <a:off x="3538220" y="5728557"/>
              <a:ext cx="212090" cy="45086"/>
            </a:xfrm>
            <a:custGeom>
              <a:avLst/>
              <a:gdLst/>
              <a:ahLst/>
              <a:cxnLst/>
              <a:rect l="0" t="0" r="0" b="0"/>
              <a:pathLst>
                <a:path w="212090" h="45086">
                  <a:moveTo>
                    <a:pt x="0" y="11303"/>
                  </a:moveTo>
                  <a:lnTo>
                    <a:pt x="189484" y="11303"/>
                  </a:lnTo>
                  <a:lnTo>
                    <a:pt x="189484" y="0"/>
                  </a:lnTo>
                  <a:lnTo>
                    <a:pt x="212090" y="22606"/>
                  </a:lnTo>
                  <a:lnTo>
                    <a:pt x="189484" y="45086"/>
                  </a:lnTo>
                  <a:lnTo>
                    <a:pt x="189484" y="33910"/>
                  </a:lnTo>
                  <a:lnTo>
                    <a:pt x="0" y="3391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75" name="Shape 147">
              <a:extLst>
                <a:ext uri="{FF2B5EF4-FFF2-40B4-BE49-F238E27FC236}">
                  <a16:creationId xmlns:a16="http://schemas.microsoft.com/office/drawing/2014/main" id="{09A80422-734D-447B-9E9A-D87078C8FC8A}"/>
                </a:ext>
              </a:extLst>
            </p:cNvPr>
            <p:cNvSpPr/>
            <p:nvPr/>
          </p:nvSpPr>
          <p:spPr>
            <a:xfrm>
              <a:off x="5128260" y="5743162"/>
              <a:ext cx="201295" cy="45086"/>
            </a:xfrm>
            <a:custGeom>
              <a:avLst/>
              <a:gdLst/>
              <a:ahLst/>
              <a:cxnLst/>
              <a:rect l="0" t="0" r="0" b="0"/>
              <a:pathLst>
                <a:path w="201295" h="45086">
                  <a:moveTo>
                    <a:pt x="178689" y="0"/>
                  </a:moveTo>
                  <a:lnTo>
                    <a:pt x="201295" y="22606"/>
                  </a:lnTo>
                  <a:lnTo>
                    <a:pt x="178689" y="45086"/>
                  </a:lnTo>
                  <a:lnTo>
                    <a:pt x="178689" y="33910"/>
                  </a:lnTo>
                  <a:lnTo>
                    <a:pt x="0" y="33910"/>
                  </a:lnTo>
                  <a:lnTo>
                    <a:pt x="0" y="11303"/>
                  </a:lnTo>
                  <a:lnTo>
                    <a:pt x="178689" y="11303"/>
                  </a:lnTo>
                  <a:lnTo>
                    <a:pt x="178689"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76" name="Shape 148">
              <a:extLst>
                <a:ext uri="{FF2B5EF4-FFF2-40B4-BE49-F238E27FC236}">
                  <a16:creationId xmlns:a16="http://schemas.microsoft.com/office/drawing/2014/main" id="{D2E7F0DD-CCFF-4C24-BB3A-DD00CC338D98}"/>
                </a:ext>
              </a:extLst>
            </p:cNvPr>
            <p:cNvSpPr/>
            <p:nvPr/>
          </p:nvSpPr>
          <p:spPr>
            <a:xfrm>
              <a:off x="5128260" y="5743162"/>
              <a:ext cx="201295" cy="45086"/>
            </a:xfrm>
            <a:custGeom>
              <a:avLst/>
              <a:gdLst/>
              <a:ahLst/>
              <a:cxnLst/>
              <a:rect l="0" t="0" r="0" b="0"/>
              <a:pathLst>
                <a:path w="201295" h="45086">
                  <a:moveTo>
                    <a:pt x="0" y="11303"/>
                  </a:moveTo>
                  <a:lnTo>
                    <a:pt x="178689" y="11303"/>
                  </a:lnTo>
                  <a:lnTo>
                    <a:pt x="178689" y="0"/>
                  </a:lnTo>
                  <a:lnTo>
                    <a:pt x="201295" y="22606"/>
                  </a:lnTo>
                  <a:lnTo>
                    <a:pt x="178689" y="45086"/>
                  </a:lnTo>
                  <a:lnTo>
                    <a:pt x="178689" y="33910"/>
                  </a:lnTo>
                  <a:lnTo>
                    <a:pt x="0" y="3391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77" name="Shape 149">
              <a:extLst>
                <a:ext uri="{FF2B5EF4-FFF2-40B4-BE49-F238E27FC236}">
                  <a16:creationId xmlns:a16="http://schemas.microsoft.com/office/drawing/2014/main" id="{E07165EF-43EA-417B-9B9A-8E75CE71F6FC}"/>
                </a:ext>
              </a:extLst>
            </p:cNvPr>
            <p:cNvSpPr/>
            <p:nvPr/>
          </p:nvSpPr>
          <p:spPr>
            <a:xfrm>
              <a:off x="2760345" y="6350730"/>
              <a:ext cx="45085" cy="343535"/>
            </a:xfrm>
            <a:custGeom>
              <a:avLst/>
              <a:gdLst/>
              <a:ahLst/>
              <a:cxnLst/>
              <a:rect l="0" t="0" r="0" b="0"/>
              <a:pathLst>
                <a:path w="45085" h="343535">
                  <a:moveTo>
                    <a:pt x="11303" y="0"/>
                  </a:moveTo>
                  <a:lnTo>
                    <a:pt x="33782" y="0"/>
                  </a:lnTo>
                  <a:lnTo>
                    <a:pt x="33782" y="320928"/>
                  </a:lnTo>
                  <a:lnTo>
                    <a:pt x="45085" y="320928"/>
                  </a:lnTo>
                  <a:lnTo>
                    <a:pt x="22479" y="343535"/>
                  </a:lnTo>
                  <a:lnTo>
                    <a:pt x="0" y="320928"/>
                  </a:lnTo>
                  <a:lnTo>
                    <a:pt x="11303" y="320928"/>
                  </a:lnTo>
                  <a:lnTo>
                    <a:pt x="11303"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78" name="Shape 150">
              <a:extLst>
                <a:ext uri="{FF2B5EF4-FFF2-40B4-BE49-F238E27FC236}">
                  <a16:creationId xmlns:a16="http://schemas.microsoft.com/office/drawing/2014/main" id="{B95CF414-7117-4FC8-AF83-F75D09EBB9C3}"/>
                </a:ext>
              </a:extLst>
            </p:cNvPr>
            <p:cNvSpPr/>
            <p:nvPr/>
          </p:nvSpPr>
          <p:spPr>
            <a:xfrm>
              <a:off x="2760345" y="6350730"/>
              <a:ext cx="45085" cy="343535"/>
            </a:xfrm>
            <a:custGeom>
              <a:avLst/>
              <a:gdLst/>
              <a:ahLst/>
              <a:cxnLst/>
              <a:rect l="0" t="0" r="0" b="0"/>
              <a:pathLst>
                <a:path w="45085" h="343535">
                  <a:moveTo>
                    <a:pt x="0" y="320928"/>
                  </a:moveTo>
                  <a:lnTo>
                    <a:pt x="11303" y="320928"/>
                  </a:lnTo>
                  <a:lnTo>
                    <a:pt x="11303" y="0"/>
                  </a:lnTo>
                  <a:lnTo>
                    <a:pt x="33782" y="0"/>
                  </a:lnTo>
                  <a:lnTo>
                    <a:pt x="33782" y="320928"/>
                  </a:lnTo>
                  <a:lnTo>
                    <a:pt x="45085" y="320928"/>
                  </a:lnTo>
                  <a:lnTo>
                    <a:pt x="22479" y="343535"/>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79" name="Shape 152">
              <a:extLst>
                <a:ext uri="{FF2B5EF4-FFF2-40B4-BE49-F238E27FC236}">
                  <a16:creationId xmlns:a16="http://schemas.microsoft.com/office/drawing/2014/main" id="{D6974457-73CF-425F-A023-58D398738E0F}"/>
                </a:ext>
              </a:extLst>
            </p:cNvPr>
            <p:cNvSpPr/>
            <p:nvPr/>
          </p:nvSpPr>
          <p:spPr>
            <a:xfrm>
              <a:off x="2763337" y="7288879"/>
              <a:ext cx="45085" cy="356234"/>
            </a:xfrm>
            <a:custGeom>
              <a:avLst/>
              <a:gdLst/>
              <a:ahLst/>
              <a:cxnLst/>
              <a:rect l="0" t="0" r="0" b="0"/>
              <a:pathLst>
                <a:path w="45085" h="356235">
                  <a:moveTo>
                    <a:pt x="0" y="333628"/>
                  </a:moveTo>
                  <a:lnTo>
                    <a:pt x="11303" y="333628"/>
                  </a:lnTo>
                  <a:lnTo>
                    <a:pt x="11303" y="0"/>
                  </a:lnTo>
                  <a:lnTo>
                    <a:pt x="33782" y="0"/>
                  </a:lnTo>
                  <a:lnTo>
                    <a:pt x="33782" y="333628"/>
                  </a:lnTo>
                  <a:lnTo>
                    <a:pt x="45085" y="333628"/>
                  </a:lnTo>
                  <a:lnTo>
                    <a:pt x="22606" y="356235"/>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0" name="Shape 154">
              <a:extLst>
                <a:ext uri="{FF2B5EF4-FFF2-40B4-BE49-F238E27FC236}">
                  <a16:creationId xmlns:a16="http://schemas.microsoft.com/office/drawing/2014/main" id="{56938F09-ACEE-4966-9B8C-06F79936A4E9}"/>
                </a:ext>
              </a:extLst>
            </p:cNvPr>
            <p:cNvSpPr/>
            <p:nvPr/>
          </p:nvSpPr>
          <p:spPr>
            <a:xfrm>
              <a:off x="4446905" y="6374860"/>
              <a:ext cx="45085" cy="273050"/>
            </a:xfrm>
            <a:custGeom>
              <a:avLst/>
              <a:gdLst/>
              <a:ahLst/>
              <a:cxnLst/>
              <a:rect l="0" t="0" r="0" b="0"/>
              <a:pathLst>
                <a:path w="45085" h="273050">
                  <a:moveTo>
                    <a:pt x="0" y="250444"/>
                  </a:moveTo>
                  <a:lnTo>
                    <a:pt x="11303" y="250444"/>
                  </a:lnTo>
                  <a:lnTo>
                    <a:pt x="11303" y="0"/>
                  </a:lnTo>
                  <a:lnTo>
                    <a:pt x="33782" y="0"/>
                  </a:lnTo>
                  <a:lnTo>
                    <a:pt x="33782" y="250444"/>
                  </a:lnTo>
                  <a:lnTo>
                    <a:pt x="45085" y="250444"/>
                  </a:lnTo>
                  <a:lnTo>
                    <a:pt x="22479" y="27305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1" name="Shape 156">
              <a:extLst>
                <a:ext uri="{FF2B5EF4-FFF2-40B4-BE49-F238E27FC236}">
                  <a16:creationId xmlns:a16="http://schemas.microsoft.com/office/drawing/2014/main" id="{E2EA4D69-A347-4C95-842E-821601DB38C1}"/>
                </a:ext>
              </a:extLst>
            </p:cNvPr>
            <p:cNvSpPr/>
            <p:nvPr/>
          </p:nvSpPr>
          <p:spPr>
            <a:xfrm>
              <a:off x="3599180" y="7044531"/>
              <a:ext cx="218440" cy="45085"/>
            </a:xfrm>
            <a:custGeom>
              <a:avLst/>
              <a:gdLst/>
              <a:ahLst/>
              <a:cxnLst/>
              <a:rect l="0" t="0" r="0" b="0"/>
              <a:pathLst>
                <a:path w="218440" h="45085">
                  <a:moveTo>
                    <a:pt x="0" y="22478"/>
                  </a:moveTo>
                  <a:lnTo>
                    <a:pt x="22479" y="45085"/>
                  </a:lnTo>
                  <a:lnTo>
                    <a:pt x="22479" y="33782"/>
                  </a:lnTo>
                  <a:lnTo>
                    <a:pt x="218440" y="33782"/>
                  </a:lnTo>
                  <a:lnTo>
                    <a:pt x="218440" y="11176"/>
                  </a:lnTo>
                  <a:lnTo>
                    <a:pt x="22479" y="11176"/>
                  </a:lnTo>
                  <a:lnTo>
                    <a:pt x="22479"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2" name="Shape 158">
              <a:extLst>
                <a:ext uri="{FF2B5EF4-FFF2-40B4-BE49-F238E27FC236}">
                  <a16:creationId xmlns:a16="http://schemas.microsoft.com/office/drawing/2014/main" id="{99DBB643-E973-4A71-AB6B-9B3FEB7FD0E3}"/>
                </a:ext>
              </a:extLst>
            </p:cNvPr>
            <p:cNvSpPr/>
            <p:nvPr/>
          </p:nvSpPr>
          <p:spPr>
            <a:xfrm>
              <a:off x="5342255" y="6066377"/>
              <a:ext cx="393065" cy="996950"/>
            </a:xfrm>
            <a:custGeom>
              <a:avLst/>
              <a:gdLst/>
              <a:ahLst/>
              <a:cxnLst/>
              <a:rect l="0" t="0" r="0" b="0"/>
              <a:pathLst>
                <a:path w="393065" h="996950">
                  <a:moveTo>
                    <a:pt x="393065" y="0"/>
                  </a:moveTo>
                  <a:lnTo>
                    <a:pt x="393065" y="775843"/>
                  </a:lnTo>
                  <a:cubicBezTo>
                    <a:pt x="393065" y="870712"/>
                    <a:pt x="316103" y="947801"/>
                    <a:pt x="221107" y="947801"/>
                  </a:cubicBezTo>
                  <a:lnTo>
                    <a:pt x="98298" y="947801"/>
                  </a:lnTo>
                  <a:lnTo>
                    <a:pt x="98298" y="996950"/>
                  </a:lnTo>
                  <a:lnTo>
                    <a:pt x="0" y="898652"/>
                  </a:lnTo>
                  <a:lnTo>
                    <a:pt x="98298" y="800354"/>
                  </a:lnTo>
                  <a:lnTo>
                    <a:pt x="98298" y="849503"/>
                  </a:lnTo>
                  <a:lnTo>
                    <a:pt x="221107" y="849503"/>
                  </a:lnTo>
                  <a:cubicBezTo>
                    <a:pt x="261747" y="849503"/>
                    <a:pt x="294767" y="816483"/>
                    <a:pt x="294767" y="775843"/>
                  </a:cubicBezTo>
                  <a:lnTo>
                    <a:pt x="294767"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3" name="Shape 159">
              <a:extLst>
                <a:ext uri="{FF2B5EF4-FFF2-40B4-BE49-F238E27FC236}">
                  <a16:creationId xmlns:a16="http://schemas.microsoft.com/office/drawing/2014/main" id="{2469DF65-DEB7-409D-94F6-D910311CB65B}"/>
                </a:ext>
              </a:extLst>
            </p:cNvPr>
            <p:cNvSpPr/>
            <p:nvPr/>
          </p:nvSpPr>
          <p:spPr>
            <a:xfrm>
              <a:off x="2843530" y="1161002"/>
              <a:ext cx="56515" cy="296545"/>
            </a:xfrm>
            <a:custGeom>
              <a:avLst/>
              <a:gdLst/>
              <a:ahLst/>
              <a:cxnLst/>
              <a:rect l="0" t="0" r="0" b="0"/>
              <a:pathLst>
                <a:path w="56515" h="296545">
                  <a:moveTo>
                    <a:pt x="14097" y="0"/>
                  </a:moveTo>
                  <a:lnTo>
                    <a:pt x="42418" y="0"/>
                  </a:lnTo>
                  <a:lnTo>
                    <a:pt x="42418" y="268351"/>
                  </a:lnTo>
                  <a:lnTo>
                    <a:pt x="56515" y="268351"/>
                  </a:lnTo>
                  <a:lnTo>
                    <a:pt x="28194" y="296545"/>
                  </a:lnTo>
                  <a:lnTo>
                    <a:pt x="0" y="268351"/>
                  </a:lnTo>
                  <a:lnTo>
                    <a:pt x="14097" y="268351"/>
                  </a:lnTo>
                  <a:lnTo>
                    <a:pt x="14097"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84" name="Shape 160">
              <a:extLst>
                <a:ext uri="{FF2B5EF4-FFF2-40B4-BE49-F238E27FC236}">
                  <a16:creationId xmlns:a16="http://schemas.microsoft.com/office/drawing/2014/main" id="{A9903AE7-B392-43A6-81C4-97322C120734}"/>
                </a:ext>
              </a:extLst>
            </p:cNvPr>
            <p:cNvSpPr/>
            <p:nvPr/>
          </p:nvSpPr>
          <p:spPr>
            <a:xfrm>
              <a:off x="2843530" y="1161002"/>
              <a:ext cx="56515" cy="296545"/>
            </a:xfrm>
            <a:custGeom>
              <a:avLst/>
              <a:gdLst/>
              <a:ahLst/>
              <a:cxnLst/>
              <a:rect l="0" t="0" r="0" b="0"/>
              <a:pathLst>
                <a:path w="56515" h="296545">
                  <a:moveTo>
                    <a:pt x="0" y="268351"/>
                  </a:moveTo>
                  <a:lnTo>
                    <a:pt x="14097" y="268351"/>
                  </a:lnTo>
                  <a:lnTo>
                    <a:pt x="14097" y="0"/>
                  </a:lnTo>
                  <a:lnTo>
                    <a:pt x="42418" y="0"/>
                  </a:lnTo>
                  <a:lnTo>
                    <a:pt x="42418" y="268351"/>
                  </a:lnTo>
                  <a:lnTo>
                    <a:pt x="56515" y="268351"/>
                  </a:lnTo>
                  <a:lnTo>
                    <a:pt x="28194" y="296545"/>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5" name="Shape 161">
              <a:extLst>
                <a:ext uri="{FF2B5EF4-FFF2-40B4-BE49-F238E27FC236}">
                  <a16:creationId xmlns:a16="http://schemas.microsoft.com/office/drawing/2014/main" id="{96E340AB-0D78-4A9D-B782-F2476B6B2073}"/>
                </a:ext>
              </a:extLst>
            </p:cNvPr>
            <p:cNvSpPr/>
            <p:nvPr/>
          </p:nvSpPr>
          <p:spPr>
            <a:xfrm>
              <a:off x="2832100" y="507968"/>
              <a:ext cx="45085" cy="237490"/>
            </a:xfrm>
            <a:custGeom>
              <a:avLst/>
              <a:gdLst/>
              <a:ahLst/>
              <a:cxnLst/>
              <a:rect l="0" t="0" r="0" b="0"/>
              <a:pathLst>
                <a:path w="45085" h="237490">
                  <a:moveTo>
                    <a:pt x="11303" y="0"/>
                  </a:moveTo>
                  <a:lnTo>
                    <a:pt x="33782" y="0"/>
                  </a:lnTo>
                  <a:lnTo>
                    <a:pt x="33782" y="215011"/>
                  </a:lnTo>
                  <a:lnTo>
                    <a:pt x="45085" y="215011"/>
                  </a:lnTo>
                  <a:lnTo>
                    <a:pt x="22606" y="237490"/>
                  </a:lnTo>
                  <a:lnTo>
                    <a:pt x="0" y="215011"/>
                  </a:lnTo>
                  <a:lnTo>
                    <a:pt x="11303" y="215011"/>
                  </a:lnTo>
                  <a:lnTo>
                    <a:pt x="11303"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86" name="Shape 162">
              <a:extLst>
                <a:ext uri="{FF2B5EF4-FFF2-40B4-BE49-F238E27FC236}">
                  <a16:creationId xmlns:a16="http://schemas.microsoft.com/office/drawing/2014/main" id="{528AAC02-7AAF-4897-A51A-B4B81A05B6B8}"/>
                </a:ext>
              </a:extLst>
            </p:cNvPr>
            <p:cNvSpPr/>
            <p:nvPr/>
          </p:nvSpPr>
          <p:spPr>
            <a:xfrm>
              <a:off x="2832100" y="507968"/>
              <a:ext cx="45085" cy="237490"/>
            </a:xfrm>
            <a:custGeom>
              <a:avLst/>
              <a:gdLst/>
              <a:ahLst/>
              <a:cxnLst/>
              <a:rect l="0" t="0" r="0" b="0"/>
              <a:pathLst>
                <a:path w="45085" h="237490">
                  <a:moveTo>
                    <a:pt x="0" y="215011"/>
                  </a:moveTo>
                  <a:lnTo>
                    <a:pt x="11303" y="215011"/>
                  </a:lnTo>
                  <a:lnTo>
                    <a:pt x="11303" y="0"/>
                  </a:lnTo>
                  <a:lnTo>
                    <a:pt x="33782" y="0"/>
                  </a:lnTo>
                  <a:lnTo>
                    <a:pt x="33782" y="215011"/>
                  </a:lnTo>
                  <a:lnTo>
                    <a:pt x="45085" y="215011"/>
                  </a:lnTo>
                  <a:lnTo>
                    <a:pt x="22606" y="23749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7" name="Shape 163">
              <a:extLst>
                <a:ext uri="{FF2B5EF4-FFF2-40B4-BE49-F238E27FC236}">
                  <a16:creationId xmlns:a16="http://schemas.microsoft.com/office/drawing/2014/main" id="{3025F2B2-FF3C-4602-999D-FFA5042DC826}"/>
                </a:ext>
              </a:extLst>
            </p:cNvPr>
            <p:cNvSpPr/>
            <p:nvPr/>
          </p:nvSpPr>
          <p:spPr>
            <a:xfrm>
              <a:off x="2877185" y="1920843"/>
              <a:ext cx="45085" cy="321310"/>
            </a:xfrm>
            <a:custGeom>
              <a:avLst/>
              <a:gdLst/>
              <a:ahLst/>
              <a:cxnLst/>
              <a:rect l="0" t="0" r="0" b="0"/>
              <a:pathLst>
                <a:path w="45085" h="321310">
                  <a:moveTo>
                    <a:pt x="11303" y="0"/>
                  </a:moveTo>
                  <a:lnTo>
                    <a:pt x="33782" y="0"/>
                  </a:lnTo>
                  <a:lnTo>
                    <a:pt x="33782" y="298831"/>
                  </a:lnTo>
                  <a:lnTo>
                    <a:pt x="45085" y="298831"/>
                  </a:lnTo>
                  <a:lnTo>
                    <a:pt x="22479" y="321310"/>
                  </a:lnTo>
                  <a:lnTo>
                    <a:pt x="0" y="298831"/>
                  </a:lnTo>
                  <a:lnTo>
                    <a:pt x="11303" y="298831"/>
                  </a:lnTo>
                  <a:lnTo>
                    <a:pt x="11303"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88" name="Shape 164">
              <a:extLst>
                <a:ext uri="{FF2B5EF4-FFF2-40B4-BE49-F238E27FC236}">
                  <a16:creationId xmlns:a16="http://schemas.microsoft.com/office/drawing/2014/main" id="{E8BE2297-1D69-4408-B880-2CE375BAC90C}"/>
                </a:ext>
              </a:extLst>
            </p:cNvPr>
            <p:cNvSpPr/>
            <p:nvPr/>
          </p:nvSpPr>
          <p:spPr>
            <a:xfrm>
              <a:off x="2877185" y="1920843"/>
              <a:ext cx="45085" cy="321310"/>
            </a:xfrm>
            <a:custGeom>
              <a:avLst/>
              <a:gdLst/>
              <a:ahLst/>
              <a:cxnLst/>
              <a:rect l="0" t="0" r="0" b="0"/>
              <a:pathLst>
                <a:path w="45085" h="321310">
                  <a:moveTo>
                    <a:pt x="0" y="298831"/>
                  </a:moveTo>
                  <a:lnTo>
                    <a:pt x="11303" y="298831"/>
                  </a:lnTo>
                  <a:lnTo>
                    <a:pt x="11303" y="0"/>
                  </a:lnTo>
                  <a:lnTo>
                    <a:pt x="33782" y="0"/>
                  </a:lnTo>
                  <a:lnTo>
                    <a:pt x="33782" y="298831"/>
                  </a:lnTo>
                  <a:lnTo>
                    <a:pt x="45085" y="298831"/>
                  </a:lnTo>
                  <a:lnTo>
                    <a:pt x="22479" y="32131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89" name="Shape 165">
              <a:extLst>
                <a:ext uri="{FF2B5EF4-FFF2-40B4-BE49-F238E27FC236}">
                  <a16:creationId xmlns:a16="http://schemas.microsoft.com/office/drawing/2014/main" id="{EDF77B05-D247-4CD4-B9F8-3BB8EE1825ED}"/>
                </a:ext>
              </a:extLst>
            </p:cNvPr>
            <p:cNvSpPr/>
            <p:nvPr/>
          </p:nvSpPr>
          <p:spPr>
            <a:xfrm>
              <a:off x="2854325" y="2730849"/>
              <a:ext cx="45085" cy="189865"/>
            </a:xfrm>
            <a:custGeom>
              <a:avLst/>
              <a:gdLst/>
              <a:ahLst/>
              <a:cxnLst/>
              <a:rect l="0" t="0" r="0" b="0"/>
              <a:pathLst>
                <a:path w="45085" h="189865">
                  <a:moveTo>
                    <a:pt x="11303" y="0"/>
                  </a:moveTo>
                  <a:lnTo>
                    <a:pt x="33782" y="0"/>
                  </a:lnTo>
                  <a:lnTo>
                    <a:pt x="33782" y="167259"/>
                  </a:lnTo>
                  <a:lnTo>
                    <a:pt x="45085" y="167259"/>
                  </a:lnTo>
                  <a:lnTo>
                    <a:pt x="22606" y="189865"/>
                  </a:lnTo>
                  <a:lnTo>
                    <a:pt x="0" y="167259"/>
                  </a:lnTo>
                  <a:lnTo>
                    <a:pt x="11303" y="167259"/>
                  </a:lnTo>
                  <a:lnTo>
                    <a:pt x="11303"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90" name="Shape 166">
              <a:extLst>
                <a:ext uri="{FF2B5EF4-FFF2-40B4-BE49-F238E27FC236}">
                  <a16:creationId xmlns:a16="http://schemas.microsoft.com/office/drawing/2014/main" id="{5207CCF6-CE2E-4A02-AE85-D39BF271A4F6}"/>
                </a:ext>
              </a:extLst>
            </p:cNvPr>
            <p:cNvSpPr/>
            <p:nvPr/>
          </p:nvSpPr>
          <p:spPr>
            <a:xfrm>
              <a:off x="2854325" y="2730849"/>
              <a:ext cx="45085" cy="189865"/>
            </a:xfrm>
            <a:custGeom>
              <a:avLst/>
              <a:gdLst/>
              <a:ahLst/>
              <a:cxnLst/>
              <a:rect l="0" t="0" r="0" b="0"/>
              <a:pathLst>
                <a:path w="45085" h="189865">
                  <a:moveTo>
                    <a:pt x="0" y="167259"/>
                  </a:moveTo>
                  <a:lnTo>
                    <a:pt x="11303" y="167259"/>
                  </a:lnTo>
                  <a:lnTo>
                    <a:pt x="11303" y="0"/>
                  </a:lnTo>
                  <a:lnTo>
                    <a:pt x="33782" y="0"/>
                  </a:lnTo>
                  <a:lnTo>
                    <a:pt x="33782" y="167259"/>
                  </a:lnTo>
                  <a:lnTo>
                    <a:pt x="45085" y="167259"/>
                  </a:lnTo>
                  <a:lnTo>
                    <a:pt x="22606" y="189865"/>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91" name="Shape 167">
              <a:extLst>
                <a:ext uri="{FF2B5EF4-FFF2-40B4-BE49-F238E27FC236}">
                  <a16:creationId xmlns:a16="http://schemas.microsoft.com/office/drawing/2014/main" id="{9181ADA6-BD83-4D91-84E6-99EE298DF042}"/>
                </a:ext>
              </a:extLst>
            </p:cNvPr>
            <p:cNvSpPr/>
            <p:nvPr/>
          </p:nvSpPr>
          <p:spPr>
            <a:xfrm>
              <a:off x="2867025" y="4070699"/>
              <a:ext cx="45085" cy="142240"/>
            </a:xfrm>
            <a:custGeom>
              <a:avLst/>
              <a:gdLst/>
              <a:ahLst/>
              <a:cxnLst/>
              <a:rect l="0" t="0" r="0" b="0"/>
              <a:pathLst>
                <a:path w="45085" h="142240">
                  <a:moveTo>
                    <a:pt x="11303" y="0"/>
                  </a:moveTo>
                  <a:lnTo>
                    <a:pt x="33782" y="0"/>
                  </a:lnTo>
                  <a:lnTo>
                    <a:pt x="33782" y="119761"/>
                  </a:lnTo>
                  <a:lnTo>
                    <a:pt x="45085" y="119761"/>
                  </a:lnTo>
                  <a:lnTo>
                    <a:pt x="22606" y="142240"/>
                  </a:lnTo>
                  <a:lnTo>
                    <a:pt x="0" y="119761"/>
                  </a:lnTo>
                  <a:lnTo>
                    <a:pt x="11303" y="119761"/>
                  </a:lnTo>
                  <a:lnTo>
                    <a:pt x="11303"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92" name="Shape 168">
              <a:extLst>
                <a:ext uri="{FF2B5EF4-FFF2-40B4-BE49-F238E27FC236}">
                  <a16:creationId xmlns:a16="http://schemas.microsoft.com/office/drawing/2014/main" id="{DDEBC02A-E020-4754-B14A-61B44BE0C4C8}"/>
                </a:ext>
              </a:extLst>
            </p:cNvPr>
            <p:cNvSpPr/>
            <p:nvPr/>
          </p:nvSpPr>
          <p:spPr>
            <a:xfrm>
              <a:off x="2867025" y="4070699"/>
              <a:ext cx="45085" cy="142240"/>
            </a:xfrm>
            <a:custGeom>
              <a:avLst/>
              <a:gdLst/>
              <a:ahLst/>
              <a:cxnLst/>
              <a:rect l="0" t="0" r="0" b="0"/>
              <a:pathLst>
                <a:path w="45085" h="142240">
                  <a:moveTo>
                    <a:pt x="0" y="119761"/>
                  </a:moveTo>
                  <a:lnTo>
                    <a:pt x="11303" y="119761"/>
                  </a:lnTo>
                  <a:lnTo>
                    <a:pt x="11303" y="0"/>
                  </a:lnTo>
                  <a:lnTo>
                    <a:pt x="33782" y="0"/>
                  </a:lnTo>
                  <a:lnTo>
                    <a:pt x="33782" y="119761"/>
                  </a:lnTo>
                  <a:lnTo>
                    <a:pt x="45085" y="119761"/>
                  </a:lnTo>
                  <a:lnTo>
                    <a:pt x="22606" y="14224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93" name="Shape 169">
              <a:extLst>
                <a:ext uri="{FF2B5EF4-FFF2-40B4-BE49-F238E27FC236}">
                  <a16:creationId xmlns:a16="http://schemas.microsoft.com/office/drawing/2014/main" id="{EB22EAB5-E6F0-4C97-974B-D683CE09448C}"/>
                </a:ext>
              </a:extLst>
            </p:cNvPr>
            <p:cNvSpPr/>
            <p:nvPr/>
          </p:nvSpPr>
          <p:spPr>
            <a:xfrm>
              <a:off x="2742565" y="4838668"/>
              <a:ext cx="93980" cy="332105"/>
            </a:xfrm>
            <a:custGeom>
              <a:avLst/>
              <a:gdLst/>
              <a:ahLst/>
              <a:cxnLst/>
              <a:rect l="0" t="0" r="0" b="0"/>
              <a:pathLst>
                <a:path w="93980" h="332105">
                  <a:moveTo>
                    <a:pt x="23495" y="0"/>
                  </a:moveTo>
                  <a:lnTo>
                    <a:pt x="70485" y="0"/>
                  </a:lnTo>
                  <a:lnTo>
                    <a:pt x="70485" y="285115"/>
                  </a:lnTo>
                  <a:lnTo>
                    <a:pt x="93980" y="285115"/>
                  </a:lnTo>
                  <a:lnTo>
                    <a:pt x="46990" y="332105"/>
                  </a:lnTo>
                  <a:lnTo>
                    <a:pt x="0" y="285115"/>
                  </a:lnTo>
                  <a:lnTo>
                    <a:pt x="23495" y="285115"/>
                  </a:lnTo>
                  <a:lnTo>
                    <a:pt x="23495"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294" name="Shape 170">
              <a:extLst>
                <a:ext uri="{FF2B5EF4-FFF2-40B4-BE49-F238E27FC236}">
                  <a16:creationId xmlns:a16="http://schemas.microsoft.com/office/drawing/2014/main" id="{8455DE02-8B5C-425C-A862-D62DFE47CCFD}"/>
                </a:ext>
              </a:extLst>
            </p:cNvPr>
            <p:cNvSpPr/>
            <p:nvPr/>
          </p:nvSpPr>
          <p:spPr>
            <a:xfrm>
              <a:off x="2742565" y="4838668"/>
              <a:ext cx="93980" cy="332105"/>
            </a:xfrm>
            <a:custGeom>
              <a:avLst/>
              <a:gdLst/>
              <a:ahLst/>
              <a:cxnLst/>
              <a:rect l="0" t="0" r="0" b="0"/>
              <a:pathLst>
                <a:path w="93980" h="332105">
                  <a:moveTo>
                    <a:pt x="0" y="285115"/>
                  </a:moveTo>
                  <a:lnTo>
                    <a:pt x="23495" y="285115"/>
                  </a:lnTo>
                  <a:lnTo>
                    <a:pt x="23495" y="0"/>
                  </a:lnTo>
                  <a:lnTo>
                    <a:pt x="70485" y="0"/>
                  </a:lnTo>
                  <a:lnTo>
                    <a:pt x="70485" y="285115"/>
                  </a:lnTo>
                  <a:lnTo>
                    <a:pt x="93980" y="285115"/>
                  </a:lnTo>
                  <a:lnTo>
                    <a:pt x="46990" y="332105"/>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95" name="Shape 171">
              <a:extLst>
                <a:ext uri="{FF2B5EF4-FFF2-40B4-BE49-F238E27FC236}">
                  <a16:creationId xmlns:a16="http://schemas.microsoft.com/office/drawing/2014/main" id="{565506CC-6283-4E76-A77C-F5DBA1BE6ADD}"/>
                </a:ext>
              </a:extLst>
            </p:cNvPr>
            <p:cNvSpPr/>
            <p:nvPr/>
          </p:nvSpPr>
          <p:spPr>
            <a:xfrm>
              <a:off x="4215232" y="331247"/>
              <a:ext cx="22860" cy="3110865"/>
            </a:xfrm>
            <a:custGeom>
              <a:avLst/>
              <a:gdLst/>
              <a:ahLst/>
              <a:cxnLst/>
              <a:rect l="0" t="0" r="0" b="0"/>
              <a:pathLst>
                <a:path w="22860" h="3110865">
                  <a:moveTo>
                    <a:pt x="0" y="0"/>
                  </a:moveTo>
                  <a:lnTo>
                    <a:pt x="22860" y="3110865"/>
                  </a:lnTo>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96" name="Shape 172">
              <a:extLst>
                <a:ext uri="{FF2B5EF4-FFF2-40B4-BE49-F238E27FC236}">
                  <a16:creationId xmlns:a16="http://schemas.microsoft.com/office/drawing/2014/main" id="{46663ADF-CBA7-452B-B3F8-4002CCD22C7C}"/>
                </a:ext>
              </a:extLst>
            </p:cNvPr>
            <p:cNvSpPr/>
            <p:nvPr/>
          </p:nvSpPr>
          <p:spPr>
            <a:xfrm>
              <a:off x="3596005" y="318738"/>
              <a:ext cx="604520" cy="0"/>
            </a:xfrm>
            <a:custGeom>
              <a:avLst/>
              <a:gdLst/>
              <a:ahLst/>
              <a:cxnLst/>
              <a:rect l="0" t="0" r="0" b="0"/>
              <a:pathLst>
                <a:path w="604520">
                  <a:moveTo>
                    <a:pt x="0" y="0"/>
                  </a:moveTo>
                  <a:lnTo>
                    <a:pt x="604520" y="0"/>
                  </a:lnTo>
                </a:path>
              </a:pathLst>
            </a:custGeom>
            <a:ln w="6350" cap="flat">
              <a:miter lim="127000"/>
            </a:ln>
          </p:spPr>
          <p:style>
            <a:lnRef idx="1">
              <a:srgbClr val="70AD47"/>
            </a:lnRef>
            <a:fillRef idx="0">
              <a:srgbClr val="000000">
                <a:alpha val="0"/>
              </a:srgbClr>
            </a:fillRef>
            <a:effectRef idx="0">
              <a:scrgbClr r="0" g="0" b="0"/>
            </a:effectRef>
            <a:fontRef idx="none"/>
          </p:style>
          <p:txBody>
            <a:bodyPr/>
            <a:lstStyle/>
            <a:p>
              <a:endParaRPr lang="en-US"/>
            </a:p>
          </p:txBody>
        </p:sp>
        <p:sp>
          <p:nvSpPr>
            <p:cNvPr id="297" name="Shape 173">
              <a:extLst>
                <a:ext uri="{FF2B5EF4-FFF2-40B4-BE49-F238E27FC236}">
                  <a16:creationId xmlns:a16="http://schemas.microsoft.com/office/drawing/2014/main" id="{9E24F5AB-CD97-4120-B0F0-D7A5C43B6C50}"/>
                </a:ext>
              </a:extLst>
            </p:cNvPr>
            <p:cNvSpPr/>
            <p:nvPr/>
          </p:nvSpPr>
          <p:spPr>
            <a:xfrm>
              <a:off x="3627755" y="3404965"/>
              <a:ext cx="629539" cy="80772"/>
            </a:xfrm>
            <a:custGeom>
              <a:avLst/>
              <a:gdLst/>
              <a:ahLst/>
              <a:cxnLst/>
              <a:rect l="0" t="0" r="0" b="0"/>
              <a:pathLst>
                <a:path w="629539" h="80772">
                  <a:moveTo>
                    <a:pt x="629031" y="0"/>
                  </a:moveTo>
                  <a:lnTo>
                    <a:pt x="629539" y="6350"/>
                  </a:lnTo>
                  <a:lnTo>
                    <a:pt x="76237" y="45960"/>
                  </a:lnTo>
                  <a:lnTo>
                    <a:pt x="78740" y="80772"/>
                  </a:lnTo>
                  <a:lnTo>
                    <a:pt x="0" y="48260"/>
                  </a:lnTo>
                  <a:lnTo>
                    <a:pt x="73279" y="4826"/>
                  </a:lnTo>
                  <a:lnTo>
                    <a:pt x="75780" y="39606"/>
                  </a:lnTo>
                  <a:lnTo>
                    <a:pt x="629031" y="0"/>
                  </a:lnTo>
                  <a:close/>
                </a:path>
              </a:pathLst>
            </a:custGeom>
            <a:ln w="0" cap="flat">
              <a:miter lim="127000"/>
            </a:ln>
          </p:spPr>
          <p:style>
            <a:lnRef idx="0">
              <a:srgbClr val="000000">
                <a:alpha val="0"/>
              </a:srgbClr>
            </a:lnRef>
            <a:fillRef idx="1">
              <a:srgbClr val="70AD47"/>
            </a:fillRef>
            <a:effectRef idx="0">
              <a:scrgbClr r="0" g="0" b="0"/>
            </a:effectRef>
            <a:fontRef idx="none"/>
          </p:style>
          <p:txBody>
            <a:bodyPr/>
            <a:lstStyle/>
            <a:p>
              <a:endParaRPr lang="en-US"/>
            </a:p>
          </p:txBody>
        </p:sp>
      </p:grpSp>
      <p:sp>
        <p:nvSpPr>
          <p:cNvPr id="298" name="TextBox 297">
            <a:extLst>
              <a:ext uri="{FF2B5EF4-FFF2-40B4-BE49-F238E27FC236}">
                <a16:creationId xmlns:a16="http://schemas.microsoft.com/office/drawing/2014/main" id="{DC417313-A3C0-42F4-9588-A5CD7C26F999}"/>
              </a:ext>
            </a:extLst>
          </p:cNvPr>
          <p:cNvSpPr txBox="1"/>
          <p:nvPr/>
        </p:nvSpPr>
        <p:spPr>
          <a:xfrm>
            <a:off x="118161" y="250183"/>
            <a:ext cx="2827149" cy="769441"/>
          </a:xfrm>
          <a:prstGeom prst="rect">
            <a:avLst/>
          </a:prstGeom>
          <a:noFill/>
        </p:spPr>
        <p:txBody>
          <a:bodyPr wrap="square" rtlCol="0">
            <a:spAutoFit/>
          </a:bodyPr>
          <a:lstStyle/>
          <a:p>
            <a:r>
              <a:rPr lang="en-US" sz="4400" dirty="0"/>
              <a:t>Flow chart</a:t>
            </a:r>
          </a:p>
        </p:txBody>
      </p:sp>
    </p:spTree>
    <p:extLst>
      <p:ext uri="{BB962C8B-B14F-4D97-AF65-F5344CB8AC3E}">
        <p14:creationId xmlns:p14="http://schemas.microsoft.com/office/powerpoint/2010/main" val="296781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a:xfrm>
            <a:off x="441434" y="1"/>
            <a:ext cx="10499835" cy="1198178"/>
          </a:xfrm>
        </p:spPr>
        <p:txBody>
          <a:bodyPr/>
          <a:lstStyle/>
          <a:p>
            <a:r>
              <a:rPr lang="en-IN" b="1" dirty="0"/>
              <a:t>Features</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a:xfrm>
            <a:off x="1434663" y="1198179"/>
            <a:ext cx="11445764" cy="5659821"/>
          </a:xfrm>
        </p:spPr>
        <p:txBody>
          <a:bodyPr>
            <a:normAutofit/>
          </a:bodyPr>
          <a:lstStyle/>
          <a:p>
            <a:pPr marL="0" indent="0" algn="just">
              <a:buNone/>
            </a:pPr>
            <a:r>
              <a:rPr lang="en-IN" b="1" dirty="0"/>
              <a:t>SMS Sending:</a:t>
            </a:r>
          </a:p>
          <a:p>
            <a:pPr algn="just"/>
            <a:r>
              <a:rPr lang="en-IN" dirty="0"/>
              <a:t>Order confirmation</a:t>
            </a:r>
          </a:p>
          <a:p>
            <a:pPr algn="just"/>
            <a:r>
              <a:rPr lang="en-IN" dirty="0"/>
              <a:t>Delivery updates</a:t>
            </a:r>
          </a:p>
          <a:p>
            <a:pPr algn="just"/>
            <a:r>
              <a:rPr lang="en-IN" dirty="0"/>
              <a:t>Delivery feedback</a:t>
            </a:r>
          </a:p>
          <a:p>
            <a:pPr algn="just"/>
            <a:r>
              <a:rPr lang="en-IN" dirty="0"/>
              <a:t>Promotions and offers</a:t>
            </a:r>
          </a:p>
          <a:p>
            <a:pPr marL="0" indent="0" algn="just">
              <a:buNone/>
            </a:pPr>
            <a:r>
              <a:rPr lang="en-IN" b="1" dirty="0"/>
              <a:t> GPS  Tracking:</a:t>
            </a:r>
          </a:p>
          <a:p>
            <a:pPr algn="just"/>
            <a:r>
              <a:rPr lang="en-IN" dirty="0"/>
              <a:t>Real-time tracking</a:t>
            </a:r>
          </a:p>
          <a:p>
            <a:pPr algn="just"/>
            <a:r>
              <a:rPr lang="en-IN" dirty="0"/>
              <a:t>Delivery route optimization</a:t>
            </a:r>
          </a:p>
          <a:p>
            <a:pPr algn="just"/>
            <a:r>
              <a:rPr lang="en-IN" dirty="0"/>
              <a:t>Faster deliveries</a:t>
            </a:r>
          </a:p>
          <a:p>
            <a:pPr algn="just"/>
            <a:r>
              <a:rPr lang="en-IN" dirty="0"/>
              <a:t>Enhanced security</a:t>
            </a:r>
          </a:p>
          <a:p>
            <a:pPr marL="0" indent="0" algn="just">
              <a:buNone/>
            </a:pPr>
            <a:endParaRPr lang="en-IN" b="1" dirty="0"/>
          </a:p>
          <a:p>
            <a:pPr marL="0" indent="0" algn="just">
              <a:buNone/>
            </a:pPr>
            <a:endParaRPr lang="en-IN" b="1" dirty="0"/>
          </a:p>
          <a:p>
            <a:pPr algn="just"/>
            <a:endParaRPr lang="en-IN" b="1" dirty="0"/>
          </a:p>
        </p:txBody>
      </p:sp>
    </p:spTree>
    <p:extLst>
      <p:ext uri="{BB962C8B-B14F-4D97-AF65-F5344CB8AC3E}">
        <p14:creationId xmlns:p14="http://schemas.microsoft.com/office/powerpoint/2010/main" val="410821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6613-598F-4782-AA5F-6E759169F12E}"/>
              </a:ext>
            </a:extLst>
          </p:cNvPr>
          <p:cNvSpPr>
            <a:spLocks noGrp="1"/>
          </p:cNvSpPr>
          <p:nvPr>
            <p:ph type="ctrTitle"/>
          </p:nvPr>
        </p:nvSpPr>
        <p:spPr>
          <a:xfrm>
            <a:off x="-567559" y="0"/>
            <a:ext cx="5391807" cy="1371600"/>
          </a:xfrm>
        </p:spPr>
        <p:txBody>
          <a:bodyPr>
            <a:normAutofit/>
          </a:bodyPr>
          <a:lstStyle/>
          <a:p>
            <a:r>
              <a:rPr lang="en-US" sz="4400" b="1" dirty="0"/>
              <a:t>Conclusion</a:t>
            </a:r>
          </a:p>
        </p:txBody>
      </p:sp>
      <p:sp>
        <p:nvSpPr>
          <p:cNvPr id="3" name="Subtitle 2">
            <a:extLst>
              <a:ext uri="{FF2B5EF4-FFF2-40B4-BE49-F238E27FC236}">
                <a16:creationId xmlns:a16="http://schemas.microsoft.com/office/drawing/2014/main" id="{D4268EEE-3EE2-46D0-B916-E66748C66A53}"/>
              </a:ext>
            </a:extLst>
          </p:cNvPr>
          <p:cNvSpPr>
            <a:spLocks noGrp="1"/>
          </p:cNvSpPr>
          <p:nvPr>
            <p:ph type="subTitle" idx="1"/>
          </p:nvPr>
        </p:nvSpPr>
        <p:spPr>
          <a:xfrm>
            <a:off x="1807779" y="1828800"/>
            <a:ext cx="9144000" cy="2743200"/>
          </a:xfrm>
        </p:spPr>
        <p:txBody>
          <a:bodyPr>
            <a:normAutofit/>
          </a:bodyPr>
          <a:lstStyle/>
          <a:p>
            <a:pPr marL="342900" indent="-342900" algn="just">
              <a:buFont typeface="Arial" panose="020B0604020202020204" pitchFamily="34" charset="0"/>
              <a:buChar char="•"/>
            </a:pPr>
            <a:r>
              <a:rPr lang="en-US" sz="2800" dirty="0"/>
              <a:t>Online grocery service meet a number of consumer needs including providing products for niche markets or helping the time starved consumer shop for the routine weekly groceries.</a:t>
            </a:r>
          </a:p>
          <a:p>
            <a:pPr marL="342900" indent="-342900" algn="l">
              <a:buFont typeface="Arial" panose="020B0604020202020204" pitchFamily="34" charset="0"/>
              <a:buChar char="•"/>
            </a:pPr>
            <a:r>
              <a:rPr lang="en-US" sz="2800" dirty="0"/>
              <a:t>Handicapped and aged can participate in the shopping experience.</a:t>
            </a:r>
          </a:p>
        </p:txBody>
      </p:sp>
    </p:spTree>
    <p:extLst>
      <p:ext uri="{BB962C8B-B14F-4D97-AF65-F5344CB8AC3E}">
        <p14:creationId xmlns:p14="http://schemas.microsoft.com/office/powerpoint/2010/main" val="205297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0D5D-C0E9-4B30-845E-E01D5667CEB4}"/>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662BE768-E054-4769-B203-DB6F76AA44E1}"/>
              </a:ext>
            </a:extLst>
          </p:cNvPr>
          <p:cNvSpPr>
            <a:spLocks noGrp="1"/>
          </p:cNvSpPr>
          <p:nvPr>
            <p:ph idx="1"/>
          </p:nvPr>
        </p:nvSpPr>
        <p:spPr/>
        <p:txBody>
          <a:bodyPr/>
          <a:lstStyle/>
          <a:p>
            <a:pPr algn="just"/>
            <a:r>
              <a:rPr lang="en-US" dirty="0"/>
              <a:t>An online Grocery store permits a customer to submit online orders for items and/or services from a store that serves online customers.</a:t>
            </a:r>
          </a:p>
          <a:p>
            <a:pPr algn="just"/>
            <a:r>
              <a:rPr lang="en-US" dirty="0"/>
              <a:t>The online store system provides an online display of all the items they want to sell This web based application helps customers to choose their daily needs and products to their shopping cart.</a:t>
            </a:r>
          </a:p>
          <a:p>
            <a:pPr algn="just"/>
            <a:r>
              <a:rPr lang="en-US" dirty="0"/>
              <a:t>Customers provide their complete detail of address and contact and they get their chosen products in their home</a:t>
            </a:r>
          </a:p>
        </p:txBody>
      </p:sp>
    </p:spTree>
    <p:extLst>
      <p:ext uri="{BB962C8B-B14F-4D97-AF65-F5344CB8AC3E}">
        <p14:creationId xmlns:p14="http://schemas.microsoft.com/office/powerpoint/2010/main" val="408322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0515-A59D-4728-8DF5-3107A2ED26D6}"/>
              </a:ext>
            </a:extLst>
          </p:cNvPr>
          <p:cNvSpPr>
            <a:spLocks noGrp="1"/>
          </p:cNvSpPr>
          <p:nvPr>
            <p:ph type="title"/>
          </p:nvPr>
        </p:nvSpPr>
        <p:spPr/>
        <p:txBody>
          <a:bodyPr/>
          <a:lstStyle/>
          <a:p>
            <a:r>
              <a:rPr lang="en-US" b="1" dirty="0"/>
              <a:t>Introduction</a:t>
            </a:r>
            <a:r>
              <a:rPr lang="en-US" dirty="0"/>
              <a:t> </a:t>
            </a:r>
          </a:p>
        </p:txBody>
      </p:sp>
      <p:sp>
        <p:nvSpPr>
          <p:cNvPr id="3" name="Content Placeholder 2">
            <a:extLst>
              <a:ext uri="{FF2B5EF4-FFF2-40B4-BE49-F238E27FC236}">
                <a16:creationId xmlns:a16="http://schemas.microsoft.com/office/drawing/2014/main" id="{999C3FC5-0513-48A8-839E-26874656353B}"/>
              </a:ext>
            </a:extLst>
          </p:cNvPr>
          <p:cNvSpPr>
            <a:spLocks noGrp="1"/>
          </p:cNvSpPr>
          <p:nvPr>
            <p:ph idx="1"/>
          </p:nvPr>
        </p:nvSpPr>
        <p:spPr/>
        <p:txBody>
          <a:bodyPr/>
          <a:lstStyle/>
          <a:p>
            <a:pPr algn="just"/>
            <a:r>
              <a:rPr lang="en-US" dirty="0"/>
              <a:t>A grocery shopping is an android application where users can purchase and order groceries online. The system is developed with a user-friendly and attractive GUI. </a:t>
            </a:r>
          </a:p>
          <a:p>
            <a:pPr algn="just"/>
            <a:r>
              <a:rPr lang="en-US" dirty="0"/>
              <a:t>It delivers a wide range of groceries available online. Users have to first login into the system to view the groceries and add them into their cart. </a:t>
            </a:r>
          </a:p>
          <a:p>
            <a:pPr algn="just"/>
            <a:r>
              <a:rPr lang="en-US" dirty="0"/>
              <a:t>They can then order it by making a secure online payment via CREDIT CARD. The system functionality of products and orders is stored on server side in a web service</a:t>
            </a:r>
          </a:p>
        </p:txBody>
      </p:sp>
    </p:spTree>
    <p:extLst>
      <p:ext uri="{BB962C8B-B14F-4D97-AF65-F5344CB8AC3E}">
        <p14:creationId xmlns:p14="http://schemas.microsoft.com/office/powerpoint/2010/main" val="297918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F25B-0942-4F7A-BE23-692F376FFC32}"/>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A03DDB2C-43F2-4B50-AAD5-F860E585E901}"/>
              </a:ext>
            </a:extLst>
          </p:cNvPr>
          <p:cNvSpPr>
            <a:spLocks noGrp="1"/>
          </p:cNvSpPr>
          <p:nvPr>
            <p:ph idx="1"/>
          </p:nvPr>
        </p:nvSpPr>
        <p:spPr/>
        <p:txBody>
          <a:bodyPr/>
          <a:lstStyle/>
          <a:p>
            <a:pPr algn="just"/>
            <a:r>
              <a:rPr lang="en-US" dirty="0"/>
              <a:t>Provide customers with a convenient and efficient way to purchase groceries online and have them delivered to their doorstep. The application typically allows customers to browse and purchase products from a wide selection of groceries, including fresh produce, packaged goods, and household items, among others.</a:t>
            </a:r>
          </a:p>
        </p:txBody>
      </p:sp>
    </p:spTree>
    <p:extLst>
      <p:ext uri="{BB962C8B-B14F-4D97-AF65-F5344CB8AC3E}">
        <p14:creationId xmlns:p14="http://schemas.microsoft.com/office/powerpoint/2010/main" val="150340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0D1A-C1B4-43FF-988B-05B3518D2F94}"/>
              </a:ext>
            </a:extLst>
          </p:cNvPr>
          <p:cNvSpPr>
            <a:spLocks noGrp="1"/>
          </p:cNvSpPr>
          <p:nvPr>
            <p:ph type="title"/>
          </p:nvPr>
        </p:nvSpPr>
        <p:spPr>
          <a:xfrm>
            <a:off x="831850" y="-268014"/>
            <a:ext cx="10515600" cy="1229711"/>
          </a:xfrm>
        </p:spPr>
        <p:txBody>
          <a:bodyPr>
            <a:normAutofit/>
          </a:bodyPr>
          <a:lstStyle/>
          <a:p>
            <a:r>
              <a:rPr lang="en-US" sz="4400" b="1" dirty="0"/>
              <a:t>Implementation</a:t>
            </a:r>
            <a:endParaRPr lang="en-US" sz="4400" dirty="0"/>
          </a:p>
        </p:txBody>
      </p:sp>
      <p:sp>
        <p:nvSpPr>
          <p:cNvPr id="3" name="Text Placeholder 2">
            <a:extLst>
              <a:ext uri="{FF2B5EF4-FFF2-40B4-BE49-F238E27FC236}">
                <a16:creationId xmlns:a16="http://schemas.microsoft.com/office/drawing/2014/main" id="{690324D2-2940-491A-B2FB-015136B842C7}"/>
              </a:ext>
            </a:extLst>
          </p:cNvPr>
          <p:cNvSpPr>
            <a:spLocks noGrp="1"/>
          </p:cNvSpPr>
          <p:nvPr>
            <p:ph type="body" idx="1"/>
          </p:nvPr>
        </p:nvSpPr>
        <p:spPr>
          <a:xfrm>
            <a:off x="831850" y="1497723"/>
            <a:ext cx="10377433" cy="4745421"/>
          </a:xfrm>
        </p:spPr>
        <p:txBody>
          <a:bodyPr/>
          <a:lstStyle/>
          <a:p>
            <a:r>
              <a:rPr lang="en-US" sz="2800" b="1" dirty="0"/>
              <a:t>Software requirements:</a:t>
            </a:r>
          </a:p>
          <a:p>
            <a:pPr marL="342900" indent="-342900">
              <a:buFont typeface="Arial" panose="020B0604020202020204" pitchFamily="34" charset="0"/>
              <a:buChar char="•"/>
            </a:pPr>
            <a:r>
              <a:rPr lang="en-US" sz="2800" dirty="0"/>
              <a:t>Operating system: Window 10 or above.</a:t>
            </a:r>
          </a:p>
          <a:p>
            <a:pPr marL="342900" indent="-342900">
              <a:buFont typeface="Arial" panose="020B0604020202020204" pitchFamily="34" charset="0"/>
              <a:buChar char="•"/>
            </a:pPr>
            <a:r>
              <a:rPr lang="en-US" sz="2800" dirty="0"/>
              <a:t>Web browser: Google chrome, Microsoft edge.</a:t>
            </a:r>
          </a:p>
          <a:p>
            <a:pPr marL="342900" indent="-342900">
              <a:buFont typeface="Arial" panose="020B0604020202020204" pitchFamily="34" charset="0"/>
              <a:buChar char="•"/>
            </a:pPr>
            <a:r>
              <a:rPr lang="en-US" sz="2800" dirty="0"/>
              <a:t>Server: Tomcat platform</a:t>
            </a:r>
          </a:p>
          <a:p>
            <a:pPr marL="342900" indent="-342900">
              <a:buFont typeface="Arial" panose="020B0604020202020204" pitchFamily="34" charset="0"/>
              <a:buChar char="•"/>
            </a:pPr>
            <a:r>
              <a:rPr lang="en-US" sz="2800" dirty="0"/>
              <a:t>Front end: Html, </a:t>
            </a:r>
            <a:r>
              <a:rPr lang="en-US" sz="2800" dirty="0" err="1"/>
              <a:t>Css</a:t>
            </a:r>
            <a:r>
              <a:rPr lang="en-US" sz="2800" dirty="0"/>
              <a:t>, Angular, Js.</a:t>
            </a:r>
          </a:p>
          <a:p>
            <a:pPr marL="342900" indent="-342900">
              <a:buFont typeface="Arial" panose="020B0604020202020204" pitchFamily="34" charset="0"/>
              <a:buChar char="•"/>
            </a:pPr>
            <a:r>
              <a:rPr lang="en-US" sz="2800" dirty="0"/>
              <a:t>Back end: Spring boot, java, Hibernate, </a:t>
            </a:r>
            <a:r>
              <a:rPr lang="en-US" sz="2800" dirty="0" err="1"/>
              <a:t>Mysql</a:t>
            </a:r>
            <a:r>
              <a:rPr lang="en-US" sz="2800" dirty="0"/>
              <a:t>.</a:t>
            </a:r>
          </a:p>
          <a:p>
            <a:r>
              <a:rPr lang="en-US" sz="2800" b="1" dirty="0"/>
              <a:t>Hardware requirements:</a:t>
            </a:r>
          </a:p>
          <a:p>
            <a:pPr marL="342900" indent="-342900">
              <a:buFont typeface="Arial" panose="020B0604020202020204" pitchFamily="34" charset="0"/>
              <a:buChar char="•"/>
            </a:pPr>
            <a:r>
              <a:rPr lang="en-US" sz="2800" dirty="0"/>
              <a:t>60 MB of free hard-drive space</a:t>
            </a:r>
          </a:p>
          <a:p>
            <a:pPr marL="342900" indent="-342900">
              <a:buFont typeface="Arial" panose="020B0604020202020204" pitchFamily="34" charset="0"/>
              <a:buChar char="•"/>
            </a:pPr>
            <a:r>
              <a:rPr lang="en-US" sz="2800" dirty="0"/>
              <a:t>128 MB of RAM</a:t>
            </a:r>
          </a:p>
          <a:p>
            <a:endParaRPr lang="en-US" dirty="0"/>
          </a:p>
        </p:txBody>
      </p:sp>
    </p:spTree>
    <p:extLst>
      <p:ext uri="{BB962C8B-B14F-4D97-AF65-F5344CB8AC3E}">
        <p14:creationId xmlns:p14="http://schemas.microsoft.com/office/powerpoint/2010/main" val="213504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a:xfrm>
            <a:off x="614855" y="1690688"/>
            <a:ext cx="10909738" cy="5025422"/>
          </a:xfrm>
        </p:spPr>
        <p:txBody>
          <a:bodyPr>
            <a:normAutofit/>
          </a:bodyPr>
          <a:lstStyle/>
          <a:p>
            <a:r>
              <a:rPr lang="en-IN" dirty="0"/>
              <a:t>Admin portal</a:t>
            </a:r>
          </a:p>
          <a:p>
            <a:r>
              <a:rPr lang="en-IN" dirty="0"/>
              <a:t>Customer portal</a:t>
            </a:r>
          </a:p>
          <a:p>
            <a:r>
              <a:rPr lang="en-IN" dirty="0"/>
              <a:t>Customer support</a:t>
            </a:r>
          </a:p>
          <a:p>
            <a:r>
              <a:rPr lang="en-IN" dirty="0"/>
              <a:t>Delivery Portal</a:t>
            </a:r>
          </a:p>
          <a:p>
            <a:endParaRPr lang="en-IN" dirty="0"/>
          </a:p>
        </p:txBody>
      </p:sp>
    </p:spTree>
    <p:extLst>
      <p:ext uri="{BB962C8B-B14F-4D97-AF65-F5344CB8AC3E}">
        <p14:creationId xmlns:p14="http://schemas.microsoft.com/office/powerpoint/2010/main" val="347664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p:txBody>
          <a:bodyPr/>
          <a:lstStyle/>
          <a:p>
            <a:r>
              <a:rPr lang="en-IN" b="1" dirty="0"/>
              <a:t>Delivery</a:t>
            </a:r>
            <a:r>
              <a:rPr lang="en-IN" dirty="0"/>
              <a:t> </a:t>
            </a:r>
            <a:r>
              <a:rPr lang="en-IN" b="1" dirty="0"/>
              <a:t>portal</a:t>
            </a:r>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838200" y="1907627"/>
            <a:ext cx="10515600" cy="4585247"/>
          </a:xfrm>
        </p:spPr>
        <p:txBody>
          <a:bodyPr>
            <a:normAutofit/>
          </a:bodyPr>
          <a:lstStyle/>
          <a:p>
            <a:endParaRPr lang="en-IN" sz="3600" dirty="0"/>
          </a:p>
          <a:p>
            <a:r>
              <a:rPr lang="en-IN" sz="3200" dirty="0"/>
              <a:t>SMS Process</a:t>
            </a:r>
          </a:p>
          <a:p>
            <a:r>
              <a:rPr lang="en-IN" sz="3200" dirty="0" err="1"/>
              <a:t>Gps</a:t>
            </a:r>
            <a:r>
              <a:rPr lang="en-IN" sz="3200" dirty="0"/>
              <a:t> tracking</a:t>
            </a:r>
          </a:p>
        </p:txBody>
      </p:sp>
    </p:spTree>
    <p:extLst>
      <p:ext uri="{BB962C8B-B14F-4D97-AF65-F5344CB8AC3E}">
        <p14:creationId xmlns:p14="http://schemas.microsoft.com/office/powerpoint/2010/main" val="299855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A4D3-C585-4520-9CB1-FA0C6C236400}"/>
              </a:ext>
            </a:extLst>
          </p:cNvPr>
          <p:cNvSpPr>
            <a:spLocks noGrp="1"/>
          </p:cNvSpPr>
          <p:nvPr>
            <p:ph type="title"/>
          </p:nvPr>
        </p:nvSpPr>
        <p:spPr/>
        <p:txBody>
          <a:bodyPr/>
          <a:lstStyle/>
          <a:p>
            <a:r>
              <a:rPr lang="en-US" b="1" dirty="0"/>
              <a:t>SMS process</a:t>
            </a:r>
          </a:p>
        </p:txBody>
      </p:sp>
      <p:sp>
        <p:nvSpPr>
          <p:cNvPr id="3" name="Content Placeholder 2">
            <a:extLst>
              <a:ext uri="{FF2B5EF4-FFF2-40B4-BE49-F238E27FC236}">
                <a16:creationId xmlns:a16="http://schemas.microsoft.com/office/drawing/2014/main" id="{F7BB7840-31B5-4DC7-8D60-6AF1E25BF7EA}"/>
              </a:ext>
            </a:extLst>
          </p:cNvPr>
          <p:cNvSpPr>
            <a:spLocks noGrp="1"/>
          </p:cNvSpPr>
          <p:nvPr>
            <p:ph idx="1"/>
          </p:nvPr>
        </p:nvSpPr>
        <p:spPr/>
        <p:txBody>
          <a:bodyPr/>
          <a:lstStyle/>
          <a:p>
            <a:pPr algn="just"/>
            <a:r>
              <a:rPr lang="en-US" dirty="0"/>
              <a:t>SMS (Short Message Service) sending is a method of sending short text messages between mobile devices. In the context of a delivery application, SMS sending is used to send notifications to customers about the status of their delivery, such as when the delivery is dispatched, in transit, or has been delivered. SMS notifications can be sent automatically through the delivery application or manually by a customer service representative. SMS notifications can help improve customer satisfaction and reduce the number of customer inquiries about delivery status.</a:t>
            </a:r>
          </a:p>
        </p:txBody>
      </p:sp>
    </p:spTree>
    <p:extLst>
      <p:ext uri="{BB962C8B-B14F-4D97-AF65-F5344CB8AC3E}">
        <p14:creationId xmlns:p14="http://schemas.microsoft.com/office/powerpoint/2010/main" val="411150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B67F25-1E0D-46BC-9667-86F7EB29ACAF}"/>
              </a:ext>
            </a:extLst>
          </p:cNvPr>
          <p:cNvPicPr>
            <a:picLocks noChangeAspect="1"/>
          </p:cNvPicPr>
          <p:nvPr/>
        </p:nvPicPr>
        <p:blipFill rotWithShape="1">
          <a:blip r:embed="rId2">
            <a:extLst>
              <a:ext uri="{28A0092B-C50C-407E-A947-70E740481C1C}">
                <a14:useLocalDpi xmlns:a14="http://schemas.microsoft.com/office/drawing/2010/main" val="0"/>
              </a:ext>
            </a:extLst>
          </a:blip>
          <a:srcRect l="3220" t="5574" r="5009" b="6885"/>
          <a:stretch/>
        </p:blipFill>
        <p:spPr>
          <a:xfrm>
            <a:off x="551793" y="504497"/>
            <a:ext cx="11004332" cy="5833242"/>
          </a:xfrm>
          <a:prstGeom prst="rect">
            <a:avLst/>
          </a:prstGeom>
        </p:spPr>
      </p:pic>
    </p:spTree>
    <p:extLst>
      <p:ext uri="{BB962C8B-B14F-4D97-AF65-F5344CB8AC3E}">
        <p14:creationId xmlns:p14="http://schemas.microsoft.com/office/powerpoint/2010/main" val="3481036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454</TotalTime>
  <Words>783</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GROCERY  DELIVERY APPLICATION</vt:lpstr>
      <vt:lpstr>Abstract</vt:lpstr>
      <vt:lpstr>Introduction </vt:lpstr>
      <vt:lpstr>Objective</vt:lpstr>
      <vt:lpstr>Implementation</vt:lpstr>
      <vt:lpstr>Modules</vt:lpstr>
      <vt:lpstr>Delivery portal</vt:lpstr>
      <vt:lpstr>SMS process</vt:lpstr>
      <vt:lpstr>PowerPoint Presentation</vt:lpstr>
      <vt:lpstr>GPS Tracking</vt:lpstr>
      <vt:lpstr>PowerPoint Presentation</vt:lpstr>
      <vt:lpstr>Goals</vt:lpstr>
      <vt:lpstr>PowerPoint Presentation</vt:lpstr>
      <vt:lpstr>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Ranjithapriya Ranjithapriya</cp:lastModifiedBy>
  <cp:revision>33</cp:revision>
  <dcterms:created xsi:type="dcterms:W3CDTF">2022-08-01T12:32:56Z</dcterms:created>
  <dcterms:modified xsi:type="dcterms:W3CDTF">2023-05-08T11:33:47Z</dcterms:modified>
</cp:coreProperties>
</file>