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5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4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87" r:id="rId29"/>
    <p:sldId id="289" r:id="rId30"/>
  </p:sldIdLst>
  <p:sldSz cx="18288000" cy="18288000"/>
  <p:notesSz cx="18288000" cy="1828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1234" y="1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2639" y="2139466"/>
            <a:ext cx="11237030" cy="6777149"/>
          </a:xfrm>
        </p:spPr>
        <p:txBody>
          <a:bodyPr bIns="0" anchor="b">
            <a:normAutofit/>
          </a:bodyPr>
          <a:lstStyle>
            <a:lvl1pPr algn="l"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2639" y="9416548"/>
            <a:ext cx="11237030" cy="2606989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3200" b="0" cap="all" baseline="0">
                <a:solidFill>
                  <a:schemeClr val="tx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92638" y="878156"/>
            <a:ext cx="6172584" cy="824536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69407" y="2130595"/>
            <a:ext cx="1604010" cy="134287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4792639" y="9409445"/>
            <a:ext cx="1123703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33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2886983" y="4925568"/>
            <a:ext cx="1314268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38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836057" y="2130599"/>
            <a:ext cx="2206054" cy="1242637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86983" y="2130599"/>
            <a:ext cx="10602190" cy="124263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836056" y="2130599"/>
            <a:ext cx="0" cy="12426371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303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35607" y="3488602"/>
            <a:ext cx="10616785" cy="1682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8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8774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3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890481" y="3323014"/>
            <a:ext cx="4739005" cy="5530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017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2886983" y="4925568"/>
            <a:ext cx="1314268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3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6982" y="4683014"/>
            <a:ext cx="11234004" cy="5034533"/>
          </a:xfrm>
        </p:spPr>
        <p:txBody>
          <a:bodyPr anchor="b">
            <a:normAutofit/>
          </a:bodyPr>
          <a:lstStyle>
            <a:lvl1pPr algn="l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6984" y="10149857"/>
            <a:ext cx="11234004" cy="2701144"/>
          </a:xfrm>
        </p:spPr>
        <p:txBody>
          <a:bodyPr tIns="91440">
            <a:norm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886982" y="10146627"/>
            <a:ext cx="112340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67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6983" y="2146375"/>
            <a:ext cx="13142686" cy="28248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86981" y="5370496"/>
            <a:ext cx="6251742" cy="91668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78364" y="5370497"/>
            <a:ext cx="6251304" cy="91668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2886983" y="4925568"/>
            <a:ext cx="1314268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91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2886983" y="4925568"/>
            <a:ext cx="1314268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6982" y="2144439"/>
            <a:ext cx="13142688" cy="28168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6982" y="5385468"/>
            <a:ext cx="6251532" cy="2138515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 cap="all" baseline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6982" y="7531388"/>
            <a:ext cx="6251532" cy="70518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78364" y="5394679"/>
            <a:ext cx="6251304" cy="2139299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 cap="all" baseline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78364" y="7523978"/>
            <a:ext cx="6251304" cy="70329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95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2886983" y="4925568"/>
            <a:ext cx="1314268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88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2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084" y="2130596"/>
            <a:ext cx="4851900" cy="5992312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3312" y="2130597"/>
            <a:ext cx="7656356" cy="1242353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78085" y="8547980"/>
            <a:ext cx="4854738" cy="5995149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2883496" y="8547976"/>
            <a:ext cx="484655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2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9993003" y="1285791"/>
            <a:ext cx="7022774" cy="13730936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8297" y="3012035"/>
            <a:ext cx="6489870" cy="4881557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280256" y="2993450"/>
            <a:ext cx="4469996" cy="1031020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86984" y="8389312"/>
            <a:ext cx="6480572" cy="534331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873328" y="14586287"/>
            <a:ext cx="6504840" cy="853661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75061" y="849711"/>
            <a:ext cx="6503106" cy="85581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2882562" y="8382947"/>
            <a:ext cx="648402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60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375291"/>
            <a:ext cx="18288000" cy="108787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16254009"/>
            <a:ext cx="18288002" cy="2065939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16269672"/>
            <a:ext cx="18288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86983" y="2145388"/>
            <a:ext cx="13142686" cy="2797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6983" y="5375289"/>
            <a:ext cx="13142686" cy="9201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293084" y="880988"/>
            <a:ext cx="4736584" cy="824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86982" y="878156"/>
            <a:ext cx="8068008" cy="824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450" y="2130595"/>
            <a:ext cx="1591492" cy="134287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56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51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200" indent="-457200" algn="l" defTabSz="1371600" rtl="0" eaLnBrk="1" latinLnBrk="0" hangingPunct="1">
        <a:lnSpc>
          <a:spcPct val="120000"/>
        </a:lnSpc>
        <a:spcBef>
          <a:spcPts val="2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4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371600" indent="-457200" algn="l" defTabSz="13716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2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2286000" indent="-457200" algn="l" defTabSz="13716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3200400" indent="-457200" algn="l" defTabSz="13716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4114800" indent="-457200" algn="l" defTabSz="13716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9790" y="5852791"/>
            <a:ext cx="8468360" cy="368626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900" b="1" spc="305" dirty="0">
                <a:latin typeface="Cambria"/>
                <a:cs typeface="Cambria"/>
              </a:rPr>
              <a:t>by</a:t>
            </a:r>
            <a:r>
              <a:rPr sz="5900" b="1" spc="180" dirty="0">
                <a:latin typeface="Cambria"/>
                <a:cs typeface="Cambria"/>
              </a:rPr>
              <a:t> </a:t>
            </a:r>
            <a:r>
              <a:rPr lang="en-IN" sz="5900" b="1" spc="605" dirty="0">
                <a:latin typeface="Cambria"/>
                <a:cs typeface="Cambria"/>
              </a:rPr>
              <a:t>RAGAVI T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5900" b="1" spc="605" dirty="0">
                <a:latin typeface="Cambria"/>
                <a:cs typeface="Cambria"/>
              </a:rPr>
              <a:t>     RAKSHANA PON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5900" b="1" spc="605" dirty="0">
                <a:latin typeface="Cambria"/>
                <a:cs typeface="Cambria"/>
              </a:rPr>
              <a:t>     RANJANI V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5900" b="1" spc="605" dirty="0">
                <a:latin typeface="Cambria"/>
                <a:cs typeface="Cambria"/>
              </a:rPr>
              <a:t>     RANJITHA R</a:t>
            </a:r>
            <a:endParaRPr sz="59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212715" algn="l"/>
              </a:tabLst>
            </a:pPr>
            <a:r>
              <a:rPr spc="1110" dirty="0"/>
              <a:t>Group	</a:t>
            </a:r>
            <a:r>
              <a:rPr spc="925" dirty="0"/>
              <a:t>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0" y="0"/>
            <a:ext cx="7425690" cy="5290820"/>
            <a:chOff x="0" y="0"/>
            <a:chExt cx="7425690" cy="529082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425348" cy="13380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4001445" cy="529024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2C55B8F-24D3-9FDB-7623-258585FCC181}"/>
              </a:ext>
            </a:extLst>
          </p:cNvPr>
          <p:cNvSpPr txBox="1"/>
          <p:nvPr/>
        </p:nvSpPr>
        <p:spPr>
          <a:xfrm>
            <a:off x="4267200" y="2819400"/>
            <a:ext cx="9372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/>
              <a:t>       WEEK 2 ACTIVITY</a:t>
            </a:r>
          </a:p>
          <a:p>
            <a:r>
              <a:rPr lang="en-IN" sz="6600" dirty="0"/>
              <a:t>        MIND - MAPPING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1164" y="3657600"/>
            <a:ext cx="14925672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C4B8D3D-0B2E-566D-683E-84D8F7899317}"/>
              </a:ext>
            </a:extLst>
          </p:cNvPr>
          <p:cNvSpPr txBox="1"/>
          <p:nvPr/>
        </p:nvSpPr>
        <p:spPr>
          <a:xfrm>
            <a:off x="4038600" y="6804300"/>
            <a:ext cx="1188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    WEEK 3 ACTIVITY</a:t>
            </a:r>
          </a:p>
          <a:p>
            <a:r>
              <a:rPr lang="en-IN" sz="7200" dirty="0"/>
              <a:t>5Ws+1H MATRIX TABLE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6396" y="3848420"/>
            <a:ext cx="72199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195" dirty="0">
                <a:latin typeface="Cambria"/>
                <a:cs typeface="Cambria"/>
              </a:rPr>
              <a:t>G</a:t>
            </a:r>
            <a:r>
              <a:rPr sz="1900" spc="35" dirty="0">
                <a:latin typeface="Cambria"/>
                <a:cs typeface="Cambria"/>
              </a:rPr>
              <a:t>r</a:t>
            </a:r>
            <a:r>
              <a:rPr sz="1900" spc="70" dirty="0">
                <a:latin typeface="Cambria"/>
                <a:cs typeface="Cambria"/>
              </a:rPr>
              <a:t>o</a:t>
            </a:r>
            <a:r>
              <a:rPr sz="1900" spc="40" dirty="0">
                <a:latin typeface="Cambria"/>
                <a:cs typeface="Cambria"/>
              </a:rPr>
              <a:t>u</a:t>
            </a:r>
            <a:r>
              <a:rPr sz="1900" spc="55" dirty="0">
                <a:latin typeface="Cambria"/>
                <a:cs typeface="Cambria"/>
              </a:rPr>
              <a:t>p</a:t>
            </a:r>
            <a:endParaRPr sz="19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7552" y="3848420"/>
            <a:ext cx="55943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190" dirty="0">
                <a:latin typeface="Cambria"/>
                <a:cs typeface="Cambria"/>
              </a:rPr>
              <a:t>W</a:t>
            </a:r>
            <a:r>
              <a:rPr sz="1900" spc="114" dirty="0">
                <a:latin typeface="Cambria"/>
                <a:cs typeface="Cambria"/>
              </a:rPr>
              <a:t>h</a:t>
            </a:r>
            <a:r>
              <a:rPr sz="1900" spc="75" dirty="0">
                <a:latin typeface="Cambria"/>
                <a:cs typeface="Cambria"/>
              </a:rPr>
              <a:t>o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2614" y="3848420"/>
            <a:ext cx="62928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190" dirty="0">
                <a:latin typeface="Cambria"/>
                <a:cs typeface="Cambria"/>
              </a:rPr>
              <a:t>W</a:t>
            </a:r>
            <a:r>
              <a:rPr sz="1900" spc="114" dirty="0">
                <a:latin typeface="Cambria"/>
                <a:cs typeface="Cambria"/>
              </a:rPr>
              <a:t>h</a:t>
            </a:r>
            <a:r>
              <a:rPr sz="1900" spc="75" dirty="0">
                <a:latin typeface="Cambria"/>
                <a:cs typeface="Cambria"/>
              </a:rPr>
              <a:t>a</a:t>
            </a:r>
            <a:r>
              <a:rPr sz="1900" spc="-20" dirty="0">
                <a:latin typeface="Cambria"/>
                <a:cs typeface="Cambria"/>
              </a:rPr>
              <a:t>t</a:t>
            </a:r>
            <a:endParaRPr sz="190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07526" y="3849305"/>
            <a:ext cx="76771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190" dirty="0">
                <a:latin typeface="Cambria"/>
                <a:cs typeface="Cambria"/>
              </a:rPr>
              <a:t>W</a:t>
            </a:r>
            <a:r>
              <a:rPr sz="1900" spc="114" dirty="0">
                <a:latin typeface="Cambria"/>
                <a:cs typeface="Cambria"/>
              </a:rPr>
              <a:t>h</a:t>
            </a:r>
            <a:r>
              <a:rPr sz="1900" spc="15" dirty="0">
                <a:latin typeface="Cambria"/>
                <a:cs typeface="Cambria"/>
              </a:rPr>
              <a:t>e</a:t>
            </a:r>
            <a:r>
              <a:rPr sz="1900" spc="35" dirty="0">
                <a:latin typeface="Cambria"/>
                <a:cs typeface="Cambria"/>
              </a:rPr>
              <a:t>r</a:t>
            </a:r>
            <a:r>
              <a:rPr sz="1900" spc="20" dirty="0">
                <a:latin typeface="Cambria"/>
                <a:cs typeface="Cambria"/>
              </a:rPr>
              <a:t>e</a:t>
            </a:r>
            <a:endParaRPr sz="19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85524" y="3854343"/>
            <a:ext cx="69278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190" dirty="0">
                <a:latin typeface="Cambria"/>
                <a:cs typeface="Cambria"/>
              </a:rPr>
              <a:t>W</a:t>
            </a:r>
            <a:r>
              <a:rPr sz="1900" spc="114" dirty="0">
                <a:latin typeface="Cambria"/>
                <a:cs typeface="Cambria"/>
              </a:rPr>
              <a:t>h</a:t>
            </a:r>
            <a:r>
              <a:rPr sz="1900" spc="15" dirty="0">
                <a:latin typeface="Cambria"/>
                <a:cs typeface="Cambria"/>
              </a:rPr>
              <a:t>e</a:t>
            </a:r>
            <a:r>
              <a:rPr sz="1900" spc="125" dirty="0">
                <a:latin typeface="Cambria"/>
                <a:cs typeface="Cambria"/>
              </a:rPr>
              <a:t>n</a:t>
            </a:r>
            <a:endParaRPr sz="1900" dirty="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39255" y="3848420"/>
            <a:ext cx="54927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190" dirty="0">
                <a:latin typeface="Cambria"/>
                <a:cs typeface="Cambria"/>
              </a:rPr>
              <a:t>W</a:t>
            </a:r>
            <a:r>
              <a:rPr sz="1900" spc="114" dirty="0">
                <a:latin typeface="Cambria"/>
                <a:cs typeface="Cambria"/>
              </a:rPr>
              <a:t>h</a:t>
            </a:r>
            <a:r>
              <a:rPr sz="1900" spc="50" dirty="0">
                <a:latin typeface="Cambria"/>
                <a:cs typeface="Cambria"/>
              </a:rPr>
              <a:t>y</a:t>
            </a:r>
            <a:endParaRPr sz="1900" dirty="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88384" y="3897803"/>
            <a:ext cx="55435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195" dirty="0">
                <a:latin typeface="Cambria"/>
                <a:cs typeface="Cambria"/>
              </a:rPr>
              <a:t>H</a:t>
            </a:r>
            <a:r>
              <a:rPr sz="1900" spc="70" dirty="0">
                <a:latin typeface="Cambria"/>
                <a:cs typeface="Cambria"/>
              </a:rPr>
              <a:t>o</a:t>
            </a:r>
            <a:r>
              <a:rPr sz="1900" spc="95" dirty="0">
                <a:latin typeface="Cambria"/>
                <a:cs typeface="Cambria"/>
              </a:rPr>
              <a:t>w</a:t>
            </a:r>
            <a:endParaRPr sz="1900" dirty="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0645" y="6011434"/>
            <a:ext cx="1557655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85" dirty="0">
                <a:latin typeface="Cambria"/>
                <a:cs typeface="Cambria"/>
              </a:rPr>
              <a:t>Core</a:t>
            </a:r>
            <a:r>
              <a:rPr sz="1900" spc="-50" dirty="0">
                <a:latin typeface="Cambria"/>
                <a:cs typeface="Cambria"/>
              </a:rPr>
              <a:t> </a:t>
            </a:r>
            <a:r>
              <a:rPr sz="1900" spc="60" dirty="0">
                <a:latin typeface="Cambria"/>
                <a:cs typeface="Cambria"/>
              </a:rPr>
              <a:t>Weather </a:t>
            </a:r>
            <a:r>
              <a:rPr sz="1900" spc="-400" dirty="0">
                <a:latin typeface="Cambria"/>
                <a:cs typeface="Cambria"/>
              </a:rPr>
              <a:t> </a:t>
            </a:r>
            <a:r>
              <a:rPr sz="1900" spc="45" dirty="0">
                <a:latin typeface="Cambria"/>
                <a:cs typeface="Cambria"/>
              </a:rPr>
              <a:t>Elements</a:t>
            </a:r>
            <a:endParaRPr sz="1900" dirty="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22972" y="6011434"/>
            <a:ext cx="1915160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35" dirty="0">
                <a:latin typeface="Cambria"/>
                <a:cs typeface="Cambria"/>
              </a:rPr>
              <a:t>Meteorologists, </a:t>
            </a:r>
            <a:r>
              <a:rPr sz="1900" spc="40" dirty="0">
                <a:latin typeface="Cambria"/>
                <a:cs typeface="Cambria"/>
              </a:rPr>
              <a:t> </a:t>
            </a:r>
            <a:r>
              <a:rPr sz="1900" spc="60" dirty="0">
                <a:latin typeface="Cambria"/>
                <a:cs typeface="Cambria"/>
              </a:rPr>
              <a:t>Weather</a:t>
            </a:r>
            <a:r>
              <a:rPr sz="1900" spc="-55" dirty="0">
                <a:latin typeface="Cambria"/>
                <a:cs typeface="Cambria"/>
              </a:rPr>
              <a:t> </a:t>
            </a:r>
            <a:r>
              <a:rPr sz="1900" spc="35" dirty="0">
                <a:latin typeface="Cambria"/>
                <a:cs typeface="Cambria"/>
              </a:rPr>
              <a:t>analysts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28270" y="5678059"/>
            <a:ext cx="1918970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50" dirty="0">
                <a:latin typeface="Cambria"/>
                <a:cs typeface="Cambria"/>
              </a:rPr>
              <a:t>Measure</a:t>
            </a:r>
            <a:r>
              <a:rPr sz="1900" spc="-35" dirty="0">
                <a:latin typeface="Cambria"/>
                <a:cs typeface="Cambria"/>
              </a:rPr>
              <a:t> </a:t>
            </a:r>
            <a:r>
              <a:rPr sz="1900" spc="45" dirty="0">
                <a:latin typeface="Cambria"/>
                <a:cs typeface="Cambria"/>
              </a:rPr>
              <a:t>weather </a:t>
            </a:r>
            <a:r>
              <a:rPr sz="1900" spc="-405" dirty="0">
                <a:latin typeface="Cambria"/>
                <a:cs typeface="Cambria"/>
              </a:rPr>
              <a:t> </a:t>
            </a:r>
            <a:r>
              <a:rPr sz="1900" spc="30" dirty="0">
                <a:latin typeface="Cambria"/>
                <a:cs typeface="Cambria"/>
              </a:rPr>
              <a:t>elements </a:t>
            </a:r>
            <a:r>
              <a:rPr sz="1900" spc="35" dirty="0">
                <a:latin typeface="Cambria"/>
                <a:cs typeface="Cambria"/>
              </a:rPr>
              <a:t>like </a:t>
            </a:r>
            <a:r>
              <a:rPr sz="1900" spc="40" dirty="0">
                <a:latin typeface="Cambria"/>
                <a:cs typeface="Cambria"/>
              </a:rPr>
              <a:t> </a:t>
            </a:r>
            <a:r>
              <a:rPr sz="1900" spc="30" dirty="0">
                <a:latin typeface="Cambria"/>
                <a:cs typeface="Cambria"/>
              </a:rPr>
              <a:t>temperature, </a:t>
            </a:r>
            <a:r>
              <a:rPr sz="1900" spc="35" dirty="0">
                <a:latin typeface="Cambria"/>
                <a:cs typeface="Cambria"/>
              </a:rPr>
              <a:t> </a:t>
            </a:r>
            <a:r>
              <a:rPr sz="1900" spc="40" dirty="0">
                <a:latin typeface="Cambria"/>
                <a:cs typeface="Cambria"/>
              </a:rPr>
              <a:t>humidity,</a:t>
            </a:r>
            <a:r>
              <a:rPr sz="1900" dirty="0">
                <a:latin typeface="Cambria"/>
                <a:cs typeface="Cambria"/>
              </a:rPr>
              <a:t> </a:t>
            </a:r>
            <a:r>
              <a:rPr sz="1900" spc="25" dirty="0">
                <a:latin typeface="Cambria"/>
                <a:cs typeface="Cambria"/>
              </a:rPr>
              <a:t>etc.</a:t>
            </a:r>
            <a:endParaRPr sz="1900" dirty="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39025" y="5937277"/>
            <a:ext cx="1704975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60" dirty="0">
                <a:latin typeface="Cambria"/>
                <a:cs typeface="Cambria"/>
              </a:rPr>
              <a:t>Global, </a:t>
            </a:r>
            <a:r>
              <a:rPr sz="1900" spc="65" dirty="0">
                <a:latin typeface="Cambria"/>
                <a:cs typeface="Cambria"/>
              </a:rPr>
              <a:t> </a:t>
            </a:r>
            <a:r>
              <a:rPr sz="1900" spc="55" dirty="0">
                <a:latin typeface="Cambria"/>
                <a:cs typeface="Cambria"/>
              </a:rPr>
              <a:t>Regional,</a:t>
            </a:r>
            <a:r>
              <a:rPr sz="1900" spc="-45" dirty="0">
                <a:latin typeface="Cambria"/>
                <a:cs typeface="Cambria"/>
              </a:rPr>
              <a:t> </a:t>
            </a:r>
            <a:r>
              <a:rPr sz="1900" spc="85" dirty="0">
                <a:latin typeface="Cambria"/>
                <a:cs typeface="Cambria"/>
              </a:rPr>
              <a:t>Local</a:t>
            </a:r>
            <a:endParaRPr sz="1900" dirty="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35785" y="5899349"/>
            <a:ext cx="2492375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60" dirty="0">
                <a:latin typeface="Cambria"/>
                <a:cs typeface="Cambria"/>
              </a:rPr>
              <a:t>Continuous,</a:t>
            </a:r>
            <a:r>
              <a:rPr sz="1900" spc="-45" dirty="0">
                <a:latin typeface="Cambria"/>
                <a:cs typeface="Cambria"/>
              </a:rPr>
              <a:t> </a:t>
            </a:r>
            <a:r>
              <a:rPr sz="1900" spc="30" dirty="0">
                <a:latin typeface="Cambria"/>
                <a:cs typeface="Cambria"/>
              </a:rPr>
              <a:t>Real-time, </a:t>
            </a:r>
            <a:r>
              <a:rPr sz="1900" spc="-400" dirty="0">
                <a:latin typeface="Cambria"/>
                <a:cs typeface="Cambria"/>
              </a:rPr>
              <a:t> </a:t>
            </a:r>
            <a:r>
              <a:rPr sz="1900" spc="70" dirty="0">
                <a:latin typeface="Cambria"/>
                <a:cs typeface="Cambria"/>
              </a:rPr>
              <a:t>Seasonal</a:t>
            </a:r>
            <a:endParaRPr sz="1900" dirty="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046859" y="5820733"/>
            <a:ext cx="3086727" cy="656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110" dirty="0">
                <a:latin typeface="Cambria"/>
                <a:cs typeface="Cambria"/>
              </a:rPr>
              <a:t>To</a:t>
            </a:r>
            <a:r>
              <a:rPr sz="1900" dirty="0">
                <a:latin typeface="Cambria"/>
                <a:cs typeface="Cambria"/>
              </a:rPr>
              <a:t> </a:t>
            </a:r>
            <a:r>
              <a:rPr sz="1900" spc="50" dirty="0">
                <a:latin typeface="Cambria"/>
                <a:cs typeface="Cambria"/>
              </a:rPr>
              <a:t>understand</a:t>
            </a:r>
            <a:r>
              <a:rPr sz="1900" dirty="0">
                <a:latin typeface="Cambria"/>
                <a:cs typeface="Cambria"/>
              </a:rPr>
              <a:t> </a:t>
            </a:r>
            <a:r>
              <a:rPr sz="1900" spc="40" dirty="0">
                <a:latin typeface="Cambria"/>
                <a:cs typeface="Cambria"/>
              </a:rPr>
              <a:t>the</a:t>
            </a:r>
            <a:r>
              <a:rPr sz="1900" dirty="0">
                <a:latin typeface="Cambria"/>
                <a:cs typeface="Cambria"/>
              </a:rPr>
              <a:t> </a:t>
            </a:r>
            <a:r>
              <a:rPr sz="1900" spc="45" dirty="0">
                <a:latin typeface="Cambria"/>
                <a:cs typeface="Cambria"/>
              </a:rPr>
              <a:t>current </a:t>
            </a:r>
            <a:r>
              <a:rPr sz="1900" spc="-400" dirty="0">
                <a:latin typeface="Cambria"/>
                <a:cs typeface="Cambria"/>
              </a:rPr>
              <a:t> </a:t>
            </a:r>
            <a:r>
              <a:rPr sz="1900" spc="45" dirty="0">
                <a:latin typeface="Cambria"/>
                <a:cs typeface="Cambria"/>
              </a:rPr>
              <a:t>weather</a:t>
            </a:r>
            <a:r>
              <a:rPr sz="1900" spc="5" dirty="0">
                <a:latin typeface="Cambria"/>
                <a:cs typeface="Cambria"/>
              </a:rPr>
              <a:t> </a:t>
            </a:r>
            <a:r>
              <a:rPr sz="1900" spc="55" dirty="0">
                <a:latin typeface="Cambria"/>
                <a:cs typeface="Cambria"/>
              </a:rPr>
              <a:t>conditions</a:t>
            </a:r>
            <a:endParaRPr sz="1900" dirty="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066240" y="5710125"/>
            <a:ext cx="2561590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70" dirty="0">
                <a:latin typeface="Cambria"/>
                <a:cs typeface="Cambria"/>
              </a:rPr>
              <a:t>Using</a:t>
            </a:r>
            <a:r>
              <a:rPr sz="1900" spc="-10" dirty="0">
                <a:latin typeface="Cambria"/>
                <a:cs typeface="Cambria"/>
              </a:rPr>
              <a:t> </a:t>
            </a:r>
            <a:r>
              <a:rPr sz="1900" spc="45" dirty="0">
                <a:latin typeface="Cambria"/>
                <a:cs typeface="Cambria"/>
              </a:rPr>
              <a:t>weather</a:t>
            </a:r>
            <a:r>
              <a:rPr sz="1900" spc="-5" dirty="0">
                <a:latin typeface="Cambria"/>
                <a:cs typeface="Cambria"/>
              </a:rPr>
              <a:t> </a:t>
            </a:r>
            <a:r>
              <a:rPr sz="1900" spc="20" dirty="0">
                <a:latin typeface="Cambria"/>
                <a:cs typeface="Cambria"/>
              </a:rPr>
              <a:t>stations, </a:t>
            </a:r>
            <a:r>
              <a:rPr sz="1900" spc="-405" dirty="0">
                <a:latin typeface="Cambria"/>
                <a:cs typeface="Cambria"/>
              </a:rPr>
              <a:t> </a:t>
            </a:r>
            <a:r>
              <a:rPr sz="1900" spc="10" dirty="0">
                <a:latin typeface="Cambria"/>
                <a:cs typeface="Cambria"/>
              </a:rPr>
              <a:t>satellite</a:t>
            </a:r>
            <a:r>
              <a:rPr sz="1900" dirty="0">
                <a:latin typeface="Cambria"/>
                <a:cs typeface="Cambria"/>
              </a:rPr>
              <a:t> </a:t>
            </a:r>
            <a:r>
              <a:rPr sz="1900" spc="40" dirty="0">
                <a:latin typeface="Cambria"/>
                <a:cs typeface="Cambria"/>
              </a:rPr>
              <a:t>data,</a:t>
            </a:r>
            <a:r>
              <a:rPr sz="1900" dirty="0">
                <a:latin typeface="Cambria"/>
                <a:cs typeface="Cambria"/>
              </a:rPr>
              <a:t> </a:t>
            </a:r>
            <a:r>
              <a:rPr sz="1900" spc="25" dirty="0">
                <a:latin typeface="Cambria"/>
                <a:cs typeface="Cambria"/>
              </a:rPr>
              <a:t>sensors</a:t>
            </a:r>
            <a:endParaRPr sz="1900" dirty="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66506" y="7755766"/>
            <a:ext cx="176593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60" dirty="0">
                <a:latin typeface="Cambria"/>
                <a:cs typeface="Cambria"/>
              </a:rPr>
              <a:t>Weather</a:t>
            </a:r>
            <a:r>
              <a:rPr sz="1900" spc="-45" dirty="0">
                <a:latin typeface="Cambria"/>
                <a:cs typeface="Cambria"/>
              </a:rPr>
              <a:t> </a:t>
            </a:r>
            <a:r>
              <a:rPr sz="1900" spc="45" dirty="0">
                <a:latin typeface="Cambria"/>
                <a:cs typeface="Cambria"/>
              </a:rPr>
              <a:t>Events</a:t>
            </a:r>
            <a:endParaRPr sz="1900" dirty="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47693" y="7732720"/>
            <a:ext cx="2244090" cy="1025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75" dirty="0">
                <a:latin typeface="Cambria"/>
                <a:cs typeface="Cambria"/>
              </a:rPr>
              <a:t>Emergency</a:t>
            </a:r>
            <a:endParaRPr lang="en-IN" sz="1900" spc="75" dirty="0">
              <a:latin typeface="Cambria"/>
              <a:cs typeface="Cambria"/>
            </a:endParaRPr>
          </a:p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-60" dirty="0">
                <a:latin typeface="Cambria"/>
                <a:cs typeface="Cambria"/>
              </a:rPr>
              <a:t> </a:t>
            </a:r>
            <a:r>
              <a:rPr sz="1900" spc="20" dirty="0">
                <a:latin typeface="Cambria"/>
                <a:cs typeface="Cambria"/>
              </a:rPr>
              <a:t>services, </a:t>
            </a:r>
            <a:r>
              <a:rPr sz="1900" spc="-405" dirty="0">
                <a:latin typeface="Cambria"/>
                <a:cs typeface="Cambria"/>
              </a:rPr>
              <a:t> </a:t>
            </a:r>
            <a:r>
              <a:rPr sz="1900" spc="50" dirty="0">
                <a:latin typeface="Cambria"/>
                <a:cs typeface="Cambria"/>
              </a:rPr>
              <a:t>Public, </a:t>
            </a:r>
            <a:r>
              <a:rPr sz="1900" spc="55" dirty="0">
                <a:latin typeface="Cambria"/>
                <a:cs typeface="Cambria"/>
              </a:rPr>
              <a:t> </a:t>
            </a:r>
            <a:r>
              <a:rPr sz="1900" spc="35" dirty="0">
                <a:latin typeface="Cambria"/>
                <a:cs typeface="Cambria"/>
              </a:rPr>
              <a:t>Meteorologists</a:t>
            </a:r>
            <a:endParaRPr sz="1900" dirty="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38057" y="7696400"/>
            <a:ext cx="1604010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65" dirty="0">
                <a:latin typeface="Cambria"/>
                <a:cs typeface="Cambria"/>
              </a:rPr>
              <a:t>Observe </a:t>
            </a:r>
            <a:r>
              <a:rPr sz="1900" spc="90" dirty="0">
                <a:latin typeface="Cambria"/>
                <a:cs typeface="Cambria"/>
              </a:rPr>
              <a:t>and </a:t>
            </a:r>
            <a:r>
              <a:rPr sz="1900" spc="95" dirty="0">
                <a:latin typeface="Cambria"/>
                <a:cs typeface="Cambria"/>
              </a:rPr>
              <a:t> </a:t>
            </a:r>
            <a:r>
              <a:rPr sz="1900" spc="40" dirty="0">
                <a:latin typeface="Cambria"/>
                <a:cs typeface="Cambria"/>
              </a:rPr>
              <a:t>predict </a:t>
            </a:r>
            <a:r>
              <a:rPr sz="1900" spc="25" dirty="0">
                <a:latin typeface="Cambria"/>
                <a:cs typeface="Cambria"/>
              </a:rPr>
              <a:t>events </a:t>
            </a:r>
            <a:r>
              <a:rPr sz="1900" spc="-405" dirty="0">
                <a:latin typeface="Cambria"/>
                <a:cs typeface="Cambria"/>
              </a:rPr>
              <a:t> </a:t>
            </a:r>
            <a:r>
              <a:rPr sz="1900" spc="35" dirty="0">
                <a:latin typeface="Cambria"/>
                <a:cs typeface="Cambria"/>
              </a:rPr>
              <a:t>like </a:t>
            </a:r>
            <a:r>
              <a:rPr sz="1900" spc="20" dirty="0">
                <a:latin typeface="Cambria"/>
                <a:cs typeface="Cambria"/>
              </a:rPr>
              <a:t>storms, </a:t>
            </a:r>
            <a:r>
              <a:rPr sz="1900" spc="25" dirty="0">
                <a:latin typeface="Cambria"/>
                <a:cs typeface="Cambria"/>
              </a:rPr>
              <a:t> </a:t>
            </a:r>
            <a:r>
              <a:rPr sz="1900" spc="40" dirty="0">
                <a:latin typeface="Cambria"/>
                <a:cs typeface="Cambria"/>
              </a:rPr>
              <a:t>tornadoes,</a:t>
            </a:r>
            <a:r>
              <a:rPr sz="1900" spc="-50" dirty="0">
                <a:latin typeface="Cambria"/>
                <a:cs typeface="Cambria"/>
              </a:rPr>
              <a:t> </a:t>
            </a:r>
            <a:r>
              <a:rPr sz="1900" spc="25" dirty="0">
                <a:latin typeface="Cambria"/>
                <a:cs typeface="Cambria"/>
              </a:rPr>
              <a:t>etc.</a:t>
            </a:r>
            <a:endParaRPr sz="1900" dirty="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36371" y="7759541"/>
            <a:ext cx="1683385" cy="1025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60" dirty="0">
                <a:latin typeface="Cambria"/>
                <a:cs typeface="Cambria"/>
              </a:rPr>
              <a:t>Regions prone </a:t>
            </a:r>
            <a:r>
              <a:rPr sz="1900" spc="-405" dirty="0">
                <a:latin typeface="Cambria"/>
                <a:cs typeface="Cambria"/>
              </a:rPr>
              <a:t> </a:t>
            </a:r>
            <a:r>
              <a:rPr sz="1900" spc="30" dirty="0">
                <a:latin typeface="Cambria"/>
                <a:cs typeface="Cambria"/>
              </a:rPr>
              <a:t>to </a:t>
            </a:r>
            <a:r>
              <a:rPr sz="1900" spc="20" dirty="0">
                <a:latin typeface="Cambria"/>
                <a:cs typeface="Cambria"/>
              </a:rPr>
              <a:t>severe </a:t>
            </a:r>
            <a:r>
              <a:rPr sz="1900" spc="25" dirty="0">
                <a:latin typeface="Cambria"/>
                <a:cs typeface="Cambria"/>
              </a:rPr>
              <a:t> </a:t>
            </a:r>
            <a:r>
              <a:rPr sz="1900" spc="45" dirty="0">
                <a:latin typeface="Cambria"/>
                <a:cs typeface="Cambria"/>
              </a:rPr>
              <a:t>weather</a:t>
            </a:r>
            <a:r>
              <a:rPr sz="1900" spc="-30" dirty="0">
                <a:latin typeface="Cambria"/>
                <a:cs typeface="Cambria"/>
              </a:rPr>
              <a:t> </a:t>
            </a:r>
            <a:r>
              <a:rPr sz="1900" spc="25" dirty="0">
                <a:latin typeface="Cambria"/>
                <a:cs typeface="Cambria"/>
              </a:rPr>
              <a:t>events</a:t>
            </a:r>
            <a:endParaRPr sz="1900" dirty="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31960" y="7732720"/>
            <a:ext cx="2142490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75" dirty="0">
                <a:latin typeface="Cambria"/>
                <a:cs typeface="Cambria"/>
              </a:rPr>
              <a:t>During </a:t>
            </a:r>
            <a:r>
              <a:rPr sz="1900" spc="40" dirty="0">
                <a:latin typeface="Cambria"/>
                <a:cs typeface="Cambria"/>
              </a:rPr>
              <a:t>specific </a:t>
            </a:r>
            <a:r>
              <a:rPr sz="1900" spc="45" dirty="0">
                <a:latin typeface="Cambria"/>
                <a:cs typeface="Cambria"/>
              </a:rPr>
              <a:t> weather</a:t>
            </a:r>
            <a:r>
              <a:rPr sz="1900" spc="-40" dirty="0">
                <a:latin typeface="Cambria"/>
                <a:cs typeface="Cambria"/>
              </a:rPr>
              <a:t> </a:t>
            </a:r>
            <a:r>
              <a:rPr sz="1900" spc="55" dirty="0">
                <a:latin typeface="Cambria"/>
                <a:cs typeface="Cambria"/>
              </a:rPr>
              <a:t>conditions</a:t>
            </a:r>
            <a:endParaRPr sz="1900" dirty="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095961" y="7732720"/>
            <a:ext cx="2463165" cy="1025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110" dirty="0">
                <a:latin typeface="Cambria"/>
                <a:cs typeface="Cambria"/>
              </a:rPr>
              <a:t>To </a:t>
            </a:r>
            <a:r>
              <a:rPr sz="1900" spc="40" dirty="0">
                <a:latin typeface="Cambria"/>
                <a:cs typeface="Cambria"/>
              </a:rPr>
              <a:t>prepare </a:t>
            </a:r>
            <a:r>
              <a:rPr sz="1900" spc="90" dirty="0">
                <a:latin typeface="Cambria"/>
                <a:cs typeface="Cambria"/>
              </a:rPr>
              <a:t>and </a:t>
            </a:r>
            <a:r>
              <a:rPr sz="1900" spc="80" dirty="0">
                <a:latin typeface="Cambria"/>
                <a:cs typeface="Cambria"/>
              </a:rPr>
              <a:t>warn </a:t>
            </a:r>
            <a:r>
              <a:rPr sz="1900" spc="85" dirty="0">
                <a:latin typeface="Cambria"/>
                <a:cs typeface="Cambria"/>
              </a:rPr>
              <a:t> </a:t>
            </a:r>
            <a:r>
              <a:rPr sz="1900" spc="35" dirty="0">
                <a:latin typeface="Cambria"/>
                <a:cs typeface="Cambria"/>
              </a:rPr>
              <a:t>people</a:t>
            </a:r>
            <a:r>
              <a:rPr sz="1900" spc="-15" dirty="0">
                <a:latin typeface="Cambria"/>
                <a:cs typeface="Cambria"/>
              </a:rPr>
              <a:t> </a:t>
            </a:r>
            <a:r>
              <a:rPr sz="1900" spc="45" dirty="0">
                <a:latin typeface="Cambria"/>
                <a:cs typeface="Cambria"/>
              </a:rPr>
              <a:t>about</a:t>
            </a:r>
            <a:r>
              <a:rPr sz="1900" spc="-10" dirty="0">
                <a:latin typeface="Cambria"/>
                <a:cs typeface="Cambria"/>
              </a:rPr>
              <a:t> </a:t>
            </a:r>
            <a:r>
              <a:rPr sz="1900" spc="35" dirty="0">
                <a:latin typeface="Cambria"/>
                <a:cs typeface="Cambria"/>
              </a:rPr>
              <a:t>potential </a:t>
            </a:r>
            <a:r>
              <a:rPr sz="1900" spc="-405" dirty="0">
                <a:latin typeface="Cambria"/>
                <a:cs typeface="Cambria"/>
              </a:rPr>
              <a:t> </a:t>
            </a:r>
            <a:r>
              <a:rPr sz="1900" spc="45" dirty="0">
                <a:latin typeface="Cambria"/>
                <a:cs typeface="Cambria"/>
              </a:rPr>
              <a:t>hazards</a:t>
            </a:r>
            <a:endParaRPr sz="1900" dirty="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999883" y="7782258"/>
            <a:ext cx="2694305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70" dirty="0">
                <a:latin typeface="Cambria"/>
                <a:cs typeface="Cambria"/>
              </a:rPr>
              <a:t>Using</a:t>
            </a:r>
            <a:r>
              <a:rPr sz="1900" spc="-25" dirty="0">
                <a:latin typeface="Cambria"/>
                <a:cs typeface="Cambria"/>
              </a:rPr>
              <a:t> </a:t>
            </a:r>
            <a:r>
              <a:rPr sz="1900" spc="35" dirty="0">
                <a:latin typeface="Cambria"/>
                <a:cs typeface="Cambria"/>
              </a:rPr>
              <a:t>predictive</a:t>
            </a:r>
            <a:r>
              <a:rPr sz="1900" spc="-20" dirty="0">
                <a:latin typeface="Cambria"/>
                <a:cs typeface="Cambria"/>
              </a:rPr>
              <a:t> </a:t>
            </a:r>
            <a:r>
              <a:rPr sz="1900" spc="35" dirty="0">
                <a:latin typeface="Cambria"/>
                <a:cs typeface="Cambria"/>
              </a:rPr>
              <a:t>models, </a:t>
            </a:r>
            <a:r>
              <a:rPr sz="1900" spc="-405" dirty="0">
                <a:latin typeface="Cambria"/>
                <a:cs typeface="Cambria"/>
              </a:rPr>
              <a:t> </a:t>
            </a:r>
            <a:r>
              <a:rPr sz="1900" spc="25" dirty="0">
                <a:latin typeface="Cambria"/>
                <a:cs typeface="Cambria"/>
              </a:rPr>
              <a:t>real-time</a:t>
            </a:r>
            <a:r>
              <a:rPr sz="1900" spc="5" dirty="0">
                <a:latin typeface="Cambria"/>
                <a:cs typeface="Cambria"/>
              </a:rPr>
              <a:t> </a:t>
            </a:r>
            <a:r>
              <a:rPr sz="1900" spc="50" dirty="0">
                <a:latin typeface="Cambria"/>
                <a:cs typeface="Cambria"/>
              </a:rPr>
              <a:t>data</a:t>
            </a:r>
            <a:endParaRPr sz="1900" dirty="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86231" y="10103049"/>
            <a:ext cx="2323465" cy="1005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60" dirty="0">
                <a:latin typeface="Cambria"/>
                <a:cs typeface="Cambria"/>
              </a:rPr>
              <a:t>Weather</a:t>
            </a:r>
            <a:r>
              <a:rPr sz="1900" spc="-15" dirty="0">
                <a:latin typeface="Cambria"/>
                <a:cs typeface="Cambria"/>
              </a:rPr>
              <a:t> </a:t>
            </a:r>
            <a:endParaRPr lang="en-IN" sz="1900" spc="-15" dirty="0">
              <a:latin typeface="Cambria"/>
              <a:cs typeface="Cambria"/>
            </a:endParaRPr>
          </a:p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55" dirty="0">
                <a:latin typeface="Cambria"/>
                <a:cs typeface="Cambria"/>
              </a:rPr>
              <a:t>Forecasting </a:t>
            </a:r>
            <a:r>
              <a:rPr sz="1900" spc="-400" dirty="0">
                <a:latin typeface="Cambria"/>
                <a:cs typeface="Cambria"/>
              </a:rPr>
              <a:t> </a:t>
            </a:r>
            <a:r>
              <a:rPr sz="1900" spc="55" dirty="0">
                <a:latin typeface="Cambria"/>
                <a:cs typeface="Cambria"/>
              </a:rPr>
              <a:t>Tools</a:t>
            </a:r>
            <a:r>
              <a:rPr sz="1900" spc="5" dirty="0">
                <a:latin typeface="Cambria"/>
                <a:cs typeface="Cambria"/>
              </a:rPr>
              <a:t> </a:t>
            </a:r>
            <a:r>
              <a:rPr sz="1900" spc="365" dirty="0">
                <a:latin typeface="Cambria"/>
                <a:cs typeface="Cambria"/>
              </a:rPr>
              <a:t>&amp;</a:t>
            </a:r>
            <a:r>
              <a:rPr sz="1900" spc="5" dirty="0">
                <a:latin typeface="Cambria"/>
                <a:cs typeface="Cambria"/>
              </a:rPr>
              <a:t> </a:t>
            </a:r>
            <a:r>
              <a:rPr sz="1900" spc="65" dirty="0">
                <a:latin typeface="Cambria"/>
                <a:cs typeface="Cambria"/>
              </a:rPr>
              <a:t>Data</a:t>
            </a:r>
            <a:endParaRPr sz="1900" dirty="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02372" y="10170460"/>
            <a:ext cx="2254885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35" dirty="0">
                <a:latin typeface="Cambria"/>
                <a:cs typeface="Cambria"/>
              </a:rPr>
              <a:t>Meteorologists,</a:t>
            </a:r>
            <a:r>
              <a:rPr sz="1900" spc="-60" dirty="0">
                <a:latin typeface="Cambria"/>
                <a:cs typeface="Cambria"/>
              </a:rPr>
              <a:t> </a:t>
            </a:r>
            <a:endParaRPr lang="en-IN" sz="1900" spc="-60" dirty="0">
              <a:latin typeface="Cambria"/>
              <a:cs typeface="Cambria"/>
            </a:endParaRPr>
          </a:p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65" dirty="0">
                <a:latin typeface="Cambria"/>
                <a:cs typeface="Cambria"/>
              </a:rPr>
              <a:t>Data </a:t>
            </a:r>
            <a:r>
              <a:rPr sz="1900" spc="-405" dirty="0">
                <a:latin typeface="Cambria"/>
                <a:cs typeface="Cambria"/>
              </a:rPr>
              <a:t> </a:t>
            </a:r>
            <a:r>
              <a:rPr sz="1900" spc="15" dirty="0">
                <a:latin typeface="Cambria"/>
                <a:cs typeface="Cambria"/>
              </a:rPr>
              <a:t>scientists</a:t>
            </a:r>
            <a:endParaRPr sz="1900" dirty="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38057" y="10128508"/>
            <a:ext cx="1889125" cy="1025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50" dirty="0">
                <a:latin typeface="Cambria"/>
                <a:cs typeface="Cambria"/>
              </a:rPr>
              <a:t>Collect, </a:t>
            </a:r>
            <a:r>
              <a:rPr sz="1900" spc="40" dirty="0">
                <a:latin typeface="Cambria"/>
                <a:cs typeface="Cambria"/>
              </a:rPr>
              <a:t>analyze, </a:t>
            </a:r>
            <a:r>
              <a:rPr sz="1900" spc="45" dirty="0">
                <a:latin typeface="Cambria"/>
                <a:cs typeface="Cambria"/>
              </a:rPr>
              <a:t> </a:t>
            </a:r>
            <a:r>
              <a:rPr sz="1900" spc="90" dirty="0">
                <a:latin typeface="Cambria"/>
                <a:cs typeface="Cambria"/>
              </a:rPr>
              <a:t>and </a:t>
            </a:r>
            <a:r>
              <a:rPr sz="1900" spc="40" dirty="0">
                <a:latin typeface="Cambria"/>
                <a:cs typeface="Cambria"/>
              </a:rPr>
              <a:t>predict </a:t>
            </a:r>
            <a:r>
              <a:rPr sz="1900" spc="45" dirty="0">
                <a:latin typeface="Cambria"/>
                <a:cs typeface="Cambria"/>
              </a:rPr>
              <a:t> weather</a:t>
            </a:r>
            <a:r>
              <a:rPr sz="1900" spc="-35" dirty="0">
                <a:latin typeface="Cambria"/>
                <a:cs typeface="Cambria"/>
              </a:rPr>
              <a:t> </a:t>
            </a:r>
            <a:r>
              <a:rPr sz="1900" spc="30" dirty="0">
                <a:latin typeface="Cambria"/>
                <a:cs typeface="Cambria"/>
              </a:rPr>
              <a:t>patterns</a:t>
            </a:r>
            <a:endParaRPr sz="1900" dirty="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60914" y="10088188"/>
            <a:ext cx="1346200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60" dirty="0">
                <a:latin typeface="Cambria"/>
                <a:cs typeface="Cambria"/>
              </a:rPr>
              <a:t>Weather </a:t>
            </a:r>
            <a:r>
              <a:rPr sz="1900" spc="65" dirty="0">
                <a:latin typeface="Cambria"/>
                <a:cs typeface="Cambria"/>
              </a:rPr>
              <a:t> </a:t>
            </a:r>
            <a:r>
              <a:rPr sz="1900" spc="20" dirty="0">
                <a:latin typeface="Cambria"/>
                <a:cs typeface="Cambria"/>
              </a:rPr>
              <a:t>stations, </a:t>
            </a:r>
            <a:r>
              <a:rPr sz="1900" spc="25" dirty="0">
                <a:latin typeface="Cambria"/>
                <a:cs typeface="Cambria"/>
              </a:rPr>
              <a:t> </a:t>
            </a:r>
            <a:r>
              <a:rPr sz="1900" spc="5" dirty="0">
                <a:latin typeface="Cambria"/>
                <a:cs typeface="Cambria"/>
              </a:rPr>
              <a:t>satellites, </a:t>
            </a:r>
            <a:r>
              <a:rPr sz="1900" spc="10" dirty="0">
                <a:latin typeface="Cambria"/>
                <a:cs typeface="Cambria"/>
              </a:rPr>
              <a:t> l</a:t>
            </a:r>
            <a:r>
              <a:rPr sz="1900" spc="75" dirty="0">
                <a:latin typeface="Cambria"/>
                <a:cs typeface="Cambria"/>
              </a:rPr>
              <a:t>a</a:t>
            </a:r>
            <a:r>
              <a:rPr sz="1900" spc="60" dirty="0">
                <a:latin typeface="Cambria"/>
                <a:cs typeface="Cambria"/>
              </a:rPr>
              <a:t>b</a:t>
            </a:r>
            <a:r>
              <a:rPr sz="1900" spc="70" dirty="0">
                <a:latin typeface="Cambria"/>
                <a:cs typeface="Cambria"/>
              </a:rPr>
              <a:t>o</a:t>
            </a:r>
            <a:r>
              <a:rPr sz="1900" spc="35" dirty="0">
                <a:latin typeface="Cambria"/>
                <a:cs typeface="Cambria"/>
              </a:rPr>
              <a:t>r</a:t>
            </a:r>
            <a:r>
              <a:rPr sz="1900" spc="75" dirty="0">
                <a:latin typeface="Cambria"/>
                <a:cs typeface="Cambria"/>
              </a:rPr>
              <a:t>a</a:t>
            </a:r>
            <a:r>
              <a:rPr sz="1900" spc="-20" dirty="0">
                <a:latin typeface="Cambria"/>
                <a:cs typeface="Cambria"/>
              </a:rPr>
              <a:t>t</a:t>
            </a:r>
            <a:r>
              <a:rPr sz="1900" spc="70" dirty="0">
                <a:latin typeface="Cambria"/>
                <a:cs typeface="Cambria"/>
              </a:rPr>
              <a:t>o</a:t>
            </a:r>
            <a:r>
              <a:rPr sz="1900" spc="35" dirty="0">
                <a:latin typeface="Cambria"/>
                <a:cs typeface="Cambria"/>
              </a:rPr>
              <a:t>r</a:t>
            </a:r>
            <a:r>
              <a:rPr sz="1900" spc="15" dirty="0">
                <a:latin typeface="Cambria"/>
                <a:cs typeface="Cambria"/>
              </a:rPr>
              <a:t>ie</a:t>
            </a:r>
            <a:r>
              <a:rPr sz="1900" spc="-20" dirty="0">
                <a:latin typeface="Cambria"/>
                <a:cs typeface="Cambria"/>
              </a:rPr>
              <a:t>s</a:t>
            </a:r>
            <a:endParaRPr sz="1900" dirty="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31960" y="10341588"/>
            <a:ext cx="244348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60" dirty="0">
                <a:latin typeface="Cambria"/>
                <a:cs typeface="Cambria"/>
              </a:rPr>
              <a:t>Continuous,</a:t>
            </a:r>
            <a:r>
              <a:rPr sz="1900" spc="-40" dirty="0">
                <a:latin typeface="Cambria"/>
                <a:cs typeface="Cambria"/>
              </a:rPr>
              <a:t> </a:t>
            </a:r>
            <a:r>
              <a:rPr sz="1900" spc="35" dirty="0">
                <a:latin typeface="Cambria"/>
                <a:cs typeface="Cambria"/>
              </a:rPr>
              <a:t>Real-time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299863" y="10295195"/>
            <a:ext cx="2700020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110" dirty="0">
                <a:latin typeface="Cambria"/>
                <a:cs typeface="Cambria"/>
              </a:rPr>
              <a:t>To</a:t>
            </a:r>
            <a:r>
              <a:rPr sz="1900" spc="-15" dirty="0">
                <a:latin typeface="Cambria"/>
                <a:cs typeface="Cambria"/>
              </a:rPr>
              <a:t> </a:t>
            </a:r>
            <a:r>
              <a:rPr sz="1900" spc="45" dirty="0">
                <a:latin typeface="Cambria"/>
                <a:cs typeface="Cambria"/>
              </a:rPr>
              <a:t>provide</a:t>
            </a:r>
            <a:r>
              <a:rPr sz="1900" spc="-15" dirty="0">
                <a:latin typeface="Cambria"/>
                <a:cs typeface="Cambria"/>
              </a:rPr>
              <a:t> </a:t>
            </a:r>
            <a:r>
              <a:rPr sz="1900" spc="55" dirty="0">
                <a:latin typeface="Cambria"/>
                <a:cs typeface="Cambria"/>
              </a:rPr>
              <a:t>accurate</a:t>
            </a:r>
            <a:r>
              <a:rPr sz="1900" spc="-10" dirty="0">
                <a:latin typeface="Cambria"/>
                <a:cs typeface="Cambria"/>
              </a:rPr>
              <a:t> </a:t>
            </a:r>
            <a:r>
              <a:rPr sz="1900" spc="90" dirty="0">
                <a:latin typeface="Cambria"/>
                <a:cs typeface="Cambria"/>
              </a:rPr>
              <a:t>and </a:t>
            </a:r>
            <a:r>
              <a:rPr sz="1900" spc="-405" dirty="0">
                <a:latin typeface="Cambria"/>
                <a:cs typeface="Cambria"/>
              </a:rPr>
              <a:t> </a:t>
            </a:r>
            <a:r>
              <a:rPr sz="1900" spc="30" dirty="0">
                <a:latin typeface="Cambria"/>
                <a:cs typeface="Cambria"/>
              </a:rPr>
              <a:t>timely</a:t>
            </a:r>
            <a:r>
              <a:rPr sz="1900" spc="-5" dirty="0">
                <a:latin typeface="Cambria"/>
                <a:cs typeface="Cambria"/>
              </a:rPr>
              <a:t> </a:t>
            </a:r>
            <a:r>
              <a:rPr sz="1900" spc="45" dirty="0">
                <a:latin typeface="Cambria"/>
                <a:cs typeface="Cambria"/>
              </a:rPr>
              <a:t>weather</a:t>
            </a:r>
            <a:r>
              <a:rPr sz="1900" dirty="0">
                <a:latin typeface="Cambria"/>
                <a:cs typeface="Cambria"/>
              </a:rPr>
              <a:t> </a:t>
            </a:r>
            <a:r>
              <a:rPr sz="1900" spc="30" dirty="0">
                <a:latin typeface="Cambria"/>
                <a:cs typeface="Cambria"/>
              </a:rPr>
              <a:t>forecasts</a:t>
            </a:r>
            <a:endParaRPr sz="1900" dirty="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196592" y="10259836"/>
            <a:ext cx="2581910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90" dirty="0">
                <a:latin typeface="Cambria"/>
                <a:cs typeface="Cambria"/>
              </a:rPr>
              <a:t>Through </a:t>
            </a:r>
            <a:r>
              <a:rPr sz="1900" spc="10" dirty="0">
                <a:latin typeface="Cambria"/>
                <a:cs typeface="Cambria"/>
              </a:rPr>
              <a:t>satellite </a:t>
            </a:r>
            <a:r>
              <a:rPr sz="1900" spc="40" dirty="0">
                <a:latin typeface="Cambria"/>
                <a:cs typeface="Cambria"/>
              </a:rPr>
              <a:t>data, </a:t>
            </a:r>
            <a:r>
              <a:rPr sz="1900" spc="45" dirty="0">
                <a:latin typeface="Cambria"/>
                <a:cs typeface="Cambria"/>
              </a:rPr>
              <a:t> </a:t>
            </a:r>
            <a:r>
              <a:rPr sz="1900" spc="35" dirty="0">
                <a:latin typeface="Cambria"/>
                <a:cs typeface="Cambria"/>
              </a:rPr>
              <a:t>radars,</a:t>
            </a:r>
            <a:r>
              <a:rPr sz="1900" dirty="0">
                <a:latin typeface="Cambria"/>
                <a:cs typeface="Cambria"/>
              </a:rPr>
              <a:t> </a:t>
            </a:r>
            <a:r>
              <a:rPr sz="1900" spc="45" dirty="0">
                <a:latin typeface="Cambria"/>
                <a:cs typeface="Cambria"/>
              </a:rPr>
              <a:t>weather</a:t>
            </a:r>
            <a:r>
              <a:rPr sz="1900" dirty="0">
                <a:latin typeface="Cambria"/>
                <a:cs typeface="Cambria"/>
              </a:rPr>
              <a:t> </a:t>
            </a:r>
            <a:r>
              <a:rPr sz="1900" spc="40" dirty="0">
                <a:latin typeface="Cambria"/>
                <a:cs typeface="Cambria"/>
              </a:rPr>
              <a:t>models</a:t>
            </a:r>
            <a:endParaRPr sz="1900" dirty="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44281" y="12039873"/>
            <a:ext cx="1681480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55" dirty="0">
                <a:latin typeface="Cambria"/>
                <a:cs typeface="Cambria"/>
              </a:rPr>
              <a:t>Meteorology</a:t>
            </a:r>
            <a:r>
              <a:rPr sz="1900" spc="-60" dirty="0">
                <a:latin typeface="Cambria"/>
                <a:cs typeface="Cambria"/>
              </a:rPr>
              <a:t> </a:t>
            </a:r>
            <a:r>
              <a:rPr sz="1900" spc="365" dirty="0">
                <a:latin typeface="Cambria"/>
                <a:cs typeface="Cambria"/>
              </a:rPr>
              <a:t>&amp; </a:t>
            </a:r>
            <a:r>
              <a:rPr sz="1900" spc="-405" dirty="0">
                <a:latin typeface="Cambria"/>
                <a:cs typeface="Cambria"/>
              </a:rPr>
              <a:t> </a:t>
            </a:r>
            <a:r>
              <a:rPr sz="1900" spc="60" dirty="0">
                <a:latin typeface="Cambria"/>
                <a:cs typeface="Cambria"/>
              </a:rPr>
              <a:t>Climate</a:t>
            </a:r>
            <a:endParaRPr sz="1900" dirty="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11206" y="12039873"/>
            <a:ext cx="1917064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35" dirty="0">
                <a:latin typeface="Cambria"/>
                <a:cs typeface="Cambria"/>
              </a:rPr>
              <a:t>Meteorologists, </a:t>
            </a:r>
            <a:r>
              <a:rPr sz="1900" spc="40" dirty="0">
                <a:latin typeface="Cambria"/>
                <a:cs typeface="Cambria"/>
              </a:rPr>
              <a:t> </a:t>
            </a:r>
            <a:r>
              <a:rPr sz="1900" spc="60" dirty="0">
                <a:latin typeface="Cambria"/>
                <a:cs typeface="Cambria"/>
              </a:rPr>
              <a:t>Climate</a:t>
            </a:r>
            <a:r>
              <a:rPr sz="1900" spc="-40" dirty="0">
                <a:latin typeface="Cambria"/>
                <a:cs typeface="Cambria"/>
              </a:rPr>
              <a:t> </a:t>
            </a:r>
            <a:r>
              <a:rPr sz="1900" spc="15" dirty="0">
                <a:latin typeface="Cambria"/>
                <a:cs typeface="Cambria"/>
              </a:rPr>
              <a:t>scientists</a:t>
            </a:r>
            <a:endParaRPr sz="1900" dirty="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51087" y="11842428"/>
            <a:ext cx="1889125" cy="1025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70" dirty="0">
                <a:latin typeface="Cambria"/>
                <a:cs typeface="Cambria"/>
              </a:rPr>
              <a:t>Study </a:t>
            </a:r>
            <a:r>
              <a:rPr sz="1900" spc="45" dirty="0">
                <a:latin typeface="Cambria"/>
                <a:cs typeface="Cambria"/>
              </a:rPr>
              <a:t>long-term </a:t>
            </a:r>
            <a:r>
              <a:rPr sz="1900" spc="50" dirty="0">
                <a:latin typeface="Cambria"/>
                <a:cs typeface="Cambria"/>
              </a:rPr>
              <a:t> </a:t>
            </a:r>
            <a:r>
              <a:rPr sz="1900" spc="45" dirty="0">
                <a:latin typeface="Cambria"/>
                <a:cs typeface="Cambria"/>
              </a:rPr>
              <a:t>weather</a:t>
            </a:r>
            <a:r>
              <a:rPr sz="1900" spc="-35" dirty="0">
                <a:latin typeface="Cambria"/>
                <a:cs typeface="Cambria"/>
              </a:rPr>
              <a:t> </a:t>
            </a:r>
            <a:r>
              <a:rPr sz="1900" spc="30" dirty="0">
                <a:latin typeface="Cambria"/>
                <a:cs typeface="Cambria"/>
              </a:rPr>
              <a:t>patterns </a:t>
            </a:r>
            <a:r>
              <a:rPr sz="1900" spc="-405" dirty="0">
                <a:latin typeface="Cambria"/>
                <a:cs typeface="Cambria"/>
              </a:rPr>
              <a:t> </a:t>
            </a:r>
            <a:r>
              <a:rPr sz="1900" spc="90" dirty="0">
                <a:latin typeface="Cambria"/>
                <a:cs typeface="Cambria"/>
              </a:rPr>
              <a:t>and</a:t>
            </a:r>
            <a:r>
              <a:rPr sz="1900" dirty="0">
                <a:latin typeface="Cambria"/>
                <a:cs typeface="Cambria"/>
              </a:rPr>
              <a:t> </a:t>
            </a:r>
            <a:r>
              <a:rPr sz="1900" spc="45" dirty="0">
                <a:latin typeface="Cambria"/>
                <a:cs typeface="Cambria"/>
              </a:rPr>
              <a:t>climate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610157" y="11973267"/>
            <a:ext cx="181483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60" dirty="0">
                <a:latin typeface="Cambria"/>
                <a:cs typeface="Cambria"/>
              </a:rPr>
              <a:t>Global,</a:t>
            </a:r>
            <a:r>
              <a:rPr sz="1900" spc="-45" dirty="0">
                <a:latin typeface="Cambria"/>
                <a:cs typeface="Cambria"/>
              </a:rPr>
              <a:t> </a:t>
            </a:r>
            <a:r>
              <a:rPr sz="1900" spc="65" dirty="0">
                <a:latin typeface="Cambria"/>
                <a:cs typeface="Cambria"/>
              </a:rPr>
              <a:t>Regional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683432" y="12039551"/>
            <a:ext cx="1559560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100" dirty="0">
                <a:latin typeface="Cambria"/>
                <a:cs typeface="Cambria"/>
              </a:rPr>
              <a:t>Over</a:t>
            </a:r>
            <a:r>
              <a:rPr sz="1900" spc="-50" dirty="0">
                <a:latin typeface="Cambria"/>
                <a:cs typeface="Cambria"/>
              </a:rPr>
              <a:t> </a:t>
            </a:r>
            <a:r>
              <a:rPr sz="1900" spc="40" dirty="0">
                <a:latin typeface="Cambria"/>
                <a:cs typeface="Cambria"/>
              </a:rPr>
              <a:t>decades, </a:t>
            </a:r>
            <a:r>
              <a:rPr sz="1900" spc="-400" dirty="0">
                <a:latin typeface="Cambria"/>
                <a:cs typeface="Cambria"/>
              </a:rPr>
              <a:t> </a:t>
            </a:r>
            <a:r>
              <a:rPr sz="1900" spc="35" dirty="0">
                <a:latin typeface="Cambria"/>
                <a:cs typeface="Cambria"/>
              </a:rPr>
              <a:t>centuries</a:t>
            </a:r>
            <a:endParaRPr sz="1900" dirty="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308425" y="12053385"/>
            <a:ext cx="2497455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110" dirty="0">
                <a:latin typeface="Cambria"/>
                <a:cs typeface="Cambria"/>
              </a:rPr>
              <a:t>To</a:t>
            </a:r>
            <a:r>
              <a:rPr sz="1900" spc="-20" dirty="0">
                <a:latin typeface="Cambria"/>
                <a:cs typeface="Cambria"/>
              </a:rPr>
              <a:t> </a:t>
            </a:r>
            <a:r>
              <a:rPr sz="1900" spc="50" dirty="0">
                <a:latin typeface="Cambria"/>
                <a:cs typeface="Cambria"/>
              </a:rPr>
              <a:t>understand</a:t>
            </a:r>
            <a:r>
              <a:rPr sz="1900" spc="-20" dirty="0">
                <a:latin typeface="Cambria"/>
                <a:cs typeface="Cambria"/>
              </a:rPr>
              <a:t> </a:t>
            </a:r>
            <a:r>
              <a:rPr sz="1900" spc="45" dirty="0">
                <a:latin typeface="Cambria"/>
                <a:cs typeface="Cambria"/>
              </a:rPr>
              <a:t>climate </a:t>
            </a:r>
            <a:r>
              <a:rPr sz="1900" spc="-400" dirty="0">
                <a:latin typeface="Cambria"/>
                <a:cs typeface="Cambria"/>
              </a:rPr>
              <a:t> </a:t>
            </a:r>
            <a:r>
              <a:rPr sz="1900" spc="35" dirty="0">
                <a:latin typeface="Cambria"/>
                <a:cs typeface="Cambria"/>
              </a:rPr>
              <a:t>trends</a:t>
            </a:r>
            <a:r>
              <a:rPr sz="1900" dirty="0">
                <a:latin typeface="Cambria"/>
                <a:cs typeface="Cambria"/>
              </a:rPr>
              <a:t> </a:t>
            </a:r>
            <a:r>
              <a:rPr sz="1900" spc="90" dirty="0">
                <a:latin typeface="Cambria"/>
                <a:cs typeface="Cambria"/>
              </a:rPr>
              <a:t>and</a:t>
            </a:r>
            <a:r>
              <a:rPr sz="1900" dirty="0">
                <a:latin typeface="Cambria"/>
                <a:cs typeface="Cambria"/>
              </a:rPr>
              <a:t> </a:t>
            </a:r>
            <a:r>
              <a:rPr sz="1900" spc="45" dirty="0">
                <a:latin typeface="Cambria"/>
                <a:cs typeface="Cambria"/>
              </a:rPr>
              <a:t>impacts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196592" y="11979925"/>
            <a:ext cx="2794635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70" dirty="0">
                <a:latin typeface="Cambria"/>
                <a:cs typeface="Cambria"/>
              </a:rPr>
              <a:t>Analyzing</a:t>
            </a:r>
            <a:r>
              <a:rPr sz="1900" spc="-25" dirty="0">
                <a:latin typeface="Cambria"/>
                <a:cs typeface="Cambria"/>
              </a:rPr>
              <a:t> </a:t>
            </a:r>
            <a:r>
              <a:rPr sz="1900" spc="40" dirty="0">
                <a:latin typeface="Cambria"/>
                <a:cs typeface="Cambria"/>
              </a:rPr>
              <a:t>historical</a:t>
            </a:r>
            <a:r>
              <a:rPr sz="1900" spc="-25" dirty="0">
                <a:latin typeface="Cambria"/>
                <a:cs typeface="Cambria"/>
              </a:rPr>
              <a:t> </a:t>
            </a:r>
            <a:endParaRPr lang="en-IN" sz="1900" spc="-25" dirty="0">
              <a:latin typeface="Cambria"/>
              <a:cs typeface="Cambria"/>
            </a:endParaRPr>
          </a:p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40" dirty="0">
                <a:latin typeface="Cambria"/>
                <a:cs typeface="Cambria"/>
              </a:rPr>
              <a:t>data, </a:t>
            </a:r>
            <a:r>
              <a:rPr sz="1900" spc="-405" dirty="0">
                <a:latin typeface="Cambria"/>
                <a:cs typeface="Cambria"/>
              </a:rPr>
              <a:t> </a:t>
            </a:r>
            <a:r>
              <a:rPr sz="1900" spc="45" dirty="0">
                <a:latin typeface="Cambria"/>
                <a:cs typeface="Cambria"/>
              </a:rPr>
              <a:t>climate</a:t>
            </a:r>
            <a:r>
              <a:rPr sz="1900" spc="5" dirty="0">
                <a:latin typeface="Cambria"/>
                <a:cs typeface="Cambria"/>
              </a:rPr>
              <a:t> </a:t>
            </a:r>
            <a:r>
              <a:rPr sz="1900" spc="40" dirty="0">
                <a:latin typeface="Cambria"/>
                <a:cs typeface="Cambria"/>
              </a:rPr>
              <a:t>models</a:t>
            </a:r>
            <a:endParaRPr sz="1900" dirty="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44281" y="14144238"/>
            <a:ext cx="2066925" cy="1025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60" dirty="0">
                <a:latin typeface="Cambria"/>
                <a:cs typeface="Cambria"/>
              </a:rPr>
              <a:t>Weather </a:t>
            </a:r>
            <a:r>
              <a:rPr sz="1900" spc="65" dirty="0">
                <a:latin typeface="Cambria"/>
                <a:cs typeface="Cambria"/>
              </a:rPr>
              <a:t> </a:t>
            </a:r>
            <a:r>
              <a:rPr sz="1900" spc="80" dirty="0">
                <a:latin typeface="Cambria"/>
                <a:cs typeface="Cambria"/>
              </a:rPr>
              <a:t>Communication</a:t>
            </a:r>
            <a:r>
              <a:rPr sz="1900" spc="-70" dirty="0">
                <a:latin typeface="Cambria"/>
                <a:cs typeface="Cambria"/>
              </a:rPr>
              <a:t> </a:t>
            </a:r>
            <a:r>
              <a:rPr sz="1900" spc="365" dirty="0">
                <a:latin typeface="Cambria"/>
                <a:cs typeface="Cambria"/>
              </a:rPr>
              <a:t>&amp; </a:t>
            </a:r>
            <a:r>
              <a:rPr sz="1900" spc="-405" dirty="0">
                <a:latin typeface="Cambria"/>
                <a:cs typeface="Cambria"/>
              </a:rPr>
              <a:t> </a:t>
            </a:r>
            <a:r>
              <a:rPr sz="1900" spc="30" dirty="0">
                <a:latin typeface="Cambria"/>
                <a:cs typeface="Cambria"/>
              </a:rPr>
              <a:t>Alerts</a:t>
            </a:r>
            <a:endParaRPr sz="1900" dirty="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02360" y="14144238"/>
            <a:ext cx="1556385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195" dirty="0">
                <a:latin typeface="Cambria"/>
                <a:cs typeface="Cambria"/>
              </a:rPr>
              <a:t>G</a:t>
            </a:r>
            <a:r>
              <a:rPr sz="1900" spc="70" dirty="0">
                <a:latin typeface="Cambria"/>
                <a:cs typeface="Cambria"/>
              </a:rPr>
              <a:t>o</a:t>
            </a:r>
            <a:r>
              <a:rPr sz="1900" spc="45" dirty="0">
                <a:latin typeface="Cambria"/>
                <a:cs typeface="Cambria"/>
              </a:rPr>
              <a:t>v</a:t>
            </a:r>
            <a:r>
              <a:rPr sz="1900" spc="15" dirty="0">
                <a:latin typeface="Cambria"/>
                <a:cs typeface="Cambria"/>
              </a:rPr>
              <a:t>e</a:t>
            </a:r>
            <a:r>
              <a:rPr sz="1900" spc="35" dirty="0">
                <a:latin typeface="Cambria"/>
                <a:cs typeface="Cambria"/>
              </a:rPr>
              <a:t>r</a:t>
            </a:r>
            <a:r>
              <a:rPr sz="1900" spc="120" dirty="0">
                <a:latin typeface="Cambria"/>
                <a:cs typeface="Cambria"/>
              </a:rPr>
              <a:t>n</a:t>
            </a:r>
            <a:r>
              <a:rPr sz="1900" spc="95" dirty="0">
                <a:latin typeface="Cambria"/>
                <a:cs typeface="Cambria"/>
              </a:rPr>
              <a:t>m</a:t>
            </a:r>
            <a:r>
              <a:rPr sz="1900" spc="15" dirty="0">
                <a:latin typeface="Cambria"/>
                <a:cs typeface="Cambria"/>
              </a:rPr>
              <a:t>e</a:t>
            </a:r>
            <a:r>
              <a:rPr sz="1900" spc="120" dirty="0">
                <a:latin typeface="Cambria"/>
                <a:cs typeface="Cambria"/>
              </a:rPr>
              <a:t>n</a:t>
            </a:r>
            <a:r>
              <a:rPr sz="1900" spc="-20" dirty="0">
                <a:latin typeface="Cambria"/>
                <a:cs typeface="Cambria"/>
              </a:rPr>
              <a:t>t</a:t>
            </a:r>
            <a:r>
              <a:rPr sz="1900" spc="-25" dirty="0">
                <a:latin typeface="Cambria"/>
                <a:cs typeface="Cambria"/>
              </a:rPr>
              <a:t>s</a:t>
            </a:r>
            <a:r>
              <a:rPr sz="1900" spc="-5" dirty="0">
                <a:latin typeface="Cambria"/>
                <a:cs typeface="Cambria"/>
              </a:rPr>
              <a:t>,  </a:t>
            </a:r>
            <a:r>
              <a:rPr sz="1900" spc="60" dirty="0">
                <a:latin typeface="Cambria"/>
                <a:cs typeface="Cambria"/>
              </a:rPr>
              <a:t>Media,</a:t>
            </a:r>
            <a:r>
              <a:rPr sz="1900" spc="-30" dirty="0">
                <a:latin typeface="Cambria"/>
                <a:cs typeface="Cambria"/>
              </a:rPr>
              <a:t> </a:t>
            </a:r>
            <a:r>
              <a:rPr sz="1900" spc="60" dirty="0">
                <a:latin typeface="Cambria"/>
                <a:cs typeface="Cambria"/>
              </a:rPr>
              <a:t>Public</a:t>
            </a:r>
            <a:endParaRPr sz="1900" dirty="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64118" y="13739373"/>
            <a:ext cx="1663064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75" dirty="0">
                <a:latin typeface="Cambria"/>
                <a:cs typeface="Cambria"/>
              </a:rPr>
              <a:t>Communicate </a:t>
            </a:r>
            <a:r>
              <a:rPr sz="1900" spc="80" dirty="0">
                <a:latin typeface="Cambria"/>
                <a:cs typeface="Cambria"/>
              </a:rPr>
              <a:t> </a:t>
            </a:r>
            <a:r>
              <a:rPr sz="1900" spc="45" dirty="0">
                <a:latin typeface="Cambria"/>
                <a:cs typeface="Cambria"/>
              </a:rPr>
              <a:t>weather </a:t>
            </a:r>
            <a:r>
              <a:rPr sz="1900" spc="50" dirty="0">
                <a:latin typeface="Cambria"/>
                <a:cs typeface="Cambria"/>
              </a:rPr>
              <a:t> </a:t>
            </a:r>
            <a:r>
              <a:rPr sz="1900" spc="55" dirty="0">
                <a:latin typeface="Cambria"/>
                <a:cs typeface="Cambria"/>
              </a:rPr>
              <a:t>conditions</a:t>
            </a:r>
            <a:r>
              <a:rPr sz="1900" spc="-65" dirty="0">
                <a:latin typeface="Cambria"/>
                <a:cs typeface="Cambria"/>
              </a:rPr>
              <a:t> </a:t>
            </a:r>
            <a:r>
              <a:rPr sz="1900" spc="90" dirty="0">
                <a:latin typeface="Cambria"/>
                <a:cs typeface="Cambria"/>
              </a:rPr>
              <a:t>and </a:t>
            </a:r>
            <a:r>
              <a:rPr sz="1900" spc="-405" dirty="0">
                <a:latin typeface="Cambria"/>
                <a:cs typeface="Cambria"/>
              </a:rPr>
              <a:t> </a:t>
            </a:r>
            <a:r>
              <a:rPr sz="1900" spc="65" dirty="0">
                <a:latin typeface="Cambria"/>
                <a:cs typeface="Cambria"/>
              </a:rPr>
              <a:t>warnings</a:t>
            </a:r>
            <a:endParaRPr sz="1900" dirty="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745730" y="13640739"/>
            <a:ext cx="1398270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105" dirty="0">
                <a:latin typeface="Cambria"/>
                <a:cs typeface="Cambria"/>
              </a:rPr>
              <a:t>TV, </a:t>
            </a:r>
            <a:r>
              <a:rPr sz="1900" spc="55" dirty="0">
                <a:latin typeface="Cambria"/>
                <a:cs typeface="Cambria"/>
              </a:rPr>
              <a:t>Radio, </a:t>
            </a:r>
            <a:r>
              <a:rPr sz="1900" spc="60" dirty="0">
                <a:latin typeface="Cambria"/>
                <a:cs typeface="Cambria"/>
              </a:rPr>
              <a:t> Mobile</a:t>
            </a:r>
            <a:r>
              <a:rPr sz="1900" spc="-65" dirty="0">
                <a:latin typeface="Cambria"/>
                <a:cs typeface="Cambria"/>
              </a:rPr>
              <a:t> </a:t>
            </a:r>
            <a:r>
              <a:rPr sz="1900" spc="30" dirty="0">
                <a:latin typeface="Cambria"/>
                <a:cs typeface="Cambria"/>
              </a:rPr>
              <a:t>apps, </a:t>
            </a:r>
            <a:r>
              <a:rPr sz="1900" spc="-400" dirty="0">
                <a:latin typeface="Cambria"/>
                <a:cs typeface="Cambria"/>
              </a:rPr>
              <a:t> </a:t>
            </a:r>
            <a:r>
              <a:rPr sz="1900" spc="100" dirty="0">
                <a:latin typeface="Cambria"/>
                <a:cs typeface="Cambria"/>
              </a:rPr>
              <a:t>Online </a:t>
            </a:r>
            <a:r>
              <a:rPr sz="1900" spc="105" dirty="0">
                <a:latin typeface="Cambria"/>
                <a:cs typeface="Cambria"/>
              </a:rPr>
              <a:t> </a:t>
            </a:r>
            <a:r>
              <a:rPr sz="1900" spc="40" dirty="0">
                <a:latin typeface="Cambria"/>
                <a:cs typeface="Cambria"/>
              </a:rPr>
              <a:t>platforms</a:t>
            </a:r>
            <a:endParaRPr sz="1900" dirty="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661371" y="14038617"/>
            <a:ext cx="2434590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45" dirty="0">
                <a:latin typeface="Cambria"/>
                <a:cs typeface="Cambria"/>
              </a:rPr>
              <a:t>Before </a:t>
            </a:r>
            <a:r>
              <a:rPr sz="1900" spc="90" dirty="0">
                <a:latin typeface="Cambria"/>
                <a:cs typeface="Cambria"/>
              </a:rPr>
              <a:t>and </a:t>
            </a:r>
            <a:r>
              <a:rPr sz="1900" spc="65" dirty="0">
                <a:latin typeface="Cambria"/>
                <a:cs typeface="Cambria"/>
              </a:rPr>
              <a:t>during </a:t>
            </a:r>
            <a:r>
              <a:rPr sz="1900" spc="70" dirty="0">
                <a:latin typeface="Cambria"/>
                <a:cs typeface="Cambria"/>
              </a:rPr>
              <a:t> </a:t>
            </a:r>
            <a:r>
              <a:rPr sz="1900" spc="20" dirty="0">
                <a:latin typeface="Cambria"/>
                <a:cs typeface="Cambria"/>
              </a:rPr>
              <a:t>severe</a:t>
            </a:r>
            <a:r>
              <a:rPr sz="1900" spc="-10" dirty="0">
                <a:latin typeface="Cambria"/>
                <a:cs typeface="Cambria"/>
              </a:rPr>
              <a:t> </a:t>
            </a:r>
            <a:r>
              <a:rPr sz="1900" spc="45" dirty="0">
                <a:latin typeface="Cambria"/>
                <a:cs typeface="Cambria"/>
              </a:rPr>
              <a:t>weather</a:t>
            </a:r>
            <a:r>
              <a:rPr sz="1900" spc="-10" dirty="0">
                <a:latin typeface="Cambria"/>
                <a:cs typeface="Cambria"/>
              </a:rPr>
              <a:t> </a:t>
            </a:r>
            <a:r>
              <a:rPr sz="1900" spc="25" dirty="0">
                <a:latin typeface="Cambria"/>
                <a:cs typeface="Cambria"/>
              </a:rPr>
              <a:t>events</a:t>
            </a:r>
            <a:endParaRPr sz="1900" dirty="0">
              <a:latin typeface="Cambria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536423" y="14037835"/>
            <a:ext cx="2856230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110" dirty="0">
                <a:latin typeface="Cambria"/>
                <a:cs typeface="Cambria"/>
              </a:rPr>
              <a:t>To</a:t>
            </a:r>
            <a:r>
              <a:rPr sz="1900" spc="-10" dirty="0">
                <a:latin typeface="Cambria"/>
                <a:cs typeface="Cambria"/>
              </a:rPr>
              <a:t> </a:t>
            </a:r>
            <a:r>
              <a:rPr sz="1900" spc="65" dirty="0">
                <a:latin typeface="Cambria"/>
                <a:cs typeface="Cambria"/>
              </a:rPr>
              <a:t>inform</a:t>
            </a:r>
            <a:r>
              <a:rPr sz="1900" spc="-5" dirty="0">
                <a:latin typeface="Cambria"/>
                <a:cs typeface="Cambria"/>
              </a:rPr>
              <a:t> </a:t>
            </a:r>
            <a:r>
              <a:rPr sz="1900" spc="90" dirty="0">
                <a:latin typeface="Cambria"/>
                <a:cs typeface="Cambria"/>
              </a:rPr>
              <a:t>and</a:t>
            </a:r>
            <a:r>
              <a:rPr sz="1900" spc="-5" dirty="0">
                <a:latin typeface="Cambria"/>
                <a:cs typeface="Cambria"/>
              </a:rPr>
              <a:t> </a:t>
            </a:r>
            <a:r>
              <a:rPr sz="1900" spc="35" dirty="0">
                <a:latin typeface="Cambria"/>
                <a:cs typeface="Cambria"/>
              </a:rPr>
              <a:t>protect</a:t>
            </a:r>
            <a:r>
              <a:rPr sz="1900" spc="-5" dirty="0">
                <a:latin typeface="Cambria"/>
                <a:cs typeface="Cambria"/>
              </a:rPr>
              <a:t> </a:t>
            </a:r>
            <a:r>
              <a:rPr sz="1900" spc="40" dirty="0">
                <a:latin typeface="Cambria"/>
                <a:cs typeface="Cambria"/>
              </a:rPr>
              <a:t>the </a:t>
            </a:r>
            <a:r>
              <a:rPr sz="1900" spc="-405" dirty="0">
                <a:latin typeface="Cambria"/>
                <a:cs typeface="Cambria"/>
              </a:rPr>
              <a:t> </a:t>
            </a:r>
            <a:r>
              <a:rPr sz="1900" spc="45" dirty="0">
                <a:latin typeface="Cambria"/>
                <a:cs typeface="Cambria"/>
              </a:rPr>
              <a:t>public</a:t>
            </a:r>
            <a:endParaRPr sz="1900" dirty="0">
              <a:latin typeface="Cambria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488384" y="13909665"/>
            <a:ext cx="2892425" cy="10185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70" dirty="0">
                <a:latin typeface="Cambria"/>
                <a:cs typeface="Cambria"/>
              </a:rPr>
              <a:t>Using </a:t>
            </a:r>
            <a:r>
              <a:rPr sz="1900" spc="45" dirty="0">
                <a:latin typeface="Cambria"/>
                <a:cs typeface="Cambria"/>
              </a:rPr>
              <a:t>weather</a:t>
            </a:r>
            <a:endParaRPr lang="en-IN" sz="1900" spc="45" dirty="0">
              <a:latin typeface="Cambria"/>
              <a:cs typeface="Cambria"/>
            </a:endParaRPr>
          </a:p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45" dirty="0">
                <a:latin typeface="Cambria"/>
                <a:cs typeface="Cambria"/>
              </a:rPr>
              <a:t> </a:t>
            </a:r>
            <a:r>
              <a:rPr sz="1900" spc="15" dirty="0">
                <a:latin typeface="Cambria"/>
                <a:cs typeface="Cambria"/>
              </a:rPr>
              <a:t>alerts </a:t>
            </a:r>
            <a:r>
              <a:rPr sz="1900" spc="20" dirty="0">
                <a:latin typeface="Cambria"/>
                <a:cs typeface="Cambria"/>
              </a:rPr>
              <a:t> </a:t>
            </a:r>
            <a:r>
              <a:rPr sz="1900" spc="10" dirty="0">
                <a:latin typeface="Cambria"/>
                <a:cs typeface="Cambria"/>
              </a:rPr>
              <a:t>systems,</a:t>
            </a:r>
            <a:endParaRPr lang="en-IN" sz="1900" spc="10" dirty="0">
              <a:latin typeface="Cambria"/>
              <a:cs typeface="Cambria"/>
            </a:endParaRPr>
          </a:p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-10" dirty="0">
                <a:latin typeface="Cambria"/>
                <a:cs typeface="Cambria"/>
              </a:rPr>
              <a:t> </a:t>
            </a:r>
            <a:r>
              <a:rPr sz="1900" spc="55" dirty="0">
                <a:latin typeface="Cambria"/>
                <a:cs typeface="Cambria"/>
              </a:rPr>
              <a:t>media</a:t>
            </a:r>
            <a:r>
              <a:rPr sz="1900" spc="-10" dirty="0">
                <a:latin typeface="Cambria"/>
                <a:cs typeface="Cambria"/>
              </a:rPr>
              <a:t> </a:t>
            </a:r>
            <a:r>
              <a:rPr sz="1900" spc="40" dirty="0">
                <a:latin typeface="Cambria"/>
                <a:cs typeface="Cambria"/>
              </a:rPr>
              <a:t>broadcasts</a:t>
            </a:r>
            <a:endParaRPr sz="1900" dirty="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84092" y="15543312"/>
            <a:ext cx="140208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50" dirty="0">
                <a:latin typeface="Cambria"/>
                <a:cs typeface="Cambria"/>
              </a:rPr>
              <a:t>Applications</a:t>
            </a:r>
            <a:endParaRPr sz="1900" dirty="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47693" y="15224441"/>
            <a:ext cx="1946275" cy="1025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85" dirty="0">
                <a:latin typeface="Cambria"/>
                <a:cs typeface="Cambria"/>
              </a:rPr>
              <a:t>App </a:t>
            </a:r>
            <a:r>
              <a:rPr sz="1900" spc="25" dirty="0">
                <a:latin typeface="Cambria"/>
                <a:cs typeface="Cambria"/>
              </a:rPr>
              <a:t>developers, </a:t>
            </a:r>
            <a:r>
              <a:rPr sz="1900" spc="30" dirty="0">
                <a:latin typeface="Cambria"/>
                <a:cs typeface="Cambria"/>
              </a:rPr>
              <a:t> </a:t>
            </a:r>
            <a:r>
              <a:rPr sz="1900" spc="60" dirty="0">
                <a:latin typeface="Cambria"/>
                <a:cs typeface="Cambria"/>
              </a:rPr>
              <a:t>Weather</a:t>
            </a:r>
            <a:r>
              <a:rPr sz="1900" spc="-40" dirty="0">
                <a:latin typeface="Cambria"/>
                <a:cs typeface="Cambria"/>
              </a:rPr>
              <a:t> </a:t>
            </a:r>
            <a:r>
              <a:rPr sz="1900" spc="20" dirty="0">
                <a:latin typeface="Cambria"/>
                <a:cs typeface="Cambria"/>
              </a:rPr>
              <a:t>services, </a:t>
            </a:r>
            <a:r>
              <a:rPr sz="1900" spc="-405" dirty="0">
                <a:latin typeface="Cambria"/>
                <a:cs typeface="Cambria"/>
              </a:rPr>
              <a:t> </a:t>
            </a:r>
            <a:r>
              <a:rPr sz="1900" spc="60" dirty="0">
                <a:latin typeface="Cambria"/>
                <a:cs typeface="Cambria"/>
              </a:rPr>
              <a:t>Public</a:t>
            </a:r>
            <a:endParaRPr sz="1900" dirty="0">
              <a:latin typeface="Cambria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451087" y="15273371"/>
            <a:ext cx="1971675" cy="1025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50" dirty="0">
                <a:latin typeface="Cambria"/>
                <a:cs typeface="Cambria"/>
              </a:rPr>
              <a:t>Develop </a:t>
            </a:r>
            <a:r>
              <a:rPr sz="1900" spc="90" dirty="0">
                <a:latin typeface="Cambria"/>
                <a:cs typeface="Cambria"/>
              </a:rPr>
              <a:t>and </a:t>
            </a:r>
            <a:r>
              <a:rPr sz="1900" spc="10" dirty="0">
                <a:latin typeface="Cambria"/>
                <a:cs typeface="Cambria"/>
              </a:rPr>
              <a:t>use </a:t>
            </a:r>
            <a:r>
              <a:rPr sz="1900" spc="15" dirty="0">
                <a:latin typeface="Cambria"/>
                <a:cs typeface="Cambria"/>
              </a:rPr>
              <a:t> </a:t>
            </a:r>
            <a:r>
              <a:rPr sz="1900" spc="45" dirty="0">
                <a:latin typeface="Cambria"/>
                <a:cs typeface="Cambria"/>
              </a:rPr>
              <a:t>weather</a:t>
            </a:r>
            <a:r>
              <a:rPr sz="1900" spc="-20" dirty="0">
                <a:latin typeface="Cambria"/>
                <a:cs typeface="Cambria"/>
              </a:rPr>
              <a:t> </a:t>
            </a:r>
            <a:r>
              <a:rPr sz="1900" spc="40" dirty="0">
                <a:latin typeface="Cambria"/>
                <a:cs typeface="Cambria"/>
              </a:rPr>
              <a:t>apps</a:t>
            </a:r>
            <a:r>
              <a:rPr sz="1900" spc="-20" dirty="0">
                <a:latin typeface="Cambria"/>
                <a:cs typeface="Cambria"/>
              </a:rPr>
              <a:t> </a:t>
            </a:r>
            <a:r>
              <a:rPr sz="1900" spc="90" dirty="0">
                <a:latin typeface="Cambria"/>
                <a:cs typeface="Cambria"/>
              </a:rPr>
              <a:t>and </a:t>
            </a:r>
            <a:r>
              <a:rPr sz="1900" spc="-400" dirty="0">
                <a:latin typeface="Cambria"/>
                <a:cs typeface="Cambria"/>
              </a:rPr>
              <a:t> </a:t>
            </a:r>
            <a:r>
              <a:rPr sz="1900" spc="65" dirty="0">
                <a:latin typeface="Cambria"/>
                <a:cs typeface="Cambria"/>
              </a:rPr>
              <a:t>APIs</a:t>
            </a:r>
            <a:endParaRPr sz="1900" dirty="0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769776" y="15224440"/>
            <a:ext cx="1633220" cy="1025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215" dirty="0">
                <a:latin typeface="Cambria"/>
                <a:cs typeface="Cambria"/>
              </a:rPr>
              <a:t>On </a:t>
            </a:r>
            <a:r>
              <a:rPr sz="1900" spc="35" dirty="0">
                <a:latin typeface="Cambria"/>
                <a:cs typeface="Cambria"/>
              </a:rPr>
              <a:t>digital </a:t>
            </a:r>
            <a:r>
              <a:rPr sz="1900" spc="40" dirty="0">
                <a:latin typeface="Cambria"/>
                <a:cs typeface="Cambria"/>
              </a:rPr>
              <a:t> </a:t>
            </a:r>
            <a:r>
              <a:rPr sz="1900" spc="35" dirty="0">
                <a:latin typeface="Cambria"/>
                <a:cs typeface="Cambria"/>
              </a:rPr>
              <a:t>platforms, </a:t>
            </a:r>
            <a:r>
              <a:rPr sz="1900" spc="40" dirty="0">
                <a:latin typeface="Cambria"/>
                <a:cs typeface="Cambria"/>
              </a:rPr>
              <a:t> </a:t>
            </a:r>
            <a:r>
              <a:rPr sz="1900" spc="45" dirty="0">
                <a:latin typeface="Cambria"/>
                <a:cs typeface="Cambria"/>
              </a:rPr>
              <a:t>mobile</a:t>
            </a:r>
            <a:r>
              <a:rPr sz="1900" spc="-55" dirty="0">
                <a:latin typeface="Cambria"/>
                <a:cs typeface="Cambria"/>
              </a:rPr>
              <a:t> </a:t>
            </a:r>
            <a:r>
              <a:rPr sz="1900" spc="35" dirty="0">
                <a:latin typeface="Cambria"/>
                <a:cs typeface="Cambria"/>
              </a:rPr>
              <a:t>devices</a:t>
            </a:r>
            <a:endParaRPr sz="1900" dirty="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726406" y="15345533"/>
            <a:ext cx="2558415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45" dirty="0">
                <a:latin typeface="Cambria"/>
                <a:cs typeface="Cambria"/>
              </a:rPr>
              <a:t>Daily,</a:t>
            </a:r>
            <a:r>
              <a:rPr sz="1900" spc="-10" dirty="0">
                <a:latin typeface="Cambria"/>
                <a:cs typeface="Cambria"/>
              </a:rPr>
              <a:t> </a:t>
            </a:r>
            <a:r>
              <a:rPr sz="1900" spc="30" dirty="0">
                <a:latin typeface="Cambria"/>
                <a:cs typeface="Cambria"/>
              </a:rPr>
              <a:t>especially</a:t>
            </a:r>
            <a:r>
              <a:rPr sz="1900" spc="-10" dirty="0">
                <a:latin typeface="Cambria"/>
                <a:cs typeface="Cambria"/>
              </a:rPr>
              <a:t> </a:t>
            </a:r>
            <a:r>
              <a:rPr sz="1900" spc="65" dirty="0">
                <a:latin typeface="Cambria"/>
                <a:cs typeface="Cambria"/>
              </a:rPr>
              <a:t>during </a:t>
            </a:r>
            <a:r>
              <a:rPr sz="1900" spc="-400" dirty="0">
                <a:latin typeface="Cambria"/>
                <a:cs typeface="Cambria"/>
              </a:rPr>
              <a:t> </a:t>
            </a:r>
            <a:r>
              <a:rPr sz="1900" spc="45" dirty="0">
                <a:latin typeface="Cambria"/>
                <a:cs typeface="Cambria"/>
              </a:rPr>
              <a:t>weather</a:t>
            </a:r>
            <a:r>
              <a:rPr sz="1900" spc="5" dirty="0">
                <a:latin typeface="Cambria"/>
                <a:cs typeface="Cambria"/>
              </a:rPr>
              <a:t> </a:t>
            </a:r>
            <a:r>
              <a:rPr sz="1900" spc="70" dirty="0">
                <a:latin typeface="Cambria"/>
                <a:cs typeface="Cambria"/>
              </a:rPr>
              <a:t>changes</a:t>
            </a:r>
            <a:endParaRPr sz="1900" dirty="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2575158" y="15391127"/>
            <a:ext cx="2778760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110" dirty="0">
                <a:latin typeface="Cambria"/>
                <a:cs typeface="Cambria"/>
              </a:rPr>
              <a:t>To</a:t>
            </a:r>
            <a:r>
              <a:rPr sz="1900" spc="-15" dirty="0">
                <a:latin typeface="Cambria"/>
                <a:cs typeface="Cambria"/>
              </a:rPr>
              <a:t> </a:t>
            </a:r>
            <a:r>
              <a:rPr sz="1900" spc="45" dirty="0">
                <a:latin typeface="Cambria"/>
                <a:cs typeface="Cambria"/>
              </a:rPr>
              <a:t>provide</a:t>
            </a:r>
            <a:r>
              <a:rPr sz="1900" spc="-10" dirty="0">
                <a:latin typeface="Cambria"/>
                <a:cs typeface="Cambria"/>
              </a:rPr>
              <a:t> </a:t>
            </a:r>
            <a:r>
              <a:rPr sz="1900" spc="30" dirty="0">
                <a:latin typeface="Cambria"/>
                <a:cs typeface="Cambria"/>
              </a:rPr>
              <a:t>easy</a:t>
            </a:r>
            <a:r>
              <a:rPr sz="1900" spc="-10" dirty="0">
                <a:latin typeface="Cambria"/>
                <a:cs typeface="Cambria"/>
              </a:rPr>
              <a:t> </a:t>
            </a:r>
            <a:r>
              <a:rPr sz="1900" spc="45" dirty="0">
                <a:latin typeface="Cambria"/>
                <a:cs typeface="Cambria"/>
              </a:rPr>
              <a:t>access</a:t>
            </a:r>
            <a:r>
              <a:rPr sz="1900" spc="-10" dirty="0">
                <a:latin typeface="Cambria"/>
                <a:cs typeface="Cambria"/>
              </a:rPr>
              <a:t> </a:t>
            </a:r>
            <a:r>
              <a:rPr sz="1900" spc="30" dirty="0">
                <a:latin typeface="Cambria"/>
                <a:cs typeface="Cambria"/>
              </a:rPr>
              <a:t>to </a:t>
            </a:r>
            <a:r>
              <a:rPr sz="1900" spc="-405" dirty="0">
                <a:latin typeface="Cambria"/>
                <a:cs typeface="Cambria"/>
              </a:rPr>
              <a:t> </a:t>
            </a:r>
            <a:r>
              <a:rPr sz="1900" spc="45" dirty="0">
                <a:latin typeface="Cambria"/>
                <a:cs typeface="Cambria"/>
              </a:rPr>
              <a:t>weather</a:t>
            </a:r>
            <a:r>
              <a:rPr sz="1900" dirty="0">
                <a:latin typeface="Cambria"/>
                <a:cs typeface="Cambria"/>
              </a:rPr>
              <a:t> </a:t>
            </a:r>
            <a:r>
              <a:rPr sz="1900" spc="60" dirty="0">
                <a:latin typeface="Cambria"/>
                <a:cs typeface="Cambria"/>
              </a:rPr>
              <a:t>information</a:t>
            </a:r>
            <a:endParaRPr sz="1900" dirty="0">
              <a:latin typeface="Cambria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5555058" y="15296817"/>
            <a:ext cx="2759075" cy="1005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55" dirty="0">
                <a:latin typeface="Cambria"/>
                <a:cs typeface="Cambria"/>
              </a:rPr>
              <a:t>Developing </a:t>
            </a:r>
            <a:r>
              <a:rPr sz="1900" spc="30" dirty="0">
                <a:latin typeface="Cambria"/>
                <a:cs typeface="Cambria"/>
              </a:rPr>
              <a:t>apps, </a:t>
            </a:r>
            <a:r>
              <a:rPr sz="1900" spc="35" dirty="0">
                <a:latin typeface="Cambria"/>
                <a:cs typeface="Cambria"/>
              </a:rPr>
              <a:t> </a:t>
            </a:r>
            <a:r>
              <a:rPr sz="1900" spc="50" dirty="0">
                <a:latin typeface="Cambria"/>
                <a:cs typeface="Cambria"/>
              </a:rPr>
              <a:t>integrating</a:t>
            </a:r>
            <a:r>
              <a:rPr sz="1900" spc="-5" dirty="0">
                <a:latin typeface="Cambria"/>
                <a:cs typeface="Cambria"/>
              </a:rPr>
              <a:t> </a:t>
            </a:r>
            <a:r>
              <a:rPr sz="1900" spc="45" dirty="0">
                <a:latin typeface="Cambria"/>
                <a:cs typeface="Cambria"/>
              </a:rPr>
              <a:t>weather</a:t>
            </a:r>
            <a:endParaRPr lang="en-IN" sz="1900" spc="45" dirty="0">
              <a:latin typeface="Cambria"/>
              <a:cs typeface="Cambria"/>
            </a:endParaRPr>
          </a:p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dirty="0">
                <a:latin typeface="Cambria"/>
                <a:cs typeface="Cambria"/>
              </a:rPr>
              <a:t> </a:t>
            </a:r>
            <a:r>
              <a:rPr sz="1900" spc="65" dirty="0">
                <a:latin typeface="Cambria"/>
                <a:cs typeface="Cambria"/>
              </a:rPr>
              <a:t>APIs</a:t>
            </a:r>
            <a:endParaRPr sz="19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8D596AF-3542-37D2-9420-064C6B6366BB}"/>
              </a:ext>
            </a:extLst>
          </p:cNvPr>
          <p:cNvSpPr txBox="1"/>
          <p:nvPr/>
        </p:nvSpPr>
        <p:spPr>
          <a:xfrm>
            <a:off x="3886200" y="6248400"/>
            <a:ext cx="1127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               WEEK 4</a:t>
            </a:r>
          </a:p>
          <a:p>
            <a:r>
              <a:rPr lang="en-IN" sz="7200" dirty="0"/>
              <a:t>    USER PARTICIPANT </a:t>
            </a:r>
          </a:p>
          <a:p>
            <a:r>
              <a:rPr lang="en-IN" sz="7200" dirty="0"/>
              <a:t>              MAPPING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4279" y="6643"/>
            <a:ext cx="10344149" cy="10210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08934" y="4518025"/>
            <a:ext cx="2102485" cy="5572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1130">
              <a:lnSpc>
                <a:spcPct val="115500"/>
              </a:lnSpc>
              <a:spcBef>
                <a:spcPts val="100"/>
              </a:spcBef>
            </a:pPr>
            <a:r>
              <a:rPr sz="3300" b="1" spc="-305" dirty="0">
                <a:latin typeface="Verdana"/>
                <a:cs typeface="Verdana"/>
              </a:rPr>
              <a:t>weather </a:t>
            </a:r>
            <a:r>
              <a:rPr sz="3300" b="1" spc="-300" dirty="0">
                <a:latin typeface="Verdana"/>
                <a:cs typeface="Verdana"/>
              </a:rPr>
              <a:t> </a:t>
            </a:r>
            <a:r>
              <a:rPr sz="3300" b="1" spc="-235" dirty="0">
                <a:latin typeface="Verdana"/>
                <a:cs typeface="Verdana"/>
              </a:rPr>
              <a:t>forcasting</a:t>
            </a:r>
            <a:endParaRPr sz="3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00" dirty="0">
              <a:latin typeface="Verdana"/>
              <a:cs typeface="Verdana"/>
            </a:endParaRPr>
          </a:p>
          <a:p>
            <a:pPr marL="288290" marR="280670" indent="-635" algn="ctr">
              <a:lnSpc>
                <a:spcPct val="113199"/>
              </a:lnSpc>
            </a:pPr>
            <a:r>
              <a:rPr sz="2350" b="1" spc="-190" dirty="0">
                <a:latin typeface="Verdana"/>
                <a:cs typeface="Verdana"/>
              </a:rPr>
              <a:t>primary </a:t>
            </a:r>
            <a:r>
              <a:rPr sz="2350" b="1" spc="-185" dirty="0">
                <a:latin typeface="Verdana"/>
                <a:cs typeface="Verdana"/>
              </a:rPr>
              <a:t> </a:t>
            </a:r>
            <a:r>
              <a:rPr sz="2350" b="1" spc="-140" dirty="0">
                <a:latin typeface="Verdana"/>
                <a:cs typeface="Verdana"/>
              </a:rPr>
              <a:t>level </a:t>
            </a:r>
            <a:r>
              <a:rPr sz="2350" b="1" spc="-135" dirty="0">
                <a:latin typeface="Verdana"/>
                <a:cs typeface="Verdana"/>
              </a:rPr>
              <a:t> </a:t>
            </a:r>
            <a:r>
              <a:rPr sz="2350" b="1" spc="-229" dirty="0">
                <a:latin typeface="Verdana"/>
                <a:cs typeface="Verdana"/>
              </a:rPr>
              <a:t>s</a:t>
            </a:r>
            <a:r>
              <a:rPr sz="2350" b="1" spc="-185" dirty="0">
                <a:latin typeface="Verdana"/>
                <a:cs typeface="Verdana"/>
              </a:rPr>
              <a:t>e</a:t>
            </a:r>
            <a:r>
              <a:rPr sz="2350" b="1" spc="-80" dirty="0">
                <a:latin typeface="Verdana"/>
                <a:cs typeface="Verdana"/>
              </a:rPr>
              <a:t>c</a:t>
            </a:r>
            <a:r>
              <a:rPr sz="2350" b="1" spc="-145" dirty="0">
                <a:latin typeface="Verdana"/>
                <a:cs typeface="Verdana"/>
              </a:rPr>
              <a:t>o</a:t>
            </a:r>
            <a:r>
              <a:rPr sz="2350" b="1" spc="-195" dirty="0">
                <a:latin typeface="Verdana"/>
                <a:cs typeface="Verdana"/>
              </a:rPr>
              <a:t>n</a:t>
            </a:r>
            <a:r>
              <a:rPr sz="2350" b="1" spc="-125" dirty="0">
                <a:latin typeface="Verdana"/>
                <a:cs typeface="Verdana"/>
              </a:rPr>
              <a:t>d</a:t>
            </a:r>
            <a:r>
              <a:rPr sz="2350" b="1" spc="-235" dirty="0">
                <a:latin typeface="Verdana"/>
                <a:cs typeface="Verdana"/>
              </a:rPr>
              <a:t>a</a:t>
            </a:r>
            <a:r>
              <a:rPr sz="2350" b="1" spc="-175" dirty="0">
                <a:latin typeface="Verdana"/>
                <a:cs typeface="Verdana"/>
              </a:rPr>
              <a:t>r</a:t>
            </a:r>
            <a:r>
              <a:rPr sz="2350" b="1" spc="-120" dirty="0">
                <a:latin typeface="Verdana"/>
                <a:cs typeface="Verdana"/>
              </a:rPr>
              <a:t>y  </a:t>
            </a:r>
            <a:r>
              <a:rPr sz="2350" b="1" spc="-140" dirty="0">
                <a:latin typeface="Verdana"/>
                <a:cs typeface="Verdana"/>
              </a:rPr>
              <a:t>level</a:t>
            </a:r>
            <a:endParaRPr sz="2350" dirty="0">
              <a:latin typeface="Verdana"/>
              <a:cs typeface="Verdana"/>
            </a:endParaRPr>
          </a:p>
          <a:p>
            <a:pPr marL="480059" marR="472440" algn="ctr">
              <a:lnSpc>
                <a:spcPct val="115399"/>
              </a:lnSpc>
              <a:spcBef>
                <a:spcPts val="1730"/>
              </a:spcBef>
            </a:pPr>
            <a:r>
              <a:rPr sz="2250" b="1" spc="-90" dirty="0">
                <a:latin typeface="Verdana"/>
                <a:cs typeface="Verdana"/>
              </a:rPr>
              <a:t>t</a:t>
            </a:r>
            <a:r>
              <a:rPr sz="2250" b="1" spc="-185" dirty="0">
                <a:latin typeface="Verdana"/>
                <a:cs typeface="Verdana"/>
              </a:rPr>
              <a:t>e</a:t>
            </a:r>
            <a:r>
              <a:rPr sz="2250" b="1" spc="-175" dirty="0">
                <a:latin typeface="Verdana"/>
                <a:cs typeface="Verdana"/>
              </a:rPr>
              <a:t>r</a:t>
            </a:r>
            <a:r>
              <a:rPr sz="2250" b="1" spc="-125" dirty="0">
                <a:latin typeface="Verdana"/>
                <a:cs typeface="Verdana"/>
              </a:rPr>
              <a:t>i</a:t>
            </a:r>
            <a:r>
              <a:rPr sz="2250" b="1" spc="-90" dirty="0">
                <a:latin typeface="Verdana"/>
                <a:cs typeface="Verdana"/>
              </a:rPr>
              <a:t>t</a:t>
            </a:r>
            <a:r>
              <a:rPr sz="2250" b="1" spc="-125" dirty="0">
                <a:latin typeface="Verdana"/>
                <a:cs typeface="Verdana"/>
              </a:rPr>
              <a:t>i</a:t>
            </a:r>
            <a:r>
              <a:rPr sz="2250" b="1" spc="-229" dirty="0">
                <a:latin typeface="Verdana"/>
                <a:cs typeface="Verdana"/>
              </a:rPr>
              <a:t>a</a:t>
            </a:r>
            <a:r>
              <a:rPr sz="2250" b="1" spc="-175" dirty="0">
                <a:latin typeface="Verdana"/>
                <a:cs typeface="Verdana"/>
              </a:rPr>
              <a:t>r</a:t>
            </a:r>
            <a:r>
              <a:rPr sz="2250" b="1" spc="-114" dirty="0">
                <a:latin typeface="Verdana"/>
                <a:cs typeface="Verdana"/>
              </a:rPr>
              <a:t>y  </a:t>
            </a:r>
            <a:r>
              <a:rPr sz="2250" b="1" spc="-135" dirty="0">
                <a:latin typeface="Verdana"/>
                <a:cs typeface="Verdana"/>
              </a:rPr>
              <a:t>level</a:t>
            </a:r>
            <a:endParaRPr sz="2250" dirty="0">
              <a:latin typeface="Verdana"/>
              <a:cs typeface="Verdana"/>
            </a:endParaRPr>
          </a:p>
          <a:p>
            <a:pPr marL="247650" marR="201295" algn="ctr">
              <a:lnSpc>
                <a:spcPct val="115399"/>
              </a:lnSpc>
              <a:spcBef>
                <a:spcPts val="1950"/>
              </a:spcBef>
            </a:pPr>
            <a:r>
              <a:rPr sz="2250" b="1" spc="-125" dirty="0">
                <a:latin typeface="Verdana"/>
                <a:cs typeface="Verdana"/>
              </a:rPr>
              <a:t>q</a:t>
            </a:r>
            <a:r>
              <a:rPr sz="2250" b="1" spc="-204" dirty="0">
                <a:latin typeface="Verdana"/>
                <a:cs typeface="Verdana"/>
              </a:rPr>
              <a:t>u</a:t>
            </a:r>
            <a:r>
              <a:rPr sz="2250" b="1" spc="-229" dirty="0">
                <a:latin typeface="Verdana"/>
                <a:cs typeface="Verdana"/>
              </a:rPr>
              <a:t>a</a:t>
            </a:r>
            <a:r>
              <a:rPr sz="2250" b="1" spc="-90" dirty="0">
                <a:latin typeface="Verdana"/>
                <a:cs typeface="Verdana"/>
              </a:rPr>
              <a:t>t</a:t>
            </a:r>
            <a:r>
              <a:rPr sz="2250" b="1" spc="-185" dirty="0">
                <a:latin typeface="Verdana"/>
                <a:cs typeface="Verdana"/>
              </a:rPr>
              <a:t>e</a:t>
            </a:r>
            <a:r>
              <a:rPr sz="2250" b="1" spc="-175" dirty="0">
                <a:latin typeface="Verdana"/>
                <a:cs typeface="Verdana"/>
              </a:rPr>
              <a:t>r</a:t>
            </a:r>
            <a:r>
              <a:rPr sz="2250" b="1" spc="-190" dirty="0">
                <a:latin typeface="Verdana"/>
                <a:cs typeface="Verdana"/>
              </a:rPr>
              <a:t>n</a:t>
            </a:r>
            <a:r>
              <a:rPr sz="2250" b="1" spc="-125" dirty="0">
                <a:latin typeface="Verdana"/>
                <a:cs typeface="Verdana"/>
              </a:rPr>
              <a:t>i</a:t>
            </a:r>
            <a:r>
              <a:rPr sz="2250" b="1" spc="-229" dirty="0">
                <a:latin typeface="Verdana"/>
                <a:cs typeface="Verdana"/>
              </a:rPr>
              <a:t>a</a:t>
            </a:r>
            <a:r>
              <a:rPr sz="2250" b="1" spc="-175" dirty="0">
                <a:latin typeface="Verdana"/>
                <a:cs typeface="Verdana"/>
              </a:rPr>
              <a:t>r</a:t>
            </a:r>
            <a:r>
              <a:rPr sz="2250" b="1" spc="-114" dirty="0">
                <a:latin typeface="Verdana"/>
                <a:cs typeface="Verdana"/>
              </a:rPr>
              <a:t>y  </a:t>
            </a:r>
            <a:r>
              <a:rPr sz="2250" b="1" spc="-135" dirty="0">
                <a:latin typeface="Verdana"/>
                <a:cs typeface="Verdana"/>
              </a:rPr>
              <a:t>level</a:t>
            </a:r>
            <a:endParaRPr sz="22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 rot="21000000">
            <a:off x="8064889" y="3559330"/>
            <a:ext cx="690101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50"/>
              </a:lnSpc>
            </a:pPr>
            <a:r>
              <a:rPr sz="1950" b="1" spc="-155" dirty="0">
                <a:latin typeface="Verdana"/>
                <a:cs typeface="Verdana"/>
              </a:rPr>
              <a:t>r</a:t>
            </a:r>
            <a:r>
              <a:rPr sz="1950" b="1" spc="-165" dirty="0">
                <a:latin typeface="Verdana"/>
                <a:cs typeface="Verdana"/>
              </a:rPr>
              <a:t>e</a:t>
            </a:r>
            <a:r>
              <a:rPr sz="1950" b="1" spc="-85" dirty="0">
                <a:latin typeface="Verdana"/>
                <a:cs typeface="Verdana"/>
              </a:rPr>
              <a:t>t</a:t>
            </a:r>
            <a:r>
              <a:rPr sz="1950" b="1" spc="-204" dirty="0">
                <a:latin typeface="Verdana"/>
                <a:cs typeface="Verdana"/>
              </a:rPr>
              <a:t>a</a:t>
            </a:r>
            <a:r>
              <a:rPr sz="1950" b="1" spc="-114" dirty="0">
                <a:latin typeface="Verdana"/>
                <a:cs typeface="Verdana"/>
              </a:rPr>
              <a:t>i</a:t>
            </a:r>
            <a:r>
              <a:rPr sz="1950" b="1" spc="-65" dirty="0">
                <a:latin typeface="Verdana"/>
                <a:cs typeface="Verdana"/>
              </a:rPr>
              <a:t>l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 rot="1020000">
            <a:off x="8834312" y="3652265"/>
            <a:ext cx="1347678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50"/>
              </a:lnSpc>
            </a:pPr>
            <a:r>
              <a:rPr sz="1950" b="1" spc="-160" dirty="0">
                <a:latin typeface="Verdana"/>
                <a:cs typeface="Verdana"/>
              </a:rPr>
              <a:t>e</a:t>
            </a:r>
            <a:r>
              <a:rPr sz="1950" b="1" spc="-250" dirty="0">
                <a:latin typeface="Verdana"/>
                <a:cs typeface="Verdana"/>
              </a:rPr>
              <a:t>m</a:t>
            </a:r>
            <a:r>
              <a:rPr sz="1950" b="1" spc="-110" dirty="0">
                <a:latin typeface="Verdana"/>
                <a:cs typeface="Verdana"/>
              </a:rPr>
              <a:t>p</a:t>
            </a:r>
            <a:r>
              <a:rPr sz="1950" b="1" spc="-70" dirty="0">
                <a:latin typeface="Verdana"/>
                <a:cs typeface="Verdana"/>
              </a:rPr>
              <a:t>l</a:t>
            </a:r>
            <a:r>
              <a:rPr sz="1950" b="1" spc="-125" dirty="0">
                <a:latin typeface="Verdana"/>
                <a:cs typeface="Verdana"/>
              </a:rPr>
              <a:t>o</a:t>
            </a:r>
            <a:r>
              <a:rPr sz="1950" b="1" spc="-150" dirty="0">
                <a:latin typeface="Verdana"/>
                <a:cs typeface="Verdana"/>
              </a:rPr>
              <a:t>y</a:t>
            </a:r>
            <a:r>
              <a:rPr sz="1950" b="1" spc="-160" dirty="0">
                <a:latin typeface="Verdana"/>
                <a:cs typeface="Verdana"/>
              </a:rPr>
              <a:t>ee</a:t>
            </a:r>
            <a:r>
              <a:rPr sz="1950" b="1" spc="-190" dirty="0">
                <a:latin typeface="Verdana"/>
                <a:cs typeface="Verdana"/>
              </a:rPr>
              <a:t>s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 rot="17880000">
            <a:off x="6786099" y="4726251"/>
            <a:ext cx="6093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0"/>
              </a:lnSpc>
            </a:pPr>
            <a:r>
              <a:rPr sz="1600" b="1" spc="-120" dirty="0">
                <a:latin typeface="Verdana"/>
                <a:cs typeface="Verdana"/>
              </a:rPr>
              <a:t>o</a:t>
            </a:r>
            <a:r>
              <a:rPr sz="1600" b="1" spc="-75" dirty="0">
                <a:latin typeface="Verdana"/>
                <a:cs typeface="Verdana"/>
              </a:rPr>
              <a:t>ff</a:t>
            </a:r>
            <a:r>
              <a:rPr sz="1600" b="1" spc="-105" dirty="0">
                <a:latin typeface="Verdana"/>
                <a:cs typeface="Verdana"/>
              </a:rPr>
              <a:t>i</a:t>
            </a:r>
            <a:r>
              <a:rPr sz="1600" b="1" spc="-75" dirty="0">
                <a:latin typeface="Verdana"/>
                <a:cs typeface="Verdana"/>
              </a:rPr>
              <a:t>c</a:t>
            </a:r>
            <a:r>
              <a:rPr sz="1600" b="1" spc="-135" dirty="0">
                <a:latin typeface="Verdana"/>
                <a:cs typeface="Verdana"/>
              </a:rPr>
              <a:t>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 rot="17880000">
            <a:off x="6929422" y="4854600"/>
            <a:ext cx="811808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0"/>
              </a:lnSpc>
            </a:pPr>
            <a:r>
              <a:rPr sz="1600" b="1" spc="-330" dirty="0">
                <a:latin typeface="Verdana"/>
                <a:cs typeface="Verdana"/>
              </a:rPr>
              <a:t>w</a:t>
            </a:r>
            <a:r>
              <a:rPr sz="1600" b="1" spc="-120" dirty="0">
                <a:latin typeface="Verdana"/>
                <a:cs typeface="Verdana"/>
              </a:rPr>
              <a:t>o</a:t>
            </a:r>
            <a:r>
              <a:rPr sz="1600" b="1" spc="-140" dirty="0">
                <a:latin typeface="Verdana"/>
                <a:cs typeface="Verdana"/>
              </a:rPr>
              <a:t>r</a:t>
            </a:r>
            <a:r>
              <a:rPr sz="1600" b="1" spc="-229" dirty="0">
                <a:latin typeface="Verdana"/>
                <a:cs typeface="Verdana"/>
              </a:rPr>
              <a:t>k</a:t>
            </a:r>
            <a:r>
              <a:rPr sz="1600" b="1" spc="-150" dirty="0">
                <a:latin typeface="Verdana"/>
                <a:cs typeface="Verdana"/>
              </a:rPr>
              <a:t>e</a:t>
            </a:r>
            <a:r>
              <a:rPr sz="1600" b="1" spc="-140" dirty="0">
                <a:latin typeface="Verdana"/>
                <a:cs typeface="Verdana"/>
              </a:rPr>
              <a:t>r</a:t>
            </a:r>
            <a:r>
              <a:rPr sz="2400" b="1" spc="-240" baseline="1736" dirty="0">
                <a:latin typeface="Verdana"/>
                <a:cs typeface="Verdana"/>
              </a:rPr>
              <a:t>s</a:t>
            </a:r>
            <a:endParaRPr sz="2400" baseline="1736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 rot="4440000">
            <a:off x="10231137" y="4794493"/>
            <a:ext cx="833348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0"/>
              </a:lnSpc>
            </a:pPr>
            <a:r>
              <a:rPr sz="1600" b="1" spc="-105" dirty="0">
                <a:latin typeface="Verdana"/>
                <a:cs typeface="Verdana"/>
              </a:rPr>
              <a:t>d</a:t>
            </a:r>
            <a:r>
              <a:rPr sz="1600" b="1" spc="-145" dirty="0">
                <a:latin typeface="Verdana"/>
                <a:cs typeface="Verdana"/>
              </a:rPr>
              <a:t>e</a:t>
            </a:r>
            <a:r>
              <a:rPr sz="1600" b="1" spc="-65" dirty="0">
                <a:latin typeface="Verdana"/>
                <a:cs typeface="Verdana"/>
              </a:rPr>
              <a:t>l</a:t>
            </a:r>
            <a:r>
              <a:rPr sz="1600" b="1" spc="-100" dirty="0">
                <a:latin typeface="Verdana"/>
                <a:cs typeface="Verdana"/>
              </a:rPr>
              <a:t>i</a:t>
            </a:r>
            <a:r>
              <a:rPr sz="1600" b="1" spc="-130" dirty="0">
                <a:latin typeface="Verdana"/>
                <a:cs typeface="Verdana"/>
              </a:rPr>
              <a:t>v</a:t>
            </a:r>
            <a:r>
              <a:rPr sz="1600" b="1" spc="-145" dirty="0">
                <a:latin typeface="Verdana"/>
                <a:cs typeface="Verdana"/>
              </a:rPr>
              <a:t>e</a:t>
            </a:r>
            <a:r>
              <a:rPr sz="1600" b="1" spc="-135" dirty="0">
                <a:latin typeface="Verdana"/>
                <a:cs typeface="Verdana"/>
              </a:rPr>
              <a:t>r</a:t>
            </a:r>
            <a:r>
              <a:rPr sz="1600" b="1" spc="-125" dirty="0">
                <a:latin typeface="Verdana"/>
                <a:cs typeface="Verdana"/>
              </a:rPr>
              <a:t>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 rot="4440000">
            <a:off x="10019398" y="4870180"/>
            <a:ext cx="725449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0"/>
              </a:lnSpc>
            </a:pPr>
            <a:r>
              <a:rPr sz="1600" b="1" spc="-105" dirty="0">
                <a:latin typeface="Verdana"/>
                <a:cs typeface="Verdana"/>
              </a:rPr>
              <a:t>d</a:t>
            </a:r>
            <a:r>
              <a:rPr sz="1600" b="1" spc="-135" dirty="0">
                <a:latin typeface="Verdana"/>
                <a:cs typeface="Verdana"/>
              </a:rPr>
              <a:t>r</a:t>
            </a:r>
            <a:r>
              <a:rPr sz="1600" b="1" spc="-100" dirty="0">
                <a:latin typeface="Verdana"/>
                <a:cs typeface="Verdana"/>
              </a:rPr>
              <a:t>i</a:t>
            </a:r>
            <a:r>
              <a:rPr sz="1600" b="1" spc="-130" dirty="0">
                <a:latin typeface="Verdana"/>
                <a:cs typeface="Verdana"/>
              </a:rPr>
              <a:t>v</a:t>
            </a:r>
            <a:r>
              <a:rPr sz="1600" b="1" spc="-145" dirty="0">
                <a:latin typeface="Verdana"/>
                <a:cs typeface="Verdana"/>
              </a:rPr>
              <a:t>e</a:t>
            </a:r>
            <a:r>
              <a:rPr sz="1600" b="1" spc="-135" dirty="0">
                <a:latin typeface="Verdana"/>
                <a:cs typeface="Verdana"/>
              </a:rPr>
              <a:t>r</a:t>
            </a:r>
            <a:r>
              <a:rPr sz="1600" b="1" spc="-160" dirty="0">
                <a:latin typeface="Verdana"/>
                <a:cs typeface="Verdana"/>
              </a:rPr>
              <a:t>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 rot="18660000">
            <a:off x="9712885" y="6017438"/>
            <a:ext cx="1010923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9"/>
              </a:lnSpc>
            </a:pPr>
            <a:r>
              <a:rPr sz="1800" b="1" spc="-210" dirty="0">
                <a:latin typeface="Verdana"/>
                <a:cs typeface="Verdana"/>
              </a:rPr>
              <a:t>s</a:t>
            </a:r>
            <a:r>
              <a:rPr sz="1800" b="1" spc="-105" dirty="0">
                <a:latin typeface="Verdana"/>
                <a:cs typeface="Verdana"/>
              </a:rPr>
              <a:t>t</a:t>
            </a:r>
            <a:r>
              <a:rPr sz="1800" b="1" spc="-200" dirty="0">
                <a:latin typeface="Verdana"/>
                <a:cs typeface="Verdana"/>
              </a:rPr>
              <a:t>u</a:t>
            </a:r>
            <a:r>
              <a:rPr sz="2700" b="1" spc="-202" baseline="1543" dirty="0">
                <a:latin typeface="Verdana"/>
                <a:cs typeface="Verdana"/>
              </a:rPr>
              <a:t>d</a:t>
            </a:r>
            <a:r>
              <a:rPr sz="2700" b="1" spc="-270" baseline="1543" dirty="0">
                <a:latin typeface="Verdana"/>
                <a:cs typeface="Verdana"/>
              </a:rPr>
              <a:t>e</a:t>
            </a:r>
            <a:r>
              <a:rPr sz="2700" b="1" spc="-277" baseline="1543" dirty="0">
                <a:latin typeface="Verdana"/>
                <a:cs typeface="Verdana"/>
              </a:rPr>
              <a:t>n</a:t>
            </a:r>
            <a:r>
              <a:rPr sz="2700" b="1" spc="-157" baseline="1543" dirty="0">
                <a:latin typeface="Verdana"/>
                <a:cs typeface="Verdana"/>
              </a:rPr>
              <a:t>t</a:t>
            </a:r>
            <a:r>
              <a:rPr sz="2700" b="1" spc="-270" baseline="1543" dirty="0">
                <a:latin typeface="Verdana"/>
                <a:cs typeface="Verdana"/>
              </a:rPr>
              <a:t>s</a:t>
            </a:r>
            <a:endParaRPr sz="2700" baseline="1543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 rot="17700000">
            <a:off x="10676538" y="4957227"/>
            <a:ext cx="1343597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2100" b="1" spc="-105" dirty="0">
                <a:latin typeface="Verdana"/>
                <a:cs typeface="Verdana"/>
              </a:rPr>
              <a:t>f</a:t>
            </a:r>
            <a:r>
              <a:rPr sz="2100" b="1" spc="-145" dirty="0">
                <a:latin typeface="Verdana"/>
                <a:cs typeface="Verdana"/>
              </a:rPr>
              <a:t>i</a:t>
            </a:r>
            <a:r>
              <a:rPr sz="2100" b="1" spc="-240" dirty="0">
                <a:latin typeface="Verdana"/>
                <a:cs typeface="Verdana"/>
              </a:rPr>
              <a:t>s</a:t>
            </a:r>
            <a:r>
              <a:rPr sz="3150" b="1" spc="-322" baseline="1322" dirty="0">
                <a:latin typeface="Verdana"/>
                <a:cs typeface="Verdana"/>
              </a:rPr>
              <a:t>h</a:t>
            </a:r>
            <a:r>
              <a:rPr sz="3150" b="1" spc="-307" baseline="1322" dirty="0">
                <a:latin typeface="Verdana"/>
                <a:cs typeface="Verdana"/>
              </a:rPr>
              <a:t>e</a:t>
            </a:r>
            <a:r>
              <a:rPr sz="3150" b="1" spc="-292" baseline="1322" dirty="0">
                <a:latin typeface="Verdana"/>
                <a:cs typeface="Verdana"/>
              </a:rPr>
              <a:t>r</a:t>
            </a:r>
            <a:r>
              <a:rPr sz="3150" b="1" spc="-465" baseline="1322" dirty="0">
                <a:latin typeface="Verdana"/>
                <a:cs typeface="Verdana"/>
              </a:rPr>
              <a:t>m</a:t>
            </a:r>
            <a:r>
              <a:rPr sz="3150" b="1" spc="-375" baseline="2645" dirty="0">
                <a:latin typeface="Verdana"/>
                <a:cs typeface="Verdana"/>
              </a:rPr>
              <a:t>a</a:t>
            </a:r>
            <a:r>
              <a:rPr sz="3150" b="1" spc="-270" baseline="2645" dirty="0">
                <a:latin typeface="Verdana"/>
                <a:cs typeface="Verdana"/>
              </a:rPr>
              <a:t>n</a:t>
            </a:r>
            <a:endParaRPr sz="3150" baseline="2645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 rot="3060000">
            <a:off x="6226137" y="6057869"/>
            <a:ext cx="1047803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2100" b="1" spc="-80" dirty="0">
                <a:latin typeface="Verdana"/>
                <a:cs typeface="Verdana"/>
              </a:rPr>
              <a:t>f</a:t>
            </a:r>
            <a:r>
              <a:rPr sz="2100" b="1" spc="-220" dirty="0">
                <a:latin typeface="Verdana"/>
                <a:cs typeface="Verdana"/>
              </a:rPr>
              <a:t>a</a:t>
            </a:r>
            <a:r>
              <a:rPr sz="2100" b="1" spc="-170" dirty="0">
                <a:latin typeface="Verdana"/>
                <a:cs typeface="Verdana"/>
              </a:rPr>
              <a:t>r</a:t>
            </a:r>
            <a:r>
              <a:rPr sz="2100" b="1" spc="-280" dirty="0">
                <a:latin typeface="Verdana"/>
                <a:cs typeface="Verdana"/>
              </a:rPr>
              <a:t>m</a:t>
            </a:r>
            <a:r>
              <a:rPr sz="2100" b="1" spc="-175" dirty="0">
                <a:latin typeface="Verdana"/>
                <a:cs typeface="Verdana"/>
              </a:rPr>
              <a:t>e</a:t>
            </a:r>
            <a:r>
              <a:rPr sz="2100" b="1" spc="-170" dirty="0">
                <a:latin typeface="Verdana"/>
                <a:cs typeface="Verdana"/>
              </a:rPr>
              <a:t>r</a:t>
            </a:r>
            <a:r>
              <a:rPr sz="2100" b="1" spc="-210" dirty="0">
                <a:latin typeface="Verdana"/>
                <a:cs typeface="Verdana"/>
              </a:rPr>
              <a:t>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 rot="18540000">
            <a:off x="5865332" y="3571171"/>
            <a:ext cx="1694246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2100" b="1" spc="-90" dirty="0">
                <a:latin typeface="Verdana"/>
                <a:cs typeface="Verdana"/>
              </a:rPr>
              <a:t>c</a:t>
            </a:r>
            <a:r>
              <a:rPr sz="2100" b="1" spc="-150" dirty="0">
                <a:latin typeface="Verdana"/>
                <a:cs typeface="Verdana"/>
              </a:rPr>
              <a:t>o</a:t>
            </a:r>
            <a:r>
              <a:rPr sz="2100" b="1" spc="-195" dirty="0">
                <a:latin typeface="Verdana"/>
                <a:cs typeface="Verdana"/>
              </a:rPr>
              <a:t>n</a:t>
            </a:r>
            <a:r>
              <a:rPr sz="2100" b="1" spc="-225" dirty="0">
                <a:latin typeface="Verdana"/>
                <a:cs typeface="Verdana"/>
              </a:rPr>
              <a:t>s</a:t>
            </a:r>
            <a:r>
              <a:rPr sz="2100" b="1" spc="-100" dirty="0">
                <a:latin typeface="Verdana"/>
                <a:cs typeface="Verdana"/>
              </a:rPr>
              <a:t>t</a:t>
            </a:r>
            <a:r>
              <a:rPr sz="3150" b="1" spc="-270" baseline="1322" dirty="0">
                <a:latin typeface="Verdana"/>
                <a:cs typeface="Verdana"/>
              </a:rPr>
              <a:t>r</a:t>
            </a:r>
            <a:r>
              <a:rPr sz="3150" b="1" spc="-315" baseline="1322" dirty="0">
                <a:latin typeface="Verdana"/>
                <a:cs typeface="Verdana"/>
              </a:rPr>
              <a:t>u</a:t>
            </a:r>
            <a:r>
              <a:rPr sz="3150" b="1" spc="-135" baseline="1322" dirty="0">
                <a:latin typeface="Verdana"/>
                <a:cs typeface="Verdana"/>
              </a:rPr>
              <a:t>c</a:t>
            </a:r>
            <a:r>
              <a:rPr sz="3150" b="1" spc="-150" baseline="1322" dirty="0">
                <a:latin typeface="Verdana"/>
                <a:cs typeface="Verdana"/>
              </a:rPr>
              <a:t>t</a:t>
            </a:r>
            <a:r>
              <a:rPr sz="3150" b="1" spc="-195" baseline="1322" dirty="0">
                <a:latin typeface="Verdana"/>
                <a:cs typeface="Verdana"/>
              </a:rPr>
              <a:t>i</a:t>
            </a:r>
            <a:r>
              <a:rPr sz="3150" b="1" spc="-225" baseline="1322" dirty="0">
                <a:latin typeface="Verdana"/>
                <a:cs typeface="Verdana"/>
              </a:rPr>
              <a:t>o</a:t>
            </a:r>
            <a:r>
              <a:rPr sz="3150" b="1" spc="-270" baseline="1322" dirty="0">
                <a:latin typeface="Verdana"/>
                <a:cs typeface="Verdana"/>
              </a:rPr>
              <a:t>n</a:t>
            </a:r>
            <a:endParaRPr sz="3150" baseline="1322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 rot="18540000">
            <a:off x="6469201" y="3803357"/>
            <a:ext cx="1066239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2100" b="1" spc="-425" dirty="0">
                <a:latin typeface="Verdana"/>
                <a:cs typeface="Verdana"/>
              </a:rPr>
              <a:t>w</a:t>
            </a:r>
            <a:r>
              <a:rPr sz="2100" b="1" spc="-150" dirty="0">
                <a:latin typeface="Verdana"/>
                <a:cs typeface="Verdana"/>
              </a:rPr>
              <a:t>o</a:t>
            </a:r>
            <a:r>
              <a:rPr sz="2100" b="1" spc="-180" dirty="0">
                <a:latin typeface="Verdana"/>
                <a:cs typeface="Verdana"/>
              </a:rPr>
              <a:t>r</a:t>
            </a:r>
            <a:r>
              <a:rPr sz="2100" b="1" spc="-295" dirty="0">
                <a:latin typeface="Verdana"/>
                <a:cs typeface="Verdana"/>
              </a:rPr>
              <a:t>k</a:t>
            </a:r>
            <a:r>
              <a:rPr sz="2100" b="1" spc="-185" dirty="0">
                <a:latin typeface="Verdana"/>
                <a:cs typeface="Verdana"/>
              </a:rPr>
              <a:t>e</a:t>
            </a:r>
            <a:r>
              <a:rPr sz="3150" b="1" spc="-270" baseline="1322" dirty="0">
                <a:latin typeface="Verdana"/>
                <a:cs typeface="Verdana"/>
              </a:rPr>
              <a:t>r</a:t>
            </a:r>
            <a:r>
              <a:rPr sz="3150" b="1" spc="-315" baseline="1322" dirty="0">
                <a:latin typeface="Verdana"/>
                <a:cs typeface="Verdana"/>
              </a:rPr>
              <a:t>s</a:t>
            </a:r>
            <a:endParaRPr sz="3150" baseline="1322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 rot="3300000">
            <a:off x="6902981" y="6046501"/>
            <a:ext cx="1275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9"/>
              </a:lnSpc>
            </a:pPr>
            <a:r>
              <a:rPr sz="2700" b="1" spc="-254" baseline="1543" dirty="0">
                <a:latin typeface="Verdana"/>
                <a:cs typeface="Verdana"/>
              </a:rPr>
              <a:t>h</a:t>
            </a:r>
            <a:r>
              <a:rPr sz="2700" b="1" spc="-247" baseline="1543" dirty="0">
                <a:latin typeface="Verdana"/>
                <a:cs typeface="Verdana"/>
              </a:rPr>
              <a:t>e</a:t>
            </a:r>
            <a:r>
              <a:rPr sz="2700" b="1" spc="-300" baseline="1543" dirty="0">
                <a:latin typeface="Verdana"/>
                <a:cs typeface="Verdana"/>
              </a:rPr>
              <a:t>a</a:t>
            </a:r>
            <a:r>
              <a:rPr sz="2700" b="1" spc="-120" baseline="1543" dirty="0">
                <a:latin typeface="Verdana"/>
                <a:cs typeface="Verdana"/>
              </a:rPr>
              <a:t>l</a:t>
            </a:r>
            <a:r>
              <a:rPr sz="2700" b="1" spc="-135" baseline="1543" dirty="0">
                <a:latin typeface="Verdana"/>
                <a:cs typeface="Verdana"/>
              </a:rPr>
              <a:t>t</a:t>
            </a:r>
            <a:r>
              <a:rPr sz="1800" b="1" spc="-155" dirty="0">
                <a:latin typeface="Verdana"/>
                <a:cs typeface="Verdana"/>
              </a:rPr>
              <a:t>h</a:t>
            </a:r>
            <a:r>
              <a:rPr sz="1800" b="1" spc="-210" dirty="0">
                <a:latin typeface="Verdana"/>
                <a:cs typeface="Verdana"/>
              </a:rPr>
              <a:t> </a:t>
            </a:r>
            <a:r>
              <a:rPr sz="1800" b="1" spc="-80" dirty="0">
                <a:latin typeface="Verdana"/>
                <a:cs typeface="Verdana"/>
              </a:rPr>
              <a:t>c</a:t>
            </a:r>
            <a:r>
              <a:rPr sz="1800" b="1" spc="-200" dirty="0">
                <a:latin typeface="Verdana"/>
                <a:cs typeface="Verdana"/>
              </a:rPr>
              <a:t>a</a:t>
            </a:r>
            <a:r>
              <a:rPr sz="1800" b="1" spc="-155" dirty="0">
                <a:latin typeface="Verdana"/>
                <a:cs typeface="Verdana"/>
              </a:rPr>
              <a:t>r</a:t>
            </a:r>
            <a:r>
              <a:rPr sz="1800" b="1" spc="-150" dirty="0"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12664" y="4603266"/>
            <a:ext cx="742315" cy="92265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 marR="5080" indent="114300">
              <a:lnSpc>
                <a:spcPts val="2850"/>
              </a:lnSpc>
              <a:spcBef>
                <a:spcPts val="10"/>
              </a:spcBef>
            </a:pPr>
            <a:r>
              <a:rPr sz="2050" b="1" spc="-150" dirty="0">
                <a:latin typeface="Verdana"/>
                <a:cs typeface="Verdana"/>
              </a:rPr>
              <a:t>truck </a:t>
            </a:r>
            <a:r>
              <a:rPr sz="2050" b="1" spc="-145" dirty="0">
                <a:latin typeface="Verdana"/>
                <a:cs typeface="Verdana"/>
              </a:rPr>
              <a:t> </a:t>
            </a:r>
            <a:r>
              <a:rPr sz="2050" b="1" dirty="0">
                <a:latin typeface="Verdana"/>
                <a:cs typeface="Verdana"/>
              </a:rPr>
              <a:t>drivers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 rot="2520000">
            <a:off x="5951634" y="7250492"/>
            <a:ext cx="795849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2050" b="1" spc="-85" dirty="0">
                <a:latin typeface="Verdana"/>
                <a:cs typeface="Verdana"/>
              </a:rPr>
              <a:t>t</a:t>
            </a:r>
            <a:r>
              <a:rPr sz="2050" b="1" spc="-160" dirty="0">
                <a:latin typeface="Verdana"/>
                <a:cs typeface="Verdana"/>
              </a:rPr>
              <a:t>r</a:t>
            </a:r>
            <a:r>
              <a:rPr sz="2050" b="1" spc="-210" dirty="0">
                <a:latin typeface="Verdana"/>
                <a:cs typeface="Verdana"/>
              </a:rPr>
              <a:t>a</a:t>
            </a:r>
            <a:r>
              <a:rPr sz="2050" b="1" spc="-150" dirty="0">
                <a:latin typeface="Verdana"/>
                <a:cs typeface="Verdana"/>
              </a:rPr>
              <a:t>v</a:t>
            </a:r>
            <a:r>
              <a:rPr sz="2050" b="1" spc="-165" dirty="0">
                <a:latin typeface="Verdana"/>
                <a:cs typeface="Verdana"/>
              </a:rPr>
              <a:t>e</a:t>
            </a:r>
            <a:r>
              <a:rPr sz="2050" b="1" spc="-70" dirty="0">
                <a:latin typeface="Verdana"/>
                <a:cs typeface="Verdana"/>
              </a:rPr>
              <a:t>l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 rot="2520000">
            <a:off x="5669738" y="7519137"/>
            <a:ext cx="874859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2050" b="1" spc="-290" dirty="0">
                <a:latin typeface="Verdana"/>
                <a:cs typeface="Verdana"/>
              </a:rPr>
              <a:t>g</a:t>
            </a:r>
            <a:r>
              <a:rPr sz="2050" b="1" spc="-190" dirty="0">
                <a:latin typeface="Verdana"/>
                <a:cs typeface="Verdana"/>
              </a:rPr>
              <a:t>u</a:t>
            </a:r>
            <a:r>
              <a:rPr sz="2050" b="1" spc="-114" dirty="0">
                <a:latin typeface="Verdana"/>
                <a:cs typeface="Verdana"/>
              </a:rPr>
              <a:t>id</a:t>
            </a:r>
            <a:r>
              <a:rPr sz="2050" b="1" spc="-165" dirty="0">
                <a:latin typeface="Verdana"/>
                <a:cs typeface="Verdana"/>
              </a:rPr>
              <a:t>e</a:t>
            </a:r>
            <a:r>
              <a:rPr sz="2050" b="1" spc="-200" dirty="0">
                <a:latin typeface="Verdana"/>
                <a:cs typeface="Verdana"/>
              </a:rPr>
              <a:t>s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21477" y="1416061"/>
            <a:ext cx="1877695" cy="159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4515">
              <a:lnSpc>
                <a:spcPct val="100000"/>
              </a:lnSpc>
              <a:spcBef>
                <a:spcPts val="100"/>
              </a:spcBef>
            </a:pPr>
            <a:r>
              <a:rPr sz="1950" b="1" spc="-110" dirty="0">
                <a:latin typeface="Verdana"/>
                <a:cs typeface="Verdana"/>
              </a:rPr>
              <a:t>tilots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50">
              <a:latin typeface="Verdana"/>
              <a:cs typeface="Verdana"/>
            </a:endParaRPr>
          </a:p>
          <a:p>
            <a:pPr marL="12700" marR="5080" indent="421640">
              <a:lnSpc>
                <a:spcPct val="115599"/>
              </a:lnSpc>
            </a:pPr>
            <a:r>
              <a:rPr sz="2000" b="1" spc="-135" dirty="0">
                <a:latin typeface="Verdana"/>
                <a:cs typeface="Verdana"/>
              </a:rPr>
              <a:t>outdoor </a:t>
            </a:r>
            <a:r>
              <a:rPr sz="2000" b="1" spc="-130" dirty="0">
                <a:latin typeface="Verdana"/>
                <a:cs typeface="Verdana"/>
              </a:rPr>
              <a:t> </a:t>
            </a:r>
            <a:r>
              <a:rPr sz="2000" b="1" spc="-170" dirty="0">
                <a:latin typeface="Verdana"/>
                <a:cs typeface="Verdana"/>
              </a:rPr>
              <a:t>e</a:t>
            </a:r>
            <a:r>
              <a:rPr sz="2000" b="1" spc="-155" dirty="0">
                <a:latin typeface="Verdana"/>
                <a:cs typeface="Verdana"/>
              </a:rPr>
              <a:t>v</a:t>
            </a:r>
            <a:r>
              <a:rPr sz="2000" b="1" spc="-170" dirty="0">
                <a:latin typeface="Verdana"/>
                <a:cs typeface="Verdana"/>
              </a:rPr>
              <a:t>e</a:t>
            </a:r>
            <a:r>
              <a:rPr sz="2000" b="1" spc="-175" dirty="0">
                <a:latin typeface="Verdana"/>
                <a:cs typeface="Verdana"/>
              </a:rPr>
              <a:t>n</a:t>
            </a:r>
            <a:r>
              <a:rPr sz="2000" b="1" spc="-80" dirty="0">
                <a:latin typeface="Verdana"/>
                <a:cs typeface="Verdana"/>
              </a:rPr>
              <a:t>t</a:t>
            </a:r>
            <a:r>
              <a:rPr sz="2000" b="1" spc="-215" dirty="0">
                <a:latin typeface="Verdana"/>
                <a:cs typeface="Verdana"/>
              </a:rPr>
              <a:t> </a:t>
            </a:r>
            <a:r>
              <a:rPr sz="2000" b="1" spc="-120" dirty="0">
                <a:latin typeface="Verdana"/>
                <a:cs typeface="Verdana"/>
              </a:rPr>
              <a:t>p</a:t>
            </a:r>
            <a:r>
              <a:rPr sz="2000" b="1" spc="-75" dirty="0">
                <a:latin typeface="Verdana"/>
                <a:cs typeface="Verdana"/>
              </a:rPr>
              <a:t>l</a:t>
            </a:r>
            <a:r>
              <a:rPr sz="2000" b="1" spc="-215" dirty="0">
                <a:latin typeface="Verdana"/>
                <a:cs typeface="Verdana"/>
              </a:rPr>
              <a:t>a</a:t>
            </a:r>
            <a:r>
              <a:rPr sz="2000" b="1" spc="-175" dirty="0">
                <a:latin typeface="Verdana"/>
                <a:cs typeface="Verdana"/>
              </a:rPr>
              <a:t>nn</a:t>
            </a:r>
            <a:r>
              <a:rPr sz="2000" b="1" spc="-170" dirty="0">
                <a:latin typeface="Verdana"/>
                <a:cs typeface="Verdana"/>
              </a:rPr>
              <a:t>e</a:t>
            </a:r>
            <a:r>
              <a:rPr sz="2000" b="1" spc="-160" dirty="0">
                <a:latin typeface="Verdana"/>
                <a:cs typeface="Verdana"/>
              </a:rPr>
              <a:t>r</a:t>
            </a:r>
            <a:r>
              <a:rPr sz="2000" b="1" spc="-200" dirty="0"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 rot="18360000">
            <a:off x="4649395" y="3459957"/>
            <a:ext cx="1946074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2050" b="1" spc="-275" dirty="0">
                <a:latin typeface="Verdana"/>
                <a:cs typeface="Verdana"/>
              </a:rPr>
              <a:t>m</a:t>
            </a:r>
            <a:r>
              <a:rPr sz="2050" b="1" spc="-175" dirty="0">
                <a:latin typeface="Verdana"/>
                <a:cs typeface="Verdana"/>
              </a:rPr>
              <a:t>e</a:t>
            </a:r>
            <a:r>
              <a:rPr sz="2050" b="1" spc="-95" dirty="0">
                <a:latin typeface="Verdana"/>
                <a:cs typeface="Verdana"/>
              </a:rPr>
              <a:t>t</a:t>
            </a:r>
            <a:r>
              <a:rPr sz="2050" b="1" spc="-175" dirty="0">
                <a:latin typeface="Verdana"/>
                <a:cs typeface="Verdana"/>
              </a:rPr>
              <a:t>e</a:t>
            </a:r>
            <a:r>
              <a:rPr sz="2050" b="1" spc="-140" dirty="0">
                <a:latin typeface="Verdana"/>
                <a:cs typeface="Verdana"/>
              </a:rPr>
              <a:t>o</a:t>
            </a:r>
            <a:r>
              <a:rPr sz="3075" b="1" spc="-254" baseline="1355" dirty="0">
                <a:latin typeface="Verdana"/>
                <a:cs typeface="Verdana"/>
              </a:rPr>
              <a:t>r</a:t>
            </a:r>
            <a:r>
              <a:rPr sz="3075" b="1" spc="-209" baseline="1355" dirty="0">
                <a:latin typeface="Verdana"/>
                <a:cs typeface="Verdana"/>
              </a:rPr>
              <a:t>o</a:t>
            </a:r>
            <a:r>
              <a:rPr sz="3075" b="1" spc="-127" baseline="1355" dirty="0">
                <a:latin typeface="Verdana"/>
                <a:cs typeface="Verdana"/>
              </a:rPr>
              <a:t>l</a:t>
            </a:r>
            <a:r>
              <a:rPr sz="3075" b="1" spc="-209" baseline="1355" dirty="0">
                <a:latin typeface="Verdana"/>
                <a:cs typeface="Verdana"/>
              </a:rPr>
              <a:t>o</a:t>
            </a:r>
            <a:r>
              <a:rPr sz="3075" b="1" spc="-450" baseline="1355" dirty="0">
                <a:latin typeface="Verdana"/>
                <a:cs typeface="Verdana"/>
              </a:rPr>
              <a:t>g</a:t>
            </a:r>
            <a:r>
              <a:rPr sz="3075" b="1" spc="-187" baseline="1355" dirty="0">
                <a:latin typeface="Verdana"/>
                <a:cs typeface="Verdana"/>
              </a:rPr>
              <a:t>i</a:t>
            </a:r>
            <a:r>
              <a:rPr sz="3075" b="1" spc="-322" baseline="1355" dirty="0">
                <a:latin typeface="Verdana"/>
                <a:cs typeface="Verdana"/>
              </a:rPr>
              <a:t>s</a:t>
            </a:r>
            <a:r>
              <a:rPr sz="3075" b="1" spc="-142" baseline="1355" dirty="0">
                <a:latin typeface="Verdana"/>
                <a:cs typeface="Verdana"/>
              </a:rPr>
              <a:t>t</a:t>
            </a:r>
            <a:r>
              <a:rPr sz="3075" b="1" spc="-300" baseline="1355" dirty="0">
                <a:latin typeface="Verdana"/>
                <a:cs typeface="Verdana"/>
              </a:rPr>
              <a:t>s</a:t>
            </a:r>
            <a:endParaRPr sz="3075" baseline="1355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 rot="2940000">
            <a:off x="11246264" y="3107193"/>
            <a:ext cx="932611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3075" b="1" spc="-412" baseline="1355" dirty="0">
                <a:latin typeface="Verdana"/>
                <a:cs typeface="Verdana"/>
              </a:rPr>
              <a:t>m</a:t>
            </a:r>
            <a:r>
              <a:rPr sz="2050" b="1" spc="-220" dirty="0">
                <a:latin typeface="Verdana"/>
                <a:cs typeface="Verdana"/>
              </a:rPr>
              <a:t>a</a:t>
            </a:r>
            <a:r>
              <a:rPr sz="2050" b="1" spc="-170" dirty="0">
                <a:latin typeface="Verdana"/>
                <a:cs typeface="Verdana"/>
              </a:rPr>
              <a:t>r</a:t>
            </a:r>
            <a:r>
              <a:rPr sz="2050" b="1" spc="-125" dirty="0">
                <a:latin typeface="Verdana"/>
                <a:cs typeface="Verdana"/>
              </a:rPr>
              <a:t>i</a:t>
            </a:r>
            <a:r>
              <a:rPr sz="2050" b="1" spc="-185" dirty="0">
                <a:latin typeface="Verdana"/>
                <a:cs typeface="Verdana"/>
              </a:rPr>
              <a:t>n</a:t>
            </a:r>
            <a:r>
              <a:rPr sz="2050" b="1" spc="-160" dirty="0">
                <a:latin typeface="Verdana"/>
                <a:cs typeface="Verdana"/>
              </a:rPr>
              <a:t>e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 rot="21120000">
            <a:off x="7512332" y="558103"/>
            <a:ext cx="1004004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50"/>
              </a:lnSpc>
            </a:pPr>
            <a:r>
              <a:rPr sz="1950" b="1" spc="-110" dirty="0">
                <a:latin typeface="Verdana"/>
                <a:cs typeface="Verdana"/>
              </a:rPr>
              <a:t>di</a:t>
            </a:r>
            <a:r>
              <a:rPr sz="1950" b="1" spc="-195" dirty="0">
                <a:latin typeface="Verdana"/>
                <a:cs typeface="Verdana"/>
              </a:rPr>
              <a:t>s</a:t>
            </a:r>
            <a:r>
              <a:rPr sz="1950" b="1" spc="-200" dirty="0">
                <a:latin typeface="Verdana"/>
                <a:cs typeface="Verdana"/>
              </a:rPr>
              <a:t>a</a:t>
            </a:r>
            <a:r>
              <a:rPr sz="1950" b="1" spc="-195" dirty="0">
                <a:latin typeface="Verdana"/>
                <a:cs typeface="Verdana"/>
              </a:rPr>
              <a:t>s</a:t>
            </a:r>
            <a:r>
              <a:rPr sz="1950" b="1" spc="-80" dirty="0">
                <a:latin typeface="Verdana"/>
                <a:cs typeface="Verdana"/>
              </a:rPr>
              <a:t>t</a:t>
            </a:r>
            <a:r>
              <a:rPr sz="1950" b="1" spc="-160" dirty="0">
                <a:latin typeface="Verdana"/>
                <a:cs typeface="Verdana"/>
              </a:rPr>
              <a:t>e</a:t>
            </a:r>
            <a:r>
              <a:rPr sz="1950" b="1" spc="-145" dirty="0">
                <a:latin typeface="Verdana"/>
                <a:cs typeface="Verdana"/>
              </a:rPr>
              <a:t>r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 rot="660000">
            <a:off x="8606212" y="593769"/>
            <a:ext cx="1611817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50"/>
              </a:lnSpc>
            </a:pPr>
            <a:r>
              <a:rPr sz="2925" b="1" spc="-330" baseline="4273" dirty="0">
                <a:latin typeface="Verdana"/>
                <a:cs typeface="Verdana"/>
              </a:rPr>
              <a:t>m</a:t>
            </a:r>
            <a:r>
              <a:rPr sz="2925" b="1" spc="-330" baseline="2849" dirty="0">
                <a:latin typeface="Verdana"/>
                <a:cs typeface="Verdana"/>
              </a:rPr>
              <a:t>anag</a:t>
            </a:r>
            <a:r>
              <a:rPr sz="2925" b="1" spc="-330" baseline="1424" dirty="0">
                <a:latin typeface="Verdana"/>
                <a:cs typeface="Verdana"/>
              </a:rPr>
              <a:t>eme</a:t>
            </a:r>
            <a:r>
              <a:rPr sz="1950" b="1" spc="-220" dirty="0">
                <a:latin typeface="Verdana"/>
                <a:cs typeface="Verdana"/>
              </a:rPr>
              <a:t>nt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 rot="4800000">
            <a:off x="3763356" y="5105269"/>
            <a:ext cx="1293429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3075" b="1" spc="-254" baseline="1355" dirty="0">
                <a:latin typeface="Verdana"/>
                <a:cs typeface="Verdana"/>
              </a:rPr>
              <a:t>e</a:t>
            </a:r>
            <a:r>
              <a:rPr sz="2050" b="1" spc="-270" dirty="0">
                <a:latin typeface="Verdana"/>
                <a:cs typeface="Verdana"/>
              </a:rPr>
              <a:t>m</a:t>
            </a:r>
            <a:r>
              <a:rPr sz="2050" b="1" spc="-170" dirty="0">
                <a:latin typeface="Verdana"/>
                <a:cs typeface="Verdana"/>
              </a:rPr>
              <a:t>e</a:t>
            </a:r>
            <a:r>
              <a:rPr sz="2050" b="1" spc="-165" dirty="0">
                <a:latin typeface="Verdana"/>
                <a:cs typeface="Verdana"/>
              </a:rPr>
              <a:t>r</a:t>
            </a:r>
            <a:r>
              <a:rPr sz="2050" b="1" spc="-295" dirty="0">
                <a:latin typeface="Verdana"/>
                <a:cs typeface="Verdana"/>
              </a:rPr>
              <a:t>g</a:t>
            </a:r>
            <a:r>
              <a:rPr sz="2050" b="1" spc="-170" dirty="0">
                <a:latin typeface="Verdana"/>
                <a:cs typeface="Verdana"/>
              </a:rPr>
              <a:t>e</a:t>
            </a:r>
            <a:r>
              <a:rPr sz="2050" b="1" spc="-180" dirty="0">
                <a:latin typeface="Verdana"/>
                <a:cs typeface="Verdana"/>
              </a:rPr>
              <a:t>n</a:t>
            </a:r>
            <a:r>
              <a:rPr sz="2050" b="1" spc="-70" dirty="0">
                <a:latin typeface="Verdana"/>
                <a:cs typeface="Verdana"/>
              </a:rPr>
              <a:t>c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 rot="4800000">
            <a:off x="3902465" y="5166889"/>
            <a:ext cx="301903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2050" b="1" spc="-150" dirty="0">
                <a:latin typeface="Verdana"/>
                <a:cs typeface="Verdana"/>
              </a:rPr>
              <a:t>y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 rot="4020000">
            <a:off x="3959955" y="6758706"/>
            <a:ext cx="1475509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3075" b="1" spc="-284" baseline="2710" dirty="0">
                <a:latin typeface="Verdana"/>
                <a:cs typeface="Verdana"/>
              </a:rPr>
              <a:t>r</a:t>
            </a:r>
            <a:r>
              <a:rPr sz="3075" b="1" spc="-292" baseline="2710" dirty="0">
                <a:latin typeface="Verdana"/>
                <a:cs typeface="Verdana"/>
              </a:rPr>
              <a:t>e</a:t>
            </a:r>
            <a:r>
              <a:rPr sz="3075" b="1" spc="-352" baseline="2710" dirty="0">
                <a:latin typeface="Verdana"/>
                <a:cs typeface="Verdana"/>
              </a:rPr>
              <a:t>s</a:t>
            </a:r>
            <a:r>
              <a:rPr sz="3075" b="1" spc="-217" baseline="2710" dirty="0">
                <a:latin typeface="Verdana"/>
                <a:cs typeface="Verdana"/>
              </a:rPr>
              <a:t>p</a:t>
            </a:r>
            <a:r>
              <a:rPr sz="3075" b="1" spc="-240" baseline="1355" dirty="0">
                <a:latin typeface="Verdana"/>
                <a:cs typeface="Verdana"/>
              </a:rPr>
              <a:t>o</a:t>
            </a:r>
            <a:r>
              <a:rPr sz="3075" b="1" spc="-307" baseline="1355" dirty="0">
                <a:latin typeface="Verdana"/>
                <a:cs typeface="Verdana"/>
              </a:rPr>
              <a:t>n</a:t>
            </a:r>
            <a:r>
              <a:rPr sz="3075" b="1" spc="-217" baseline="1355" dirty="0">
                <a:latin typeface="Verdana"/>
                <a:cs typeface="Verdana"/>
              </a:rPr>
              <a:t>d</a:t>
            </a:r>
            <a:r>
              <a:rPr sz="2050" b="1" spc="-195" dirty="0">
                <a:latin typeface="Verdana"/>
                <a:cs typeface="Verdana"/>
              </a:rPr>
              <a:t>e</a:t>
            </a:r>
            <a:r>
              <a:rPr sz="2050" b="1" spc="-190" dirty="0">
                <a:latin typeface="Verdana"/>
                <a:cs typeface="Verdana"/>
              </a:rPr>
              <a:t>r</a:t>
            </a:r>
            <a:r>
              <a:rPr sz="2050" b="1" spc="-200" dirty="0">
                <a:latin typeface="Verdana"/>
                <a:cs typeface="Verdana"/>
              </a:rPr>
              <a:t>s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 rot="17460000">
            <a:off x="12167045" y="6335263"/>
            <a:ext cx="1902035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2050" b="1" spc="-204" dirty="0">
                <a:latin typeface="Verdana"/>
                <a:cs typeface="Verdana"/>
              </a:rPr>
              <a:t>e</a:t>
            </a:r>
            <a:r>
              <a:rPr sz="2050" b="1" spc="-215" dirty="0">
                <a:latin typeface="Verdana"/>
                <a:cs typeface="Verdana"/>
              </a:rPr>
              <a:t>n</a:t>
            </a:r>
            <a:r>
              <a:rPr sz="3075" b="1" spc="-284" baseline="1355" dirty="0">
                <a:latin typeface="Verdana"/>
                <a:cs typeface="Verdana"/>
              </a:rPr>
              <a:t>v</a:t>
            </a:r>
            <a:r>
              <a:rPr sz="3075" b="1" spc="-232" baseline="1355" dirty="0">
                <a:latin typeface="Verdana"/>
                <a:cs typeface="Verdana"/>
              </a:rPr>
              <a:t>i</a:t>
            </a:r>
            <a:r>
              <a:rPr sz="3075" b="1" spc="-300" baseline="1355" dirty="0">
                <a:latin typeface="Verdana"/>
                <a:cs typeface="Verdana"/>
              </a:rPr>
              <a:t>r</a:t>
            </a:r>
            <a:r>
              <a:rPr sz="3075" b="1" spc="-254" baseline="2710" dirty="0">
                <a:latin typeface="Verdana"/>
                <a:cs typeface="Verdana"/>
              </a:rPr>
              <a:t>o</a:t>
            </a:r>
            <a:r>
              <a:rPr sz="3075" b="1" spc="-322" baseline="2710" dirty="0">
                <a:latin typeface="Verdana"/>
                <a:cs typeface="Verdana"/>
              </a:rPr>
              <a:t>n</a:t>
            </a:r>
            <a:r>
              <a:rPr sz="3075" b="1" spc="-457" baseline="2710" dirty="0">
                <a:latin typeface="Verdana"/>
                <a:cs typeface="Verdana"/>
              </a:rPr>
              <a:t>m</a:t>
            </a:r>
            <a:r>
              <a:rPr sz="3075" b="1" spc="-307" baseline="4065" dirty="0">
                <a:latin typeface="Verdana"/>
                <a:cs typeface="Verdana"/>
              </a:rPr>
              <a:t>e</a:t>
            </a:r>
            <a:r>
              <a:rPr sz="3075" b="1" spc="-322" baseline="4065" dirty="0">
                <a:latin typeface="Verdana"/>
                <a:cs typeface="Verdana"/>
              </a:rPr>
              <a:t>n</a:t>
            </a:r>
            <a:r>
              <a:rPr sz="3075" b="1" spc="-187" baseline="5420" dirty="0">
                <a:latin typeface="Verdana"/>
                <a:cs typeface="Verdana"/>
              </a:rPr>
              <a:t>t</a:t>
            </a:r>
            <a:r>
              <a:rPr sz="3075" b="1" spc="-375" baseline="5420" dirty="0">
                <a:latin typeface="Verdana"/>
                <a:cs typeface="Verdana"/>
              </a:rPr>
              <a:t>a</a:t>
            </a:r>
            <a:r>
              <a:rPr sz="3075" b="1" spc="-104" baseline="5420" dirty="0">
                <a:latin typeface="Verdana"/>
                <a:cs typeface="Verdana"/>
              </a:rPr>
              <a:t>l</a:t>
            </a:r>
            <a:endParaRPr sz="3075" baseline="542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 rot="15720000">
            <a:off x="12639247" y="4268733"/>
            <a:ext cx="1403695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2050" b="1" spc="-105" dirty="0">
                <a:latin typeface="Verdana"/>
                <a:cs typeface="Verdana"/>
              </a:rPr>
              <a:t>c</a:t>
            </a:r>
            <a:r>
              <a:rPr sz="2050" b="1" spc="-160" dirty="0">
                <a:latin typeface="Verdana"/>
                <a:cs typeface="Verdana"/>
              </a:rPr>
              <a:t>o</a:t>
            </a:r>
            <a:r>
              <a:rPr sz="3075" b="1" spc="-307" baseline="1355" dirty="0">
                <a:latin typeface="Verdana"/>
                <a:cs typeface="Verdana"/>
              </a:rPr>
              <a:t>n</a:t>
            </a:r>
            <a:r>
              <a:rPr sz="3075" b="1" spc="-330" baseline="1355" dirty="0">
                <a:latin typeface="Verdana"/>
                <a:cs typeface="Verdana"/>
              </a:rPr>
              <a:t>u</a:t>
            </a:r>
            <a:r>
              <a:rPr sz="3075" b="1" spc="-157" baseline="1355" dirty="0">
                <a:latin typeface="Verdana"/>
                <a:cs typeface="Verdana"/>
              </a:rPr>
              <a:t>l</a:t>
            </a:r>
            <a:r>
              <a:rPr sz="3075" b="1" spc="-172" baseline="1355" dirty="0">
                <a:latin typeface="Verdana"/>
                <a:cs typeface="Verdana"/>
              </a:rPr>
              <a:t>t</a:t>
            </a:r>
            <a:r>
              <a:rPr sz="3075" b="1" spc="-359" baseline="1355" dirty="0">
                <a:latin typeface="Verdana"/>
                <a:cs typeface="Verdana"/>
              </a:rPr>
              <a:t>a</a:t>
            </a:r>
            <a:r>
              <a:rPr sz="3075" b="1" spc="-307" baseline="2710" dirty="0">
                <a:latin typeface="Verdana"/>
                <a:cs typeface="Verdana"/>
              </a:rPr>
              <a:t>n</a:t>
            </a:r>
            <a:r>
              <a:rPr sz="3075" b="1" spc="-172" baseline="2710" dirty="0">
                <a:latin typeface="Verdana"/>
                <a:cs typeface="Verdana"/>
              </a:rPr>
              <a:t>t</a:t>
            </a:r>
            <a:r>
              <a:rPr sz="3075" b="1" spc="-300" baseline="2710" dirty="0">
                <a:latin typeface="Verdana"/>
                <a:cs typeface="Verdana"/>
              </a:rPr>
              <a:t>s</a:t>
            </a:r>
            <a:endParaRPr sz="3075" baseline="271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 rot="17580000">
            <a:off x="4291905" y="2812507"/>
            <a:ext cx="1360045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2050" b="1" spc="-160" dirty="0">
                <a:latin typeface="Verdana"/>
                <a:cs typeface="Verdana"/>
              </a:rPr>
              <a:t>r</a:t>
            </a:r>
            <a:r>
              <a:rPr sz="2050" b="1" spc="-165" dirty="0">
                <a:latin typeface="Verdana"/>
                <a:cs typeface="Verdana"/>
              </a:rPr>
              <a:t>e</a:t>
            </a:r>
            <a:r>
              <a:rPr sz="2050" b="1" spc="-175" dirty="0">
                <a:latin typeface="Verdana"/>
                <a:cs typeface="Verdana"/>
              </a:rPr>
              <a:t>n</a:t>
            </a:r>
            <a:r>
              <a:rPr sz="2050" b="1" spc="-165" dirty="0">
                <a:latin typeface="Verdana"/>
                <a:cs typeface="Verdana"/>
              </a:rPr>
              <a:t>e</a:t>
            </a:r>
            <a:r>
              <a:rPr sz="2050" b="1" spc="-400" dirty="0">
                <a:latin typeface="Verdana"/>
                <a:cs typeface="Verdana"/>
              </a:rPr>
              <a:t>w</a:t>
            </a:r>
            <a:r>
              <a:rPr sz="2050" b="1" spc="-210" dirty="0">
                <a:latin typeface="Verdana"/>
                <a:cs typeface="Verdana"/>
              </a:rPr>
              <a:t>a</a:t>
            </a:r>
            <a:r>
              <a:rPr sz="2050" b="1" spc="-114" dirty="0">
                <a:latin typeface="Verdana"/>
                <a:cs typeface="Verdana"/>
              </a:rPr>
              <a:t>b</a:t>
            </a:r>
            <a:r>
              <a:rPr sz="2050" b="1" spc="-75" dirty="0">
                <a:latin typeface="Verdana"/>
                <a:cs typeface="Verdana"/>
              </a:rPr>
              <a:t>l</a:t>
            </a:r>
            <a:r>
              <a:rPr sz="2050" b="1" spc="-160" dirty="0">
                <a:latin typeface="Verdana"/>
                <a:cs typeface="Verdana"/>
              </a:rPr>
              <a:t>e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 rot="19440000">
            <a:off x="5059189" y="1539229"/>
            <a:ext cx="1990113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0"/>
              </a:lnSpc>
            </a:pPr>
            <a:r>
              <a:rPr sz="2775" b="1" spc="-270" baseline="-3003" dirty="0">
                <a:latin typeface="Verdana"/>
                <a:cs typeface="Verdana"/>
              </a:rPr>
              <a:t>e</a:t>
            </a:r>
            <a:r>
              <a:rPr sz="2775" b="1" spc="-277" baseline="-3003" dirty="0">
                <a:latin typeface="Verdana"/>
                <a:cs typeface="Verdana"/>
              </a:rPr>
              <a:t>n</a:t>
            </a:r>
            <a:r>
              <a:rPr sz="2775" b="1" spc="-270" baseline="-1501" dirty="0">
                <a:latin typeface="Verdana"/>
                <a:cs typeface="Verdana"/>
              </a:rPr>
              <a:t>e</a:t>
            </a:r>
            <a:r>
              <a:rPr sz="2775" b="1" spc="-262" baseline="-1501" dirty="0">
                <a:latin typeface="Verdana"/>
                <a:cs typeface="Verdana"/>
              </a:rPr>
              <a:t>r</a:t>
            </a:r>
            <a:r>
              <a:rPr sz="2775" b="1" spc="-442" baseline="-1501" dirty="0">
                <a:latin typeface="Verdana"/>
                <a:cs typeface="Verdana"/>
              </a:rPr>
              <a:t>g</a:t>
            </a:r>
            <a:r>
              <a:rPr sz="2775" b="1" spc="-202" baseline="-1501" dirty="0">
                <a:latin typeface="Verdana"/>
                <a:cs typeface="Verdana"/>
              </a:rPr>
              <a:t>y</a:t>
            </a:r>
            <a:r>
              <a:rPr sz="2775" b="1" spc="-345" baseline="-1501" dirty="0">
                <a:latin typeface="Verdana"/>
                <a:cs typeface="Verdana"/>
              </a:rPr>
              <a:t> </a:t>
            </a:r>
            <a:r>
              <a:rPr sz="1850" b="1" spc="-180" dirty="0">
                <a:latin typeface="Verdana"/>
                <a:cs typeface="Verdana"/>
              </a:rPr>
              <a:t>e</a:t>
            </a:r>
            <a:r>
              <a:rPr sz="1850" b="1" spc="-185" dirty="0">
                <a:latin typeface="Verdana"/>
                <a:cs typeface="Verdana"/>
              </a:rPr>
              <a:t>n</a:t>
            </a:r>
            <a:r>
              <a:rPr sz="1850" b="1" spc="-295" dirty="0">
                <a:latin typeface="Verdana"/>
                <a:cs typeface="Verdana"/>
              </a:rPr>
              <a:t>g</a:t>
            </a:r>
            <a:r>
              <a:rPr sz="2775" b="1" spc="-202" baseline="1501" dirty="0">
                <a:latin typeface="Verdana"/>
                <a:cs typeface="Verdana"/>
              </a:rPr>
              <a:t>i</a:t>
            </a:r>
            <a:r>
              <a:rPr sz="2775" b="1" spc="-277" baseline="1501" dirty="0">
                <a:latin typeface="Verdana"/>
                <a:cs typeface="Verdana"/>
              </a:rPr>
              <a:t>n</a:t>
            </a:r>
            <a:r>
              <a:rPr sz="2775" b="1" spc="-270" baseline="1501" dirty="0">
                <a:latin typeface="Verdana"/>
                <a:cs typeface="Verdana"/>
              </a:rPr>
              <a:t>ee</a:t>
            </a:r>
            <a:r>
              <a:rPr sz="2775" b="1" spc="-262" baseline="3003" dirty="0">
                <a:latin typeface="Verdana"/>
                <a:cs typeface="Verdana"/>
              </a:rPr>
              <a:t>r</a:t>
            </a:r>
            <a:r>
              <a:rPr sz="2775" b="1" spc="-270" baseline="3003" dirty="0">
                <a:latin typeface="Verdana"/>
                <a:cs typeface="Verdana"/>
              </a:rPr>
              <a:t>s</a:t>
            </a:r>
            <a:endParaRPr sz="2775" baseline="3003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 rot="19500000">
            <a:off x="10692106" y="8763915"/>
            <a:ext cx="1457045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50"/>
              </a:lnSpc>
            </a:pPr>
            <a:r>
              <a:rPr sz="1950" b="1" spc="-195" dirty="0">
                <a:latin typeface="Verdana"/>
                <a:cs typeface="Verdana"/>
              </a:rPr>
              <a:t>re</a:t>
            </a:r>
            <a:r>
              <a:rPr sz="2925" b="1" spc="-292" baseline="1424" dirty="0">
                <a:latin typeface="Verdana"/>
                <a:cs typeface="Verdana"/>
              </a:rPr>
              <a:t>sea</a:t>
            </a:r>
            <a:r>
              <a:rPr sz="2925" b="1" spc="-292" baseline="2849" dirty="0">
                <a:latin typeface="Verdana"/>
                <a:cs typeface="Verdana"/>
              </a:rPr>
              <a:t>rch</a:t>
            </a:r>
            <a:r>
              <a:rPr sz="2925" b="1" spc="-292" baseline="4273" dirty="0">
                <a:latin typeface="Verdana"/>
                <a:cs typeface="Verdana"/>
              </a:rPr>
              <a:t>ers</a:t>
            </a:r>
            <a:endParaRPr sz="2925" baseline="4273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769930" y="2366144"/>
            <a:ext cx="1126490" cy="534035"/>
          </a:xfrm>
          <a:custGeom>
            <a:avLst/>
            <a:gdLst/>
            <a:ahLst/>
            <a:cxnLst/>
            <a:rect l="l" t="t" r="r" b="b"/>
            <a:pathLst>
              <a:path w="1126490" h="534035">
                <a:moveTo>
                  <a:pt x="1051010" y="399476"/>
                </a:moveTo>
                <a:lnTo>
                  <a:pt x="1008643" y="412814"/>
                </a:lnTo>
                <a:lnTo>
                  <a:pt x="965027" y="417525"/>
                </a:lnTo>
                <a:lnTo>
                  <a:pt x="920982" y="420362"/>
                </a:lnTo>
                <a:lnTo>
                  <a:pt x="876551" y="420852"/>
                </a:lnTo>
                <a:lnTo>
                  <a:pt x="825851" y="418617"/>
                </a:lnTo>
                <a:lnTo>
                  <a:pt x="775030" y="413862"/>
                </a:lnTo>
                <a:lnTo>
                  <a:pt x="724215" y="406712"/>
                </a:lnTo>
                <a:lnTo>
                  <a:pt x="673534" y="397292"/>
                </a:lnTo>
                <a:lnTo>
                  <a:pt x="623114" y="385725"/>
                </a:lnTo>
                <a:lnTo>
                  <a:pt x="573083" y="372137"/>
                </a:lnTo>
                <a:lnTo>
                  <a:pt x="523568" y="356653"/>
                </a:lnTo>
                <a:lnTo>
                  <a:pt x="474697" y="339396"/>
                </a:lnTo>
                <a:lnTo>
                  <a:pt x="428878" y="321292"/>
                </a:lnTo>
                <a:lnTo>
                  <a:pt x="383859" y="301426"/>
                </a:lnTo>
                <a:lnTo>
                  <a:pt x="339754" y="279820"/>
                </a:lnTo>
                <a:lnTo>
                  <a:pt x="296674" y="256491"/>
                </a:lnTo>
                <a:lnTo>
                  <a:pt x="254734" y="231462"/>
                </a:lnTo>
                <a:lnTo>
                  <a:pt x="214046" y="204750"/>
                </a:lnTo>
                <a:lnTo>
                  <a:pt x="170780" y="173670"/>
                </a:lnTo>
                <a:lnTo>
                  <a:pt x="129055" y="140809"/>
                </a:lnTo>
                <a:lnTo>
                  <a:pt x="89358" y="105915"/>
                </a:lnTo>
                <a:lnTo>
                  <a:pt x="52173" y="68736"/>
                </a:lnTo>
                <a:lnTo>
                  <a:pt x="17984" y="29022"/>
                </a:lnTo>
                <a:lnTo>
                  <a:pt x="1050" y="5009"/>
                </a:lnTo>
                <a:lnTo>
                  <a:pt x="0" y="3774"/>
                </a:lnTo>
                <a:lnTo>
                  <a:pt x="232" y="1984"/>
                </a:lnTo>
                <a:lnTo>
                  <a:pt x="2489" y="0"/>
                </a:lnTo>
                <a:lnTo>
                  <a:pt x="4260" y="137"/>
                </a:lnTo>
                <a:lnTo>
                  <a:pt x="5273" y="1264"/>
                </a:lnTo>
                <a:lnTo>
                  <a:pt x="10670" y="6156"/>
                </a:lnTo>
                <a:lnTo>
                  <a:pt x="21571" y="15722"/>
                </a:lnTo>
                <a:lnTo>
                  <a:pt x="26968" y="20616"/>
                </a:lnTo>
                <a:lnTo>
                  <a:pt x="64825" y="55519"/>
                </a:lnTo>
                <a:lnTo>
                  <a:pt x="103767" y="89388"/>
                </a:lnTo>
                <a:lnTo>
                  <a:pt x="143984" y="121929"/>
                </a:lnTo>
                <a:lnTo>
                  <a:pt x="185670" y="152849"/>
                </a:lnTo>
                <a:lnTo>
                  <a:pt x="229017" y="181852"/>
                </a:lnTo>
                <a:lnTo>
                  <a:pt x="269655" y="206453"/>
                </a:lnTo>
                <a:lnTo>
                  <a:pt x="311307" y="229609"/>
                </a:lnTo>
                <a:lnTo>
                  <a:pt x="353889" y="251304"/>
                </a:lnTo>
                <a:lnTo>
                  <a:pt x="397315" y="271521"/>
                </a:lnTo>
                <a:lnTo>
                  <a:pt x="441503" y="290245"/>
                </a:lnTo>
                <a:lnTo>
                  <a:pt x="486366" y="307461"/>
                </a:lnTo>
                <a:lnTo>
                  <a:pt x="534178" y="323832"/>
                </a:lnTo>
                <a:lnTo>
                  <a:pt x="582539" y="338326"/>
                </a:lnTo>
                <a:lnTo>
                  <a:pt x="631339" y="351030"/>
                </a:lnTo>
                <a:lnTo>
                  <a:pt x="680465" y="362031"/>
                </a:lnTo>
                <a:lnTo>
                  <a:pt x="729809" y="371417"/>
                </a:lnTo>
                <a:lnTo>
                  <a:pt x="779260" y="379275"/>
                </a:lnTo>
                <a:lnTo>
                  <a:pt x="828706" y="385692"/>
                </a:lnTo>
                <a:lnTo>
                  <a:pt x="878037" y="390757"/>
                </a:lnTo>
                <a:lnTo>
                  <a:pt x="921706" y="394515"/>
                </a:lnTo>
                <a:lnTo>
                  <a:pt x="965058" y="397566"/>
                </a:lnTo>
                <a:lnTo>
                  <a:pt x="1008164" y="399392"/>
                </a:lnTo>
                <a:lnTo>
                  <a:pt x="1051010" y="399476"/>
                </a:lnTo>
                <a:close/>
              </a:path>
              <a:path w="1126490" h="534035">
                <a:moveTo>
                  <a:pt x="1125497" y="380573"/>
                </a:moveTo>
                <a:lnTo>
                  <a:pt x="1102225" y="415026"/>
                </a:lnTo>
                <a:lnTo>
                  <a:pt x="1066933" y="435074"/>
                </a:lnTo>
                <a:lnTo>
                  <a:pt x="1023219" y="458380"/>
                </a:lnTo>
                <a:lnTo>
                  <a:pt x="982690" y="479421"/>
                </a:lnTo>
                <a:lnTo>
                  <a:pt x="901613" y="520883"/>
                </a:lnTo>
                <a:lnTo>
                  <a:pt x="893154" y="525321"/>
                </a:lnTo>
                <a:lnTo>
                  <a:pt x="881329" y="531247"/>
                </a:lnTo>
                <a:lnTo>
                  <a:pt x="869553" y="533833"/>
                </a:lnTo>
                <a:lnTo>
                  <a:pt x="861240" y="528246"/>
                </a:lnTo>
                <a:lnTo>
                  <a:pt x="858016" y="520277"/>
                </a:lnTo>
                <a:lnTo>
                  <a:pt x="862333" y="511568"/>
                </a:lnTo>
                <a:lnTo>
                  <a:pt x="940686" y="461494"/>
                </a:lnTo>
                <a:lnTo>
                  <a:pt x="986734" y="436351"/>
                </a:lnTo>
                <a:lnTo>
                  <a:pt x="1019326" y="418149"/>
                </a:lnTo>
                <a:lnTo>
                  <a:pt x="1034622" y="409134"/>
                </a:lnTo>
                <a:lnTo>
                  <a:pt x="1051790" y="406702"/>
                </a:lnTo>
                <a:lnTo>
                  <a:pt x="1053493" y="406540"/>
                </a:lnTo>
                <a:lnTo>
                  <a:pt x="1053900" y="406412"/>
                </a:lnTo>
                <a:lnTo>
                  <a:pt x="1055302" y="404786"/>
                </a:lnTo>
                <a:lnTo>
                  <a:pt x="1054876" y="400771"/>
                </a:lnTo>
                <a:lnTo>
                  <a:pt x="1035355" y="345232"/>
                </a:lnTo>
                <a:lnTo>
                  <a:pt x="1040860" y="346548"/>
                </a:lnTo>
                <a:lnTo>
                  <a:pt x="1092478" y="356985"/>
                </a:lnTo>
                <a:lnTo>
                  <a:pt x="1122725" y="374277"/>
                </a:lnTo>
                <a:lnTo>
                  <a:pt x="1125497" y="380573"/>
                </a:lnTo>
                <a:close/>
              </a:path>
              <a:path w="1126490" h="534035">
                <a:moveTo>
                  <a:pt x="1032125" y="344460"/>
                </a:moveTo>
                <a:lnTo>
                  <a:pt x="1051384" y="399255"/>
                </a:lnTo>
                <a:lnTo>
                  <a:pt x="1042913" y="394406"/>
                </a:lnTo>
                <a:lnTo>
                  <a:pt x="1032949" y="388470"/>
                </a:lnTo>
                <a:lnTo>
                  <a:pt x="1030468" y="387716"/>
                </a:lnTo>
                <a:lnTo>
                  <a:pt x="993511" y="376713"/>
                </a:lnTo>
                <a:lnTo>
                  <a:pt x="956993" y="364726"/>
                </a:lnTo>
                <a:lnTo>
                  <a:pt x="921002" y="351484"/>
                </a:lnTo>
                <a:lnTo>
                  <a:pt x="885629" y="336715"/>
                </a:lnTo>
                <a:lnTo>
                  <a:pt x="839859" y="314360"/>
                </a:lnTo>
                <a:lnTo>
                  <a:pt x="794861" y="290003"/>
                </a:lnTo>
                <a:lnTo>
                  <a:pt x="790779" y="288198"/>
                </a:lnTo>
                <a:lnTo>
                  <a:pt x="788978" y="283425"/>
                </a:lnTo>
                <a:lnTo>
                  <a:pt x="790725" y="279289"/>
                </a:lnTo>
                <a:lnTo>
                  <a:pt x="792622" y="275226"/>
                </a:lnTo>
                <a:lnTo>
                  <a:pt x="797386" y="273376"/>
                </a:lnTo>
                <a:lnTo>
                  <a:pt x="801467" y="275181"/>
                </a:lnTo>
                <a:lnTo>
                  <a:pt x="837072" y="287787"/>
                </a:lnTo>
                <a:lnTo>
                  <a:pt x="908715" y="310422"/>
                </a:lnTo>
                <a:lnTo>
                  <a:pt x="968666" y="327753"/>
                </a:lnTo>
                <a:lnTo>
                  <a:pt x="1016622" y="340754"/>
                </a:lnTo>
                <a:lnTo>
                  <a:pt x="1032125" y="344460"/>
                </a:lnTo>
                <a:close/>
              </a:path>
              <a:path w="1126490" h="534035">
                <a:moveTo>
                  <a:pt x="1054876" y="400771"/>
                </a:moveTo>
                <a:lnTo>
                  <a:pt x="1055302" y="404786"/>
                </a:lnTo>
                <a:lnTo>
                  <a:pt x="1053900" y="406412"/>
                </a:lnTo>
                <a:lnTo>
                  <a:pt x="1053493" y="406540"/>
                </a:lnTo>
                <a:lnTo>
                  <a:pt x="1051790" y="406702"/>
                </a:lnTo>
                <a:lnTo>
                  <a:pt x="1034622" y="409134"/>
                </a:lnTo>
                <a:lnTo>
                  <a:pt x="1051010" y="399476"/>
                </a:lnTo>
                <a:lnTo>
                  <a:pt x="1053122" y="399283"/>
                </a:lnTo>
                <a:lnTo>
                  <a:pt x="1054876" y="400771"/>
                </a:lnTo>
                <a:close/>
              </a:path>
              <a:path w="1126490" h="534035">
                <a:moveTo>
                  <a:pt x="1035355" y="345232"/>
                </a:moveTo>
                <a:lnTo>
                  <a:pt x="1054876" y="400771"/>
                </a:lnTo>
                <a:lnTo>
                  <a:pt x="1053122" y="399283"/>
                </a:lnTo>
                <a:lnTo>
                  <a:pt x="1051010" y="399476"/>
                </a:lnTo>
                <a:lnTo>
                  <a:pt x="1051384" y="399255"/>
                </a:lnTo>
                <a:lnTo>
                  <a:pt x="1032125" y="344460"/>
                </a:lnTo>
                <a:lnTo>
                  <a:pt x="1035355" y="345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89AC4EA-2FBC-FEFF-F85F-BAC9C541101D}"/>
              </a:ext>
            </a:extLst>
          </p:cNvPr>
          <p:cNvSpPr txBox="1"/>
          <p:nvPr/>
        </p:nvSpPr>
        <p:spPr>
          <a:xfrm>
            <a:off x="3238500" y="2645122"/>
            <a:ext cx="1181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       WEEK 5 ACTIVITY</a:t>
            </a:r>
          </a:p>
          <a:p>
            <a:r>
              <a:rPr lang="en-IN" sz="7200" dirty="0"/>
              <a:t>   CONTEXTUAL INQUIRY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6894" y="4114800"/>
            <a:ext cx="18287999" cy="82010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4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7998"/>
                </a:moveTo>
                <a:lnTo>
                  <a:pt x="0" y="0"/>
                </a:lnTo>
                <a:lnTo>
                  <a:pt x="10286999" y="0"/>
                </a:lnTo>
                <a:lnTo>
                  <a:pt x="10286999" y="18287998"/>
                </a:lnTo>
                <a:lnTo>
                  <a:pt x="0" y="18287998"/>
                </a:lnTo>
                <a:close/>
              </a:path>
            </a:pathLst>
          </a:custGeom>
          <a:solidFill>
            <a:srgbClr val="FFF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19401" y="484230"/>
            <a:ext cx="484902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610" dirty="0" err="1">
                <a:latin typeface="Trebuchet MS"/>
                <a:cs typeface="Trebuchet MS"/>
              </a:rPr>
              <a:t>concep</a:t>
            </a:r>
            <a:r>
              <a:rPr lang="en-IN" sz="6400" spc="-610" dirty="0">
                <a:latin typeface="Trebuchet MS"/>
                <a:cs typeface="Trebuchet MS"/>
              </a:rPr>
              <a:t>TU</a:t>
            </a:r>
            <a:r>
              <a:rPr sz="6400" spc="-610" dirty="0">
                <a:latin typeface="Trebuchet MS"/>
                <a:cs typeface="Trebuchet MS"/>
              </a:rPr>
              <a:t>al</a:t>
            </a:r>
            <a:endParaRPr sz="6400" dirty="0">
              <a:latin typeface="Trebuchet MS"/>
              <a:cs typeface="Trebuchet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ADD891-24D3-C52C-22F7-867E6A91D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262" y="5545498"/>
            <a:ext cx="12306012" cy="716974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77BF680-A967-24E0-D255-D8B56F8B73C2}"/>
              </a:ext>
            </a:extLst>
          </p:cNvPr>
          <p:cNvSpPr txBox="1"/>
          <p:nvPr/>
        </p:nvSpPr>
        <p:spPr>
          <a:xfrm>
            <a:off x="3429000" y="1752600"/>
            <a:ext cx="1211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         WEEK 6 ACTIVITY</a:t>
            </a:r>
          </a:p>
          <a:p>
            <a:r>
              <a:rPr lang="en-IN" sz="7200" dirty="0"/>
              <a:t> QUESTIONARIES AND         CUE CARDS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89911" y="2266376"/>
            <a:ext cx="16908145" cy="5588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5500"/>
              </a:lnSpc>
              <a:spcBef>
                <a:spcPts val="100"/>
              </a:spcBef>
            </a:pPr>
            <a:r>
              <a:rPr sz="3950" b="1" spc="-60" dirty="0">
                <a:latin typeface="Tahoma"/>
                <a:cs typeface="Tahoma"/>
              </a:rPr>
              <a:t>The </a:t>
            </a:r>
            <a:r>
              <a:rPr sz="3950" b="1" spc="-30" dirty="0">
                <a:latin typeface="Tahoma"/>
                <a:cs typeface="Tahoma"/>
              </a:rPr>
              <a:t>objective </a:t>
            </a:r>
            <a:r>
              <a:rPr sz="3950" b="1" spc="20" dirty="0">
                <a:latin typeface="Tahoma"/>
                <a:cs typeface="Tahoma"/>
              </a:rPr>
              <a:t>of </a:t>
            </a:r>
            <a:r>
              <a:rPr sz="3950" b="1" spc="-30" dirty="0">
                <a:latin typeface="Tahoma"/>
                <a:cs typeface="Tahoma"/>
              </a:rPr>
              <a:t>the </a:t>
            </a:r>
            <a:r>
              <a:rPr sz="3950" b="1" spc="-100" dirty="0">
                <a:latin typeface="Tahoma"/>
                <a:cs typeface="Tahoma"/>
              </a:rPr>
              <a:t>weather </a:t>
            </a:r>
            <a:r>
              <a:rPr sz="3950" b="1" spc="-50" dirty="0">
                <a:latin typeface="Tahoma"/>
                <a:cs typeface="Tahoma"/>
              </a:rPr>
              <a:t>forecasting </a:t>
            </a:r>
            <a:r>
              <a:rPr sz="3950" b="1" spc="-30" dirty="0">
                <a:latin typeface="Tahoma"/>
                <a:cs typeface="Tahoma"/>
              </a:rPr>
              <a:t>project </a:t>
            </a:r>
            <a:r>
              <a:rPr sz="3950" b="1" spc="-65" dirty="0">
                <a:latin typeface="Tahoma"/>
                <a:cs typeface="Tahoma"/>
              </a:rPr>
              <a:t>is </a:t>
            </a:r>
            <a:r>
              <a:rPr sz="3950" b="1" spc="15" dirty="0">
                <a:latin typeface="Tahoma"/>
                <a:cs typeface="Tahoma"/>
              </a:rPr>
              <a:t>to </a:t>
            </a:r>
            <a:r>
              <a:rPr sz="3950" b="1" spc="10" dirty="0">
                <a:latin typeface="Tahoma"/>
                <a:cs typeface="Tahoma"/>
              </a:rPr>
              <a:t>develop </a:t>
            </a:r>
            <a:r>
              <a:rPr sz="3950" b="1" spc="-130" dirty="0">
                <a:latin typeface="Tahoma"/>
                <a:cs typeface="Tahoma"/>
              </a:rPr>
              <a:t>a </a:t>
            </a:r>
            <a:r>
              <a:rPr sz="3950" b="1" spc="-125" dirty="0">
                <a:latin typeface="Tahoma"/>
                <a:cs typeface="Tahoma"/>
              </a:rPr>
              <a:t> </a:t>
            </a:r>
            <a:r>
              <a:rPr sz="3950" b="1" spc="-50" dirty="0">
                <a:latin typeface="Tahoma"/>
                <a:cs typeface="Tahoma"/>
              </a:rPr>
              <a:t>system</a:t>
            </a:r>
            <a:r>
              <a:rPr sz="3950" b="1" spc="-220" dirty="0">
                <a:latin typeface="Tahoma"/>
                <a:cs typeface="Tahoma"/>
              </a:rPr>
              <a:t> </a:t>
            </a:r>
            <a:r>
              <a:rPr sz="3950" b="1" spc="-45" dirty="0">
                <a:latin typeface="Tahoma"/>
                <a:cs typeface="Tahoma"/>
              </a:rPr>
              <a:t>that</a:t>
            </a:r>
            <a:r>
              <a:rPr sz="3950" b="1" spc="-215" dirty="0">
                <a:latin typeface="Tahoma"/>
                <a:cs typeface="Tahoma"/>
              </a:rPr>
              <a:t> </a:t>
            </a:r>
            <a:r>
              <a:rPr sz="3950" b="1" spc="-35" dirty="0">
                <a:latin typeface="Tahoma"/>
                <a:cs typeface="Tahoma"/>
              </a:rPr>
              <a:t>improves</a:t>
            </a:r>
            <a:r>
              <a:rPr sz="3950" b="1" spc="-215" dirty="0">
                <a:latin typeface="Tahoma"/>
                <a:cs typeface="Tahoma"/>
              </a:rPr>
              <a:t> </a:t>
            </a:r>
            <a:r>
              <a:rPr sz="3950" b="1" spc="-30" dirty="0">
                <a:latin typeface="Tahoma"/>
                <a:cs typeface="Tahoma"/>
              </a:rPr>
              <a:t>the</a:t>
            </a:r>
            <a:r>
              <a:rPr sz="3950" b="1" spc="-215" dirty="0">
                <a:latin typeface="Tahoma"/>
                <a:cs typeface="Tahoma"/>
              </a:rPr>
              <a:t> </a:t>
            </a:r>
            <a:r>
              <a:rPr sz="3950" b="1" spc="-10" dirty="0">
                <a:latin typeface="Tahoma"/>
                <a:cs typeface="Tahoma"/>
              </a:rPr>
              <a:t>accuracy</a:t>
            </a:r>
            <a:r>
              <a:rPr sz="3950" b="1" spc="-220" dirty="0">
                <a:latin typeface="Tahoma"/>
                <a:cs typeface="Tahoma"/>
              </a:rPr>
              <a:t> </a:t>
            </a:r>
            <a:r>
              <a:rPr sz="3950" b="1" spc="20" dirty="0">
                <a:latin typeface="Tahoma"/>
                <a:cs typeface="Tahoma"/>
              </a:rPr>
              <a:t>of</a:t>
            </a:r>
            <a:r>
              <a:rPr sz="3950" b="1" spc="-215" dirty="0">
                <a:latin typeface="Tahoma"/>
                <a:cs typeface="Tahoma"/>
              </a:rPr>
              <a:t> </a:t>
            </a:r>
            <a:r>
              <a:rPr sz="3950" b="1" spc="-105" dirty="0">
                <a:latin typeface="Tahoma"/>
                <a:cs typeface="Tahoma"/>
              </a:rPr>
              <a:t>weather</a:t>
            </a:r>
            <a:r>
              <a:rPr sz="3950" b="1" spc="-215" dirty="0">
                <a:latin typeface="Tahoma"/>
                <a:cs typeface="Tahoma"/>
              </a:rPr>
              <a:t> </a:t>
            </a:r>
            <a:r>
              <a:rPr sz="3950" b="1" spc="-10" dirty="0">
                <a:latin typeface="Tahoma"/>
                <a:cs typeface="Tahoma"/>
              </a:rPr>
              <a:t>predictions</a:t>
            </a:r>
            <a:r>
              <a:rPr sz="3950" b="1" spc="-215" dirty="0">
                <a:latin typeface="Tahoma"/>
                <a:cs typeface="Tahoma"/>
              </a:rPr>
              <a:t> </a:t>
            </a:r>
            <a:r>
              <a:rPr sz="3950" b="1" spc="-110" dirty="0">
                <a:latin typeface="Tahoma"/>
                <a:cs typeface="Tahoma"/>
              </a:rPr>
              <a:t>using</a:t>
            </a:r>
            <a:r>
              <a:rPr sz="3950" b="1" spc="-220" dirty="0">
                <a:latin typeface="Tahoma"/>
                <a:cs typeface="Tahoma"/>
              </a:rPr>
              <a:t> </a:t>
            </a:r>
            <a:r>
              <a:rPr sz="3950" b="1" spc="-50" dirty="0">
                <a:latin typeface="Tahoma"/>
                <a:cs typeface="Tahoma"/>
              </a:rPr>
              <a:t>data </a:t>
            </a:r>
            <a:r>
              <a:rPr sz="3950" b="1" spc="-1140" dirty="0">
                <a:latin typeface="Tahoma"/>
                <a:cs typeface="Tahoma"/>
              </a:rPr>
              <a:t> </a:t>
            </a:r>
            <a:r>
              <a:rPr sz="3950" b="1" spc="-60" dirty="0">
                <a:latin typeface="Tahoma"/>
                <a:cs typeface="Tahoma"/>
              </a:rPr>
              <a:t>analysis </a:t>
            </a:r>
            <a:r>
              <a:rPr sz="3950" b="1" spc="-40" dirty="0">
                <a:latin typeface="Tahoma"/>
                <a:cs typeface="Tahoma"/>
              </a:rPr>
              <a:t>and </a:t>
            </a:r>
            <a:r>
              <a:rPr sz="3950" b="1" spc="-45" dirty="0">
                <a:latin typeface="Tahoma"/>
                <a:cs typeface="Tahoma"/>
              </a:rPr>
              <a:t>machine </a:t>
            </a:r>
            <a:r>
              <a:rPr sz="3950" b="1" spc="-85" dirty="0">
                <a:latin typeface="Tahoma"/>
                <a:cs typeface="Tahoma"/>
              </a:rPr>
              <a:t>learning. </a:t>
            </a:r>
            <a:r>
              <a:rPr sz="3950" b="1" spc="-60" dirty="0">
                <a:latin typeface="Tahoma"/>
                <a:cs typeface="Tahoma"/>
              </a:rPr>
              <a:t>The </a:t>
            </a:r>
            <a:r>
              <a:rPr sz="3950" b="1" spc="-50" dirty="0">
                <a:latin typeface="Tahoma"/>
                <a:cs typeface="Tahoma"/>
              </a:rPr>
              <a:t>system </a:t>
            </a:r>
            <a:r>
              <a:rPr sz="3950" b="1" spc="-105" dirty="0">
                <a:latin typeface="Tahoma"/>
                <a:cs typeface="Tahoma"/>
              </a:rPr>
              <a:t>will </a:t>
            </a:r>
            <a:r>
              <a:rPr sz="3950" b="1" spc="-5" dirty="0">
                <a:latin typeface="Tahoma"/>
                <a:cs typeface="Tahoma"/>
              </a:rPr>
              <a:t>provide </a:t>
            </a:r>
            <a:r>
              <a:rPr sz="3950" b="1" spc="-65" dirty="0">
                <a:latin typeface="Tahoma"/>
                <a:cs typeface="Tahoma"/>
              </a:rPr>
              <a:t>real-time </a:t>
            </a:r>
            <a:r>
              <a:rPr sz="3950" b="1" spc="-60" dirty="0">
                <a:latin typeface="Tahoma"/>
                <a:cs typeface="Tahoma"/>
              </a:rPr>
              <a:t> </a:t>
            </a:r>
            <a:r>
              <a:rPr sz="3950" b="1" spc="-35" dirty="0">
                <a:latin typeface="Tahoma"/>
                <a:cs typeface="Tahoma"/>
              </a:rPr>
              <a:t>updates </a:t>
            </a:r>
            <a:r>
              <a:rPr sz="3950" b="1" spc="20" dirty="0">
                <a:latin typeface="Tahoma"/>
                <a:cs typeface="Tahoma"/>
              </a:rPr>
              <a:t>by </a:t>
            </a:r>
            <a:r>
              <a:rPr sz="3950" b="1" spc="-90" dirty="0">
                <a:latin typeface="Tahoma"/>
                <a:cs typeface="Tahoma"/>
              </a:rPr>
              <a:t>integrating </a:t>
            </a:r>
            <a:r>
              <a:rPr sz="3950" b="1" spc="-50" dirty="0">
                <a:latin typeface="Tahoma"/>
                <a:cs typeface="Tahoma"/>
              </a:rPr>
              <a:t>data </a:t>
            </a:r>
            <a:r>
              <a:rPr sz="3950" b="1" spc="-25" dirty="0">
                <a:latin typeface="Tahoma"/>
                <a:cs typeface="Tahoma"/>
              </a:rPr>
              <a:t>from </a:t>
            </a:r>
            <a:r>
              <a:rPr sz="3950" b="1" spc="-30" dirty="0">
                <a:latin typeface="Tahoma"/>
                <a:cs typeface="Tahoma"/>
              </a:rPr>
              <a:t>sources </a:t>
            </a:r>
            <a:r>
              <a:rPr sz="3950" b="1" spc="-80" dirty="0">
                <a:latin typeface="Tahoma"/>
                <a:cs typeface="Tahoma"/>
              </a:rPr>
              <a:t>like </a:t>
            </a:r>
            <a:r>
              <a:rPr sz="3950" b="1" spc="-35" dirty="0">
                <a:latin typeface="Tahoma"/>
                <a:cs typeface="Tahoma"/>
              </a:rPr>
              <a:t>satellites </a:t>
            </a:r>
            <a:r>
              <a:rPr sz="3950" b="1" spc="-40" dirty="0">
                <a:latin typeface="Tahoma"/>
                <a:cs typeface="Tahoma"/>
              </a:rPr>
              <a:t>and </a:t>
            </a:r>
            <a:r>
              <a:rPr sz="3950" b="1" spc="-60" dirty="0">
                <a:latin typeface="Tahoma"/>
                <a:cs typeface="Tahoma"/>
              </a:rPr>
              <a:t>sensors, </a:t>
            </a:r>
            <a:r>
              <a:rPr sz="3950" b="1" spc="-1145" dirty="0">
                <a:latin typeface="Tahoma"/>
                <a:cs typeface="Tahoma"/>
              </a:rPr>
              <a:t> </a:t>
            </a:r>
            <a:r>
              <a:rPr sz="3950" b="1" spc="-50" dirty="0">
                <a:latin typeface="Tahoma"/>
                <a:cs typeface="Tahoma"/>
              </a:rPr>
              <a:t>h</a:t>
            </a:r>
            <a:r>
              <a:rPr sz="3950" b="1" spc="-45" dirty="0">
                <a:latin typeface="Tahoma"/>
                <a:cs typeface="Tahoma"/>
              </a:rPr>
              <a:t>e</a:t>
            </a:r>
            <a:r>
              <a:rPr sz="3950" b="1" spc="25" dirty="0">
                <a:latin typeface="Tahoma"/>
                <a:cs typeface="Tahoma"/>
              </a:rPr>
              <a:t>l</a:t>
            </a:r>
            <a:r>
              <a:rPr sz="3950" b="1" spc="50" dirty="0">
                <a:latin typeface="Tahoma"/>
                <a:cs typeface="Tahoma"/>
              </a:rPr>
              <a:t>p</a:t>
            </a:r>
            <a:r>
              <a:rPr sz="3950" b="1" spc="-50" dirty="0">
                <a:latin typeface="Tahoma"/>
                <a:cs typeface="Tahoma"/>
              </a:rPr>
              <a:t>in</a:t>
            </a:r>
            <a:r>
              <a:rPr sz="3950" b="1" spc="-280" dirty="0">
                <a:latin typeface="Tahoma"/>
                <a:cs typeface="Tahoma"/>
              </a:rPr>
              <a:t>g</a:t>
            </a:r>
            <a:r>
              <a:rPr sz="3950" b="1" spc="-229" dirty="0">
                <a:latin typeface="Tahoma"/>
                <a:cs typeface="Tahoma"/>
              </a:rPr>
              <a:t> </a:t>
            </a:r>
            <a:r>
              <a:rPr sz="3950" b="1" spc="-50" dirty="0">
                <a:latin typeface="Tahoma"/>
                <a:cs typeface="Tahoma"/>
              </a:rPr>
              <a:t>in</a:t>
            </a:r>
            <a:r>
              <a:rPr sz="3950" b="1" spc="50" dirty="0">
                <a:latin typeface="Tahoma"/>
                <a:cs typeface="Tahoma"/>
              </a:rPr>
              <a:t>d</a:t>
            </a:r>
            <a:r>
              <a:rPr sz="3950" b="1" spc="-50" dirty="0">
                <a:latin typeface="Tahoma"/>
                <a:cs typeface="Tahoma"/>
              </a:rPr>
              <a:t>i</a:t>
            </a:r>
            <a:r>
              <a:rPr sz="3950" b="1" spc="-10" dirty="0">
                <a:latin typeface="Tahoma"/>
                <a:cs typeface="Tahoma"/>
              </a:rPr>
              <a:t>v</a:t>
            </a:r>
            <a:r>
              <a:rPr sz="3950" b="1" spc="-50" dirty="0">
                <a:latin typeface="Tahoma"/>
                <a:cs typeface="Tahoma"/>
              </a:rPr>
              <a:t>i</a:t>
            </a:r>
            <a:r>
              <a:rPr sz="3950" b="1" spc="50" dirty="0">
                <a:latin typeface="Tahoma"/>
                <a:cs typeface="Tahoma"/>
              </a:rPr>
              <a:t>d</a:t>
            </a:r>
            <a:r>
              <a:rPr sz="3950" b="1" spc="-80" dirty="0">
                <a:latin typeface="Tahoma"/>
                <a:cs typeface="Tahoma"/>
              </a:rPr>
              <a:t>u</a:t>
            </a:r>
            <a:r>
              <a:rPr sz="3950" b="1" spc="-135" dirty="0">
                <a:latin typeface="Tahoma"/>
                <a:cs typeface="Tahoma"/>
              </a:rPr>
              <a:t>a</a:t>
            </a:r>
            <a:r>
              <a:rPr sz="3950" b="1" spc="25" dirty="0">
                <a:latin typeface="Tahoma"/>
                <a:cs typeface="Tahoma"/>
              </a:rPr>
              <a:t>l</a:t>
            </a:r>
            <a:r>
              <a:rPr sz="3950" b="1" spc="-80" dirty="0">
                <a:latin typeface="Tahoma"/>
                <a:cs typeface="Tahoma"/>
              </a:rPr>
              <a:t>s</a:t>
            </a:r>
            <a:r>
              <a:rPr sz="3950" b="1" spc="-229" dirty="0">
                <a:latin typeface="Tahoma"/>
                <a:cs typeface="Tahoma"/>
              </a:rPr>
              <a:t> </a:t>
            </a:r>
            <a:r>
              <a:rPr sz="3950" b="1" spc="-130" dirty="0">
                <a:latin typeface="Tahoma"/>
                <a:cs typeface="Tahoma"/>
              </a:rPr>
              <a:t>a</a:t>
            </a:r>
            <a:r>
              <a:rPr sz="3950" b="1" spc="-50" dirty="0">
                <a:latin typeface="Tahoma"/>
                <a:cs typeface="Tahoma"/>
              </a:rPr>
              <a:t>n</a:t>
            </a:r>
            <a:r>
              <a:rPr sz="3950" b="1" spc="55" dirty="0">
                <a:latin typeface="Tahoma"/>
                <a:cs typeface="Tahoma"/>
              </a:rPr>
              <a:t>d</a:t>
            </a:r>
            <a:r>
              <a:rPr sz="3950" b="1" spc="-229" dirty="0">
                <a:latin typeface="Tahoma"/>
                <a:cs typeface="Tahoma"/>
              </a:rPr>
              <a:t> </a:t>
            </a:r>
            <a:r>
              <a:rPr sz="3950" b="1" spc="20" dirty="0">
                <a:latin typeface="Tahoma"/>
                <a:cs typeface="Tahoma"/>
              </a:rPr>
              <a:t>o</a:t>
            </a:r>
            <a:r>
              <a:rPr sz="3950" b="1" spc="-50" dirty="0">
                <a:latin typeface="Tahoma"/>
                <a:cs typeface="Tahoma"/>
              </a:rPr>
              <a:t>r</a:t>
            </a:r>
            <a:r>
              <a:rPr sz="3950" b="1" spc="-280" dirty="0">
                <a:latin typeface="Tahoma"/>
                <a:cs typeface="Tahoma"/>
              </a:rPr>
              <a:t>g</a:t>
            </a:r>
            <a:r>
              <a:rPr sz="3950" b="1" spc="-130" dirty="0">
                <a:latin typeface="Tahoma"/>
                <a:cs typeface="Tahoma"/>
              </a:rPr>
              <a:t>a</a:t>
            </a:r>
            <a:r>
              <a:rPr sz="3950" b="1" spc="-50" dirty="0">
                <a:latin typeface="Tahoma"/>
                <a:cs typeface="Tahoma"/>
              </a:rPr>
              <a:t>ni</a:t>
            </a:r>
            <a:r>
              <a:rPr sz="3950" b="1" spc="-185" dirty="0">
                <a:latin typeface="Tahoma"/>
                <a:cs typeface="Tahoma"/>
              </a:rPr>
              <a:t>z</a:t>
            </a:r>
            <a:r>
              <a:rPr sz="3950" b="1" spc="-130" dirty="0">
                <a:latin typeface="Tahoma"/>
                <a:cs typeface="Tahoma"/>
              </a:rPr>
              <a:t>a</a:t>
            </a:r>
            <a:r>
              <a:rPr sz="3950" b="1" spc="5" dirty="0">
                <a:latin typeface="Tahoma"/>
                <a:cs typeface="Tahoma"/>
              </a:rPr>
              <a:t>t</a:t>
            </a:r>
            <a:r>
              <a:rPr sz="3950" b="1" spc="-50" dirty="0">
                <a:latin typeface="Tahoma"/>
                <a:cs typeface="Tahoma"/>
              </a:rPr>
              <a:t>i</a:t>
            </a:r>
            <a:r>
              <a:rPr sz="3950" b="1" spc="20" dirty="0">
                <a:latin typeface="Tahoma"/>
                <a:cs typeface="Tahoma"/>
              </a:rPr>
              <a:t>o</a:t>
            </a:r>
            <a:r>
              <a:rPr sz="3950" b="1" spc="-50" dirty="0">
                <a:latin typeface="Tahoma"/>
                <a:cs typeface="Tahoma"/>
              </a:rPr>
              <a:t>n</a:t>
            </a:r>
            <a:r>
              <a:rPr sz="3950" b="1" spc="-80" dirty="0">
                <a:latin typeface="Tahoma"/>
                <a:cs typeface="Tahoma"/>
              </a:rPr>
              <a:t>s</a:t>
            </a:r>
            <a:r>
              <a:rPr sz="3950" b="1" spc="-229" dirty="0">
                <a:latin typeface="Tahoma"/>
                <a:cs typeface="Tahoma"/>
              </a:rPr>
              <a:t> </a:t>
            </a:r>
            <a:r>
              <a:rPr sz="3950" b="1" spc="-100" dirty="0">
                <a:latin typeface="Tahoma"/>
                <a:cs typeface="Tahoma"/>
              </a:rPr>
              <a:t>m</a:t>
            </a:r>
            <a:r>
              <a:rPr sz="3950" b="1" spc="-130" dirty="0">
                <a:latin typeface="Tahoma"/>
                <a:cs typeface="Tahoma"/>
              </a:rPr>
              <a:t>a</a:t>
            </a:r>
            <a:r>
              <a:rPr sz="3950" b="1" spc="-250" dirty="0">
                <a:latin typeface="Tahoma"/>
                <a:cs typeface="Tahoma"/>
              </a:rPr>
              <a:t>k</a:t>
            </a:r>
            <a:r>
              <a:rPr sz="3950" b="1" spc="-40" dirty="0">
                <a:latin typeface="Tahoma"/>
                <a:cs typeface="Tahoma"/>
              </a:rPr>
              <a:t>e</a:t>
            </a:r>
            <a:r>
              <a:rPr sz="3950" b="1" spc="-229" dirty="0">
                <a:latin typeface="Tahoma"/>
                <a:cs typeface="Tahoma"/>
              </a:rPr>
              <a:t> </a:t>
            </a:r>
            <a:r>
              <a:rPr sz="3950" b="1" spc="-50" dirty="0">
                <a:latin typeface="Tahoma"/>
                <a:cs typeface="Tahoma"/>
              </a:rPr>
              <a:t>in</a:t>
            </a:r>
            <a:r>
              <a:rPr sz="3950" b="1" spc="20" dirty="0">
                <a:latin typeface="Tahoma"/>
                <a:cs typeface="Tahoma"/>
              </a:rPr>
              <a:t>fo</a:t>
            </a:r>
            <a:r>
              <a:rPr sz="3950" b="1" spc="-50" dirty="0">
                <a:latin typeface="Tahoma"/>
                <a:cs typeface="Tahoma"/>
              </a:rPr>
              <a:t>r</a:t>
            </a:r>
            <a:r>
              <a:rPr sz="3950" b="1" spc="-100" dirty="0">
                <a:latin typeface="Tahoma"/>
                <a:cs typeface="Tahoma"/>
              </a:rPr>
              <a:t>m</a:t>
            </a:r>
            <a:r>
              <a:rPr sz="3950" b="1" spc="-45" dirty="0">
                <a:latin typeface="Tahoma"/>
                <a:cs typeface="Tahoma"/>
              </a:rPr>
              <a:t>e</a:t>
            </a:r>
            <a:r>
              <a:rPr sz="3950" b="1" spc="55" dirty="0">
                <a:latin typeface="Tahoma"/>
                <a:cs typeface="Tahoma"/>
              </a:rPr>
              <a:t>d</a:t>
            </a:r>
            <a:r>
              <a:rPr sz="3950" b="1" spc="-229" dirty="0">
                <a:latin typeface="Tahoma"/>
                <a:cs typeface="Tahoma"/>
              </a:rPr>
              <a:t> </a:t>
            </a:r>
            <a:r>
              <a:rPr sz="3950" b="1" spc="50" dirty="0">
                <a:latin typeface="Tahoma"/>
                <a:cs typeface="Tahoma"/>
              </a:rPr>
              <a:t>d</a:t>
            </a:r>
            <a:r>
              <a:rPr sz="3950" b="1" spc="-45" dirty="0">
                <a:latin typeface="Tahoma"/>
                <a:cs typeface="Tahoma"/>
              </a:rPr>
              <a:t>e</a:t>
            </a:r>
            <a:r>
              <a:rPr sz="3950" b="1" spc="105" dirty="0">
                <a:latin typeface="Tahoma"/>
                <a:cs typeface="Tahoma"/>
              </a:rPr>
              <a:t>c</a:t>
            </a:r>
            <a:r>
              <a:rPr sz="3950" b="1" spc="-50" dirty="0">
                <a:latin typeface="Tahoma"/>
                <a:cs typeface="Tahoma"/>
              </a:rPr>
              <a:t>i</a:t>
            </a:r>
            <a:r>
              <a:rPr sz="3950" b="1" spc="-80" dirty="0">
                <a:latin typeface="Tahoma"/>
                <a:cs typeface="Tahoma"/>
              </a:rPr>
              <a:t>s</a:t>
            </a:r>
            <a:r>
              <a:rPr sz="3950" b="1" spc="-50" dirty="0">
                <a:latin typeface="Tahoma"/>
                <a:cs typeface="Tahoma"/>
              </a:rPr>
              <a:t>i</a:t>
            </a:r>
            <a:r>
              <a:rPr sz="3950" b="1" spc="20" dirty="0">
                <a:latin typeface="Tahoma"/>
                <a:cs typeface="Tahoma"/>
              </a:rPr>
              <a:t>o</a:t>
            </a:r>
            <a:r>
              <a:rPr sz="3950" b="1" spc="-50" dirty="0">
                <a:latin typeface="Tahoma"/>
                <a:cs typeface="Tahoma"/>
              </a:rPr>
              <a:t>n</a:t>
            </a:r>
            <a:r>
              <a:rPr sz="3950" b="1" spc="-80" dirty="0">
                <a:latin typeface="Tahoma"/>
                <a:cs typeface="Tahoma"/>
              </a:rPr>
              <a:t>s</a:t>
            </a:r>
            <a:r>
              <a:rPr sz="3950" b="1" spc="-150" dirty="0">
                <a:latin typeface="Tahoma"/>
                <a:cs typeface="Tahoma"/>
              </a:rPr>
              <a:t>.</a:t>
            </a:r>
            <a:r>
              <a:rPr sz="3950" b="1" spc="-229" dirty="0">
                <a:latin typeface="Tahoma"/>
                <a:cs typeface="Tahoma"/>
              </a:rPr>
              <a:t> </a:t>
            </a:r>
            <a:r>
              <a:rPr sz="3950" b="1" spc="-620" dirty="0">
                <a:latin typeface="Tahoma"/>
                <a:cs typeface="Tahoma"/>
              </a:rPr>
              <a:t>I</a:t>
            </a:r>
            <a:r>
              <a:rPr sz="3950" b="1" spc="5" dirty="0">
                <a:latin typeface="Tahoma"/>
                <a:cs typeface="Tahoma"/>
              </a:rPr>
              <a:t>t  </a:t>
            </a:r>
            <a:r>
              <a:rPr sz="3950" b="1" spc="-105" dirty="0">
                <a:latin typeface="Tahoma"/>
                <a:cs typeface="Tahoma"/>
              </a:rPr>
              <a:t>will </a:t>
            </a:r>
            <a:r>
              <a:rPr sz="3950" b="1" spc="-40" dirty="0">
                <a:latin typeface="Tahoma"/>
                <a:cs typeface="Tahoma"/>
              </a:rPr>
              <a:t>also </a:t>
            </a:r>
            <a:r>
              <a:rPr sz="3950" b="1" spc="-5" dirty="0">
                <a:latin typeface="Tahoma"/>
                <a:cs typeface="Tahoma"/>
              </a:rPr>
              <a:t>offer </a:t>
            </a:r>
            <a:r>
              <a:rPr sz="3950" b="1" spc="-40" dirty="0">
                <a:latin typeface="Tahoma"/>
                <a:cs typeface="Tahoma"/>
              </a:rPr>
              <a:t>user-friendly </a:t>
            </a:r>
            <a:r>
              <a:rPr sz="3950" b="1" spc="-25" dirty="0">
                <a:latin typeface="Tahoma"/>
                <a:cs typeface="Tahoma"/>
              </a:rPr>
              <a:t>platforms </a:t>
            </a:r>
            <a:r>
              <a:rPr sz="3950" b="1" spc="-5" dirty="0">
                <a:latin typeface="Tahoma"/>
                <a:cs typeface="Tahoma"/>
              </a:rPr>
              <a:t>for </a:t>
            </a:r>
            <a:r>
              <a:rPr sz="3950" b="1" spc="-60" dirty="0">
                <a:latin typeface="Tahoma"/>
                <a:cs typeface="Tahoma"/>
              </a:rPr>
              <a:t>easy </a:t>
            </a:r>
            <a:r>
              <a:rPr sz="3950" b="1" spc="-20" dirty="0">
                <a:latin typeface="Tahoma"/>
                <a:cs typeface="Tahoma"/>
              </a:rPr>
              <a:t>access </a:t>
            </a:r>
            <a:r>
              <a:rPr sz="3950" b="1" spc="15" dirty="0">
                <a:latin typeface="Tahoma"/>
                <a:cs typeface="Tahoma"/>
              </a:rPr>
              <a:t>to </a:t>
            </a:r>
            <a:r>
              <a:rPr sz="3950" b="1" spc="-105" dirty="0">
                <a:latin typeface="Tahoma"/>
                <a:cs typeface="Tahoma"/>
              </a:rPr>
              <a:t>weather </a:t>
            </a:r>
            <a:r>
              <a:rPr sz="3950" b="1" spc="-100" dirty="0">
                <a:latin typeface="Tahoma"/>
                <a:cs typeface="Tahoma"/>
              </a:rPr>
              <a:t> </a:t>
            </a:r>
            <a:r>
              <a:rPr sz="3950" b="1" spc="-45" dirty="0">
                <a:latin typeface="Tahoma"/>
                <a:cs typeface="Tahoma"/>
              </a:rPr>
              <a:t>information, </a:t>
            </a:r>
            <a:r>
              <a:rPr sz="3950" b="1" spc="-35" dirty="0">
                <a:latin typeface="Tahoma"/>
                <a:cs typeface="Tahoma"/>
              </a:rPr>
              <a:t>contributing </a:t>
            </a:r>
            <a:r>
              <a:rPr sz="3950" b="1" spc="15" dirty="0">
                <a:latin typeface="Tahoma"/>
                <a:cs typeface="Tahoma"/>
              </a:rPr>
              <a:t>to public </a:t>
            </a:r>
            <a:r>
              <a:rPr sz="3950" b="1" spc="-35" dirty="0">
                <a:latin typeface="Tahoma"/>
                <a:cs typeface="Tahoma"/>
              </a:rPr>
              <a:t>safety </a:t>
            </a:r>
            <a:r>
              <a:rPr sz="3950" b="1" spc="-40" dirty="0">
                <a:latin typeface="Tahoma"/>
                <a:cs typeface="Tahoma"/>
              </a:rPr>
              <a:t>and </a:t>
            </a:r>
            <a:r>
              <a:rPr sz="3950" b="1" spc="-15" dirty="0">
                <a:latin typeface="Tahoma"/>
                <a:cs typeface="Tahoma"/>
              </a:rPr>
              <a:t>better </a:t>
            </a:r>
            <a:r>
              <a:rPr sz="3950" b="1" spc="-35" dirty="0">
                <a:latin typeface="Tahoma"/>
                <a:cs typeface="Tahoma"/>
              </a:rPr>
              <a:t>preparedness </a:t>
            </a:r>
            <a:r>
              <a:rPr sz="3950" b="1" spc="-30" dirty="0">
                <a:latin typeface="Tahoma"/>
                <a:cs typeface="Tahoma"/>
              </a:rPr>
              <a:t> </a:t>
            </a:r>
            <a:r>
              <a:rPr sz="3950" b="1" spc="20" dirty="0">
                <a:latin typeface="Tahoma"/>
                <a:cs typeface="Tahoma"/>
              </a:rPr>
              <a:t>fo</a:t>
            </a:r>
            <a:r>
              <a:rPr sz="3950" b="1" spc="-50" dirty="0">
                <a:latin typeface="Tahoma"/>
                <a:cs typeface="Tahoma"/>
              </a:rPr>
              <a:t>r</a:t>
            </a:r>
            <a:r>
              <a:rPr sz="3950" b="1" spc="-229" dirty="0">
                <a:latin typeface="Tahoma"/>
                <a:cs typeface="Tahoma"/>
              </a:rPr>
              <a:t> </a:t>
            </a:r>
            <a:r>
              <a:rPr sz="3950" b="1" spc="-45" dirty="0">
                <a:latin typeface="Tahoma"/>
                <a:cs typeface="Tahoma"/>
              </a:rPr>
              <a:t>e</a:t>
            </a:r>
            <a:r>
              <a:rPr sz="3950" b="1" spc="-350" dirty="0">
                <a:latin typeface="Tahoma"/>
                <a:cs typeface="Tahoma"/>
              </a:rPr>
              <a:t>x</a:t>
            </a:r>
            <a:r>
              <a:rPr sz="3950" b="1" spc="5" dirty="0">
                <a:latin typeface="Tahoma"/>
                <a:cs typeface="Tahoma"/>
              </a:rPr>
              <a:t>t</a:t>
            </a:r>
            <a:r>
              <a:rPr sz="3950" b="1" spc="-50" dirty="0">
                <a:latin typeface="Tahoma"/>
                <a:cs typeface="Tahoma"/>
              </a:rPr>
              <a:t>r</a:t>
            </a:r>
            <a:r>
              <a:rPr sz="3950" b="1" spc="-45" dirty="0">
                <a:latin typeface="Tahoma"/>
                <a:cs typeface="Tahoma"/>
              </a:rPr>
              <a:t>e</a:t>
            </a:r>
            <a:r>
              <a:rPr sz="3950" b="1" spc="-100" dirty="0">
                <a:latin typeface="Tahoma"/>
                <a:cs typeface="Tahoma"/>
              </a:rPr>
              <a:t>m</a:t>
            </a:r>
            <a:r>
              <a:rPr sz="3950" b="1" spc="-40" dirty="0">
                <a:latin typeface="Tahoma"/>
                <a:cs typeface="Tahoma"/>
              </a:rPr>
              <a:t>e</a:t>
            </a:r>
            <a:r>
              <a:rPr sz="3950" b="1" spc="-229" dirty="0">
                <a:latin typeface="Tahoma"/>
                <a:cs typeface="Tahoma"/>
              </a:rPr>
              <a:t> </a:t>
            </a:r>
            <a:r>
              <a:rPr sz="3950" b="1" spc="-415" dirty="0">
                <a:latin typeface="Tahoma"/>
                <a:cs typeface="Tahoma"/>
              </a:rPr>
              <a:t>w</a:t>
            </a:r>
            <a:r>
              <a:rPr sz="3950" b="1" spc="-45" dirty="0">
                <a:latin typeface="Tahoma"/>
                <a:cs typeface="Tahoma"/>
              </a:rPr>
              <a:t>e</a:t>
            </a:r>
            <a:r>
              <a:rPr sz="3950" b="1" spc="-135" dirty="0">
                <a:latin typeface="Tahoma"/>
                <a:cs typeface="Tahoma"/>
              </a:rPr>
              <a:t>a</a:t>
            </a:r>
            <a:r>
              <a:rPr sz="3950" b="1" spc="5" dirty="0">
                <a:latin typeface="Tahoma"/>
                <a:cs typeface="Tahoma"/>
              </a:rPr>
              <a:t>t</a:t>
            </a:r>
            <a:r>
              <a:rPr sz="3950" b="1" spc="-50" dirty="0">
                <a:latin typeface="Tahoma"/>
                <a:cs typeface="Tahoma"/>
              </a:rPr>
              <a:t>h</a:t>
            </a:r>
            <a:r>
              <a:rPr sz="3950" b="1" spc="-40" dirty="0">
                <a:latin typeface="Tahoma"/>
                <a:cs typeface="Tahoma"/>
              </a:rPr>
              <a:t>e</a:t>
            </a:r>
            <a:r>
              <a:rPr sz="3950" b="1" spc="-50" dirty="0">
                <a:latin typeface="Tahoma"/>
                <a:cs typeface="Tahoma"/>
              </a:rPr>
              <a:t>r</a:t>
            </a:r>
            <a:r>
              <a:rPr sz="3950" b="1" spc="-229" dirty="0">
                <a:latin typeface="Tahoma"/>
                <a:cs typeface="Tahoma"/>
              </a:rPr>
              <a:t> </a:t>
            </a:r>
            <a:r>
              <a:rPr sz="3950" b="1" spc="-45" dirty="0">
                <a:latin typeface="Tahoma"/>
                <a:cs typeface="Tahoma"/>
              </a:rPr>
              <a:t>e</a:t>
            </a:r>
            <a:r>
              <a:rPr sz="3950" b="1" spc="-10" dirty="0">
                <a:latin typeface="Tahoma"/>
                <a:cs typeface="Tahoma"/>
              </a:rPr>
              <a:t>v</a:t>
            </a:r>
            <a:r>
              <a:rPr sz="3950" b="1" spc="-45" dirty="0">
                <a:latin typeface="Tahoma"/>
                <a:cs typeface="Tahoma"/>
              </a:rPr>
              <a:t>e</a:t>
            </a:r>
            <a:r>
              <a:rPr sz="3950" b="1" spc="-50" dirty="0">
                <a:latin typeface="Tahoma"/>
                <a:cs typeface="Tahoma"/>
              </a:rPr>
              <a:t>n</a:t>
            </a:r>
            <a:r>
              <a:rPr sz="3950" b="1" spc="5" dirty="0">
                <a:latin typeface="Tahoma"/>
                <a:cs typeface="Tahoma"/>
              </a:rPr>
              <a:t>t</a:t>
            </a:r>
            <a:r>
              <a:rPr sz="3950" b="1" spc="-80" dirty="0">
                <a:latin typeface="Tahoma"/>
                <a:cs typeface="Tahoma"/>
              </a:rPr>
              <a:t>s</a:t>
            </a:r>
            <a:r>
              <a:rPr sz="3950" b="1" spc="-150" dirty="0">
                <a:latin typeface="Tahoma"/>
                <a:cs typeface="Tahoma"/>
              </a:rPr>
              <a:t>.</a:t>
            </a:r>
            <a:endParaRPr sz="395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638801" y="463562"/>
            <a:ext cx="6415658" cy="14414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65" dirty="0" err="1">
                <a:latin typeface="Tahoma"/>
                <a:cs typeface="Tahoma"/>
              </a:rPr>
              <a:t>O</a:t>
            </a:r>
            <a:r>
              <a:rPr sz="9200" spc="114" dirty="0" err="1">
                <a:latin typeface="Tahoma"/>
                <a:cs typeface="Tahoma"/>
              </a:rPr>
              <a:t>b</a:t>
            </a:r>
            <a:r>
              <a:rPr sz="9200" spc="-675" dirty="0" err="1">
                <a:latin typeface="Tahoma"/>
                <a:cs typeface="Tahoma"/>
              </a:rPr>
              <a:t>j</a:t>
            </a:r>
            <a:r>
              <a:rPr sz="9200" spc="-85" dirty="0" err="1">
                <a:latin typeface="Tahoma"/>
                <a:cs typeface="Tahoma"/>
              </a:rPr>
              <a:t>e</a:t>
            </a:r>
            <a:r>
              <a:rPr sz="9200" spc="250" dirty="0" err="1">
                <a:latin typeface="Tahoma"/>
                <a:cs typeface="Tahoma"/>
              </a:rPr>
              <a:t>c</a:t>
            </a:r>
            <a:r>
              <a:rPr sz="9200" spc="20" dirty="0" err="1">
                <a:latin typeface="Tahoma"/>
                <a:cs typeface="Tahoma"/>
              </a:rPr>
              <a:t>t</a:t>
            </a:r>
            <a:r>
              <a:rPr sz="9200" spc="-114" dirty="0" err="1">
                <a:latin typeface="Tahoma"/>
                <a:cs typeface="Tahoma"/>
              </a:rPr>
              <a:t>i</a:t>
            </a:r>
            <a:r>
              <a:rPr sz="9200" spc="-5" dirty="0" err="1">
                <a:latin typeface="Tahoma"/>
                <a:cs typeface="Tahoma"/>
              </a:rPr>
              <a:t>v</a:t>
            </a:r>
            <a:r>
              <a:rPr lang="en-IN" sz="9200" spc="-5" dirty="0">
                <a:latin typeface="Tahoma"/>
                <a:cs typeface="Tahoma"/>
              </a:rPr>
              <a:t>E</a:t>
            </a:r>
            <a:endParaRPr sz="9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1828800"/>
            <a:ext cx="1193482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69834" algn="l"/>
              </a:tabLst>
            </a:pPr>
            <a:br>
              <a:rPr lang="en-IN" sz="4200" u="heavy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</a:br>
            <a:r>
              <a:rPr sz="4200" u="heavy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</a:t>
            </a:r>
            <a:r>
              <a:rPr sz="4200" spc="-15" dirty="0">
                <a:latin typeface="Tahoma"/>
                <a:cs typeface="Tahoma"/>
              </a:rPr>
              <a:t>p</a:t>
            </a:r>
            <a:r>
              <a:rPr sz="4200" u="heavy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en-ended</a:t>
            </a:r>
            <a:r>
              <a:rPr sz="4200" u="heavy" spc="-2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4200" u="heavy" spc="-65" dirty="0" err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Questions:</a:t>
            </a:r>
            <a:r>
              <a:rPr sz="4200" u="heavy" spc="-125" dirty="0" err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QUESTIONARIES</a:t>
            </a:r>
            <a:endParaRPr sz="420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47800" y="5266528"/>
            <a:ext cx="16247110" cy="77549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45740">
              <a:lnSpc>
                <a:spcPct val="115199"/>
              </a:lnSpc>
              <a:spcBef>
                <a:spcPts val="100"/>
              </a:spcBef>
            </a:pPr>
            <a:r>
              <a:rPr sz="3200" b="1" spc="-110" dirty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sz="32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40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35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0" dirty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sz="32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5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30" dirty="0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30" dirty="0">
                <a:latin typeface="Arial" panose="020B0604020202020204" pitchFamily="34" charset="0"/>
                <a:cs typeface="Arial" panose="020B0604020202020204" pitchFamily="34" charset="0"/>
              </a:rPr>
              <a:t>useful</a:t>
            </a:r>
            <a:r>
              <a:rPr sz="32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4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85" dirty="0"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sz="32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40" dirty="0">
                <a:latin typeface="Arial" panose="020B0604020202020204" pitchFamily="34" charset="0"/>
                <a:cs typeface="Arial" panose="020B0604020202020204" pitchFamily="34" charset="0"/>
              </a:rPr>
              <a:t>forecasting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55" dirty="0">
                <a:latin typeface="Arial" panose="020B0604020202020204" pitchFamily="34" charset="0"/>
                <a:cs typeface="Arial" panose="020B0604020202020204" pitchFamily="34" charset="0"/>
              </a:rPr>
              <a:t>app? </a:t>
            </a:r>
            <a:r>
              <a:rPr sz="3200" b="1" spc="-9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80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sz="32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35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32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0" dirty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sz="32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5" dirty="0">
                <a:latin typeface="Arial" panose="020B0604020202020204" pitchFamily="34" charset="0"/>
                <a:cs typeface="Arial" panose="020B0604020202020204" pitchFamily="34" charset="0"/>
              </a:rPr>
              <a:t>currently</a:t>
            </a:r>
            <a:r>
              <a:rPr sz="32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0" dirty="0"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sz="32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32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85" dirty="0"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sz="32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5" dirty="0">
                <a:latin typeface="Arial" panose="020B0604020202020204" pitchFamily="34" charset="0"/>
                <a:cs typeface="Arial" panose="020B0604020202020204" pitchFamily="34" charset="0"/>
              </a:rPr>
              <a:t>forecast</a:t>
            </a:r>
            <a:r>
              <a:rPr sz="32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3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32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40" dirty="0"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050"/>
              </a:spcBef>
            </a:pPr>
            <a:r>
              <a:rPr sz="4200" b="1" u="heavy" spc="-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Close-ended</a:t>
            </a:r>
            <a:r>
              <a:rPr sz="4200" b="1" u="heavy" spc="-26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200" b="1" u="heavy" spc="-6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Questions:</a:t>
            </a:r>
            <a:endParaRPr sz="4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3580" marR="6826884" indent="-703580">
              <a:lnSpc>
                <a:spcPct val="115199"/>
              </a:lnSpc>
              <a:spcBef>
                <a:spcPts val="100"/>
              </a:spcBef>
              <a:buFont typeface="Verdana"/>
              <a:buAutoNum type="arabicPeriod"/>
              <a:tabLst>
                <a:tab pos="703580" algn="l"/>
              </a:tabLst>
            </a:pPr>
            <a:r>
              <a:rPr sz="3200" b="1" spc="2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32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0" dirty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sz="32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5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32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2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85" dirty="0"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sz="32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40" dirty="0">
                <a:latin typeface="Arial" panose="020B0604020202020204" pitchFamily="34" charset="0"/>
                <a:cs typeface="Arial" panose="020B0604020202020204" pitchFamily="34" charset="0"/>
              </a:rPr>
              <a:t>forecasting</a:t>
            </a:r>
            <a:r>
              <a:rPr sz="32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5" dirty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sz="32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50" dirty="0">
                <a:latin typeface="Arial" panose="020B0604020202020204" pitchFamily="34" charset="0"/>
                <a:cs typeface="Arial" panose="020B0604020202020204" pitchFamily="34" charset="0"/>
              </a:rPr>
              <a:t>daily? </a:t>
            </a:r>
            <a:r>
              <a:rPr sz="3200" b="1" spc="-9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65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3825">
              <a:lnSpc>
                <a:spcPct val="100000"/>
              </a:lnSpc>
              <a:spcBef>
                <a:spcPts val="585"/>
              </a:spcBef>
            </a:pPr>
            <a:r>
              <a:rPr sz="3200" b="1" spc="3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3580" marR="875030" indent="-703580">
              <a:lnSpc>
                <a:spcPct val="115199"/>
              </a:lnSpc>
              <a:spcBef>
                <a:spcPts val="5"/>
              </a:spcBef>
              <a:buFont typeface="Verdana"/>
              <a:buAutoNum type="arabicPeriod" startAt="2"/>
              <a:tabLst>
                <a:tab pos="703580" algn="l"/>
              </a:tabLst>
            </a:pPr>
            <a:r>
              <a:rPr sz="3200" b="1" spc="2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0" dirty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5" dirty="0">
                <a:latin typeface="Arial" panose="020B0604020202020204" pitchFamily="34" charset="0"/>
                <a:cs typeface="Arial" panose="020B0604020202020204" pitchFamily="34" charset="0"/>
              </a:rPr>
              <a:t>rely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5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85" dirty="0"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0" dirty="0">
                <a:latin typeface="Arial" panose="020B0604020202020204" pitchFamily="34" charset="0"/>
                <a:cs typeface="Arial" panose="020B0604020202020204" pitchFamily="34" charset="0"/>
              </a:rPr>
              <a:t>forecasts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60" dirty="0">
                <a:latin typeface="Arial" panose="020B0604020202020204" pitchFamily="34" charset="0"/>
                <a:cs typeface="Arial" panose="020B0604020202020204" pitchFamily="34" charset="0"/>
              </a:rPr>
              <a:t>long-term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55" dirty="0"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40" dirty="0">
                <a:latin typeface="Arial" panose="020B0604020202020204" pitchFamily="34" charset="0"/>
                <a:cs typeface="Arial" panose="020B0604020202020204" pitchFamily="34" charset="0"/>
              </a:rPr>
              <a:t>(beyond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200" b="1" spc="-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90" dirty="0">
                <a:latin typeface="Arial" panose="020B0604020202020204" pitchFamily="34" charset="0"/>
                <a:cs typeface="Arial" panose="020B0604020202020204" pitchFamily="34" charset="0"/>
              </a:rPr>
              <a:t>week)? </a:t>
            </a:r>
            <a:r>
              <a:rPr sz="3200" b="1" spc="-9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65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3825">
              <a:lnSpc>
                <a:spcPts val="3525"/>
              </a:lnSpc>
              <a:spcBef>
                <a:spcPts val="585"/>
              </a:spcBef>
            </a:pPr>
            <a:r>
              <a:rPr sz="3200" b="1" spc="3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4725"/>
              </a:lnSpc>
            </a:pPr>
            <a:r>
              <a:rPr sz="4200" b="1" u="heavy" spc="-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Dichotomous</a:t>
            </a:r>
            <a:r>
              <a:rPr sz="4200" b="1" u="heavy" spc="-254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200" b="1" u="heavy" spc="-6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Questions:</a:t>
            </a:r>
            <a:endParaRPr sz="4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3580" marR="100965" indent="-703580">
              <a:lnSpc>
                <a:spcPct val="115199"/>
              </a:lnSpc>
              <a:spcBef>
                <a:spcPts val="100"/>
              </a:spcBef>
              <a:buFont typeface="Verdana"/>
              <a:buAutoNum type="arabicPeriod"/>
              <a:tabLst>
                <a:tab pos="703580" algn="l"/>
              </a:tabLst>
            </a:pPr>
            <a:r>
              <a:rPr sz="3200" b="1" spc="2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0" dirty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5" dirty="0">
                <a:latin typeface="Arial" panose="020B0604020202020204" pitchFamily="34" charset="0"/>
                <a:cs typeface="Arial" panose="020B0604020202020204" pitchFamily="34" charset="0"/>
              </a:rPr>
              <a:t>prefer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45" dirty="0"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sz="3200" b="1" spc="-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85" dirty="0"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5" dirty="0">
                <a:latin typeface="Arial" panose="020B0604020202020204" pitchFamily="34" charset="0"/>
                <a:cs typeface="Arial" panose="020B0604020202020204" pitchFamily="34" charset="0"/>
              </a:rPr>
              <a:t>reports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14" dirty="0">
                <a:latin typeface="Arial" panose="020B0604020202020204" pitchFamily="34" charset="0"/>
                <a:cs typeface="Arial" panose="020B0604020202020204" pitchFamily="34" charset="0"/>
              </a:rPr>
              <a:t>(like</a:t>
            </a:r>
            <a:r>
              <a:rPr sz="3200" b="1" spc="-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05" dirty="0">
                <a:latin typeface="Arial" panose="020B0604020202020204" pitchFamily="34" charset="0"/>
                <a:cs typeface="Arial" panose="020B0604020202020204" pitchFamily="34" charset="0"/>
              </a:rPr>
              <a:t>maps)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5" dirty="0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60" dirty="0">
                <a:latin typeface="Arial" panose="020B0604020202020204" pitchFamily="34" charset="0"/>
                <a:cs typeface="Arial" panose="020B0604020202020204" pitchFamily="34" charset="0"/>
              </a:rPr>
              <a:t>text-based</a:t>
            </a:r>
            <a:r>
              <a:rPr sz="3200" b="1" spc="-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45" dirty="0">
                <a:latin typeface="Arial" panose="020B0604020202020204" pitchFamily="34" charset="0"/>
                <a:cs typeface="Arial" panose="020B0604020202020204" pitchFamily="34" charset="0"/>
              </a:rPr>
              <a:t>information? </a:t>
            </a:r>
            <a:r>
              <a:rPr sz="3200" b="1" spc="-9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65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3825">
              <a:lnSpc>
                <a:spcPct val="100000"/>
              </a:lnSpc>
              <a:spcBef>
                <a:spcPts val="585"/>
              </a:spcBef>
            </a:pPr>
            <a:r>
              <a:rPr sz="3200" b="1" spc="3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3580" marR="5080" indent="-703580">
              <a:lnSpc>
                <a:spcPct val="115199"/>
              </a:lnSpc>
              <a:buFont typeface="Verdana"/>
              <a:buAutoNum type="arabicPeriod" startAt="2"/>
              <a:tabLst>
                <a:tab pos="703580" algn="l"/>
              </a:tabLst>
            </a:pPr>
            <a:r>
              <a:rPr sz="3200" b="1" spc="-15" dirty="0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sz="32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32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5" dirty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sz="32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5" dirty="0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15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32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dirty="0">
                <a:latin typeface="Arial" panose="020B0604020202020204" pitchFamily="34" charset="0"/>
                <a:cs typeface="Arial" panose="020B0604020202020204" pitchFamily="34" charset="0"/>
              </a:rPr>
              <a:t>provide</a:t>
            </a:r>
            <a:r>
              <a:rPr sz="32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5" dirty="0">
                <a:latin typeface="Arial" panose="020B0604020202020204" pitchFamily="34" charset="0"/>
                <a:cs typeface="Arial" panose="020B0604020202020204" pitchFamily="34" charset="0"/>
              </a:rPr>
              <a:t>hourly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85" dirty="0"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sz="32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5" dirty="0">
                <a:latin typeface="Arial" panose="020B0604020202020204" pitchFamily="34" charset="0"/>
                <a:cs typeface="Arial" panose="020B0604020202020204" pitchFamily="34" charset="0"/>
              </a:rPr>
              <a:t>updates</a:t>
            </a:r>
            <a:r>
              <a:rPr sz="32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0" dirty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sz="32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15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32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5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0" dirty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sz="32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55" dirty="0">
                <a:latin typeface="Arial" panose="020B0604020202020204" pitchFamily="34" charset="0"/>
                <a:cs typeface="Arial" panose="020B0604020202020204" pitchFamily="34" charset="0"/>
              </a:rPr>
              <a:t>useful? </a:t>
            </a:r>
            <a:r>
              <a:rPr sz="3200" b="1" spc="-9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65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3825">
              <a:lnSpc>
                <a:spcPct val="100000"/>
              </a:lnSpc>
              <a:spcBef>
                <a:spcPts val="585"/>
              </a:spcBef>
            </a:pPr>
            <a:r>
              <a:rPr sz="3200" b="1" spc="3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6800" y="1905000"/>
            <a:ext cx="70573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heavy" spc="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Multi</a:t>
            </a:r>
            <a:r>
              <a:rPr sz="4200" spc="10" dirty="0">
                <a:latin typeface="Tahoma"/>
                <a:cs typeface="Tahoma"/>
              </a:rPr>
              <a:t>p</a:t>
            </a:r>
            <a:r>
              <a:rPr sz="4200" u="heavy" spc="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le</a:t>
            </a:r>
            <a:r>
              <a:rPr sz="4200" u="heavy" spc="-2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4200" u="heavy" spc="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Choice</a:t>
            </a:r>
            <a:r>
              <a:rPr sz="4200" u="heavy" spc="-25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4200" u="heavy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Questions:</a:t>
            </a:r>
            <a:endParaRPr sz="42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5400" y="5410200"/>
            <a:ext cx="17400905" cy="484441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3200" b="1" spc="-110" dirty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sz="32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5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40" dirty="0"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45" dirty="0">
                <a:latin typeface="Arial" panose="020B0604020202020204" pitchFamily="34" charset="0"/>
                <a:cs typeface="Arial" panose="020B0604020202020204" pitchFamily="34" charset="0"/>
              </a:rPr>
              <a:t>reason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0" dirty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5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2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85" dirty="0"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40" dirty="0">
                <a:latin typeface="Arial" panose="020B0604020202020204" pitchFamily="34" charset="0"/>
                <a:cs typeface="Arial" panose="020B0604020202020204" pitchFamily="34" charset="0"/>
              </a:rPr>
              <a:t>forecasting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55" dirty="0">
                <a:latin typeface="Arial" panose="020B0604020202020204" pitchFamily="34" charset="0"/>
                <a:cs typeface="Arial" panose="020B0604020202020204" pitchFamily="34" charset="0"/>
              </a:rPr>
              <a:t>app?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>
              <a:lnSpc>
                <a:spcPct val="100000"/>
              </a:lnSpc>
              <a:spcBef>
                <a:spcPts val="585"/>
              </a:spcBef>
            </a:pPr>
            <a:r>
              <a:rPr sz="3200" b="1" spc="-25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3200" b="1" spc="-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0" dirty="0"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sz="3200" b="1" spc="-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5" dirty="0">
                <a:latin typeface="Arial" panose="020B0604020202020204" pitchFamily="34" charset="0"/>
                <a:cs typeface="Arial" panose="020B0604020202020204" pitchFamily="34" charset="0"/>
              </a:rPr>
              <a:t>daily</a:t>
            </a:r>
            <a:r>
              <a:rPr sz="3200" b="1" spc="-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85" dirty="0"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 marR="11037570">
              <a:lnSpc>
                <a:spcPct val="115199"/>
              </a:lnSpc>
            </a:pPr>
            <a:r>
              <a:rPr sz="3200" b="1" spc="-25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3200" b="1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0" dirty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sz="3200" b="1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3200" b="1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40" dirty="0">
                <a:latin typeface="Arial" panose="020B0604020202020204" pitchFamily="34" charset="0"/>
                <a:cs typeface="Arial" panose="020B0604020202020204" pitchFamily="34" charset="0"/>
              </a:rPr>
              <a:t>upcoming</a:t>
            </a:r>
            <a:r>
              <a:rPr sz="32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30" dirty="0">
                <a:latin typeface="Arial" panose="020B0604020202020204" pitchFamily="34" charset="0"/>
                <a:cs typeface="Arial" panose="020B0604020202020204" pitchFamily="34" charset="0"/>
              </a:rPr>
              <a:t>events </a:t>
            </a:r>
            <a:r>
              <a:rPr sz="3200" b="1" spc="-9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7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3200" b="1" spc="2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32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4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3200" b="1" spc="-3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200" b="1" spc="8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3200" b="1" spc="-3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200" b="1" spc="-4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3200" b="1" spc="-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3200" b="1" spc="-3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2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335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3200" b="1" spc="-3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200" b="1" spc="-10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2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3200" b="1" spc="-35" dirty="0">
                <a:latin typeface="Arial" panose="020B0604020202020204" pitchFamily="34" charset="0"/>
                <a:cs typeface="Arial" panose="020B0604020202020204" pitchFamily="34" charset="0"/>
              </a:rPr>
              <a:t>he</a:t>
            </a:r>
            <a:r>
              <a:rPr sz="3200" b="1" spc="-4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32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0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200" b="1" spc="2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3200" b="1" spc="-3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200" b="1" spc="-4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32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3200" b="1" spc="-45" dirty="0">
                <a:latin typeface="Arial" panose="020B0604020202020204" pitchFamily="34" charset="0"/>
                <a:cs typeface="Arial" panose="020B0604020202020204" pitchFamily="34" charset="0"/>
              </a:rPr>
              <a:t>s  </a:t>
            </a:r>
            <a:r>
              <a:rPr sz="3200" b="1" spc="-15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3200" b="1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5" dirty="0">
                <a:latin typeface="Arial" panose="020B0604020202020204" pitchFamily="34" charset="0"/>
                <a:cs typeface="Arial" panose="020B0604020202020204" pitchFamily="34" charset="0"/>
              </a:rPr>
              <a:t>travel</a:t>
            </a:r>
            <a:r>
              <a:rPr sz="32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55" dirty="0"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sz="4200" u="heavy" spc="-6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200" b="1" u="heavy" spc="-3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Scalin</a:t>
            </a:r>
            <a:r>
              <a:rPr sz="4200" b="1" spc="-295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4200" b="1" spc="-86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200" u="heavy" spc="-42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200" b="1" u="heavy" spc="-6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Questions:</a:t>
            </a:r>
            <a:endParaRPr sz="4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 marR="5080" indent="-364490">
              <a:lnSpc>
                <a:spcPct val="115199"/>
              </a:lnSpc>
              <a:spcBef>
                <a:spcPts val="100"/>
              </a:spcBef>
            </a:pPr>
            <a:r>
              <a:rPr sz="3200" spc="-33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sz="3200" spc="-8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5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0" dirty="0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2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85" dirty="0">
                <a:latin typeface="Arial" panose="020B0604020202020204" pitchFamily="34" charset="0"/>
                <a:cs typeface="Arial" panose="020B0604020202020204" pitchFamily="34" charset="0"/>
              </a:rPr>
              <a:t>1-5, </a:t>
            </a:r>
            <a:r>
              <a:rPr sz="3200" b="1" spc="-114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35" dirty="0">
                <a:latin typeface="Arial" panose="020B0604020202020204" pitchFamily="34" charset="0"/>
                <a:cs typeface="Arial" panose="020B0604020202020204" pitchFamily="34" charset="0"/>
              </a:rPr>
              <a:t>satisfied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6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0" dirty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0" dirty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0" dirty="0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85" dirty="0"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55" dirty="0">
                <a:latin typeface="Arial" panose="020B0604020202020204" pitchFamily="34" charset="0"/>
                <a:cs typeface="Arial" panose="020B0604020202020204" pitchFamily="34" charset="0"/>
              </a:rPr>
              <a:t>app?</a:t>
            </a:r>
            <a:endParaRPr lang="en-IN" sz="3200" b="1" spc="-5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 marR="5080" indent="-364490">
              <a:lnSpc>
                <a:spcPct val="115199"/>
              </a:lnSpc>
              <a:spcBef>
                <a:spcPts val="100"/>
              </a:spcBef>
            </a:pP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340" dirty="0">
                <a:latin typeface="Arial" panose="020B0604020202020204" pitchFamily="34" charset="0"/>
                <a:cs typeface="Arial" panose="020B0604020202020204" pitchFamily="34" charset="0"/>
              </a:rPr>
              <a:t>(1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60" dirty="0">
                <a:latin typeface="Arial" panose="020B0604020202020204" pitchFamily="34" charset="0"/>
                <a:cs typeface="Arial" panose="020B0604020202020204" pitchFamily="34" charset="0"/>
              </a:rPr>
              <a:t>being</a:t>
            </a:r>
            <a:r>
              <a:rPr sz="32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35" dirty="0">
                <a:latin typeface="Arial" panose="020B0604020202020204" pitchFamily="34" charset="0"/>
                <a:cs typeface="Arial" panose="020B0604020202020204" pitchFamily="34" charset="0"/>
              </a:rPr>
              <a:t>least </a:t>
            </a:r>
            <a:r>
              <a:rPr sz="3200" b="1" spc="-9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40" dirty="0">
                <a:latin typeface="Arial" panose="020B0604020202020204" pitchFamily="34" charset="0"/>
                <a:cs typeface="Arial" panose="020B0604020202020204" pitchFamily="34" charset="0"/>
              </a:rPr>
              <a:t>satisfied,</a:t>
            </a:r>
            <a:r>
              <a:rPr sz="3200" b="1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14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32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60" dirty="0">
                <a:latin typeface="Arial" panose="020B0604020202020204" pitchFamily="34" charset="0"/>
                <a:cs typeface="Arial" panose="020B0604020202020204" pitchFamily="34" charset="0"/>
              </a:rPr>
              <a:t>being</a:t>
            </a:r>
            <a:r>
              <a:rPr sz="32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30" dirty="0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sz="32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60" dirty="0">
                <a:latin typeface="Arial" panose="020B0604020202020204" pitchFamily="34" charset="0"/>
                <a:cs typeface="Arial" panose="020B0604020202020204" pitchFamily="34" charset="0"/>
              </a:rPr>
              <a:t>satisfied)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69789" y="1019844"/>
            <a:ext cx="4138929" cy="95885"/>
          </a:xfrm>
          <a:custGeom>
            <a:avLst/>
            <a:gdLst/>
            <a:ahLst/>
            <a:cxnLst/>
            <a:rect l="l" t="t" r="r" b="b"/>
            <a:pathLst>
              <a:path w="4138929" h="95884">
                <a:moveTo>
                  <a:pt x="4138657" y="95771"/>
                </a:moveTo>
                <a:lnTo>
                  <a:pt x="0" y="95771"/>
                </a:lnTo>
                <a:lnTo>
                  <a:pt x="0" y="0"/>
                </a:lnTo>
                <a:lnTo>
                  <a:pt x="4138657" y="0"/>
                </a:lnTo>
                <a:lnTo>
                  <a:pt x="4138657" y="95771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57089" y="0"/>
            <a:ext cx="4164329" cy="1242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950" b="0" spc="-865" dirty="0">
                <a:solidFill>
                  <a:srgbClr val="2A2A2A"/>
                </a:solidFill>
                <a:latin typeface="Trebuchet MS"/>
                <a:cs typeface="Trebuchet MS"/>
              </a:rPr>
              <a:t>C</a:t>
            </a:r>
            <a:r>
              <a:rPr sz="7950" b="0" spc="-1130" dirty="0">
                <a:solidFill>
                  <a:srgbClr val="2A2A2A"/>
                </a:solidFill>
                <a:latin typeface="Trebuchet MS"/>
                <a:cs typeface="Trebuchet MS"/>
              </a:rPr>
              <a:t>U</a:t>
            </a:r>
            <a:r>
              <a:rPr sz="7950" b="0" spc="-420" dirty="0">
                <a:solidFill>
                  <a:srgbClr val="2A2A2A"/>
                </a:solidFill>
                <a:latin typeface="Trebuchet MS"/>
                <a:cs typeface="Trebuchet MS"/>
              </a:rPr>
              <a:t>E</a:t>
            </a:r>
            <a:r>
              <a:rPr sz="7950" b="0" spc="-800" dirty="0">
                <a:solidFill>
                  <a:srgbClr val="2A2A2A"/>
                </a:solidFill>
                <a:latin typeface="Trebuchet MS"/>
                <a:cs typeface="Trebuchet MS"/>
              </a:rPr>
              <a:t> </a:t>
            </a:r>
            <a:r>
              <a:rPr sz="7950" b="0" spc="-865" dirty="0">
                <a:solidFill>
                  <a:srgbClr val="2A2A2A"/>
                </a:solidFill>
                <a:latin typeface="Trebuchet MS"/>
                <a:cs typeface="Trebuchet MS"/>
              </a:rPr>
              <a:t>C</a:t>
            </a:r>
            <a:r>
              <a:rPr sz="7950" b="0" spc="-1230" dirty="0">
                <a:solidFill>
                  <a:srgbClr val="2A2A2A"/>
                </a:solidFill>
                <a:latin typeface="Trebuchet MS"/>
                <a:cs typeface="Trebuchet MS"/>
              </a:rPr>
              <a:t>A</a:t>
            </a:r>
            <a:r>
              <a:rPr sz="7950" b="0" spc="-500" dirty="0">
                <a:solidFill>
                  <a:srgbClr val="2A2A2A"/>
                </a:solidFill>
                <a:latin typeface="Trebuchet MS"/>
                <a:cs typeface="Trebuchet MS"/>
              </a:rPr>
              <a:t>R</a:t>
            </a:r>
            <a:r>
              <a:rPr sz="7950" b="0" spc="-1035" dirty="0">
                <a:solidFill>
                  <a:srgbClr val="2A2A2A"/>
                </a:solidFill>
                <a:latin typeface="Trebuchet MS"/>
                <a:cs typeface="Trebuchet MS"/>
              </a:rPr>
              <a:t>D</a:t>
            </a:r>
            <a:r>
              <a:rPr sz="7950" b="0" spc="45" dirty="0">
                <a:solidFill>
                  <a:srgbClr val="2A2A2A"/>
                </a:solidFill>
                <a:latin typeface="Trebuchet MS"/>
                <a:cs typeface="Trebuchet MS"/>
              </a:rPr>
              <a:t>S</a:t>
            </a:r>
            <a:endParaRPr sz="79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5791200"/>
            <a:ext cx="18072100" cy="727392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566420" indent="-55435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567055" algn="l"/>
              </a:tabLst>
            </a:pPr>
            <a:r>
              <a:rPr sz="4200" b="1" u="heavy" spc="-25" dirty="0">
                <a:solidFill>
                  <a:srgbClr val="2A2A2A"/>
                </a:solidFill>
                <a:uFill>
                  <a:solidFill>
                    <a:srgbClr val="2A2A2A"/>
                  </a:solidFill>
                </a:uFill>
                <a:latin typeface="Tahoma"/>
                <a:cs typeface="Tahoma"/>
              </a:rPr>
              <a:t>User</a:t>
            </a:r>
            <a:r>
              <a:rPr sz="4200" b="1" u="heavy" spc="-265" dirty="0">
                <a:solidFill>
                  <a:srgbClr val="2A2A2A"/>
                </a:solidFill>
                <a:uFill>
                  <a:solidFill>
                    <a:srgbClr val="2A2A2A"/>
                  </a:solidFill>
                </a:uFill>
                <a:latin typeface="Tahoma"/>
                <a:cs typeface="Tahoma"/>
              </a:rPr>
              <a:t> </a:t>
            </a:r>
            <a:r>
              <a:rPr sz="4200" b="1" u="heavy" spc="-30" dirty="0">
                <a:solidFill>
                  <a:srgbClr val="2A2A2A"/>
                </a:solidFill>
                <a:uFill>
                  <a:solidFill>
                    <a:srgbClr val="2A2A2A"/>
                  </a:solidFill>
                </a:uFill>
                <a:latin typeface="Tahoma"/>
                <a:cs typeface="Tahoma"/>
              </a:rPr>
              <a:t>Behavior</a:t>
            </a:r>
            <a:endParaRPr sz="4200" dirty="0">
              <a:latin typeface="Tahoma"/>
              <a:cs typeface="Tahoma"/>
            </a:endParaRPr>
          </a:p>
          <a:p>
            <a:pPr marL="702945" marR="448945" algn="just">
              <a:lnSpc>
                <a:spcPct val="115199"/>
              </a:lnSpc>
              <a:spcBef>
                <a:spcPts val="100"/>
              </a:spcBef>
            </a:pPr>
            <a:r>
              <a:rPr sz="3200" b="1" spc="-11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6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3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sz="3200" b="1" spc="-17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2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ways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5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</a:t>
            </a:r>
            <a:r>
              <a:rPr sz="3200" b="1" spc="-17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8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sz="3200" b="1" spc="-17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4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forecasting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6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system? </a:t>
            </a:r>
            <a:r>
              <a:rPr sz="3200" b="1" spc="-92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3200" b="1" spc="-925" dirty="0">
              <a:solidFill>
                <a:srgbClr val="2A2A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 marR="448945" algn="just">
              <a:lnSpc>
                <a:spcPct val="115199"/>
              </a:lnSpc>
              <a:spcBef>
                <a:spcPts val="100"/>
              </a:spcBef>
            </a:pPr>
            <a:r>
              <a:rPr sz="3200" b="1" spc="-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frequently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3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3200" b="1" spc="-17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5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3200" b="1" spc="-17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8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4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updates?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3200" b="1" spc="-180" dirty="0">
              <a:solidFill>
                <a:srgbClr val="2A2A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 marR="448945" algn="just">
              <a:lnSpc>
                <a:spcPct val="115199"/>
              </a:lnSpc>
              <a:spcBef>
                <a:spcPts val="100"/>
              </a:spcBef>
            </a:pPr>
            <a:r>
              <a:rPr sz="3200" b="1" spc="-1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sz="3200" b="1" spc="-17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</a:t>
            </a:r>
            <a:r>
              <a:rPr sz="3200" b="1" spc="-17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2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5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sz="3200" b="1" spc="-17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6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(e.g., </a:t>
            </a:r>
            <a:r>
              <a:rPr sz="3200" b="1" spc="-15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4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casual</a:t>
            </a:r>
            <a:r>
              <a:rPr sz="3200" b="1" spc="-18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5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sz="3200" b="1" spc="-18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6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  <a:r>
              <a:rPr sz="3200" b="1" spc="-18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6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professionals)?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2295" indent="-570230">
              <a:lnSpc>
                <a:spcPct val="100000"/>
              </a:lnSpc>
              <a:spcBef>
                <a:spcPts val="130"/>
              </a:spcBef>
              <a:buAutoNum type="arabicPeriod" startAt="2"/>
              <a:tabLst>
                <a:tab pos="582930" algn="l"/>
              </a:tabLst>
            </a:pPr>
            <a:r>
              <a:rPr sz="4200" b="1" u="heavy" spc="-85" dirty="0">
                <a:solidFill>
                  <a:srgbClr val="2A2A2A"/>
                </a:solidFill>
                <a:uFill>
                  <a:solidFill>
                    <a:srgbClr val="2A2A2A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4200" b="1" spc="1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4200" b="1" u="heavy" spc="-35" dirty="0">
                <a:solidFill>
                  <a:srgbClr val="2A2A2A"/>
                </a:solidFill>
                <a:uFill>
                  <a:solidFill>
                    <a:srgbClr val="2A2A2A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ste</a:t>
            </a:r>
            <a:r>
              <a:rPr sz="4200" b="1" u="heavy" spc="-95" dirty="0">
                <a:solidFill>
                  <a:srgbClr val="2A2A2A"/>
                </a:solidFill>
                <a:uFill>
                  <a:solidFill>
                    <a:srgbClr val="2A2A2A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4200" b="1" u="heavy" spc="-240" dirty="0">
                <a:solidFill>
                  <a:srgbClr val="2A2A2A"/>
                </a:solidFill>
                <a:uFill>
                  <a:solidFill>
                    <a:srgbClr val="2A2A2A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200" b="1" u="heavy" spc="-50" dirty="0">
                <a:solidFill>
                  <a:srgbClr val="2A2A2A"/>
                </a:solidFill>
                <a:uFill>
                  <a:solidFill>
                    <a:srgbClr val="2A2A2A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sz="4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 marR="1490345">
              <a:lnSpc>
                <a:spcPct val="115199"/>
              </a:lnSpc>
              <a:spcBef>
                <a:spcPts val="100"/>
              </a:spcBef>
            </a:pPr>
            <a:r>
              <a:rPr sz="3200" b="1" spc="-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4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sz="3200" b="1" spc="-17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4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5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8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4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3200" b="1" spc="-17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5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3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5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up-to-date?</a:t>
            </a:r>
            <a:endParaRPr lang="en-IN" sz="3200" b="1" spc="-55" dirty="0">
              <a:solidFill>
                <a:srgbClr val="2A2A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 marR="1490345">
              <a:lnSpc>
                <a:spcPct val="115199"/>
              </a:lnSpc>
              <a:spcBef>
                <a:spcPts val="100"/>
              </a:spcBef>
            </a:pPr>
            <a:r>
              <a:rPr sz="3200" b="1" spc="-5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919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1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sz="3200" b="1" spc="-18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4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5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1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6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sz="3200" b="1" spc="-18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8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4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forecasts?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0710" indent="-588645">
              <a:lnSpc>
                <a:spcPct val="100000"/>
              </a:lnSpc>
              <a:spcBef>
                <a:spcPts val="800"/>
              </a:spcBef>
              <a:buAutoNum type="arabicPeriod" startAt="3"/>
              <a:tabLst>
                <a:tab pos="601345" algn="l"/>
              </a:tabLst>
            </a:pPr>
            <a:r>
              <a:rPr sz="4200" b="1" u="heavy" spc="-10" dirty="0">
                <a:solidFill>
                  <a:srgbClr val="2A2A2A"/>
                </a:solidFill>
                <a:uFill>
                  <a:solidFill>
                    <a:srgbClr val="2A2A2A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sz="4200" b="1" u="heavy" spc="-275" dirty="0">
                <a:solidFill>
                  <a:srgbClr val="2A2A2A"/>
                </a:solidFill>
                <a:uFill>
                  <a:solidFill>
                    <a:srgbClr val="2A2A2A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200" b="1" u="heavy" spc="-110" dirty="0">
                <a:solidFill>
                  <a:srgbClr val="2A2A2A"/>
                </a:solidFill>
                <a:uFill>
                  <a:solidFill>
                    <a:srgbClr val="2A2A2A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Makin</a:t>
            </a:r>
            <a:r>
              <a:rPr sz="4200" b="1" spc="-11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sz="4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 marR="1483360">
              <a:lnSpc>
                <a:spcPct val="115199"/>
              </a:lnSpc>
              <a:spcBef>
                <a:spcPts val="100"/>
              </a:spcBef>
            </a:pPr>
            <a:r>
              <a:rPr sz="3200" b="1" spc="-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sz="3200" b="1" spc="-18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3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5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farmers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5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3200" b="1" spc="-18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8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forecasts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1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3200" b="1" spc="-18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0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decisions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sz="3200" b="1" spc="-18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5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planting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3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3200" b="1" spc="-919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7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irrigation?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 marR="5080">
              <a:lnSpc>
                <a:spcPct val="115199"/>
              </a:lnSpc>
              <a:spcBef>
                <a:spcPts val="5"/>
              </a:spcBef>
            </a:pPr>
            <a:r>
              <a:rPr sz="3200" b="1" spc="-11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3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3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planners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1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5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relying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8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forecasts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3200" b="1" spc="-18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outdoor </a:t>
            </a:r>
            <a:r>
              <a:rPr sz="3200" b="1" spc="-92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5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events?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3200" y="1499138"/>
            <a:ext cx="4164329" cy="1242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950" b="0" spc="-865" dirty="0">
                <a:solidFill>
                  <a:srgbClr val="2A2A2A"/>
                </a:solidFill>
                <a:latin typeface="Trebuchet MS"/>
                <a:cs typeface="Trebuchet MS"/>
              </a:rPr>
              <a:t>C</a:t>
            </a:r>
            <a:r>
              <a:rPr sz="7950" b="0" spc="-1130" dirty="0">
                <a:solidFill>
                  <a:srgbClr val="2A2A2A"/>
                </a:solidFill>
                <a:latin typeface="Trebuchet MS"/>
                <a:cs typeface="Trebuchet MS"/>
              </a:rPr>
              <a:t>U</a:t>
            </a:r>
            <a:r>
              <a:rPr sz="7950" b="0" spc="-420" dirty="0">
                <a:solidFill>
                  <a:srgbClr val="2A2A2A"/>
                </a:solidFill>
                <a:latin typeface="Trebuchet MS"/>
                <a:cs typeface="Trebuchet MS"/>
              </a:rPr>
              <a:t>E</a:t>
            </a:r>
            <a:r>
              <a:rPr sz="7950" b="0" spc="-800" dirty="0">
                <a:solidFill>
                  <a:srgbClr val="2A2A2A"/>
                </a:solidFill>
                <a:latin typeface="Trebuchet MS"/>
                <a:cs typeface="Trebuchet MS"/>
              </a:rPr>
              <a:t> </a:t>
            </a:r>
            <a:r>
              <a:rPr sz="7950" b="0" spc="-865" dirty="0">
                <a:solidFill>
                  <a:srgbClr val="2A2A2A"/>
                </a:solidFill>
                <a:latin typeface="Trebuchet MS"/>
                <a:cs typeface="Trebuchet MS"/>
              </a:rPr>
              <a:t>C</a:t>
            </a:r>
            <a:r>
              <a:rPr sz="7950" b="0" spc="-1230" dirty="0">
                <a:solidFill>
                  <a:srgbClr val="2A2A2A"/>
                </a:solidFill>
                <a:latin typeface="Trebuchet MS"/>
                <a:cs typeface="Trebuchet MS"/>
              </a:rPr>
              <a:t>A</a:t>
            </a:r>
            <a:r>
              <a:rPr sz="7950" b="0" spc="-500" dirty="0">
                <a:solidFill>
                  <a:srgbClr val="2A2A2A"/>
                </a:solidFill>
                <a:latin typeface="Trebuchet MS"/>
                <a:cs typeface="Trebuchet MS"/>
              </a:rPr>
              <a:t>R</a:t>
            </a:r>
            <a:r>
              <a:rPr sz="7950" b="0" spc="-1035" dirty="0">
                <a:solidFill>
                  <a:srgbClr val="2A2A2A"/>
                </a:solidFill>
                <a:latin typeface="Trebuchet MS"/>
                <a:cs typeface="Trebuchet MS"/>
              </a:rPr>
              <a:t>D</a:t>
            </a:r>
            <a:r>
              <a:rPr sz="7950" b="0" spc="45" dirty="0">
                <a:solidFill>
                  <a:srgbClr val="2A2A2A"/>
                </a:solidFill>
                <a:latin typeface="Trebuchet MS"/>
                <a:cs typeface="Trebuchet MS"/>
              </a:rPr>
              <a:t>S</a:t>
            </a:r>
            <a:endParaRPr sz="795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5400" y="5638800"/>
            <a:ext cx="18181320" cy="249555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4200" b="1" u="heavy" spc="-375" dirty="0">
                <a:solidFill>
                  <a:srgbClr val="2A2A2A"/>
                </a:solidFill>
                <a:uFill>
                  <a:solidFill>
                    <a:srgbClr val="2A2A2A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sz="4200" b="1" u="heavy" spc="-360" dirty="0">
                <a:solidFill>
                  <a:srgbClr val="2A2A2A"/>
                </a:solidFill>
                <a:uFill>
                  <a:solidFill>
                    <a:srgbClr val="2A2A2A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4200" b="1" u="heavy" spc="-445" dirty="0">
                <a:solidFill>
                  <a:srgbClr val="2A2A2A"/>
                </a:solidFill>
                <a:uFill>
                  <a:solidFill>
                    <a:srgbClr val="2A2A2A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200" b="1" u="heavy" spc="-345" dirty="0">
                <a:solidFill>
                  <a:srgbClr val="2A2A2A"/>
                </a:solidFill>
                <a:uFill>
                  <a:solidFill>
                    <a:srgbClr val="2A2A2A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Fu</a:t>
            </a:r>
            <a:r>
              <a:rPr sz="4200" b="1" u="heavy" spc="-270" dirty="0">
                <a:solidFill>
                  <a:srgbClr val="2A2A2A"/>
                </a:solidFill>
                <a:uFill>
                  <a:solidFill>
                    <a:srgbClr val="2A2A2A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sz="4200" b="1" u="heavy" spc="-315" dirty="0">
                <a:solidFill>
                  <a:srgbClr val="2A2A2A"/>
                </a:solidFill>
                <a:uFill>
                  <a:solidFill>
                    <a:srgbClr val="2A2A2A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4200" b="1" u="heavy" spc="-335" dirty="0">
                <a:solidFill>
                  <a:srgbClr val="2A2A2A"/>
                </a:solidFill>
                <a:uFill>
                  <a:solidFill>
                    <a:srgbClr val="2A2A2A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4200" b="1" u="heavy" spc="-445" dirty="0">
                <a:solidFill>
                  <a:srgbClr val="2A2A2A"/>
                </a:solidFill>
                <a:uFill>
                  <a:solidFill>
                    <a:srgbClr val="2A2A2A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200" b="1" u="heavy" spc="-725" dirty="0">
                <a:solidFill>
                  <a:srgbClr val="2A2A2A"/>
                </a:solidFill>
                <a:uFill>
                  <a:solidFill>
                    <a:srgbClr val="2A2A2A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4200" b="1" u="heavy" spc="-229" dirty="0">
                <a:solidFill>
                  <a:srgbClr val="2A2A2A"/>
                </a:solidFill>
                <a:uFill>
                  <a:solidFill>
                    <a:srgbClr val="2A2A2A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imp</a:t>
            </a:r>
            <a:r>
              <a:rPr sz="4200" b="1" u="heavy" spc="-330" dirty="0" err="1">
                <a:solidFill>
                  <a:srgbClr val="2A2A2A"/>
                </a:solidFill>
                <a:uFill>
                  <a:solidFill>
                    <a:srgbClr val="2A2A2A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rovements</a:t>
            </a:r>
            <a:endParaRPr sz="4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>
              <a:lnSpc>
                <a:spcPct val="100000"/>
              </a:lnSpc>
              <a:spcBef>
                <a:spcPts val="685"/>
              </a:spcBef>
            </a:pPr>
            <a:r>
              <a:rPr sz="3200" b="1" spc="-33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sz="3200" b="1" spc="-34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3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3200" b="1" spc="-34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1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3200" b="1" spc="-34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2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sz="3200" b="1" spc="-34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5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3200" b="1" spc="-33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3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sz="3200" b="1" spc="-34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2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forecasts</a:t>
            </a:r>
            <a:r>
              <a:rPr sz="3200" b="1" spc="-34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1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3200" b="1" spc="-34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3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</a:t>
            </a:r>
            <a:r>
              <a:rPr sz="3200" b="1" spc="-34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2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3200" b="1" spc="-33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1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3200" b="1" spc="-34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4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future?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>
              <a:lnSpc>
                <a:spcPct val="100000"/>
              </a:lnSpc>
              <a:spcBef>
                <a:spcPts val="585"/>
              </a:spcBef>
            </a:pPr>
            <a:r>
              <a:rPr sz="3200" b="1" spc="-33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sz="3200" b="1" spc="-34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4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sz="3200" b="1" spc="-34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3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3200" b="1" spc="-33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1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3200" b="1" spc="-34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2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added</a:t>
            </a:r>
            <a:r>
              <a:rPr sz="3200" b="1" spc="-33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6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3200" b="1" spc="-34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04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</a:t>
            </a:r>
            <a:r>
              <a:rPr sz="3200" b="1" spc="-33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8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sz="3200" b="1" spc="-34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sz="3200" b="1" spc="-33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4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</a:t>
            </a:r>
            <a:r>
              <a:rPr sz="3200" b="1" spc="-34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5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endParaRPr lang="en-IN" sz="3200" b="1" spc="-250" dirty="0">
              <a:solidFill>
                <a:srgbClr val="2A2A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>
              <a:lnSpc>
                <a:spcPct val="100000"/>
              </a:lnSpc>
              <a:spcBef>
                <a:spcPts val="585"/>
              </a:spcBef>
            </a:pPr>
            <a:r>
              <a:rPr sz="3200" b="1" spc="-33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3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sz="3200" b="1" spc="-34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4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patterns?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DD84B68-C188-3F05-E7F4-3C29EF02D89C}"/>
              </a:ext>
            </a:extLst>
          </p:cNvPr>
          <p:cNvSpPr txBox="1"/>
          <p:nvPr/>
        </p:nvSpPr>
        <p:spPr>
          <a:xfrm>
            <a:off x="5257800" y="2743200"/>
            <a:ext cx="1158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WEEK 7 ACTIVITY</a:t>
            </a:r>
          </a:p>
          <a:p>
            <a:r>
              <a:rPr lang="en-IN" sz="7200" dirty="0"/>
              <a:t>        MAPPING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486049" y="797186"/>
            <a:ext cx="3057525" cy="3048000"/>
          </a:xfrm>
          <a:custGeom>
            <a:avLst/>
            <a:gdLst/>
            <a:ahLst/>
            <a:cxnLst/>
            <a:rect l="l" t="t" r="r" b="b"/>
            <a:pathLst>
              <a:path w="3057525" h="3048000">
                <a:moveTo>
                  <a:pt x="1433635" y="25399"/>
                </a:moveTo>
                <a:lnTo>
                  <a:pt x="1244127" y="25399"/>
                </a:lnTo>
                <a:lnTo>
                  <a:pt x="1337314" y="0"/>
                </a:lnTo>
                <a:lnTo>
                  <a:pt x="1720210" y="0"/>
                </a:lnTo>
                <a:lnTo>
                  <a:pt x="1767034" y="12699"/>
                </a:lnTo>
                <a:lnTo>
                  <a:pt x="1481015" y="12699"/>
                </a:lnTo>
                <a:lnTo>
                  <a:pt x="1433635" y="25399"/>
                </a:lnTo>
                <a:close/>
              </a:path>
              <a:path w="3057525" h="3048000">
                <a:moveTo>
                  <a:pt x="1813397" y="25399"/>
                </a:moveTo>
                <a:lnTo>
                  <a:pt x="1623888" y="25399"/>
                </a:lnTo>
                <a:lnTo>
                  <a:pt x="1576508" y="12699"/>
                </a:lnTo>
                <a:lnTo>
                  <a:pt x="1767034" y="12699"/>
                </a:lnTo>
                <a:lnTo>
                  <a:pt x="1813397" y="25399"/>
                </a:lnTo>
                <a:close/>
              </a:path>
              <a:path w="3057525" h="3048000">
                <a:moveTo>
                  <a:pt x="1767034" y="3035299"/>
                </a:moveTo>
                <a:lnTo>
                  <a:pt x="1290490" y="3035299"/>
                </a:lnTo>
                <a:lnTo>
                  <a:pt x="1198247" y="3009899"/>
                </a:lnTo>
                <a:lnTo>
                  <a:pt x="1152873" y="3009899"/>
                </a:lnTo>
                <a:lnTo>
                  <a:pt x="1063732" y="2984499"/>
                </a:lnTo>
                <a:lnTo>
                  <a:pt x="1020010" y="2959099"/>
                </a:lnTo>
                <a:lnTo>
                  <a:pt x="934378" y="2933699"/>
                </a:lnTo>
                <a:lnTo>
                  <a:pt x="892512" y="2908299"/>
                </a:lnTo>
                <a:lnTo>
                  <a:pt x="851311" y="2895599"/>
                </a:lnTo>
                <a:lnTo>
                  <a:pt x="810795" y="2870199"/>
                </a:lnTo>
                <a:lnTo>
                  <a:pt x="770989" y="2844799"/>
                </a:lnTo>
                <a:lnTo>
                  <a:pt x="731915" y="2832099"/>
                </a:lnTo>
                <a:lnTo>
                  <a:pt x="693594" y="2806699"/>
                </a:lnTo>
                <a:lnTo>
                  <a:pt x="656051" y="2781299"/>
                </a:lnTo>
                <a:lnTo>
                  <a:pt x="619306" y="2755899"/>
                </a:lnTo>
                <a:lnTo>
                  <a:pt x="583384" y="2717799"/>
                </a:lnTo>
                <a:lnTo>
                  <a:pt x="548307" y="2692399"/>
                </a:lnTo>
                <a:lnTo>
                  <a:pt x="514096" y="2666999"/>
                </a:lnTo>
                <a:lnTo>
                  <a:pt x="480776" y="2628899"/>
                </a:lnTo>
                <a:lnTo>
                  <a:pt x="448367" y="2603499"/>
                </a:lnTo>
                <a:lnTo>
                  <a:pt x="416894" y="2565399"/>
                </a:lnTo>
                <a:lnTo>
                  <a:pt x="386378" y="2539999"/>
                </a:lnTo>
                <a:lnTo>
                  <a:pt x="356843" y="2501899"/>
                </a:lnTo>
                <a:lnTo>
                  <a:pt x="328310" y="2463799"/>
                </a:lnTo>
                <a:lnTo>
                  <a:pt x="300802" y="2425699"/>
                </a:lnTo>
                <a:lnTo>
                  <a:pt x="274342" y="2400299"/>
                </a:lnTo>
                <a:lnTo>
                  <a:pt x="248953" y="2362199"/>
                </a:lnTo>
                <a:lnTo>
                  <a:pt x="224657" y="2324099"/>
                </a:lnTo>
                <a:lnTo>
                  <a:pt x="201477" y="2285999"/>
                </a:lnTo>
                <a:lnTo>
                  <a:pt x="179435" y="2235199"/>
                </a:lnTo>
                <a:lnTo>
                  <a:pt x="158553" y="2197099"/>
                </a:lnTo>
                <a:lnTo>
                  <a:pt x="138855" y="2158999"/>
                </a:lnTo>
                <a:lnTo>
                  <a:pt x="120364" y="2120899"/>
                </a:lnTo>
                <a:lnTo>
                  <a:pt x="103100" y="2070099"/>
                </a:lnTo>
                <a:lnTo>
                  <a:pt x="87089" y="2031999"/>
                </a:lnTo>
                <a:lnTo>
                  <a:pt x="72350" y="1981199"/>
                </a:lnTo>
                <a:lnTo>
                  <a:pt x="58909" y="1943099"/>
                </a:lnTo>
                <a:lnTo>
                  <a:pt x="46786" y="1892299"/>
                </a:lnTo>
                <a:lnTo>
                  <a:pt x="36005" y="1854199"/>
                </a:lnTo>
                <a:lnTo>
                  <a:pt x="26588" y="1803399"/>
                </a:lnTo>
                <a:lnTo>
                  <a:pt x="18558" y="1765299"/>
                </a:lnTo>
                <a:lnTo>
                  <a:pt x="11937" y="1714499"/>
                </a:lnTo>
                <a:lnTo>
                  <a:pt x="6748" y="1663699"/>
                </a:lnTo>
                <a:lnTo>
                  <a:pt x="3014" y="1612899"/>
                </a:lnTo>
                <a:lnTo>
                  <a:pt x="757" y="1574799"/>
                </a:lnTo>
                <a:lnTo>
                  <a:pt x="0" y="1523999"/>
                </a:lnTo>
                <a:lnTo>
                  <a:pt x="757" y="1473199"/>
                </a:lnTo>
                <a:lnTo>
                  <a:pt x="3014" y="1422399"/>
                </a:lnTo>
                <a:lnTo>
                  <a:pt x="6748" y="1384299"/>
                </a:lnTo>
                <a:lnTo>
                  <a:pt x="11937" y="1333499"/>
                </a:lnTo>
                <a:lnTo>
                  <a:pt x="18558" y="1282699"/>
                </a:lnTo>
                <a:lnTo>
                  <a:pt x="26588" y="1231899"/>
                </a:lnTo>
                <a:lnTo>
                  <a:pt x="36005" y="1193799"/>
                </a:lnTo>
                <a:lnTo>
                  <a:pt x="46786" y="1142999"/>
                </a:lnTo>
                <a:lnTo>
                  <a:pt x="58909" y="1104899"/>
                </a:lnTo>
                <a:lnTo>
                  <a:pt x="72350" y="1054099"/>
                </a:lnTo>
                <a:lnTo>
                  <a:pt x="87089" y="1015999"/>
                </a:lnTo>
                <a:lnTo>
                  <a:pt x="103100" y="965199"/>
                </a:lnTo>
                <a:lnTo>
                  <a:pt x="120364" y="927099"/>
                </a:lnTo>
                <a:lnTo>
                  <a:pt x="138855" y="888999"/>
                </a:lnTo>
                <a:lnTo>
                  <a:pt x="158553" y="850899"/>
                </a:lnTo>
                <a:lnTo>
                  <a:pt x="179435" y="800099"/>
                </a:lnTo>
                <a:lnTo>
                  <a:pt x="201477" y="761999"/>
                </a:lnTo>
                <a:lnTo>
                  <a:pt x="224657" y="723899"/>
                </a:lnTo>
                <a:lnTo>
                  <a:pt x="248953" y="685799"/>
                </a:lnTo>
                <a:lnTo>
                  <a:pt x="274342" y="647699"/>
                </a:lnTo>
                <a:lnTo>
                  <a:pt x="300802" y="609599"/>
                </a:lnTo>
                <a:lnTo>
                  <a:pt x="328310" y="571499"/>
                </a:lnTo>
                <a:lnTo>
                  <a:pt x="356843" y="546099"/>
                </a:lnTo>
                <a:lnTo>
                  <a:pt x="386378" y="507999"/>
                </a:lnTo>
                <a:lnTo>
                  <a:pt x="416894" y="469899"/>
                </a:lnTo>
                <a:lnTo>
                  <a:pt x="448367" y="444499"/>
                </a:lnTo>
                <a:lnTo>
                  <a:pt x="480776" y="406399"/>
                </a:lnTo>
                <a:lnTo>
                  <a:pt x="514096" y="380999"/>
                </a:lnTo>
                <a:lnTo>
                  <a:pt x="548307" y="355599"/>
                </a:lnTo>
                <a:lnTo>
                  <a:pt x="583384" y="317499"/>
                </a:lnTo>
                <a:lnTo>
                  <a:pt x="619306" y="292099"/>
                </a:lnTo>
                <a:lnTo>
                  <a:pt x="656051" y="266699"/>
                </a:lnTo>
                <a:lnTo>
                  <a:pt x="693594" y="241299"/>
                </a:lnTo>
                <a:lnTo>
                  <a:pt x="731915" y="215899"/>
                </a:lnTo>
                <a:lnTo>
                  <a:pt x="770989" y="190499"/>
                </a:lnTo>
                <a:lnTo>
                  <a:pt x="810795" y="177799"/>
                </a:lnTo>
                <a:lnTo>
                  <a:pt x="851311" y="152399"/>
                </a:lnTo>
                <a:lnTo>
                  <a:pt x="892512" y="126999"/>
                </a:lnTo>
                <a:lnTo>
                  <a:pt x="976885" y="101599"/>
                </a:lnTo>
                <a:lnTo>
                  <a:pt x="1020010" y="76199"/>
                </a:lnTo>
                <a:lnTo>
                  <a:pt x="1198247" y="25399"/>
                </a:lnTo>
                <a:lnTo>
                  <a:pt x="1340064" y="25399"/>
                </a:lnTo>
                <a:lnTo>
                  <a:pt x="1293916" y="38099"/>
                </a:lnTo>
                <a:lnTo>
                  <a:pt x="1248224" y="38099"/>
                </a:lnTo>
                <a:lnTo>
                  <a:pt x="1027369" y="101599"/>
                </a:lnTo>
                <a:lnTo>
                  <a:pt x="984875" y="114299"/>
                </a:lnTo>
                <a:lnTo>
                  <a:pt x="942991" y="139699"/>
                </a:lnTo>
                <a:lnTo>
                  <a:pt x="901741" y="152399"/>
                </a:lnTo>
                <a:lnTo>
                  <a:pt x="861145" y="177799"/>
                </a:lnTo>
                <a:lnTo>
                  <a:pt x="821227" y="190499"/>
                </a:lnTo>
                <a:lnTo>
                  <a:pt x="782008" y="215899"/>
                </a:lnTo>
                <a:lnTo>
                  <a:pt x="743511" y="241299"/>
                </a:lnTo>
                <a:lnTo>
                  <a:pt x="705758" y="266699"/>
                </a:lnTo>
                <a:lnTo>
                  <a:pt x="668771" y="292099"/>
                </a:lnTo>
                <a:lnTo>
                  <a:pt x="632573" y="317499"/>
                </a:lnTo>
                <a:lnTo>
                  <a:pt x="597185" y="342899"/>
                </a:lnTo>
                <a:lnTo>
                  <a:pt x="562629" y="368299"/>
                </a:lnTo>
                <a:lnTo>
                  <a:pt x="528929" y="393699"/>
                </a:lnTo>
                <a:lnTo>
                  <a:pt x="496106" y="431799"/>
                </a:lnTo>
                <a:lnTo>
                  <a:pt x="464182" y="457199"/>
                </a:lnTo>
                <a:lnTo>
                  <a:pt x="433180" y="495299"/>
                </a:lnTo>
                <a:lnTo>
                  <a:pt x="403122" y="520699"/>
                </a:lnTo>
                <a:lnTo>
                  <a:pt x="374029" y="558799"/>
                </a:lnTo>
                <a:lnTo>
                  <a:pt x="345925" y="596899"/>
                </a:lnTo>
                <a:lnTo>
                  <a:pt x="318831" y="622299"/>
                </a:lnTo>
                <a:lnTo>
                  <a:pt x="292770" y="660399"/>
                </a:lnTo>
                <a:lnTo>
                  <a:pt x="267764" y="698499"/>
                </a:lnTo>
                <a:lnTo>
                  <a:pt x="243835" y="736599"/>
                </a:lnTo>
                <a:lnTo>
                  <a:pt x="221005" y="774699"/>
                </a:lnTo>
                <a:lnTo>
                  <a:pt x="199296" y="812799"/>
                </a:lnTo>
                <a:lnTo>
                  <a:pt x="178731" y="850899"/>
                </a:lnTo>
                <a:lnTo>
                  <a:pt x="159332" y="901699"/>
                </a:lnTo>
                <a:lnTo>
                  <a:pt x="141121" y="939799"/>
                </a:lnTo>
                <a:lnTo>
                  <a:pt x="124120" y="977899"/>
                </a:lnTo>
                <a:lnTo>
                  <a:pt x="108351" y="1015999"/>
                </a:lnTo>
                <a:lnTo>
                  <a:pt x="93838" y="1066799"/>
                </a:lnTo>
                <a:lnTo>
                  <a:pt x="80601" y="1104899"/>
                </a:lnTo>
                <a:lnTo>
                  <a:pt x="68663" y="1155699"/>
                </a:lnTo>
                <a:lnTo>
                  <a:pt x="58046" y="1193799"/>
                </a:lnTo>
                <a:lnTo>
                  <a:pt x="48773" y="1244599"/>
                </a:lnTo>
                <a:lnTo>
                  <a:pt x="40866" y="1282699"/>
                </a:lnTo>
                <a:lnTo>
                  <a:pt x="34347" y="1333499"/>
                </a:lnTo>
                <a:lnTo>
                  <a:pt x="29237" y="1384299"/>
                </a:lnTo>
                <a:lnTo>
                  <a:pt x="25560" y="1422399"/>
                </a:lnTo>
                <a:lnTo>
                  <a:pt x="23338" y="1473199"/>
                </a:lnTo>
                <a:lnTo>
                  <a:pt x="22592" y="1523999"/>
                </a:lnTo>
                <a:lnTo>
                  <a:pt x="23338" y="1574799"/>
                </a:lnTo>
                <a:lnTo>
                  <a:pt x="25560" y="1612899"/>
                </a:lnTo>
                <a:lnTo>
                  <a:pt x="29237" y="1663699"/>
                </a:lnTo>
                <a:lnTo>
                  <a:pt x="34347" y="1714499"/>
                </a:lnTo>
                <a:lnTo>
                  <a:pt x="40866" y="1752599"/>
                </a:lnTo>
                <a:lnTo>
                  <a:pt x="48773" y="1803399"/>
                </a:lnTo>
                <a:lnTo>
                  <a:pt x="58046" y="1854199"/>
                </a:lnTo>
                <a:lnTo>
                  <a:pt x="68663" y="1892299"/>
                </a:lnTo>
                <a:lnTo>
                  <a:pt x="80601" y="1943099"/>
                </a:lnTo>
                <a:lnTo>
                  <a:pt x="93838" y="1981199"/>
                </a:lnTo>
                <a:lnTo>
                  <a:pt x="108351" y="2019299"/>
                </a:lnTo>
                <a:lnTo>
                  <a:pt x="124120" y="2070099"/>
                </a:lnTo>
                <a:lnTo>
                  <a:pt x="141121" y="2108199"/>
                </a:lnTo>
                <a:lnTo>
                  <a:pt x="159332" y="2146299"/>
                </a:lnTo>
                <a:lnTo>
                  <a:pt x="178731" y="2184399"/>
                </a:lnTo>
                <a:lnTo>
                  <a:pt x="199296" y="2235199"/>
                </a:lnTo>
                <a:lnTo>
                  <a:pt x="221005" y="2273299"/>
                </a:lnTo>
                <a:lnTo>
                  <a:pt x="243835" y="2311399"/>
                </a:lnTo>
                <a:lnTo>
                  <a:pt x="267764" y="2349499"/>
                </a:lnTo>
                <a:lnTo>
                  <a:pt x="292770" y="2387599"/>
                </a:lnTo>
                <a:lnTo>
                  <a:pt x="318831" y="2412999"/>
                </a:lnTo>
                <a:lnTo>
                  <a:pt x="345925" y="2451099"/>
                </a:lnTo>
                <a:lnTo>
                  <a:pt x="374029" y="2489199"/>
                </a:lnTo>
                <a:lnTo>
                  <a:pt x="403122" y="2527299"/>
                </a:lnTo>
                <a:lnTo>
                  <a:pt x="433180" y="2552699"/>
                </a:lnTo>
                <a:lnTo>
                  <a:pt x="464182" y="2590799"/>
                </a:lnTo>
                <a:lnTo>
                  <a:pt x="496106" y="2616199"/>
                </a:lnTo>
                <a:lnTo>
                  <a:pt x="528929" y="2654299"/>
                </a:lnTo>
                <a:lnTo>
                  <a:pt x="562629" y="2679699"/>
                </a:lnTo>
                <a:lnTo>
                  <a:pt x="597185" y="2705099"/>
                </a:lnTo>
                <a:lnTo>
                  <a:pt x="632573" y="2730499"/>
                </a:lnTo>
                <a:lnTo>
                  <a:pt x="668771" y="2755899"/>
                </a:lnTo>
                <a:lnTo>
                  <a:pt x="705758" y="2781299"/>
                </a:lnTo>
                <a:lnTo>
                  <a:pt x="743511" y="2806699"/>
                </a:lnTo>
                <a:lnTo>
                  <a:pt x="782008" y="2832099"/>
                </a:lnTo>
                <a:lnTo>
                  <a:pt x="821227" y="2857499"/>
                </a:lnTo>
                <a:lnTo>
                  <a:pt x="861145" y="2870199"/>
                </a:lnTo>
                <a:lnTo>
                  <a:pt x="901741" y="2895599"/>
                </a:lnTo>
                <a:lnTo>
                  <a:pt x="984875" y="2920999"/>
                </a:lnTo>
                <a:lnTo>
                  <a:pt x="1027369" y="2946399"/>
                </a:lnTo>
                <a:lnTo>
                  <a:pt x="1203009" y="2997199"/>
                </a:lnTo>
                <a:lnTo>
                  <a:pt x="1248224" y="2997199"/>
                </a:lnTo>
                <a:lnTo>
                  <a:pt x="1340064" y="3022599"/>
                </a:lnTo>
                <a:lnTo>
                  <a:pt x="1813397" y="3022599"/>
                </a:lnTo>
                <a:lnTo>
                  <a:pt x="1767034" y="3035299"/>
                </a:lnTo>
                <a:close/>
              </a:path>
              <a:path w="3057525" h="3048000">
                <a:moveTo>
                  <a:pt x="1813397" y="3022599"/>
                </a:moveTo>
                <a:lnTo>
                  <a:pt x="1717460" y="3022599"/>
                </a:lnTo>
                <a:lnTo>
                  <a:pt x="1809300" y="2997199"/>
                </a:lnTo>
                <a:lnTo>
                  <a:pt x="1854515" y="2997199"/>
                </a:lnTo>
                <a:lnTo>
                  <a:pt x="2030155" y="2946399"/>
                </a:lnTo>
                <a:lnTo>
                  <a:pt x="2072649" y="2920999"/>
                </a:lnTo>
                <a:lnTo>
                  <a:pt x="2155783" y="2895599"/>
                </a:lnTo>
                <a:lnTo>
                  <a:pt x="2196379" y="2870199"/>
                </a:lnTo>
                <a:lnTo>
                  <a:pt x="2236297" y="2857499"/>
                </a:lnTo>
                <a:lnTo>
                  <a:pt x="2275516" y="2832099"/>
                </a:lnTo>
                <a:lnTo>
                  <a:pt x="2314013" y="2806699"/>
                </a:lnTo>
                <a:lnTo>
                  <a:pt x="2351766" y="2781299"/>
                </a:lnTo>
                <a:lnTo>
                  <a:pt x="2388753" y="2755899"/>
                </a:lnTo>
                <a:lnTo>
                  <a:pt x="2424951" y="2730499"/>
                </a:lnTo>
                <a:lnTo>
                  <a:pt x="2460339" y="2705099"/>
                </a:lnTo>
                <a:lnTo>
                  <a:pt x="2494894" y="2679699"/>
                </a:lnTo>
                <a:lnTo>
                  <a:pt x="2528595" y="2654299"/>
                </a:lnTo>
                <a:lnTo>
                  <a:pt x="2561418" y="2616199"/>
                </a:lnTo>
                <a:lnTo>
                  <a:pt x="2593342" y="2590799"/>
                </a:lnTo>
                <a:lnTo>
                  <a:pt x="2624344" y="2552699"/>
                </a:lnTo>
                <a:lnTo>
                  <a:pt x="2654402" y="2527299"/>
                </a:lnTo>
                <a:lnTo>
                  <a:pt x="2683494" y="2489199"/>
                </a:lnTo>
                <a:lnTo>
                  <a:pt x="2711599" y="2451099"/>
                </a:lnTo>
                <a:lnTo>
                  <a:pt x="2738692" y="2412999"/>
                </a:lnTo>
                <a:lnTo>
                  <a:pt x="2764753" y="2387599"/>
                </a:lnTo>
                <a:lnTo>
                  <a:pt x="2789760" y="2349499"/>
                </a:lnTo>
                <a:lnTo>
                  <a:pt x="2813689" y="2311399"/>
                </a:lnTo>
                <a:lnTo>
                  <a:pt x="2836519" y="2273299"/>
                </a:lnTo>
                <a:lnTo>
                  <a:pt x="2858228" y="2235199"/>
                </a:lnTo>
                <a:lnTo>
                  <a:pt x="2878793" y="2184399"/>
                </a:lnTo>
                <a:lnTo>
                  <a:pt x="2898192" y="2146299"/>
                </a:lnTo>
                <a:lnTo>
                  <a:pt x="2916403" y="2108199"/>
                </a:lnTo>
                <a:lnTo>
                  <a:pt x="2933404" y="2070099"/>
                </a:lnTo>
                <a:lnTo>
                  <a:pt x="2949172" y="2019299"/>
                </a:lnTo>
                <a:lnTo>
                  <a:pt x="2963686" y="1981199"/>
                </a:lnTo>
                <a:lnTo>
                  <a:pt x="2976923" y="1943099"/>
                </a:lnTo>
                <a:lnTo>
                  <a:pt x="2988861" y="1892299"/>
                </a:lnTo>
                <a:lnTo>
                  <a:pt x="2999477" y="1854199"/>
                </a:lnTo>
                <a:lnTo>
                  <a:pt x="3008750" y="1803399"/>
                </a:lnTo>
                <a:lnTo>
                  <a:pt x="3016658" y="1752599"/>
                </a:lnTo>
                <a:lnTo>
                  <a:pt x="3023177" y="1714499"/>
                </a:lnTo>
                <a:lnTo>
                  <a:pt x="3028286" y="1663699"/>
                </a:lnTo>
                <a:lnTo>
                  <a:pt x="3031963" y="1612899"/>
                </a:lnTo>
                <a:lnTo>
                  <a:pt x="3034186" y="1574799"/>
                </a:lnTo>
                <a:lnTo>
                  <a:pt x="3034932" y="1523999"/>
                </a:lnTo>
                <a:lnTo>
                  <a:pt x="3034186" y="1473199"/>
                </a:lnTo>
                <a:lnTo>
                  <a:pt x="3031963" y="1422399"/>
                </a:lnTo>
                <a:lnTo>
                  <a:pt x="3028286" y="1384299"/>
                </a:lnTo>
                <a:lnTo>
                  <a:pt x="3023177" y="1333499"/>
                </a:lnTo>
                <a:lnTo>
                  <a:pt x="3016658" y="1282699"/>
                </a:lnTo>
                <a:lnTo>
                  <a:pt x="3008750" y="1244599"/>
                </a:lnTo>
                <a:lnTo>
                  <a:pt x="2999477" y="1193799"/>
                </a:lnTo>
                <a:lnTo>
                  <a:pt x="2988861" y="1155699"/>
                </a:lnTo>
                <a:lnTo>
                  <a:pt x="2976923" y="1104899"/>
                </a:lnTo>
                <a:lnTo>
                  <a:pt x="2963686" y="1066799"/>
                </a:lnTo>
                <a:lnTo>
                  <a:pt x="2949172" y="1015999"/>
                </a:lnTo>
                <a:lnTo>
                  <a:pt x="2933404" y="977899"/>
                </a:lnTo>
                <a:lnTo>
                  <a:pt x="2916403" y="939799"/>
                </a:lnTo>
                <a:lnTo>
                  <a:pt x="2898192" y="901699"/>
                </a:lnTo>
                <a:lnTo>
                  <a:pt x="2878793" y="850899"/>
                </a:lnTo>
                <a:lnTo>
                  <a:pt x="2858228" y="812799"/>
                </a:lnTo>
                <a:lnTo>
                  <a:pt x="2836519" y="774699"/>
                </a:lnTo>
                <a:lnTo>
                  <a:pt x="2813689" y="736599"/>
                </a:lnTo>
                <a:lnTo>
                  <a:pt x="2789760" y="698499"/>
                </a:lnTo>
                <a:lnTo>
                  <a:pt x="2764753" y="660399"/>
                </a:lnTo>
                <a:lnTo>
                  <a:pt x="2738692" y="622299"/>
                </a:lnTo>
                <a:lnTo>
                  <a:pt x="2711599" y="596899"/>
                </a:lnTo>
                <a:lnTo>
                  <a:pt x="2683494" y="558799"/>
                </a:lnTo>
                <a:lnTo>
                  <a:pt x="2654402" y="520699"/>
                </a:lnTo>
                <a:lnTo>
                  <a:pt x="2624344" y="495299"/>
                </a:lnTo>
                <a:lnTo>
                  <a:pt x="2593342" y="457199"/>
                </a:lnTo>
                <a:lnTo>
                  <a:pt x="2561418" y="431799"/>
                </a:lnTo>
                <a:lnTo>
                  <a:pt x="2528595" y="393699"/>
                </a:lnTo>
                <a:lnTo>
                  <a:pt x="2494894" y="368299"/>
                </a:lnTo>
                <a:lnTo>
                  <a:pt x="2460339" y="342899"/>
                </a:lnTo>
                <a:lnTo>
                  <a:pt x="2424951" y="317499"/>
                </a:lnTo>
                <a:lnTo>
                  <a:pt x="2388753" y="292099"/>
                </a:lnTo>
                <a:lnTo>
                  <a:pt x="2351766" y="266699"/>
                </a:lnTo>
                <a:lnTo>
                  <a:pt x="2314013" y="241299"/>
                </a:lnTo>
                <a:lnTo>
                  <a:pt x="2275516" y="215899"/>
                </a:lnTo>
                <a:lnTo>
                  <a:pt x="2236297" y="190499"/>
                </a:lnTo>
                <a:lnTo>
                  <a:pt x="2196379" y="177799"/>
                </a:lnTo>
                <a:lnTo>
                  <a:pt x="2155783" y="152399"/>
                </a:lnTo>
                <a:lnTo>
                  <a:pt x="2114532" y="139699"/>
                </a:lnTo>
                <a:lnTo>
                  <a:pt x="2072649" y="114299"/>
                </a:lnTo>
                <a:lnTo>
                  <a:pt x="2030155" y="101599"/>
                </a:lnTo>
                <a:lnTo>
                  <a:pt x="1809300" y="38099"/>
                </a:lnTo>
                <a:lnTo>
                  <a:pt x="1763608" y="38099"/>
                </a:lnTo>
                <a:lnTo>
                  <a:pt x="1717460" y="25399"/>
                </a:lnTo>
                <a:lnTo>
                  <a:pt x="1859277" y="25399"/>
                </a:lnTo>
                <a:lnTo>
                  <a:pt x="2037514" y="76199"/>
                </a:lnTo>
                <a:lnTo>
                  <a:pt x="2080639" y="101599"/>
                </a:lnTo>
                <a:lnTo>
                  <a:pt x="2165011" y="126999"/>
                </a:lnTo>
                <a:lnTo>
                  <a:pt x="2206213" y="152399"/>
                </a:lnTo>
                <a:lnTo>
                  <a:pt x="2246728" y="177799"/>
                </a:lnTo>
                <a:lnTo>
                  <a:pt x="2286535" y="190499"/>
                </a:lnTo>
                <a:lnTo>
                  <a:pt x="2325609" y="215899"/>
                </a:lnTo>
                <a:lnTo>
                  <a:pt x="2363930" y="241299"/>
                </a:lnTo>
                <a:lnTo>
                  <a:pt x="2401473" y="266699"/>
                </a:lnTo>
                <a:lnTo>
                  <a:pt x="2438217" y="292099"/>
                </a:lnTo>
                <a:lnTo>
                  <a:pt x="2474139" y="317499"/>
                </a:lnTo>
                <a:lnTo>
                  <a:pt x="2509217" y="355599"/>
                </a:lnTo>
                <a:lnTo>
                  <a:pt x="2543427" y="380999"/>
                </a:lnTo>
                <a:lnTo>
                  <a:pt x="2576748" y="406399"/>
                </a:lnTo>
                <a:lnTo>
                  <a:pt x="2609156" y="444499"/>
                </a:lnTo>
                <a:lnTo>
                  <a:pt x="2640630" y="469899"/>
                </a:lnTo>
                <a:lnTo>
                  <a:pt x="2671145" y="507999"/>
                </a:lnTo>
                <a:lnTo>
                  <a:pt x="2700681" y="546099"/>
                </a:lnTo>
                <a:lnTo>
                  <a:pt x="2729214" y="571499"/>
                </a:lnTo>
                <a:lnTo>
                  <a:pt x="2756722" y="609599"/>
                </a:lnTo>
                <a:lnTo>
                  <a:pt x="2783181" y="647699"/>
                </a:lnTo>
                <a:lnTo>
                  <a:pt x="2808570" y="685799"/>
                </a:lnTo>
                <a:lnTo>
                  <a:pt x="2832867" y="723899"/>
                </a:lnTo>
                <a:lnTo>
                  <a:pt x="2856047" y="761999"/>
                </a:lnTo>
                <a:lnTo>
                  <a:pt x="2878089" y="800099"/>
                </a:lnTo>
                <a:lnTo>
                  <a:pt x="2898970" y="850899"/>
                </a:lnTo>
                <a:lnTo>
                  <a:pt x="2918668" y="888999"/>
                </a:lnTo>
                <a:lnTo>
                  <a:pt x="2937160" y="927099"/>
                </a:lnTo>
                <a:lnTo>
                  <a:pt x="2954423" y="965199"/>
                </a:lnTo>
                <a:lnTo>
                  <a:pt x="2970435" y="1015999"/>
                </a:lnTo>
                <a:lnTo>
                  <a:pt x="2985173" y="1054099"/>
                </a:lnTo>
                <a:lnTo>
                  <a:pt x="2998615" y="1104899"/>
                </a:lnTo>
                <a:lnTo>
                  <a:pt x="3010738" y="1142999"/>
                </a:lnTo>
                <a:lnTo>
                  <a:pt x="3021519" y="1193799"/>
                </a:lnTo>
                <a:lnTo>
                  <a:pt x="3030936" y="1231899"/>
                </a:lnTo>
                <a:lnTo>
                  <a:pt x="3038966" y="1282699"/>
                </a:lnTo>
                <a:lnTo>
                  <a:pt x="3045587" y="1333499"/>
                </a:lnTo>
                <a:lnTo>
                  <a:pt x="3050775" y="1384299"/>
                </a:lnTo>
                <a:lnTo>
                  <a:pt x="3054510" y="1422399"/>
                </a:lnTo>
                <a:lnTo>
                  <a:pt x="3056767" y="1473199"/>
                </a:lnTo>
                <a:lnTo>
                  <a:pt x="3057524" y="1523999"/>
                </a:lnTo>
                <a:lnTo>
                  <a:pt x="3056767" y="1574799"/>
                </a:lnTo>
                <a:lnTo>
                  <a:pt x="3054510" y="1612899"/>
                </a:lnTo>
                <a:lnTo>
                  <a:pt x="3050775" y="1663699"/>
                </a:lnTo>
                <a:lnTo>
                  <a:pt x="3045587" y="1714499"/>
                </a:lnTo>
                <a:lnTo>
                  <a:pt x="3038966" y="1765299"/>
                </a:lnTo>
                <a:lnTo>
                  <a:pt x="3030936" y="1803399"/>
                </a:lnTo>
                <a:lnTo>
                  <a:pt x="3021519" y="1854199"/>
                </a:lnTo>
                <a:lnTo>
                  <a:pt x="3010738" y="1892299"/>
                </a:lnTo>
                <a:lnTo>
                  <a:pt x="2998615" y="1943099"/>
                </a:lnTo>
                <a:lnTo>
                  <a:pt x="2985173" y="1981199"/>
                </a:lnTo>
                <a:lnTo>
                  <a:pt x="2970435" y="2031999"/>
                </a:lnTo>
                <a:lnTo>
                  <a:pt x="2954423" y="2070099"/>
                </a:lnTo>
                <a:lnTo>
                  <a:pt x="2937160" y="2120899"/>
                </a:lnTo>
                <a:lnTo>
                  <a:pt x="2918668" y="2158999"/>
                </a:lnTo>
                <a:lnTo>
                  <a:pt x="2898970" y="2197099"/>
                </a:lnTo>
                <a:lnTo>
                  <a:pt x="2878089" y="2235199"/>
                </a:lnTo>
                <a:lnTo>
                  <a:pt x="2856047" y="2285999"/>
                </a:lnTo>
                <a:lnTo>
                  <a:pt x="2832867" y="2324099"/>
                </a:lnTo>
                <a:lnTo>
                  <a:pt x="2808570" y="2362199"/>
                </a:lnTo>
                <a:lnTo>
                  <a:pt x="2783181" y="2400299"/>
                </a:lnTo>
                <a:lnTo>
                  <a:pt x="2756722" y="2425699"/>
                </a:lnTo>
                <a:lnTo>
                  <a:pt x="2729214" y="2463799"/>
                </a:lnTo>
                <a:lnTo>
                  <a:pt x="2700681" y="2501899"/>
                </a:lnTo>
                <a:lnTo>
                  <a:pt x="2671145" y="2539999"/>
                </a:lnTo>
                <a:lnTo>
                  <a:pt x="2640630" y="2565399"/>
                </a:lnTo>
                <a:lnTo>
                  <a:pt x="2609156" y="2603499"/>
                </a:lnTo>
                <a:lnTo>
                  <a:pt x="2576748" y="2628899"/>
                </a:lnTo>
                <a:lnTo>
                  <a:pt x="2543427" y="2666999"/>
                </a:lnTo>
                <a:lnTo>
                  <a:pt x="2509217" y="2692399"/>
                </a:lnTo>
                <a:lnTo>
                  <a:pt x="2474139" y="2717799"/>
                </a:lnTo>
                <a:lnTo>
                  <a:pt x="2438217" y="2755899"/>
                </a:lnTo>
                <a:lnTo>
                  <a:pt x="2401473" y="2781299"/>
                </a:lnTo>
                <a:lnTo>
                  <a:pt x="2363930" y="2806699"/>
                </a:lnTo>
                <a:lnTo>
                  <a:pt x="2325609" y="2832099"/>
                </a:lnTo>
                <a:lnTo>
                  <a:pt x="2286535" y="2844799"/>
                </a:lnTo>
                <a:lnTo>
                  <a:pt x="2246728" y="2870199"/>
                </a:lnTo>
                <a:lnTo>
                  <a:pt x="2206213" y="2895599"/>
                </a:lnTo>
                <a:lnTo>
                  <a:pt x="2165011" y="2908299"/>
                </a:lnTo>
                <a:lnTo>
                  <a:pt x="2123146" y="2933699"/>
                </a:lnTo>
                <a:lnTo>
                  <a:pt x="2037514" y="2959099"/>
                </a:lnTo>
                <a:lnTo>
                  <a:pt x="1993792" y="2984499"/>
                </a:lnTo>
                <a:lnTo>
                  <a:pt x="1904651" y="3009899"/>
                </a:lnTo>
                <a:lnTo>
                  <a:pt x="1859277" y="3009899"/>
                </a:lnTo>
                <a:lnTo>
                  <a:pt x="1813397" y="3022599"/>
                </a:lnTo>
                <a:close/>
              </a:path>
              <a:path w="3057525" h="3048000">
                <a:moveTo>
                  <a:pt x="1672948" y="3047999"/>
                </a:moveTo>
                <a:lnTo>
                  <a:pt x="1384575" y="3047999"/>
                </a:lnTo>
                <a:lnTo>
                  <a:pt x="1337314" y="3035299"/>
                </a:lnTo>
                <a:lnTo>
                  <a:pt x="1720210" y="3035299"/>
                </a:lnTo>
                <a:lnTo>
                  <a:pt x="1672948" y="3047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00122" y="842549"/>
            <a:ext cx="3057525" cy="3048000"/>
          </a:xfrm>
          <a:custGeom>
            <a:avLst/>
            <a:gdLst/>
            <a:ahLst/>
            <a:cxnLst/>
            <a:rect l="l" t="t" r="r" b="b"/>
            <a:pathLst>
              <a:path w="3057525" h="3048000">
                <a:moveTo>
                  <a:pt x="1433635" y="25399"/>
                </a:moveTo>
                <a:lnTo>
                  <a:pt x="1244127" y="25399"/>
                </a:lnTo>
                <a:lnTo>
                  <a:pt x="1337314" y="0"/>
                </a:lnTo>
                <a:lnTo>
                  <a:pt x="1720210" y="0"/>
                </a:lnTo>
                <a:lnTo>
                  <a:pt x="1767034" y="12699"/>
                </a:lnTo>
                <a:lnTo>
                  <a:pt x="1481015" y="12699"/>
                </a:lnTo>
                <a:lnTo>
                  <a:pt x="1433635" y="25399"/>
                </a:lnTo>
                <a:close/>
              </a:path>
              <a:path w="3057525" h="3048000">
                <a:moveTo>
                  <a:pt x="1813397" y="25399"/>
                </a:moveTo>
                <a:lnTo>
                  <a:pt x="1623888" y="25399"/>
                </a:lnTo>
                <a:lnTo>
                  <a:pt x="1576508" y="12699"/>
                </a:lnTo>
                <a:lnTo>
                  <a:pt x="1767034" y="12699"/>
                </a:lnTo>
                <a:lnTo>
                  <a:pt x="1813397" y="25399"/>
                </a:lnTo>
                <a:close/>
              </a:path>
              <a:path w="3057525" h="3048000">
                <a:moveTo>
                  <a:pt x="1767034" y="3035299"/>
                </a:moveTo>
                <a:lnTo>
                  <a:pt x="1290490" y="3035299"/>
                </a:lnTo>
                <a:lnTo>
                  <a:pt x="1198247" y="3009899"/>
                </a:lnTo>
                <a:lnTo>
                  <a:pt x="1152873" y="3009899"/>
                </a:lnTo>
                <a:lnTo>
                  <a:pt x="1063732" y="2984499"/>
                </a:lnTo>
                <a:lnTo>
                  <a:pt x="1020010" y="2959099"/>
                </a:lnTo>
                <a:lnTo>
                  <a:pt x="934378" y="2933699"/>
                </a:lnTo>
                <a:lnTo>
                  <a:pt x="892512" y="2908299"/>
                </a:lnTo>
                <a:lnTo>
                  <a:pt x="851311" y="2895599"/>
                </a:lnTo>
                <a:lnTo>
                  <a:pt x="810795" y="2870199"/>
                </a:lnTo>
                <a:lnTo>
                  <a:pt x="770989" y="2844799"/>
                </a:lnTo>
                <a:lnTo>
                  <a:pt x="731915" y="2832099"/>
                </a:lnTo>
                <a:lnTo>
                  <a:pt x="693594" y="2806699"/>
                </a:lnTo>
                <a:lnTo>
                  <a:pt x="656051" y="2781299"/>
                </a:lnTo>
                <a:lnTo>
                  <a:pt x="619306" y="2755899"/>
                </a:lnTo>
                <a:lnTo>
                  <a:pt x="583384" y="2717799"/>
                </a:lnTo>
                <a:lnTo>
                  <a:pt x="548307" y="2692399"/>
                </a:lnTo>
                <a:lnTo>
                  <a:pt x="514096" y="2666999"/>
                </a:lnTo>
                <a:lnTo>
                  <a:pt x="480776" y="2628899"/>
                </a:lnTo>
                <a:lnTo>
                  <a:pt x="448367" y="2603499"/>
                </a:lnTo>
                <a:lnTo>
                  <a:pt x="416894" y="2565399"/>
                </a:lnTo>
                <a:lnTo>
                  <a:pt x="386378" y="2539999"/>
                </a:lnTo>
                <a:lnTo>
                  <a:pt x="356843" y="2501899"/>
                </a:lnTo>
                <a:lnTo>
                  <a:pt x="328310" y="2463799"/>
                </a:lnTo>
                <a:lnTo>
                  <a:pt x="300802" y="2425699"/>
                </a:lnTo>
                <a:lnTo>
                  <a:pt x="274342" y="2400299"/>
                </a:lnTo>
                <a:lnTo>
                  <a:pt x="248953" y="2362199"/>
                </a:lnTo>
                <a:lnTo>
                  <a:pt x="224657" y="2324099"/>
                </a:lnTo>
                <a:lnTo>
                  <a:pt x="201477" y="2285999"/>
                </a:lnTo>
                <a:lnTo>
                  <a:pt x="179435" y="2235199"/>
                </a:lnTo>
                <a:lnTo>
                  <a:pt x="158553" y="2197099"/>
                </a:lnTo>
                <a:lnTo>
                  <a:pt x="138855" y="2158999"/>
                </a:lnTo>
                <a:lnTo>
                  <a:pt x="120364" y="2120899"/>
                </a:lnTo>
                <a:lnTo>
                  <a:pt x="103100" y="2070099"/>
                </a:lnTo>
                <a:lnTo>
                  <a:pt x="87089" y="2031999"/>
                </a:lnTo>
                <a:lnTo>
                  <a:pt x="72350" y="1981199"/>
                </a:lnTo>
                <a:lnTo>
                  <a:pt x="58909" y="1943099"/>
                </a:lnTo>
                <a:lnTo>
                  <a:pt x="46786" y="1892299"/>
                </a:lnTo>
                <a:lnTo>
                  <a:pt x="36005" y="1854199"/>
                </a:lnTo>
                <a:lnTo>
                  <a:pt x="26588" y="1803399"/>
                </a:lnTo>
                <a:lnTo>
                  <a:pt x="18558" y="1765299"/>
                </a:lnTo>
                <a:lnTo>
                  <a:pt x="11937" y="1714499"/>
                </a:lnTo>
                <a:lnTo>
                  <a:pt x="6748" y="1663699"/>
                </a:lnTo>
                <a:lnTo>
                  <a:pt x="3014" y="1612899"/>
                </a:lnTo>
                <a:lnTo>
                  <a:pt x="757" y="1574799"/>
                </a:lnTo>
                <a:lnTo>
                  <a:pt x="0" y="1523999"/>
                </a:lnTo>
                <a:lnTo>
                  <a:pt x="757" y="1473199"/>
                </a:lnTo>
                <a:lnTo>
                  <a:pt x="3014" y="1422399"/>
                </a:lnTo>
                <a:lnTo>
                  <a:pt x="6748" y="1384299"/>
                </a:lnTo>
                <a:lnTo>
                  <a:pt x="11937" y="1333499"/>
                </a:lnTo>
                <a:lnTo>
                  <a:pt x="18558" y="1282699"/>
                </a:lnTo>
                <a:lnTo>
                  <a:pt x="26588" y="1231899"/>
                </a:lnTo>
                <a:lnTo>
                  <a:pt x="36005" y="1193799"/>
                </a:lnTo>
                <a:lnTo>
                  <a:pt x="46786" y="1142999"/>
                </a:lnTo>
                <a:lnTo>
                  <a:pt x="58909" y="1104899"/>
                </a:lnTo>
                <a:lnTo>
                  <a:pt x="72350" y="1054099"/>
                </a:lnTo>
                <a:lnTo>
                  <a:pt x="87089" y="1015999"/>
                </a:lnTo>
                <a:lnTo>
                  <a:pt x="103100" y="965199"/>
                </a:lnTo>
                <a:lnTo>
                  <a:pt x="120364" y="927099"/>
                </a:lnTo>
                <a:lnTo>
                  <a:pt x="138855" y="888999"/>
                </a:lnTo>
                <a:lnTo>
                  <a:pt x="158553" y="850899"/>
                </a:lnTo>
                <a:lnTo>
                  <a:pt x="179435" y="800099"/>
                </a:lnTo>
                <a:lnTo>
                  <a:pt x="201477" y="761999"/>
                </a:lnTo>
                <a:lnTo>
                  <a:pt x="224657" y="723899"/>
                </a:lnTo>
                <a:lnTo>
                  <a:pt x="248953" y="685799"/>
                </a:lnTo>
                <a:lnTo>
                  <a:pt x="274342" y="647699"/>
                </a:lnTo>
                <a:lnTo>
                  <a:pt x="300802" y="609599"/>
                </a:lnTo>
                <a:lnTo>
                  <a:pt x="328310" y="571499"/>
                </a:lnTo>
                <a:lnTo>
                  <a:pt x="356843" y="546099"/>
                </a:lnTo>
                <a:lnTo>
                  <a:pt x="386378" y="507999"/>
                </a:lnTo>
                <a:lnTo>
                  <a:pt x="416894" y="469899"/>
                </a:lnTo>
                <a:lnTo>
                  <a:pt x="448367" y="444499"/>
                </a:lnTo>
                <a:lnTo>
                  <a:pt x="480776" y="406399"/>
                </a:lnTo>
                <a:lnTo>
                  <a:pt x="514096" y="380999"/>
                </a:lnTo>
                <a:lnTo>
                  <a:pt x="548307" y="355599"/>
                </a:lnTo>
                <a:lnTo>
                  <a:pt x="583384" y="317499"/>
                </a:lnTo>
                <a:lnTo>
                  <a:pt x="619306" y="292099"/>
                </a:lnTo>
                <a:lnTo>
                  <a:pt x="656051" y="266699"/>
                </a:lnTo>
                <a:lnTo>
                  <a:pt x="693594" y="241299"/>
                </a:lnTo>
                <a:lnTo>
                  <a:pt x="731915" y="215899"/>
                </a:lnTo>
                <a:lnTo>
                  <a:pt x="770989" y="190499"/>
                </a:lnTo>
                <a:lnTo>
                  <a:pt x="810795" y="177799"/>
                </a:lnTo>
                <a:lnTo>
                  <a:pt x="851311" y="152399"/>
                </a:lnTo>
                <a:lnTo>
                  <a:pt x="892512" y="126999"/>
                </a:lnTo>
                <a:lnTo>
                  <a:pt x="976885" y="101599"/>
                </a:lnTo>
                <a:lnTo>
                  <a:pt x="1020010" y="76199"/>
                </a:lnTo>
                <a:lnTo>
                  <a:pt x="1198247" y="25399"/>
                </a:lnTo>
                <a:lnTo>
                  <a:pt x="1340064" y="25399"/>
                </a:lnTo>
                <a:lnTo>
                  <a:pt x="1293916" y="38099"/>
                </a:lnTo>
                <a:lnTo>
                  <a:pt x="1248224" y="38099"/>
                </a:lnTo>
                <a:lnTo>
                  <a:pt x="1027369" y="101599"/>
                </a:lnTo>
                <a:lnTo>
                  <a:pt x="984875" y="114299"/>
                </a:lnTo>
                <a:lnTo>
                  <a:pt x="942991" y="139699"/>
                </a:lnTo>
                <a:lnTo>
                  <a:pt x="901741" y="152399"/>
                </a:lnTo>
                <a:lnTo>
                  <a:pt x="861145" y="177799"/>
                </a:lnTo>
                <a:lnTo>
                  <a:pt x="821227" y="190499"/>
                </a:lnTo>
                <a:lnTo>
                  <a:pt x="782008" y="215899"/>
                </a:lnTo>
                <a:lnTo>
                  <a:pt x="743511" y="241299"/>
                </a:lnTo>
                <a:lnTo>
                  <a:pt x="705758" y="266699"/>
                </a:lnTo>
                <a:lnTo>
                  <a:pt x="668771" y="292099"/>
                </a:lnTo>
                <a:lnTo>
                  <a:pt x="632573" y="317499"/>
                </a:lnTo>
                <a:lnTo>
                  <a:pt x="597185" y="342899"/>
                </a:lnTo>
                <a:lnTo>
                  <a:pt x="562629" y="368299"/>
                </a:lnTo>
                <a:lnTo>
                  <a:pt x="528929" y="393699"/>
                </a:lnTo>
                <a:lnTo>
                  <a:pt x="496106" y="431799"/>
                </a:lnTo>
                <a:lnTo>
                  <a:pt x="464182" y="457199"/>
                </a:lnTo>
                <a:lnTo>
                  <a:pt x="433180" y="495299"/>
                </a:lnTo>
                <a:lnTo>
                  <a:pt x="403122" y="520699"/>
                </a:lnTo>
                <a:lnTo>
                  <a:pt x="374029" y="558799"/>
                </a:lnTo>
                <a:lnTo>
                  <a:pt x="345925" y="596899"/>
                </a:lnTo>
                <a:lnTo>
                  <a:pt x="318831" y="622299"/>
                </a:lnTo>
                <a:lnTo>
                  <a:pt x="292770" y="660399"/>
                </a:lnTo>
                <a:lnTo>
                  <a:pt x="267764" y="698499"/>
                </a:lnTo>
                <a:lnTo>
                  <a:pt x="243835" y="736599"/>
                </a:lnTo>
                <a:lnTo>
                  <a:pt x="221005" y="774699"/>
                </a:lnTo>
                <a:lnTo>
                  <a:pt x="199296" y="812799"/>
                </a:lnTo>
                <a:lnTo>
                  <a:pt x="178731" y="850899"/>
                </a:lnTo>
                <a:lnTo>
                  <a:pt x="159332" y="901699"/>
                </a:lnTo>
                <a:lnTo>
                  <a:pt x="141121" y="939799"/>
                </a:lnTo>
                <a:lnTo>
                  <a:pt x="124120" y="977899"/>
                </a:lnTo>
                <a:lnTo>
                  <a:pt x="108351" y="1015999"/>
                </a:lnTo>
                <a:lnTo>
                  <a:pt x="93838" y="1066799"/>
                </a:lnTo>
                <a:lnTo>
                  <a:pt x="80601" y="1104899"/>
                </a:lnTo>
                <a:lnTo>
                  <a:pt x="68663" y="1155699"/>
                </a:lnTo>
                <a:lnTo>
                  <a:pt x="58046" y="1193799"/>
                </a:lnTo>
                <a:lnTo>
                  <a:pt x="48773" y="1244599"/>
                </a:lnTo>
                <a:lnTo>
                  <a:pt x="40866" y="1282699"/>
                </a:lnTo>
                <a:lnTo>
                  <a:pt x="34347" y="1333499"/>
                </a:lnTo>
                <a:lnTo>
                  <a:pt x="29237" y="1384299"/>
                </a:lnTo>
                <a:lnTo>
                  <a:pt x="25560" y="1422399"/>
                </a:lnTo>
                <a:lnTo>
                  <a:pt x="23338" y="1473199"/>
                </a:lnTo>
                <a:lnTo>
                  <a:pt x="22592" y="1523999"/>
                </a:lnTo>
                <a:lnTo>
                  <a:pt x="23338" y="1574799"/>
                </a:lnTo>
                <a:lnTo>
                  <a:pt x="25560" y="1612899"/>
                </a:lnTo>
                <a:lnTo>
                  <a:pt x="29237" y="1663699"/>
                </a:lnTo>
                <a:lnTo>
                  <a:pt x="34347" y="1714499"/>
                </a:lnTo>
                <a:lnTo>
                  <a:pt x="40866" y="1752599"/>
                </a:lnTo>
                <a:lnTo>
                  <a:pt x="48773" y="1803399"/>
                </a:lnTo>
                <a:lnTo>
                  <a:pt x="58046" y="1854199"/>
                </a:lnTo>
                <a:lnTo>
                  <a:pt x="68663" y="1892299"/>
                </a:lnTo>
                <a:lnTo>
                  <a:pt x="80601" y="1943099"/>
                </a:lnTo>
                <a:lnTo>
                  <a:pt x="93838" y="1981199"/>
                </a:lnTo>
                <a:lnTo>
                  <a:pt x="108351" y="2019299"/>
                </a:lnTo>
                <a:lnTo>
                  <a:pt x="124120" y="2070099"/>
                </a:lnTo>
                <a:lnTo>
                  <a:pt x="141121" y="2108199"/>
                </a:lnTo>
                <a:lnTo>
                  <a:pt x="159332" y="2146299"/>
                </a:lnTo>
                <a:lnTo>
                  <a:pt x="178731" y="2184399"/>
                </a:lnTo>
                <a:lnTo>
                  <a:pt x="199296" y="2235199"/>
                </a:lnTo>
                <a:lnTo>
                  <a:pt x="221005" y="2273299"/>
                </a:lnTo>
                <a:lnTo>
                  <a:pt x="243835" y="2311399"/>
                </a:lnTo>
                <a:lnTo>
                  <a:pt x="267764" y="2349499"/>
                </a:lnTo>
                <a:lnTo>
                  <a:pt x="292770" y="2387599"/>
                </a:lnTo>
                <a:lnTo>
                  <a:pt x="318831" y="2412999"/>
                </a:lnTo>
                <a:lnTo>
                  <a:pt x="345925" y="2451099"/>
                </a:lnTo>
                <a:lnTo>
                  <a:pt x="374029" y="2489199"/>
                </a:lnTo>
                <a:lnTo>
                  <a:pt x="403122" y="2527299"/>
                </a:lnTo>
                <a:lnTo>
                  <a:pt x="433180" y="2552699"/>
                </a:lnTo>
                <a:lnTo>
                  <a:pt x="464182" y="2590799"/>
                </a:lnTo>
                <a:lnTo>
                  <a:pt x="496106" y="2616199"/>
                </a:lnTo>
                <a:lnTo>
                  <a:pt x="528929" y="2654299"/>
                </a:lnTo>
                <a:lnTo>
                  <a:pt x="562629" y="2679699"/>
                </a:lnTo>
                <a:lnTo>
                  <a:pt x="597185" y="2705099"/>
                </a:lnTo>
                <a:lnTo>
                  <a:pt x="632573" y="2730499"/>
                </a:lnTo>
                <a:lnTo>
                  <a:pt x="668771" y="2755899"/>
                </a:lnTo>
                <a:lnTo>
                  <a:pt x="705758" y="2781299"/>
                </a:lnTo>
                <a:lnTo>
                  <a:pt x="743511" y="2806699"/>
                </a:lnTo>
                <a:lnTo>
                  <a:pt x="782008" y="2832099"/>
                </a:lnTo>
                <a:lnTo>
                  <a:pt x="821227" y="2857499"/>
                </a:lnTo>
                <a:lnTo>
                  <a:pt x="861145" y="2870199"/>
                </a:lnTo>
                <a:lnTo>
                  <a:pt x="901741" y="2895599"/>
                </a:lnTo>
                <a:lnTo>
                  <a:pt x="984875" y="2920999"/>
                </a:lnTo>
                <a:lnTo>
                  <a:pt x="1027369" y="2946399"/>
                </a:lnTo>
                <a:lnTo>
                  <a:pt x="1203009" y="2997199"/>
                </a:lnTo>
                <a:lnTo>
                  <a:pt x="1248224" y="2997199"/>
                </a:lnTo>
                <a:lnTo>
                  <a:pt x="1340064" y="3022599"/>
                </a:lnTo>
                <a:lnTo>
                  <a:pt x="1813397" y="3022599"/>
                </a:lnTo>
                <a:lnTo>
                  <a:pt x="1767034" y="3035299"/>
                </a:lnTo>
                <a:close/>
              </a:path>
              <a:path w="3057525" h="3048000">
                <a:moveTo>
                  <a:pt x="1813397" y="3022599"/>
                </a:moveTo>
                <a:lnTo>
                  <a:pt x="1717460" y="3022599"/>
                </a:lnTo>
                <a:lnTo>
                  <a:pt x="1809300" y="2997199"/>
                </a:lnTo>
                <a:lnTo>
                  <a:pt x="1854515" y="2997199"/>
                </a:lnTo>
                <a:lnTo>
                  <a:pt x="2030155" y="2946399"/>
                </a:lnTo>
                <a:lnTo>
                  <a:pt x="2072649" y="2920999"/>
                </a:lnTo>
                <a:lnTo>
                  <a:pt x="2155783" y="2895599"/>
                </a:lnTo>
                <a:lnTo>
                  <a:pt x="2196379" y="2870199"/>
                </a:lnTo>
                <a:lnTo>
                  <a:pt x="2236297" y="2857499"/>
                </a:lnTo>
                <a:lnTo>
                  <a:pt x="2275516" y="2832099"/>
                </a:lnTo>
                <a:lnTo>
                  <a:pt x="2314013" y="2806699"/>
                </a:lnTo>
                <a:lnTo>
                  <a:pt x="2351766" y="2781299"/>
                </a:lnTo>
                <a:lnTo>
                  <a:pt x="2388753" y="2755899"/>
                </a:lnTo>
                <a:lnTo>
                  <a:pt x="2424951" y="2730499"/>
                </a:lnTo>
                <a:lnTo>
                  <a:pt x="2460339" y="2705099"/>
                </a:lnTo>
                <a:lnTo>
                  <a:pt x="2494894" y="2679699"/>
                </a:lnTo>
                <a:lnTo>
                  <a:pt x="2528595" y="2654299"/>
                </a:lnTo>
                <a:lnTo>
                  <a:pt x="2561418" y="2616199"/>
                </a:lnTo>
                <a:lnTo>
                  <a:pt x="2593342" y="2590799"/>
                </a:lnTo>
                <a:lnTo>
                  <a:pt x="2624344" y="2552699"/>
                </a:lnTo>
                <a:lnTo>
                  <a:pt x="2654402" y="2527299"/>
                </a:lnTo>
                <a:lnTo>
                  <a:pt x="2683494" y="2489199"/>
                </a:lnTo>
                <a:lnTo>
                  <a:pt x="2711599" y="2451099"/>
                </a:lnTo>
                <a:lnTo>
                  <a:pt x="2738692" y="2412999"/>
                </a:lnTo>
                <a:lnTo>
                  <a:pt x="2764753" y="2387599"/>
                </a:lnTo>
                <a:lnTo>
                  <a:pt x="2789760" y="2349499"/>
                </a:lnTo>
                <a:lnTo>
                  <a:pt x="2813689" y="2311399"/>
                </a:lnTo>
                <a:lnTo>
                  <a:pt x="2836519" y="2273299"/>
                </a:lnTo>
                <a:lnTo>
                  <a:pt x="2858228" y="2235199"/>
                </a:lnTo>
                <a:lnTo>
                  <a:pt x="2878793" y="2184399"/>
                </a:lnTo>
                <a:lnTo>
                  <a:pt x="2898192" y="2146299"/>
                </a:lnTo>
                <a:lnTo>
                  <a:pt x="2916403" y="2108199"/>
                </a:lnTo>
                <a:lnTo>
                  <a:pt x="2933404" y="2070099"/>
                </a:lnTo>
                <a:lnTo>
                  <a:pt x="2949172" y="2019299"/>
                </a:lnTo>
                <a:lnTo>
                  <a:pt x="2963686" y="1981199"/>
                </a:lnTo>
                <a:lnTo>
                  <a:pt x="2976923" y="1943099"/>
                </a:lnTo>
                <a:lnTo>
                  <a:pt x="2988861" y="1892299"/>
                </a:lnTo>
                <a:lnTo>
                  <a:pt x="2999477" y="1854199"/>
                </a:lnTo>
                <a:lnTo>
                  <a:pt x="3008750" y="1803399"/>
                </a:lnTo>
                <a:lnTo>
                  <a:pt x="3016658" y="1752599"/>
                </a:lnTo>
                <a:lnTo>
                  <a:pt x="3023177" y="1714499"/>
                </a:lnTo>
                <a:lnTo>
                  <a:pt x="3028286" y="1663699"/>
                </a:lnTo>
                <a:lnTo>
                  <a:pt x="3031963" y="1612899"/>
                </a:lnTo>
                <a:lnTo>
                  <a:pt x="3034186" y="1574799"/>
                </a:lnTo>
                <a:lnTo>
                  <a:pt x="3034932" y="1523999"/>
                </a:lnTo>
                <a:lnTo>
                  <a:pt x="3034186" y="1473199"/>
                </a:lnTo>
                <a:lnTo>
                  <a:pt x="3031963" y="1422399"/>
                </a:lnTo>
                <a:lnTo>
                  <a:pt x="3028286" y="1384299"/>
                </a:lnTo>
                <a:lnTo>
                  <a:pt x="3023177" y="1333499"/>
                </a:lnTo>
                <a:lnTo>
                  <a:pt x="3016658" y="1282699"/>
                </a:lnTo>
                <a:lnTo>
                  <a:pt x="3008750" y="1244599"/>
                </a:lnTo>
                <a:lnTo>
                  <a:pt x="2999477" y="1193799"/>
                </a:lnTo>
                <a:lnTo>
                  <a:pt x="2988861" y="1155699"/>
                </a:lnTo>
                <a:lnTo>
                  <a:pt x="2976923" y="1104899"/>
                </a:lnTo>
                <a:lnTo>
                  <a:pt x="2963686" y="1066799"/>
                </a:lnTo>
                <a:lnTo>
                  <a:pt x="2949172" y="1015999"/>
                </a:lnTo>
                <a:lnTo>
                  <a:pt x="2933404" y="977899"/>
                </a:lnTo>
                <a:lnTo>
                  <a:pt x="2916403" y="939799"/>
                </a:lnTo>
                <a:lnTo>
                  <a:pt x="2898192" y="901699"/>
                </a:lnTo>
                <a:lnTo>
                  <a:pt x="2878793" y="850899"/>
                </a:lnTo>
                <a:lnTo>
                  <a:pt x="2858228" y="812799"/>
                </a:lnTo>
                <a:lnTo>
                  <a:pt x="2836519" y="774699"/>
                </a:lnTo>
                <a:lnTo>
                  <a:pt x="2813689" y="736599"/>
                </a:lnTo>
                <a:lnTo>
                  <a:pt x="2789760" y="698499"/>
                </a:lnTo>
                <a:lnTo>
                  <a:pt x="2764753" y="660399"/>
                </a:lnTo>
                <a:lnTo>
                  <a:pt x="2738692" y="622299"/>
                </a:lnTo>
                <a:lnTo>
                  <a:pt x="2711599" y="596899"/>
                </a:lnTo>
                <a:lnTo>
                  <a:pt x="2683494" y="558799"/>
                </a:lnTo>
                <a:lnTo>
                  <a:pt x="2654402" y="520699"/>
                </a:lnTo>
                <a:lnTo>
                  <a:pt x="2624344" y="495299"/>
                </a:lnTo>
                <a:lnTo>
                  <a:pt x="2593342" y="457199"/>
                </a:lnTo>
                <a:lnTo>
                  <a:pt x="2561418" y="431799"/>
                </a:lnTo>
                <a:lnTo>
                  <a:pt x="2528595" y="393699"/>
                </a:lnTo>
                <a:lnTo>
                  <a:pt x="2494894" y="368299"/>
                </a:lnTo>
                <a:lnTo>
                  <a:pt x="2460339" y="342899"/>
                </a:lnTo>
                <a:lnTo>
                  <a:pt x="2424951" y="317499"/>
                </a:lnTo>
                <a:lnTo>
                  <a:pt x="2388753" y="292099"/>
                </a:lnTo>
                <a:lnTo>
                  <a:pt x="2351766" y="266699"/>
                </a:lnTo>
                <a:lnTo>
                  <a:pt x="2314013" y="241299"/>
                </a:lnTo>
                <a:lnTo>
                  <a:pt x="2275516" y="215899"/>
                </a:lnTo>
                <a:lnTo>
                  <a:pt x="2236297" y="190499"/>
                </a:lnTo>
                <a:lnTo>
                  <a:pt x="2196379" y="177799"/>
                </a:lnTo>
                <a:lnTo>
                  <a:pt x="2155783" y="152399"/>
                </a:lnTo>
                <a:lnTo>
                  <a:pt x="2114532" y="139699"/>
                </a:lnTo>
                <a:lnTo>
                  <a:pt x="2072649" y="114299"/>
                </a:lnTo>
                <a:lnTo>
                  <a:pt x="2030155" y="101599"/>
                </a:lnTo>
                <a:lnTo>
                  <a:pt x="1809300" y="38099"/>
                </a:lnTo>
                <a:lnTo>
                  <a:pt x="1763608" y="38099"/>
                </a:lnTo>
                <a:lnTo>
                  <a:pt x="1717460" y="25399"/>
                </a:lnTo>
                <a:lnTo>
                  <a:pt x="1859277" y="25399"/>
                </a:lnTo>
                <a:lnTo>
                  <a:pt x="2037514" y="76199"/>
                </a:lnTo>
                <a:lnTo>
                  <a:pt x="2080639" y="101599"/>
                </a:lnTo>
                <a:lnTo>
                  <a:pt x="2165011" y="126999"/>
                </a:lnTo>
                <a:lnTo>
                  <a:pt x="2206213" y="152399"/>
                </a:lnTo>
                <a:lnTo>
                  <a:pt x="2246728" y="177799"/>
                </a:lnTo>
                <a:lnTo>
                  <a:pt x="2286535" y="190499"/>
                </a:lnTo>
                <a:lnTo>
                  <a:pt x="2325609" y="215899"/>
                </a:lnTo>
                <a:lnTo>
                  <a:pt x="2363930" y="241299"/>
                </a:lnTo>
                <a:lnTo>
                  <a:pt x="2401473" y="266699"/>
                </a:lnTo>
                <a:lnTo>
                  <a:pt x="2438217" y="292099"/>
                </a:lnTo>
                <a:lnTo>
                  <a:pt x="2474139" y="317499"/>
                </a:lnTo>
                <a:lnTo>
                  <a:pt x="2509217" y="355599"/>
                </a:lnTo>
                <a:lnTo>
                  <a:pt x="2543427" y="380999"/>
                </a:lnTo>
                <a:lnTo>
                  <a:pt x="2576748" y="406399"/>
                </a:lnTo>
                <a:lnTo>
                  <a:pt x="2609156" y="444499"/>
                </a:lnTo>
                <a:lnTo>
                  <a:pt x="2640630" y="469899"/>
                </a:lnTo>
                <a:lnTo>
                  <a:pt x="2671145" y="507999"/>
                </a:lnTo>
                <a:lnTo>
                  <a:pt x="2700681" y="546099"/>
                </a:lnTo>
                <a:lnTo>
                  <a:pt x="2729214" y="571499"/>
                </a:lnTo>
                <a:lnTo>
                  <a:pt x="2756722" y="609599"/>
                </a:lnTo>
                <a:lnTo>
                  <a:pt x="2783181" y="647699"/>
                </a:lnTo>
                <a:lnTo>
                  <a:pt x="2808570" y="685799"/>
                </a:lnTo>
                <a:lnTo>
                  <a:pt x="2832867" y="723899"/>
                </a:lnTo>
                <a:lnTo>
                  <a:pt x="2856047" y="761999"/>
                </a:lnTo>
                <a:lnTo>
                  <a:pt x="2878089" y="800099"/>
                </a:lnTo>
                <a:lnTo>
                  <a:pt x="2898970" y="850899"/>
                </a:lnTo>
                <a:lnTo>
                  <a:pt x="2918668" y="888999"/>
                </a:lnTo>
                <a:lnTo>
                  <a:pt x="2937160" y="927099"/>
                </a:lnTo>
                <a:lnTo>
                  <a:pt x="2954423" y="965199"/>
                </a:lnTo>
                <a:lnTo>
                  <a:pt x="2970435" y="1015999"/>
                </a:lnTo>
                <a:lnTo>
                  <a:pt x="2985173" y="1054099"/>
                </a:lnTo>
                <a:lnTo>
                  <a:pt x="2998615" y="1104899"/>
                </a:lnTo>
                <a:lnTo>
                  <a:pt x="3010738" y="1142999"/>
                </a:lnTo>
                <a:lnTo>
                  <a:pt x="3021519" y="1193799"/>
                </a:lnTo>
                <a:lnTo>
                  <a:pt x="3030936" y="1231899"/>
                </a:lnTo>
                <a:lnTo>
                  <a:pt x="3038966" y="1282699"/>
                </a:lnTo>
                <a:lnTo>
                  <a:pt x="3045587" y="1333499"/>
                </a:lnTo>
                <a:lnTo>
                  <a:pt x="3050775" y="1384299"/>
                </a:lnTo>
                <a:lnTo>
                  <a:pt x="3054510" y="1422399"/>
                </a:lnTo>
                <a:lnTo>
                  <a:pt x="3056767" y="1473199"/>
                </a:lnTo>
                <a:lnTo>
                  <a:pt x="3057524" y="1523999"/>
                </a:lnTo>
                <a:lnTo>
                  <a:pt x="3056767" y="1574799"/>
                </a:lnTo>
                <a:lnTo>
                  <a:pt x="3054510" y="1612899"/>
                </a:lnTo>
                <a:lnTo>
                  <a:pt x="3050775" y="1663699"/>
                </a:lnTo>
                <a:lnTo>
                  <a:pt x="3045587" y="1714499"/>
                </a:lnTo>
                <a:lnTo>
                  <a:pt x="3038966" y="1765299"/>
                </a:lnTo>
                <a:lnTo>
                  <a:pt x="3030936" y="1803399"/>
                </a:lnTo>
                <a:lnTo>
                  <a:pt x="3021519" y="1854199"/>
                </a:lnTo>
                <a:lnTo>
                  <a:pt x="3010738" y="1892299"/>
                </a:lnTo>
                <a:lnTo>
                  <a:pt x="2998615" y="1943099"/>
                </a:lnTo>
                <a:lnTo>
                  <a:pt x="2985173" y="1981199"/>
                </a:lnTo>
                <a:lnTo>
                  <a:pt x="2970435" y="2031999"/>
                </a:lnTo>
                <a:lnTo>
                  <a:pt x="2954423" y="2070099"/>
                </a:lnTo>
                <a:lnTo>
                  <a:pt x="2937160" y="2120899"/>
                </a:lnTo>
                <a:lnTo>
                  <a:pt x="2918668" y="2158999"/>
                </a:lnTo>
                <a:lnTo>
                  <a:pt x="2898970" y="2197099"/>
                </a:lnTo>
                <a:lnTo>
                  <a:pt x="2878089" y="2235199"/>
                </a:lnTo>
                <a:lnTo>
                  <a:pt x="2856047" y="2285999"/>
                </a:lnTo>
                <a:lnTo>
                  <a:pt x="2832867" y="2324099"/>
                </a:lnTo>
                <a:lnTo>
                  <a:pt x="2808570" y="2362199"/>
                </a:lnTo>
                <a:lnTo>
                  <a:pt x="2783181" y="2400299"/>
                </a:lnTo>
                <a:lnTo>
                  <a:pt x="2756722" y="2425699"/>
                </a:lnTo>
                <a:lnTo>
                  <a:pt x="2729214" y="2463799"/>
                </a:lnTo>
                <a:lnTo>
                  <a:pt x="2700681" y="2501899"/>
                </a:lnTo>
                <a:lnTo>
                  <a:pt x="2671145" y="2539999"/>
                </a:lnTo>
                <a:lnTo>
                  <a:pt x="2640630" y="2565399"/>
                </a:lnTo>
                <a:lnTo>
                  <a:pt x="2609156" y="2603499"/>
                </a:lnTo>
                <a:lnTo>
                  <a:pt x="2576748" y="2628899"/>
                </a:lnTo>
                <a:lnTo>
                  <a:pt x="2543427" y="2666999"/>
                </a:lnTo>
                <a:lnTo>
                  <a:pt x="2509217" y="2692399"/>
                </a:lnTo>
                <a:lnTo>
                  <a:pt x="2474139" y="2717799"/>
                </a:lnTo>
                <a:lnTo>
                  <a:pt x="2438217" y="2755899"/>
                </a:lnTo>
                <a:lnTo>
                  <a:pt x="2401473" y="2781299"/>
                </a:lnTo>
                <a:lnTo>
                  <a:pt x="2363930" y="2806699"/>
                </a:lnTo>
                <a:lnTo>
                  <a:pt x="2325609" y="2832099"/>
                </a:lnTo>
                <a:lnTo>
                  <a:pt x="2286535" y="2844799"/>
                </a:lnTo>
                <a:lnTo>
                  <a:pt x="2246728" y="2870199"/>
                </a:lnTo>
                <a:lnTo>
                  <a:pt x="2206213" y="2895599"/>
                </a:lnTo>
                <a:lnTo>
                  <a:pt x="2165011" y="2908299"/>
                </a:lnTo>
                <a:lnTo>
                  <a:pt x="2123146" y="2933699"/>
                </a:lnTo>
                <a:lnTo>
                  <a:pt x="2037514" y="2959099"/>
                </a:lnTo>
                <a:lnTo>
                  <a:pt x="1993792" y="2984499"/>
                </a:lnTo>
                <a:lnTo>
                  <a:pt x="1904651" y="3009899"/>
                </a:lnTo>
                <a:lnTo>
                  <a:pt x="1859277" y="3009899"/>
                </a:lnTo>
                <a:lnTo>
                  <a:pt x="1813397" y="3022599"/>
                </a:lnTo>
                <a:close/>
              </a:path>
              <a:path w="3057525" h="3048000">
                <a:moveTo>
                  <a:pt x="1672948" y="3047999"/>
                </a:moveTo>
                <a:lnTo>
                  <a:pt x="1384575" y="3047999"/>
                </a:lnTo>
                <a:lnTo>
                  <a:pt x="1337314" y="3035299"/>
                </a:lnTo>
                <a:lnTo>
                  <a:pt x="1720210" y="3035299"/>
                </a:lnTo>
                <a:lnTo>
                  <a:pt x="1672948" y="3047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26517" y="5543792"/>
            <a:ext cx="3057525" cy="3048000"/>
          </a:xfrm>
          <a:custGeom>
            <a:avLst/>
            <a:gdLst/>
            <a:ahLst/>
            <a:cxnLst/>
            <a:rect l="l" t="t" r="r" b="b"/>
            <a:pathLst>
              <a:path w="3057525" h="3048000">
                <a:moveTo>
                  <a:pt x="1433635" y="25399"/>
                </a:moveTo>
                <a:lnTo>
                  <a:pt x="1244127" y="25399"/>
                </a:lnTo>
                <a:lnTo>
                  <a:pt x="1337314" y="0"/>
                </a:lnTo>
                <a:lnTo>
                  <a:pt x="1720210" y="0"/>
                </a:lnTo>
                <a:lnTo>
                  <a:pt x="1767034" y="12699"/>
                </a:lnTo>
                <a:lnTo>
                  <a:pt x="1481015" y="12699"/>
                </a:lnTo>
                <a:lnTo>
                  <a:pt x="1433635" y="25399"/>
                </a:lnTo>
                <a:close/>
              </a:path>
              <a:path w="3057525" h="3048000">
                <a:moveTo>
                  <a:pt x="1813397" y="25399"/>
                </a:moveTo>
                <a:lnTo>
                  <a:pt x="1623888" y="25399"/>
                </a:lnTo>
                <a:lnTo>
                  <a:pt x="1576508" y="12699"/>
                </a:lnTo>
                <a:lnTo>
                  <a:pt x="1767034" y="12699"/>
                </a:lnTo>
                <a:lnTo>
                  <a:pt x="1813397" y="25399"/>
                </a:lnTo>
                <a:close/>
              </a:path>
              <a:path w="3057525" h="3048000">
                <a:moveTo>
                  <a:pt x="1767034" y="3035299"/>
                </a:moveTo>
                <a:lnTo>
                  <a:pt x="1290490" y="3035299"/>
                </a:lnTo>
                <a:lnTo>
                  <a:pt x="1198247" y="3009899"/>
                </a:lnTo>
                <a:lnTo>
                  <a:pt x="1152873" y="3009899"/>
                </a:lnTo>
                <a:lnTo>
                  <a:pt x="1063732" y="2984499"/>
                </a:lnTo>
                <a:lnTo>
                  <a:pt x="1020010" y="2959099"/>
                </a:lnTo>
                <a:lnTo>
                  <a:pt x="934378" y="2933699"/>
                </a:lnTo>
                <a:lnTo>
                  <a:pt x="892512" y="2908299"/>
                </a:lnTo>
                <a:lnTo>
                  <a:pt x="851311" y="2895599"/>
                </a:lnTo>
                <a:lnTo>
                  <a:pt x="810795" y="2870199"/>
                </a:lnTo>
                <a:lnTo>
                  <a:pt x="770989" y="2844799"/>
                </a:lnTo>
                <a:lnTo>
                  <a:pt x="731915" y="2832099"/>
                </a:lnTo>
                <a:lnTo>
                  <a:pt x="693594" y="2806699"/>
                </a:lnTo>
                <a:lnTo>
                  <a:pt x="656051" y="2781299"/>
                </a:lnTo>
                <a:lnTo>
                  <a:pt x="619306" y="2755899"/>
                </a:lnTo>
                <a:lnTo>
                  <a:pt x="583384" y="2717799"/>
                </a:lnTo>
                <a:lnTo>
                  <a:pt x="548307" y="2692399"/>
                </a:lnTo>
                <a:lnTo>
                  <a:pt x="514096" y="2666999"/>
                </a:lnTo>
                <a:lnTo>
                  <a:pt x="480776" y="2628899"/>
                </a:lnTo>
                <a:lnTo>
                  <a:pt x="448367" y="2603499"/>
                </a:lnTo>
                <a:lnTo>
                  <a:pt x="416894" y="2565399"/>
                </a:lnTo>
                <a:lnTo>
                  <a:pt x="386378" y="2539999"/>
                </a:lnTo>
                <a:lnTo>
                  <a:pt x="356843" y="2501899"/>
                </a:lnTo>
                <a:lnTo>
                  <a:pt x="328310" y="2463799"/>
                </a:lnTo>
                <a:lnTo>
                  <a:pt x="300802" y="2425699"/>
                </a:lnTo>
                <a:lnTo>
                  <a:pt x="274342" y="2400299"/>
                </a:lnTo>
                <a:lnTo>
                  <a:pt x="248953" y="2362199"/>
                </a:lnTo>
                <a:lnTo>
                  <a:pt x="224657" y="2324099"/>
                </a:lnTo>
                <a:lnTo>
                  <a:pt x="201477" y="2285999"/>
                </a:lnTo>
                <a:lnTo>
                  <a:pt x="179435" y="2235199"/>
                </a:lnTo>
                <a:lnTo>
                  <a:pt x="158553" y="2197099"/>
                </a:lnTo>
                <a:lnTo>
                  <a:pt x="138855" y="2158999"/>
                </a:lnTo>
                <a:lnTo>
                  <a:pt x="120364" y="2120899"/>
                </a:lnTo>
                <a:lnTo>
                  <a:pt x="103100" y="2070099"/>
                </a:lnTo>
                <a:lnTo>
                  <a:pt x="87089" y="2031999"/>
                </a:lnTo>
                <a:lnTo>
                  <a:pt x="72350" y="1981199"/>
                </a:lnTo>
                <a:lnTo>
                  <a:pt x="58909" y="1943099"/>
                </a:lnTo>
                <a:lnTo>
                  <a:pt x="46786" y="1892299"/>
                </a:lnTo>
                <a:lnTo>
                  <a:pt x="36005" y="1854199"/>
                </a:lnTo>
                <a:lnTo>
                  <a:pt x="26588" y="1803399"/>
                </a:lnTo>
                <a:lnTo>
                  <a:pt x="18558" y="1765299"/>
                </a:lnTo>
                <a:lnTo>
                  <a:pt x="11937" y="1714499"/>
                </a:lnTo>
                <a:lnTo>
                  <a:pt x="6748" y="1663699"/>
                </a:lnTo>
                <a:lnTo>
                  <a:pt x="3014" y="1612899"/>
                </a:lnTo>
                <a:lnTo>
                  <a:pt x="757" y="1574799"/>
                </a:lnTo>
                <a:lnTo>
                  <a:pt x="0" y="1523999"/>
                </a:lnTo>
                <a:lnTo>
                  <a:pt x="757" y="1473199"/>
                </a:lnTo>
                <a:lnTo>
                  <a:pt x="3014" y="1422399"/>
                </a:lnTo>
                <a:lnTo>
                  <a:pt x="6748" y="1384299"/>
                </a:lnTo>
                <a:lnTo>
                  <a:pt x="11937" y="1333499"/>
                </a:lnTo>
                <a:lnTo>
                  <a:pt x="18558" y="1282699"/>
                </a:lnTo>
                <a:lnTo>
                  <a:pt x="26588" y="1231899"/>
                </a:lnTo>
                <a:lnTo>
                  <a:pt x="36005" y="1193799"/>
                </a:lnTo>
                <a:lnTo>
                  <a:pt x="46786" y="1142999"/>
                </a:lnTo>
                <a:lnTo>
                  <a:pt x="58909" y="1104899"/>
                </a:lnTo>
                <a:lnTo>
                  <a:pt x="72350" y="1054099"/>
                </a:lnTo>
                <a:lnTo>
                  <a:pt x="87089" y="1015999"/>
                </a:lnTo>
                <a:lnTo>
                  <a:pt x="103100" y="965199"/>
                </a:lnTo>
                <a:lnTo>
                  <a:pt x="120364" y="927099"/>
                </a:lnTo>
                <a:lnTo>
                  <a:pt x="138855" y="888999"/>
                </a:lnTo>
                <a:lnTo>
                  <a:pt x="158553" y="850899"/>
                </a:lnTo>
                <a:lnTo>
                  <a:pt x="179435" y="800099"/>
                </a:lnTo>
                <a:lnTo>
                  <a:pt x="201477" y="761999"/>
                </a:lnTo>
                <a:lnTo>
                  <a:pt x="224657" y="723899"/>
                </a:lnTo>
                <a:lnTo>
                  <a:pt x="248953" y="685799"/>
                </a:lnTo>
                <a:lnTo>
                  <a:pt x="274342" y="647699"/>
                </a:lnTo>
                <a:lnTo>
                  <a:pt x="300802" y="609599"/>
                </a:lnTo>
                <a:lnTo>
                  <a:pt x="328310" y="571499"/>
                </a:lnTo>
                <a:lnTo>
                  <a:pt x="356843" y="546099"/>
                </a:lnTo>
                <a:lnTo>
                  <a:pt x="386378" y="507999"/>
                </a:lnTo>
                <a:lnTo>
                  <a:pt x="416894" y="469899"/>
                </a:lnTo>
                <a:lnTo>
                  <a:pt x="448367" y="444499"/>
                </a:lnTo>
                <a:lnTo>
                  <a:pt x="480776" y="406399"/>
                </a:lnTo>
                <a:lnTo>
                  <a:pt x="514096" y="380999"/>
                </a:lnTo>
                <a:lnTo>
                  <a:pt x="548307" y="355599"/>
                </a:lnTo>
                <a:lnTo>
                  <a:pt x="583384" y="317499"/>
                </a:lnTo>
                <a:lnTo>
                  <a:pt x="619306" y="292099"/>
                </a:lnTo>
                <a:lnTo>
                  <a:pt x="656051" y="266699"/>
                </a:lnTo>
                <a:lnTo>
                  <a:pt x="693594" y="241299"/>
                </a:lnTo>
                <a:lnTo>
                  <a:pt x="731915" y="215899"/>
                </a:lnTo>
                <a:lnTo>
                  <a:pt x="770989" y="190499"/>
                </a:lnTo>
                <a:lnTo>
                  <a:pt x="810795" y="177799"/>
                </a:lnTo>
                <a:lnTo>
                  <a:pt x="851311" y="152399"/>
                </a:lnTo>
                <a:lnTo>
                  <a:pt x="892512" y="126999"/>
                </a:lnTo>
                <a:lnTo>
                  <a:pt x="976885" y="101599"/>
                </a:lnTo>
                <a:lnTo>
                  <a:pt x="1020010" y="76199"/>
                </a:lnTo>
                <a:lnTo>
                  <a:pt x="1198247" y="25399"/>
                </a:lnTo>
                <a:lnTo>
                  <a:pt x="1340064" y="25399"/>
                </a:lnTo>
                <a:lnTo>
                  <a:pt x="1293916" y="38099"/>
                </a:lnTo>
                <a:lnTo>
                  <a:pt x="1248224" y="38099"/>
                </a:lnTo>
                <a:lnTo>
                  <a:pt x="1027369" y="101599"/>
                </a:lnTo>
                <a:lnTo>
                  <a:pt x="984875" y="114299"/>
                </a:lnTo>
                <a:lnTo>
                  <a:pt x="942991" y="139699"/>
                </a:lnTo>
                <a:lnTo>
                  <a:pt x="901741" y="152399"/>
                </a:lnTo>
                <a:lnTo>
                  <a:pt x="861145" y="177799"/>
                </a:lnTo>
                <a:lnTo>
                  <a:pt x="821227" y="190499"/>
                </a:lnTo>
                <a:lnTo>
                  <a:pt x="782008" y="215899"/>
                </a:lnTo>
                <a:lnTo>
                  <a:pt x="743511" y="241299"/>
                </a:lnTo>
                <a:lnTo>
                  <a:pt x="705758" y="266699"/>
                </a:lnTo>
                <a:lnTo>
                  <a:pt x="668771" y="292099"/>
                </a:lnTo>
                <a:lnTo>
                  <a:pt x="632573" y="317499"/>
                </a:lnTo>
                <a:lnTo>
                  <a:pt x="597185" y="342899"/>
                </a:lnTo>
                <a:lnTo>
                  <a:pt x="562629" y="368299"/>
                </a:lnTo>
                <a:lnTo>
                  <a:pt x="528929" y="393699"/>
                </a:lnTo>
                <a:lnTo>
                  <a:pt x="496106" y="431799"/>
                </a:lnTo>
                <a:lnTo>
                  <a:pt x="464182" y="457199"/>
                </a:lnTo>
                <a:lnTo>
                  <a:pt x="433180" y="495299"/>
                </a:lnTo>
                <a:lnTo>
                  <a:pt x="403122" y="520699"/>
                </a:lnTo>
                <a:lnTo>
                  <a:pt x="374029" y="558799"/>
                </a:lnTo>
                <a:lnTo>
                  <a:pt x="345925" y="596899"/>
                </a:lnTo>
                <a:lnTo>
                  <a:pt x="318831" y="622299"/>
                </a:lnTo>
                <a:lnTo>
                  <a:pt x="292770" y="660399"/>
                </a:lnTo>
                <a:lnTo>
                  <a:pt x="267764" y="698499"/>
                </a:lnTo>
                <a:lnTo>
                  <a:pt x="243835" y="736599"/>
                </a:lnTo>
                <a:lnTo>
                  <a:pt x="221005" y="774699"/>
                </a:lnTo>
                <a:lnTo>
                  <a:pt x="199296" y="812799"/>
                </a:lnTo>
                <a:lnTo>
                  <a:pt x="178731" y="850899"/>
                </a:lnTo>
                <a:lnTo>
                  <a:pt x="159332" y="901699"/>
                </a:lnTo>
                <a:lnTo>
                  <a:pt x="141121" y="939799"/>
                </a:lnTo>
                <a:lnTo>
                  <a:pt x="124120" y="977899"/>
                </a:lnTo>
                <a:lnTo>
                  <a:pt x="108351" y="1015999"/>
                </a:lnTo>
                <a:lnTo>
                  <a:pt x="93838" y="1066799"/>
                </a:lnTo>
                <a:lnTo>
                  <a:pt x="80601" y="1104899"/>
                </a:lnTo>
                <a:lnTo>
                  <a:pt x="68663" y="1155699"/>
                </a:lnTo>
                <a:lnTo>
                  <a:pt x="58046" y="1193799"/>
                </a:lnTo>
                <a:lnTo>
                  <a:pt x="48773" y="1244599"/>
                </a:lnTo>
                <a:lnTo>
                  <a:pt x="40866" y="1282699"/>
                </a:lnTo>
                <a:lnTo>
                  <a:pt x="34347" y="1333499"/>
                </a:lnTo>
                <a:lnTo>
                  <a:pt x="29237" y="1384299"/>
                </a:lnTo>
                <a:lnTo>
                  <a:pt x="25560" y="1422399"/>
                </a:lnTo>
                <a:lnTo>
                  <a:pt x="23338" y="1473199"/>
                </a:lnTo>
                <a:lnTo>
                  <a:pt x="22592" y="1523999"/>
                </a:lnTo>
                <a:lnTo>
                  <a:pt x="23338" y="1574799"/>
                </a:lnTo>
                <a:lnTo>
                  <a:pt x="25560" y="1612899"/>
                </a:lnTo>
                <a:lnTo>
                  <a:pt x="29237" y="1663699"/>
                </a:lnTo>
                <a:lnTo>
                  <a:pt x="34347" y="1714499"/>
                </a:lnTo>
                <a:lnTo>
                  <a:pt x="40866" y="1752599"/>
                </a:lnTo>
                <a:lnTo>
                  <a:pt x="48773" y="1803399"/>
                </a:lnTo>
                <a:lnTo>
                  <a:pt x="58046" y="1854199"/>
                </a:lnTo>
                <a:lnTo>
                  <a:pt x="68663" y="1892299"/>
                </a:lnTo>
                <a:lnTo>
                  <a:pt x="80601" y="1943099"/>
                </a:lnTo>
                <a:lnTo>
                  <a:pt x="93838" y="1981199"/>
                </a:lnTo>
                <a:lnTo>
                  <a:pt x="108351" y="2019299"/>
                </a:lnTo>
                <a:lnTo>
                  <a:pt x="124120" y="2070099"/>
                </a:lnTo>
                <a:lnTo>
                  <a:pt x="141121" y="2108199"/>
                </a:lnTo>
                <a:lnTo>
                  <a:pt x="159332" y="2146299"/>
                </a:lnTo>
                <a:lnTo>
                  <a:pt x="178731" y="2184399"/>
                </a:lnTo>
                <a:lnTo>
                  <a:pt x="199296" y="2235199"/>
                </a:lnTo>
                <a:lnTo>
                  <a:pt x="221005" y="2273299"/>
                </a:lnTo>
                <a:lnTo>
                  <a:pt x="243835" y="2311399"/>
                </a:lnTo>
                <a:lnTo>
                  <a:pt x="267764" y="2349499"/>
                </a:lnTo>
                <a:lnTo>
                  <a:pt x="292770" y="2387599"/>
                </a:lnTo>
                <a:lnTo>
                  <a:pt x="318831" y="2412999"/>
                </a:lnTo>
                <a:lnTo>
                  <a:pt x="345925" y="2451099"/>
                </a:lnTo>
                <a:lnTo>
                  <a:pt x="374029" y="2489199"/>
                </a:lnTo>
                <a:lnTo>
                  <a:pt x="403122" y="2527299"/>
                </a:lnTo>
                <a:lnTo>
                  <a:pt x="433180" y="2552699"/>
                </a:lnTo>
                <a:lnTo>
                  <a:pt x="464182" y="2590799"/>
                </a:lnTo>
                <a:lnTo>
                  <a:pt x="496106" y="2616199"/>
                </a:lnTo>
                <a:lnTo>
                  <a:pt x="528929" y="2654299"/>
                </a:lnTo>
                <a:lnTo>
                  <a:pt x="562629" y="2679699"/>
                </a:lnTo>
                <a:lnTo>
                  <a:pt x="597185" y="2705099"/>
                </a:lnTo>
                <a:lnTo>
                  <a:pt x="632573" y="2730499"/>
                </a:lnTo>
                <a:lnTo>
                  <a:pt x="668771" y="2755899"/>
                </a:lnTo>
                <a:lnTo>
                  <a:pt x="705758" y="2781299"/>
                </a:lnTo>
                <a:lnTo>
                  <a:pt x="743511" y="2806699"/>
                </a:lnTo>
                <a:lnTo>
                  <a:pt x="782008" y="2832099"/>
                </a:lnTo>
                <a:lnTo>
                  <a:pt x="821227" y="2857499"/>
                </a:lnTo>
                <a:lnTo>
                  <a:pt x="861145" y="2870199"/>
                </a:lnTo>
                <a:lnTo>
                  <a:pt x="901741" y="2895599"/>
                </a:lnTo>
                <a:lnTo>
                  <a:pt x="984875" y="2920999"/>
                </a:lnTo>
                <a:lnTo>
                  <a:pt x="1027369" y="2946399"/>
                </a:lnTo>
                <a:lnTo>
                  <a:pt x="1203009" y="2997199"/>
                </a:lnTo>
                <a:lnTo>
                  <a:pt x="1248224" y="2997199"/>
                </a:lnTo>
                <a:lnTo>
                  <a:pt x="1340064" y="3022599"/>
                </a:lnTo>
                <a:lnTo>
                  <a:pt x="1813397" y="3022599"/>
                </a:lnTo>
                <a:lnTo>
                  <a:pt x="1767034" y="3035299"/>
                </a:lnTo>
                <a:close/>
              </a:path>
              <a:path w="3057525" h="3048000">
                <a:moveTo>
                  <a:pt x="1813397" y="3022599"/>
                </a:moveTo>
                <a:lnTo>
                  <a:pt x="1717460" y="3022599"/>
                </a:lnTo>
                <a:lnTo>
                  <a:pt x="1809300" y="2997199"/>
                </a:lnTo>
                <a:lnTo>
                  <a:pt x="1854515" y="2997199"/>
                </a:lnTo>
                <a:lnTo>
                  <a:pt x="2030155" y="2946399"/>
                </a:lnTo>
                <a:lnTo>
                  <a:pt x="2072649" y="2920999"/>
                </a:lnTo>
                <a:lnTo>
                  <a:pt x="2155783" y="2895599"/>
                </a:lnTo>
                <a:lnTo>
                  <a:pt x="2196379" y="2870199"/>
                </a:lnTo>
                <a:lnTo>
                  <a:pt x="2236297" y="2857499"/>
                </a:lnTo>
                <a:lnTo>
                  <a:pt x="2275516" y="2832099"/>
                </a:lnTo>
                <a:lnTo>
                  <a:pt x="2314013" y="2806699"/>
                </a:lnTo>
                <a:lnTo>
                  <a:pt x="2351766" y="2781299"/>
                </a:lnTo>
                <a:lnTo>
                  <a:pt x="2388753" y="2755899"/>
                </a:lnTo>
                <a:lnTo>
                  <a:pt x="2424951" y="2730499"/>
                </a:lnTo>
                <a:lnTo>
                  <a:pt x="2460339" y="2705099"/>
                </a:lnTo>
                <a:lnTo>
                  <a:pt x="2494894" y="2679699"/>
                </a:lnTo>
                <a:lnTo>
                  <a:pt x="2528595" y="2654299"/>
                </a:lnTo>
                <a:lnTo>
                  <a:pt x="2561418" y="2616199"/>
                </a:lnTo>
                <a:lnTo>
                  <a:pt x="2593342" y="2590799"/>
                </a:lnTo>
                <a:lnTo>
                  <a:pt x="2624344" y="2552699"/>
                </a:lnTo>
                <a:lnTo>
                  <a:pt x="2654402" y="2527299"/>
                </a:lnTo>
                <a:lnTo>
                  <a:pt x="2683494" y="2489199"/>
                </a:lnTo>
                <a:lnTo>
                  <a:pt x="2711599" y="2451099"/>
                </a:lnTo>
                <a:lnTo>
                  <a:pt x="2738692" y="2412999"/>
                </a:lnTo>
                <a:lnTo>
                  <a:pt x="2764753" y="2387599"/>
                </a:lnTo>
                <a:lnTo>
                  <a:pt x="2789760" y="2349499"/>
                </a:lnTo>
                <a:lnTo>
                  <a:pt x="2813689" y="2311399"/>
                </a:lnTo>
                <a:lnTo>
                  <a:pt x="2836519" y="2273299"/>
                </a:lnTo>
                <a:lnTo>
                  <a:pt x="2858228" y="2235199"/>
                </a:lnTo>
                <a:lnTo>
                  <a:pt x="2878793" y="2184399"/>
                </a:lnTo>
                <a:lnTo>
                  <a:pt x="2898192" y="2146299"/>
                </a:lnTo>
                <a:lnTo>
                  <a:pt x="2916403" y="2108199"/>
                </a:lnTo>
                <a:lnTo>
                  <a:pt x="2933404" y="2070099"/>
                </a:lnTo>
                <a:lnTo>
                  <a:pt x="2949172" y="2019299"/>
                </a:lnTo>
                <a:lnTo>
                  <a:pt x="2963686" y="1981199"/>
                </a:lnTo>
                <a:lnTo>
                  <a:pt x="2976923" y="1943099"/>
                </a:lnTo>
                <a:lnTo>
                  <a:pt x="2988861" y="1892299"/>
                </a:lnTo>
                <a:lnTo>
                  <a:pt x="2999477" y="1854199"/>
                </a:lnTo>
                <a:lnTo>
                  <a:pt x="3008750" y="1803399"/>
                </a:lnTo>
                <a:lnTo>
                  <a:pt x="3016658" y="1752599"/>
                </a:lnTo>
                <a:lnTo>
                  <a:pt x="3023177" y="1714499"/>
                </a:lnTo>
                <a:lnTo>
                  <a:pt x="3028286" y="1663699"/>
                </a:lnTo>
                <a:lnTo>
                  <a:pt x="3031963" y="1612899"/>
                </a:lnTo>
                <a:lnTo>
                  <a:pt x="3034186" y="1574799"/>
                </a:lnTo>
                <a:lnTo>
                  <a:pt x="3034932" y="1523999"/>
                </a:lnTo>
                <a:lnTo>
                  <a:pt x="3034186" y="1473199"/>
                </a:lnTo>
                <a:lnTo>
                  <a:pt x="3031963" y="1422399"/>
                </a:lnTo>
                <a:lnTo>
                  <a:pt x="3028286" y="1384299"/>
                </a:lnTo>
                <a:lnTo>
                  <a:pt x="3023177" y="1333499"/>
                </a:lnTo>
                <a:lnTo>
                  <a:pt x="3016658" y="1282699"/>
                </a:lnTo>
                <a:lnTo>
                  <a:pt x="3008750" y="1244599"/>
                </a:lnTo>
                <a:lnTo>
                  <a:pt x="2999477" y="1193799"/>
                </a:lnTo>
                <a:lnTo>
                  <a:pt x="2988861" y="1155699"/>
                </a:lnTo>
                <a:lnTo>
                  <a:pt x="2976923" y="1104899"/>
                </a:lnTo>
                <a:lnTo>
                  <a:pt x="2963686" y="1066799"/>
                </a:lnTo>
                <a:lnTo>
                  <a:pt x="2949172" y="1015999"/>
                </a:lnTo>
                <a:lnTo>
                  <a:pt x="2933404" y="977899"/>
                </a:lnTo>
                <a:lnTo>
                  <a:pt x="2916403" y="939799"/>
                </a:lnTo>
                <a:lnTo>
                  <a:pt x="2898192" y="901699"/>
                </a:lnTo>
                <a:lnTo>
                  <a:pt x="2878793" y="850899"/>
                </a:lnTo>
                <a:lnTo>
                  <a:pt x="2858228" y="812799"/>
                </a:lnTo>
                <a:lnTo>
                  <a:pt x="2836519" y="774699"/>
                </a:lnTo>
                <a:lnTo>
                  <a:pt x="2813689" y="736599"/>
                </a:lnTo>
                <a:lnTo>
                  <a:pt x="2789760" y="698499"/>
                </a:lnTo>
                <a:lnTo>
                  <a:pt x="2764753" y="660399"/>
                </a:lnTo>
                <a:lnTo>
                  <a:pt x="2738692" y="622299"/>
                </a:lnTo>
                <a:lnTo>
                  <a:pt x="2711599" y="596899"/>
                </a:lnTo>
                <a:lnTo>
                  <a:pt x="2683494" y="558799"/>
                </a:lnTo>
                <a:lnTo>
                  <a:pt x="2654402" y="520699"/>
                </a:lnTo>
                <a:lnTo>
                  <a:pt x="2624344" y="495299"/>
                </a:lnTo>
                <a:lnTo>
                  <a:pt x="2593342" y="457199"/>
                </a:lnTo>
                <a:lnTo>
                  <a:pt x="2561418" y="431799"/>
                </a:lnTo>
                <a:lnTo>
                  <a:pt x="2528595" y="393699"/>
                </a:lnTo>
                <a:lnTo>
                  <a:pt x="2494894" y="368299"/>
                </a:lnTo>
                <a:lnTo>
                  <a:pt x="2460339" y="342899"/>
                </a:lnTo>
                <a:lnTo>
                  <a:pt x="2424951" y="317499"/>
                </a:lnTo>
                <a:lnTo>
                  <a:pt x="2388753" y="292099"/>
                </a:lnTo>
                <a:lnTo>
                  <a:pt x="2351766" y="266699"/>
                </a:lnTo>
                <a:lnTo>
                  <a:pt x="2314013" y="241299"/>
                </a:lnTo>
                <a:lnTo>
                  <a:pt x="2275516" y="215899"/>
                </a:lnTo>
                <a:lnTo>
                  <a:pt x="2236297" y="190499"/>
                </a:lnTo>
                <a:lnTo>
                  <a:pt x="2196379" y="177799"/>
                </a:lnTo>
                <a:lnTo>
                  <a:pt x="2155783" y="152399"/>
                </a:lnTo>
                <a:lnTo>
                  <a:pt x="2114532" y="139699"/>
                </a:lnTo>
                <a:lnTo>
                  <a:pt x="2072649" y="114299"/>
                </a:lnTo>
                <a:lnTo>
                  <a:pt x="2030155" y="101599"/>
                </a:lnTo>
                <a:lnTo>
                  <a:pt x="1809300" y="38099"/>
                </a:lnTo>
                <a:lnTo>
                  <a:pt x="1763608" y="38099"/>
                </a:lnTo>
                <a:lnTo>
                  <a:pt x="1717460" y="25399"/>
                </a:lnTo>
                <a:lnTo>
                  <a:pt x="1859277" y="25399"/>
                </a:lnTo>
                <a:lnTo>
                  <a:pt x="2037514" y="76199"/>
                </a:lnTo>
                <a:lnTo>
                  <a:pt x="2080639" y="101599"/>
                </a:lnTo>
                <a:lnTo>
                  <a:pt x="2165011" y="126999"/>
                </a:lnTo>
                <a:lnTo>
                  <a:pt x="2206213" y="152399"/>
                </a:lnTo>
                <a:lnTo>
                  <a:pt x="2246728" y="177799"/>
                </a:lnTo>
                <a:lnTo>
                  <a:pt x="2286535" y="190499"/>
                </a:lnTo>
                <a:lnTo>
                  <a:pt x="2325609" y="215899"/>
                </a:lnTo>
                <a:lnTo>
                  <a:pt x="2363930" y="241299"/>
                </a:lnTo>
                <a:lnTo>
                  <a:pt x="2401473" y="266699"/>
                </a:lnTo>
                <a:lnTo>
                  <a:pt x="2438217" y="292099"/>
                </a:lnTo>
                <a:lnTo>
                  <a:pt x="2474139" y="317499"/>
                </a:lnTo>
                <a:lnTo>
                  <a:pt x="2509217" y="355599"/>
                </a:lnTo>
                <a:lnTo>
                  <a:pt x="2543427" y="380999"/>
                </a:lnTo>
                <a:lnTo>
                  <a:pt x="2576748" y="406399"/>
                </a:lnTo>
                <a:lnTo>
                  <a:pt x="2609156" y="444499"/>
                </a:lnTo>
                <a:lnTo>
                  <a:pt x="2640630" y="469899"/>
                </a:lnTo>
                <a:lnTo>
                  <a:pt x="2671145" y="507999"/>
                </a:lnTo>
                <a:lnTo>
                  <a:pt x="2700681" y="546099"/>
                </a:lnTo>
                <a:lnTo>
                  <a:pt x="2729214" y="571499"/>
                </a:lnTo>
                <a:lnTo>
                  <a:pt x="2756722" y="609599"/>
                </a:lnTo>
                <a:lnTo>
                  <a:pt x="2783181" y="647699"/>
                </a:lnTo>
                <a:lnTo>
                  <a:pt x="2808570" y="685799"/>
                </a:lnTo>
                <a:lnTo>
                  <a:pt x="2832867" y="723899"/>
                </a:lnTo>
                <a:lnTo>
                  <a:pt x="2856047" y="761999"/>
                </a:lnTo>
                <a:lnTo>
                  <a:pt x="2878089" y="800099"/>
                </a:lnTo>
                <a:lnTo>
                  <a:pt x="2898970" y="850899"/>
                </a:lnTo>
                <a:lnTo>
                  <a:pt x="2918668" y="888999"/>
                </a:lnTo>
                <a:lnTo>
                  <a:pt x="2937160" y="927099"/>
                </a:lnTo>
                <a:lnTo>
                  <a:pt x="2954423" y="965199"/>
                </a:lnTo>
                <a:lnTo>
                  <a:pt x="2970435" y="1015999"/>
                </a:lnTo>
                <a:lnTo>
                  <a:pt x="2985173" y="1054099"/>
                </a:lnTo>
                <a:lnTo>
                  <a:pt x="2998615" y="1104899"/>
                </a:lnTo>
                <a:lnTo>
                  <a:pt x="3010738" y="1142999"/>
                </a:lnTo>
                <a:lnTo>
                  <a:pt x="3021519" y="1193799"/>
                </a:lnTo>
                <a:lnTo>
                  <a:pt x="3030936" y="1231899"/>
                </a:lnTo>
                <a:lnTo>
                  <a:pt x="3038966" y="1282699"/>
                </a:lnTo>
                <a:lnTo>
                  <a:pt x="3045587" y="1333499"/>
                </a:lnTo>
                <a:lnTo>
                  <a:pt x="3050775" y="1384299"/>
                </a:lnTo>
                <a:lnTo>
                  <a:pt x="3054510" y="1422399"/>
                </a:lnTo>
                <a:lnTo>
                  <a:pt x="3056767" y="1473199"/>
                </a:lnTo>
                <a:lnTo>
                  <a:pt x="3057524" y="1523999"/>
                </a:lnTo>
                <a:lnTo>
                  <a:pt x="3056767" y="1574799"/>
                </a:lnTo>
                <a:lnTo>
                  <a:pt x="3054510" y="1612899"/>
                </a:lnTo>
                <a:lnTo>
                  <a:pt x="3050775" y="1663699"/>
                </a:lnTo>
                <a:lnTo>
                  <a:pt x="3045587" y="1714499"/>
                </a:lnTo>
                <a:lnTo>
                  <a:pt x="3038966" y="1765299"/>
                </a:lnTo>
                <a:lnTo>
                  <a:pt x="3030936" y="1803399"/>
                </a:lnTo>
                <a:lnTo>
                  <a:pt x="3021519" y="1854199"/>
                </a:lnTo>
                <a:lnTo>
                  <a:pt x="3010738" y="1892299"/>
                </a:lnTo>
                <a:lnTo>
                  <a:pt x="2998615" y="1943099"/>
                </a:lnTo>
                <a:lnTo>
                  <a:pt x="2985173" y="1981199"/>
                </a:lnTo>
                <a:lnTo>
                  <a:pt x="2970435" y="2031999"/>
                </a:lnTo>
                <a:lnTo>
                  <a:pt x="2954423" y="2070099"/>
                </a:lnTo>
                <a:lnTo>
                  <a:pt x="2937160" y="2120899"/>
                </a:lnTo>
                <a:lnTo>
                  <a:pt x="2918668" y="2158999"/>
                </a:lnTo>
                <a:lnTo>
                  <a:pt x="2898970" y="2197099"/>
                </a:lnTo>
                <a:lnTo>
                  <a:pt x="2878089" y="2235199"/>
                </a:lnTo>
                <a:lnTo>
                  <a:pt x="2856047" y="2285999"/>
                </a:lnTo>
                <a:lnTo>
                  <a:pt x="2832867" y="2324099"/>
                </a:lnTo>
                <a:lnTo>
                  <a:pt x="2808570" y="2362199"/>
                </a:lnTo>
                <a:lnTo>
                  <a:pt x="2783181" y="2400299"/>
                </a:lnTo>
                <a:lnTo>
                  <a:pt x="2756722" y="2425699"/>
                </a:lnTo>
                <a:lnTo>
                  <a:pt x="2729214" y="2463799"/>
                </a:lnTo>
                <a:lnTo>
                  <a:pt x="2700681" y="2501899"/>
                </a:lnTo>
                <a:lnTo>
                  <a:pt x="2671145" y="2539999"/>
                </a:lnTo>
                <a:lnTo>
                  <a:pt x="2640630" y="2565399"/>
                </a:lnTo>
                <a:lnTo>
                  <a:pt x="2609156" y="2603499"/>
                </a:lnTo>
                <a:lnTo>
                  <a:pt x="2576748" y="2628899"/>
                </a:lnTo>
                <a:lnTo>
                  <a:pt x="2543427" y="2666999"/>
                </a:lnTo>
                <a:lnTo>
                  <a:pt x="2509217" y="2692399"/>
                </a:lnTo>
                <a:lnTo>
                  <a:pt x="2474139" y="2717799"/>
                </a:lnTo>
                <a:lnTo>
                  <a:pt x="2438217" y="2755899"/>
                </a:lnTo>
                <a:lnTo>
                  <a:pt x="2401473" y="2781299"/>
                </a:lnTo>
                <a:lnTo>
                  <a:pt x="2363930" y="2806699"/>
                </a:lnTo>
                <a:lnTo>
                  <a:pt x="2325609" y="2832099"/>
                </a:lnTo>
                <a:lnTo>
                  <a:pt x="2286535" y="2844799"/>
                </a:lnTo>
                <a:lnTo>
                  <a:pt x="2246728" y="2870199"/>
                </a:lnTo>
                <a:lnTo>
                  <a:pt x="2206213" y="2895599"/>
                </a:lnTo>
                <a:lnTo>
                  <a:pt x="2165011" y="2908299"/>
                </a:lnTo>
                <a:lnTo>
                  <a:pt x="2123146" y="2933699"/>
                </a:lnTo>
                <a:lnTo>
                  <a:pt x="2037514" y="2959099"/>
                </a:lnTo>
                <a:lnTo>
                  <a:pt x="1993792" y="2984499"/>
                </a:lnTo>
                <a:lnTo>
                  <a:pt x="1904651" y="3009899"/>
                </a:lnTo>
                <a:lnTo>
                  <a:pt x="1859277" y="3009899"/>
                </a:lnTo>
                <a:lnTo>
                  <a:pt x="1813397" y="3022599"/>
                </a:lnTo>
                <a:close/>
              </a:path>
              <a:path w="3057525" h="3048000">
                <a:moveTo>
                  <a:pt x="1672948" y="3047999"/>
                </a:moveTo>
                <a:lnTo>
                  <a:pt x="1384575" y="3047999"/>
                </a:lnTo>
                <a:lnTo>
                  <a:pt x="1337314" y="3035299"/>
                </a:lnTo>
                <a:lnTo>
                  <a:pt x="1720210" y="3035299"/>
                </a:lnTo>
                <a:lnTo>
                  <a:pt x="1672948" y="3047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00123" y="5644656"/>
            <a:ext cx="3057525" cy="3048000"/>
          </a:xfrm>
          <a:custGeom>
            <a:avLst/>
            <a:gdLst/>
            <a:ahLst/>
            <a:cxnLst/>
            <a:rect l="l" t="t" r="r" b="b"/>
            <a:pathLst>
              <a:path w="3057525" h="3048000">
                <a:moveTo>
                  <a:pt x="1433635" y="25399"/>
                </a:moveTo>
                <a:lnTo>
                  <a:pt x="1244127" y="25399"/>
                </a:lnTo>
                <a:lnTo>
                  <a:pt x="1337314" y="0"/>
                </a:lnTo>
                <a:lnTo>
                  <a:pt x="1720210" y="0"/>
                </a:lnTo>
                <a:lnTo>
                  <a:pt x="1767034" y="12699"/>
                </a:lnTo>
                <a:lnTo>
                  <a:pt x="1481015" y="12699"/>
                </a:lnTo>
                <a:lnTo>
                  <a:pt x="1433635" y="25399"/>
                </a:lnTo>
                <a:close/>
              </a:path>
              <a:path w="3057525" h="3048000">
                <a:moveTo>
                  <a:pt x="1813397" y="25399"/>
                </a:moveTo>
                <a:lnTo>
                  <a:pt x="1623888" y="25399"/>
                </a:lnTo>
                <a:lnTo>
                  <a:pt x="1576508" y="12699"/>
                </a:lnTo>
                <a:lnTo>
                  <a:pt x="1767034" y="12699"/>
                </a:lnTo>
                <a:lnTo>
                  <a:pt x="1813397" y="25399"/>
                </a:lnTo>
                <a:close/>
              </a:path>
              <a:path w="3057525" h="3048000">
                <a:moveTo>
                  <a:pt x="1767034" y="3035299"/>
                </a:moveTo>
                <a:lnTo>
                  <a:pt x="1290490" y="3035299"/>
                </a:lnTo>
                <a:lnTo>
                  <a:pt x="1198247" y="3009899"/>
                </a:lnTo>
                <a:lnTo>
                  <a:pt x="1152873" y="3009899"/>
                </a:lnTo>
                <a:lnTo>
                  <a:pt x="1063732" y="2984499"/>
                </a:lnTo>
                <a:lnTo>
                  <a:pt x="1020010" y="2959099"/>
                </a:lnTo>
                <a:lnTo>
                  <a:pt x="934378" y="2933699"/>
                </a:lnTo>
                <a:lnTo>
                  <a:pt x="892512" y="2908299"/>
                </a:lnTo>
                <a:lnTo>
                  <a:pt x="851311" y="2895599"/>
                </a:lnTo>
                <a:lnTo>
                  <a:pt x="810795" y="2870199"/>
                </a:lnTo>
                <a:lnTo>
                  <a:pt x="770989" y="2844799"/>
                </a:lnTo>
                <a:lnTo>
                  <a:pt x="731915" y="2832099"/>
                </a:lnTo>
                <a:lnTo>
                  <a:pt x="693594" y="2806699"/>
                </a:lnTo>
                <a:lnTo>
                  <a:pt x="656051" y="2781299"/>
                </a:lnTo>
                <a:lnTo>
                  <a:pt x="619306" y="2755899"/>
                </a:lnTo>
                <a:lnTo>
                  <a:pt x="583384" y="2717799"/>
                </a:lnTo>
                <a:lnTo>
                  <a:pt x="548307" y="2692399"/>
                </a:lnTo>
                <a:lnTo>
                  <a:pt x="514096" y="2666999"/>
                </a:lnTo>
                <a:lnTo>
                  <a:pt x="480776" y="2628899"/>
                </a:lnTo>
                <a:lnTo>
                  <a:pt x="448367" y="2603499"/>
                </a:lnTo>
                <a:lnTo>
                  <a:pt x="416894" y="2565399"/>
                </a:lnTo>
                <a:lnTo>
                  <a:pt x="386378" y="2539999"/>
                </a:lnTo>
                <a:lnTo>
                  <a:pt x="356843" y="2501899"/>
                </a:lnTo>
                <a:lnTo>
                  <a:pt x="328310" y="2463799"/>
                </a:lnTo>
                <a:lnTo>
                  <a:pt x="300802" y="2425699"/>
                </a:lnTo>
                <a:lnTo>
                  <a:pt x="274342" y="2400299"/>
                </a:lnTo>
                <a:lnTo>
                  <a:pt x="248953" y="2362199"/>
                </a:lnTo>
                <a:lnTo>
                  <a:pt x="224657" y="2324099"/>
                </a:lnTo>
                <a:lnTo>
                  <a:pt x="201477" y="2285999"/>
                </a:lnTo>
                <a:lnTo>
                  <a:pt x="179435" y="2235199"/>
                </a:lnTo>
                <a:lnTo>
                  <a:pt x="158553" y="2197099"/>
                </a:lnTo>
                <a:lnTo>
                  <a:pt x="138855" y="2158999"/>
                </a:lnTo>
                <a:lnTo>
                  <a:pt x="120364" y="2120899"/>
                </a:lnTo>
                <a:lnTo>
                  <a:pt x="103100" y="2070099"/>
                </a:lnTo>
                <a:lnTo>
                  <a:pt x="87089" y="2031999"/>
                </a:lnTo>
                <a:lnTo>
                  <a:pt x="72350" y="1981199"/>
                </a:lnTo>
                <a:lnTo>
                  <a:pt x="58909" y="1943099"/>
                </a:lnTo>
                <a:lnTo>
                  <a:pt x="46786" y="1892299"/>
                </a:lnTo>
                <a:lnTo>
                  <a:pt x="36005" y="1854199"/>
                </a:lnTo>
                <a:lnTo>
                  <a:pt x="26588" y="1803399"/>
                </a:lnTo>
                <a:lnTo>
                  <a:pt x="18558" y="1765299"/>
                </a:lnTo>
                <a:lnTo>
                  <a:pt x="11937" y="1714499"/>
                </a:lnTo>
                <a:lnTo>
                  <a:pt x="6748" y="1663699"/>
                </a:lnTo>
                <a:lnTo>
                  <a:pt x="3014" y="1612899"/>
                </a:lnTo>
                <a:lnTo>
                  <a:pt x="757" y="1574799"/>
                </a:lnTo>
                <a:lnTo>
                  <a:pt x="0" y="1523999"/>
                </a:lnTo>
                <a:lnTo>
                  <a:pt x="757" y="1473199"/>
                </a:lnTo>
                <a:lnTo>
                  <a:pt x="3014" y="1422399"/>
                </a:lnTo>
                <a:lnTo>
                  <a:pt x="6748" y="1384299"/>
                </a:lnTo>
                <a:lnTo>
                  <a:pt x="11937" y="1333499"/>
                </a:lnTo>
                <a:lnTo>
                  <a:pt x="18558" y="1282699"/>
                </a:lnTo>
                <a:lnTo>
                  <a:pt x="26588" y="1231899"/>
                </a:lnTo>
                <a:lnTo>
                  <a:pt x="36005" y="1193799"/>
                </a:lnTo>
                <a:lnTo>
                  <a:pt x="46786" y="1142999"/>
                </a:lnTo>
                <a:lnTo>
                  <a:pt x="58909" y="1104899"/>
                </a:lnTo>
                <a:lnTo>
                  <a:pt x="72350" y="1054099"/>
                </a:lnTo>
                <a:lnTo>
                  <a:pt x="87089" y="1015999"/>
                </a:lnTo>
                <a:lnTo>
                  <a:pt x="103100" y="965199"/>
                </a:lnTo>
                <a:lnTo>
                  <a:pt x="120364" y="927099"/>
                </a:lnTo>
                <a:lnTo>
                  <a:pt x="138855" y="888999"/>
                </a:lnTo>
                <a:lnTo>
                  <a:pt x="158553" y="850899"/>
                </a:lnTo>
                <a:lnTo>
                  <a:pt x="179435" y="800099"/>
                </a:lnTo>
                <a:lnTo>
                  <a:pt x="201477" y="761999"/>
                </a:lnTo>
                <a:lnTo>
                  <a:pt x="224657" y="723899"/>
                </a:lnTo>
                <a:lnTo>
                  <a:pt x="248953" y="685799"/>
                </a:lnTo>
                <a:lnTo>
                  <a:pt x="274342" y="647699"/>
                </a:lnTo>
                <a:lnTo>
                  <a:pt x="300802" y="609599"/>
                </a:lnTo>
                <a:lnTo>
                  <a:pt x="328310" y="571499"/>
                </a:lnTo>
                <a:lnTo>
                  <a:pt x="356843" y="546099"/>
                </a:lnTo>
                <a:lnTo>
                  <a:pt x="386378" y="507999"/>
                </a:lnTo>
                <a:lnTo>
                  <a:pt x="416894" y="469899"/>
                </a:lnTo>
                <a:lnTo>
                  <a:pt x="448367" y="444499"/>
                </a:lnTo>
                <a:lnTo>
                  <a:pt x="480776" y="406399"/>
                </a:lnTo>
                <a:lnTo>
                  <a:pt x="514096" y="380999"/>
                </a:lnTo>
                <a:lnTo>
                  <a:pt x="548307" y="355599"/>
                </a:lnTo>
                <a:lnTo>
                  <a:pt x="583384" y="317499"/>
                </a:lnTo>
                <a:lnTo>
                  <a:pt x="619306" y="292099"/>
                </a:lnTo>
                <a:lnTo>
                  <a:pt x="656051" y="266699"/>
                </a:lnTo>
                <a:lnTo>
                  <a:pt x="693594" y="241299"/>
                </a:lnTo>
                <a:lnTo>
                  <a:pt x="731915" y="215899"/>
                </a:lnTo>
                <a:lnTo>
                  <a:pt x="770989" y="190499"/>
                </a:lnTo>
                <a:lnTo>
                  <a:pt x="810795" y="177799"/>
                </a:lnTo>
                <a:lnTo>
                  <a:pt x="851311" y="152399"/>
                </a:lnTo>
                <a:lnTo>
                  <a:pt x="892512" y="126999"/>
                </a:lnTo>
                <a:lnTo>
                  <a:pt x="976885" y="101599"/>
                </a:lnTo>
                <a:lnTo>
                  <a:pt x="1020010" y="76199"/>
                </a:lnTo>
                <a:lnTo>
                  <a:pt x="1198247" y="25399"/>
                </a:lnTo>
                <a:lnTo>
                  <a:pt x="1340064" y="25399"/>
                </a:lnTo>
                <a:lnTo>
                  <a:pt x="1293916" y="38099"/>
                </a:lnTo>
                <a:lnTo>
                  <a:pt x="1248224" y="38099"/>
                </a:lnTo>
                <a:lnTo>
                  <a:pt x="1027369" y="101599"/>
                </a:lnTo>
                <a:lnTo>
                  <a:pt x="984875" y="114299"/>
                </a:lnTo>
                <a:lnTo>
                  <a:pt x="942991" y="139699"/>
                </a:lnTo>
                <a:lnTo>
                  <a:pt x="901741" y="152399"/>
                </a:lnTo>
                <a:lnTo>
                  <a:pt x="861145" y="177799"/>
                </a:lnTo>
                <a:lnTo>
                  <a:pt x="821227" y="190499"/>
                </a:lnTo>
                <a:lnTo>
                  <a:pt x="782008" y="215899"/>
                </a:lnTo>
                <a:lnTo>
                  <a:pt x="743511" y="241299"/>
                </a:lnTo>
                <a:lnTo>
                  <a:pt x="705758" y="266699"/>
                </a:lnTo>
                <a:lnTo>
                  <a:pt x="668771" y="292099"/>
                </a:lnTo>
                <a:lnTo>
                  <a:pt x="632573" y="317499"/>
                </a:lnTo>
                <a:lnTo>
                  <a:pt x="597185" y="342899"/>
                </a:lnTo>
                <a:lnTo>
                  <a:pt x="562629" y="368299"/>
                </a:lnTo>
                <a:lnTo>
                  <a:pt x="528929" y="393699"/>
                </a:lnTo>
                <a:lnTo>
                  <a:pt x="496106" y="431799"/>
                </a:lnTo>
                <a:lnTo>
                  <a:pt x="464182" y="457199"/>
                </a:lnTo>
                <a:lnTo>
                  <a:pt x="433180" y="495299"/>
                </a:lnTo>
                <a:lnTo>
                  <a:pt x="403122" y="520699"/>
                </a:lnTo>
                <a:lnTo>
                  <a:pt x="374029" y="558799"/>
                </a:lnTo>
                <a:lnTo>
                  <a:pt x="345925" y="596899"/>
                </a:lnTo>
                <a:lnTo>
                  <a:pt x="318831" y="622299"/>
                </a:lnTo>
                <a:lnTo>
                  <a:pt x="292770" y="660399"/>
                </a:lnTo>
                <a:lnTo>
                  <a:pt x="267764" y="698499"/>
                </a:lnTo>
                <a:lnTo>
                  <a:pt x="243835" y="736599"/>
                </a:lnTo>
                <a:lnTo>
                  <a:pt x="221005" y="774699"/>
                </a:lnTo>
                <a:lnTo>
                  <a:pt x="199296" y="812799"/>
                </a:lnTo>
                <a:lnTo>
                  <a:pt x="178731" y="850899"/>
                </a:lnTo>
                <a:lnTo>
                  <a:pt x="159332" y="901699"/>
                </a:lnTo>
                <a:lnTo>
                  <a:pt x="141121" y="939799"/>
                </a:lnTo>
                <a:lnTo>
                  <a:pt x="124120" y="977899"/>
                </a:lnTo>
                <a:lnTo>
                  <a:pt x="108351" y="1015999"/>
                </a:lnTo>
                <a:lnTo>
                  <a:pt x="93838" y="1066799"/>
                </a:lnTo>
                <a:lnTo>
                  <a:pt x="80601" y="1104899"/>
                </a:lnTo>
                <a:lnTo>
                  <a:pt x="68663" y="1155699"/>
                </a:lnTo>
                <a:lnTo>
                  <a:pt x="58046" y="1193799"/>
                </a:lnTo>
                <a:lnTo>
                  <a:pt x="48773" y="1244599"/>
                </a:lnTo>
                <a:lnTo>
                  <a:pt x="40866" y="1282699"/>
                </a:lnTo>
                <a:lnTo>
                  <a:pt x="34347" y="1333499"/>
                </a:lnTo>
                <a:lnTo>
                  <a:pt x="29237" y="1384299"/>
                </a:lnTo>
                <a:lnTo>
                  <a:pt x="25560" y="1422399"/>
                </a:lnTo>
                <a:lnTo>
                  <a:pt x="23338" y="1473199"/>
                </a:lnTo>
                <a:lnTo>
                  <a:pt x="22592" y="1523999"/>
                </a:lnTo>
                <a:lnTo>
                  <a:pt x="23338" y="1574799"/>
                </a:lnTo>
                <a:lnTo>
                  <a:pt x="25560" y="1612899"/>
                </a:lnTo>
                <a:lnTo>
                  <a:pt x="29237" y="1663699"/>
                </a:lnTo>
                <a:lnTo>
                  <a:pt x="34347" y="1714499"/>
                </a:lnTo>
                <a:lnTo>
                  <a:pt x="40866" y="1752599"/>
                </a:lnTo>
                <a:lnTo>
                  <a:pt x="48773" y="1803399"/>
                </a:lnTo>
                <a:lnTo>
                  <a:pt x="58046" y="1854199"/>
                </a:lnTo>
                <a:lnTo>
                  <a:pt x="68663" y="1892299"/>
                </a:lnTo>
                <a:lnTo>
                  <a:pt x="80601" y="1943099"/>
                </a:lnTo>
                <a:lnTo>
                  <a:pt x="93838" y="1981199"/>
                </a:lnTo>
                <a:lnTo>
                  <a:pt x="108351" y="2019299"/>
                </a:lnTo>
                <a:lnTo>
                  <a:pt x="124120" y="2070099"/>
                </a:lnTo>
                <a:lnTo>
                  <a:pt x="141121" y="2108199"/>
                </a:lnTo>
                <a:lnTo>
                  <a:pt x="159332" y="2146299"/>
                </a:lnTo>
                <a:lnTo>
                  <a:pt x="178731" y="2184399"/>
                </a:lnTo>
                <a:lnTo>
                  <a:pt x="199296" y="2235199"/>
                </a:lnTo>
                <a:lnTo>
                  <a:pt x="221005" y="2273299"/>
                </a:lnTo>
                <a:lnTo>
                  <a:pt x="243835" y="2311399"/>
                </a:lnTo>
                <a:lnTo>
                  <a:pt x="267764" y="2349499"/>
                </a:lnTo>
                <a:lnTo>
                  <a:pt x="292770" y="2387599"/>
                </a:lnTo>
                <a:lnTo>
                  <a:pt x="318831" y="2412999"/>
                </a:lnTo>
                <a:lnTo>
                  <a:pt x="345925" y="2451099"/>
                </a:lnTo>
                <a:lnTo>
                  <a:pt x="374029" y="2489199"/>
                </a:lnTo>
                <a:lnTo>
                  <a:pt x="403122" y="2527299"/>
                </a:lnTo>
                <a:lnTo>
                  <a:pt x="433180" y="2552699"/>
                </a:lnTo>
                <a:lnTo>
                  <a:pt x="464182" y="2590799"/>
                </a:lnTo>
                <a:lnTo>
                  <a:pt x="496106" y="2616199"/>
                </a:lnTo>
                <a:lnTo>
                  <a:pt x="528929" y="2654299"/>
                </a:lnTo>
                <a:lnTo>
                  <a:pt x="562629" y="2679699"/>
                </a:lnTo>
                <a:lnTo>
                  <a:pt x="597185" y="2705099"/>
                </a:lnTo>
                <a:lnTo>
                  <a:pt x="632573" y="2730499"/>
                </a:lnTo>
                <a:lnTo>
                  <a:pt x="668771" y="2755899"/>
                </a:lnTo>
                <a:lnTo>
                  <a:pt x="705758" y="2781299"/>
                </a:lnTo>
                <a:lnTo>
                  <a:pt x="743511" y="2806699"/>
                </a:lnTo>
                <a:lnTo>
                  <a:pt x="782008" y="2832099"/>
                </a:lnTo>
                <a:lnTo>
                  <a:pt x="821227" y="2857499"/>
                </a:lnTo>
                <a:lnTo>
                  <a:pt x="861145" y="2870199"/>
                </a:lnTo>
                <a:lnTo>
                  <a:pt x="901741" y="2895599"/>
                </a:lnTo>
                <a:lnTo>
                  <a:pt x="984875" y="2920999"/>
                </a:lnTo>
                <a:lnTo>
                  <a:pt x="1027369" y="2946399"/>
                </a:lnTo>
                <a:lnTo>
                  <a:pt x="1203009" y="2997199"/>
                </a:lnTo>
                <a:lnTo>
                  <a:pt x="1248224" y="2997199"/>
                </a:lnTo>
                <a:lnTo>
                  <a:pt x="1340064" y="3022599"/>
                </a:lnTo>
                <a:lnTo>
                  <a:pt x="1813397" y="3022599"/>
                </a:lnTo>
                <a:lnTo>
                  <a:pt x="1767034" y="3035299"/>
                </a:lnTo>
                <a:close/>
              </a:path>
              <a:path w="3057525" h="3048000">
                <a:moveTo>
                  <a:pt x="1813397" y="3022599"/>
                </a:moveTo>
                <a:lnTo>
                  <a:pt x="1717460" y="3022599"/>
                </a:lnTo>
                <a:lnTo>
                  <a:pt x="1809300" y="2997199"/>
                </a:lnTo>
                <a:lnTo>
                  <a:pt x="1854515" y="2997199"/>
                </a:lnTo>
                <a:lnTo>
                  <a:pt x="2030155" y="2946399"/>
                </a:lnTo>
                <a:lnTo>
                  <a:pt x="2072649" y="2920999"/>
                </a:lnTo>
                <a:lnTo>
                  <a:pt x="2155783" y="2895599"/>
                </a:lnTo>
                <a:lnTo>
                  <a:pt x="2196379" y="2870199"/>
                </a:lnTo>
                <a:lnTo>
                  <a:pt x="2236297" y="2857499"/>
                </a:lnTo>
                <a:lnTo>
                  <a:pt x="2275516" y="2832099"/>
                </a:lnTo>
                <a:lnTo>
                  <a:pt x="2314013" y="2806699"/>
                </a:lnTo>
                <a:lnTo>
                  <a:pt x="2351766" y="2781299"/>
                </a:lnTo>
                <a:lnTo>
                  <a:pt x="2388753" y="2755899"/>
                </a:lnTo>
                <a:lnTo>
                  <a:pt x="2424951" y="2730499"/>
                </a:lnTo>
                <a:lnTo>
                  <a:pt x="2460339" y="2705099"/>
                </a:lnTo>
                <a:lnTo>
                  <a:pt x="2494894" y="2679699"/>
                </a:lnTo>
                <a:lnTo>
                  <a:pt x="2528595" y="2654299"/>
                </a:lnTo>
                <a:lnTo>
                  <a:pt x="2561418" y="2616199"/>
                </a:lnTo>
                <a:lnTo>
                  <a:pt x="2593342" y="2590799"/>
                </a:lnTo>
                <a:lnTo>
                  <a:pt x="2624344" y="2552699"/>
                </a:lnTo>
                <a:lnTo>
                  <a:pt x="2654402" y="2527299"/>
                </a:lnTo>
                <a:lnTo>
                  <a:pt x="2683494" y="2489199"/>
                </a:lnTo>
                <a:lnTo>
                  <a:pt x="2711599" y="2451099"/>
                </a:lnTo>
                <a:lnTo>
                  <a:pt x="2738692" y="2412999"/>
                </a:lnTo>
                <a:lnTo>
                  <a:pt x="2764753" y="2387599"/>
                </a:lnTo>
                <a:lnTo>
                  <a:pt x="2789760" y="2349499"/>
                </a:lnTo>
                <a:lnTo>
                  <a:pt x="2813689" y="2311399"/>
                </a:lnTo>
                <a:lnTo>
                  <a:pt x="2836519" y="2273299"/>
                </a:lnTo>
                <a:lnTo>
                  <a:pt x="2858228" y="2235199"/>
                </a:lnTo>
                <a:lnTo>
                  <a:pt x="2878793" y="2184399"/>
                </a:lnTo>
                <a:lnTo>
                  <a:pt x="2898192" y="2146299"/>
                </a:lnTo>
                <a:lnTo>
                  <a:pt x="2916403" y="2108199"/>
                </a:lnTo>
                <a:lnTo>
                  <a:pt x="2933404" y="2070099"/>
                </a:lnTo>
                <a:lnTo>
                  <a:pt x="2949172" y="2019299"/>
                </a:lnTo>
                <a:lnTo>
                  <a:pt x="2963686" y="1981199"/>
                </a:lnTo>
                <a:lnTo>
                  <a:pt x="2976923" y="1943099"/>
                </a:lnTo>
                <a:lnTo>
                  <a:pt x="2988861" y="1892299"/>
                </a:lnTo>
                <a:lnTo>
                  <a:pt x="2999477" y="1854199"/>
                </a:lnTo>
                <a:lnTo>
                  <a:pt x="3008750" y="1803399"/>
                </a:lnTo>
                <a:lnTo>
                  <a:pt x="3016658" y="1752599"/>
                </a:lnTo>
                <a:lnTo>
                  <a:pt x="3023177" y="1714499"/>
                </a:lnTo>
                <a:lnTo>
                  <a:pt x="3028286" y="1663699"/>
                </a:lnTo>
                <a:lnTo>
                  <a:pt x="3031963" y="1612899"/>
                </a:lnTo>
                <a:lnTo>
                  <a:pt x="3034186" y="1574799"/>
                </a:lnTo>
                <a:lnTo>
                  <a:pt x="3034932" y="1523999"/>
                </a:lnTo>
                <a:lnTo>
                  <a:pt x="3034186" y="1473199"/>
                </a:lnTo>
                <a:lnTo>
                  <a:pt x="3031963" y="1422399"/>
                </a:lnTo>
                <a:lnTo>
                  <a:pt x="3028286" y="1384299"/>
                </a:lnTo>
                <a:lnTo>
                  <a:pt x="3023177" y="1333499"/>
                </a:lnTo>
                <a:lnTo>
                  <a:pt x="3016658" y="1282699"/>
                </a:lnTo>
                <a:lnTo>
                  <a:pt x="3008750" y="1244599"/>
                </a:lnTo>
                <a:lnTo>
                  <a:pt x="2999477" y="1193799"/>
                </a:lnTo>
                <a:lnTo>
                  <a:pt x="2988861" y="1155699"/>
                </a:lnTo>
                <a:lnTo>
                  <a:pt x="2976923" y="1104899"/>
                </a:lnTo>
                <a:lnTo>
                  <a:pt x="2963686" y="1066799"/>
                </a:lnTo>
                <a:lnTo>
                  <a:pt x="2949172" y="1015999"/>
                </a:lnTo>
                <a:lnTo>
                  <a:pt x="2933404" y="977899"/>
                </a:lnTo>
                <a:lnTo>
                  <a:pt x="2916403" y="939799"/>
                </a:lnTo>
                <a:lnTo>
                  <a:pt x="2898192" y="901699"/>
                </a:lnTo>
                <a:lnTo>
                  <a:pt x="2878793" y="850899"/>
                </a:lnTo>
                <a:lnTo>
                  <a:pt x="2858228" y="812799"/>
                </a:lnTo>
                <a:lnTo>
                  <a:pt x="2836519" y="774699"/>
                </a:lnTo>
                <a:lnTo>
                  <a:pt x="2813689" y="736599"/>
                </a:lnTo>
                <a:lnTo>
                  <a:pt x="2789760" y="698499"/>
                </a:lnTo>
                <a:lnTo>
                  <a:pt x="2764753" y="660399"/>
                </a:lnTo>
                <a:lnTo>
                  <a:pt x="2738692" y="622299"/>
                </a:lnTo>
                <a:lnTo>
                  <a:pt x="2711599" y="596899"/>
                </a:lnTo>
                <a:lnTo>
                  <a:pt x="2683494" y="558799"/>
                </a:lnTo>
                <a:lnTo>
                  <a:pt x="2654402" y="520699"/>
                </a:lnTo>
                <a:lnTo>
                  <a:pt x="2624344" y="495299"/>
                </a:lnTo>
                <a:lnTo>
                  <a:pt x="2593342" y="457199"/>
                </a:lnTo>
                <a:lnTo>
                  <a:pt x="2561418" y="431799"/>
                </a:lnTo>
                <a:lnTo>
                  <a:pt x="2528595" y="393699"/>
                </a:lnTo>
                <a:lnTo>
                  <a:pt x="2494894" y="368299"/>
                </a:lnTo>
                <a:lnTo>
                  <a:pt x="2460339" y="342899"/>
                </a:lnTo>
                <a:lnTo>
                  <a:pt x="2424951" y="317499"/>
                </a:lnTo>
                <a:lnTo>
                  <a:pt x="2388753" y="292099"/>
                </a:lnTo>
                <a:lnTo>
                  <a:pt x="2351766" y="266699"/>
                </a:lnTo>
                <a:lnTo>
                  <a:pt x="2314013" y="241299"/>
                </a:lnTo>
                <a:lnTo>
                  <a:pt x="2275516" y="215899"/>
                </a:lnTo>
                <a:lnTo>
                  <a:pt x="2236297" y="190499"/>
                </a:lnTo>
                <a:lnTo>
                  <a:pt x="2196379" y="177799"/>
                </a:lnTo>
                <a:lnTo>
                  <a:pt x="2155783" y="152399"/>
                </a:lnTo>
                <a:lnTo>
                  <a:pt x="2114532" y="139699"/>
                </a:lnTo>
                <a:lnTo>
                  <a:pt x="2072649" y="114299"/>
                </a:lnTo>
                <a:lnTo>
                  <a:pt x="2030155" y="101599"/>
                </a:lnTo>
                <a:lnTo>
                  <a:pt x="1809300" y="38099"/>
                </a:lnTo>
                <a:lnTo>
                  <a:pt x="1763608" y="38099"/>
                </a:lnTo>
                <a:lnTo>
                  <a:pt x="1717460" y="25399"/>
                </a:lnTo>
                <a:lnTo>
                  <a:pt x="1859277" y="25399"/>
                </a:lnTo>
                <a:lnTo>
                  <a:pt x="2037514" y="76199"/>
                </a:lnTo>
                <a:lnTo>
                  <a:pt x="2080639" y="101599"/>
                </a:lnTo>
                <a:lnTo>
                  <a:pt x="2165011" y="126999"/>
                </a:lnTo>
                <a:lnTo>
                  <a:pt x="2206213" y="152399"/>
                </a:lnTo>
                <a:lnTo>
                  <a:pt x="2246728" y="177799"/>
                </a:lnTo>
                <a:lnTo>
                  <a:pt x="2286535" y="190499"/>
                </a:lnTo>
                <a:lnTo>
                  <a:pt x="2325609" y="215899"/>
                </a:lnTo>
                <a:lnTo>
                  <a:pt x="2363930" y="241299"/>
                </a:lnTo>
                <a:lnTo>
                  <a:pt x="2401473" y="266699"/>
                </a:lnTo>
                <a:lnTo>
                  <a:pt x="2438217" y="292099"/>
                </a:lnTo>
                <a:lnTo>
                  <a:pt x="2474139" y="317499"/>
                </a:lnTo>
                <a:lnTo>
                  <a:pt x="2509217" y="355599"/>
                </a:lnTo>
                <a:lnTo>
                  <a:pt x="2543427" y="380999"/>
                </a:lnTo>
                <a:lnTo>
                  <a:pt x="2576748" y="406399"/>
                </a:lnTo>
                <a:lnTo>
                  <a:pt x="2609156" y="444499"/>
                </a:lnTo>
                <a:lnTo>
                  <a:pt x="2640630" y="469899"/>
                </a:lnTo>
                <a:lnTo>
                  <a:pt x="2671145" y="507999"/>
                </a:lnTo>
                <a:lnTo>
                  <a:pt x="2700681" y="546099"/>
                </a:lnTo>
                <a:lnTo>
                  <a:pt x="2729214" y="571499"/>
                </a:lnTo>
                <a:lnTo>
                  <a:pt x="2756722" y="609599"/>
                </a:lnTo>
                <a:lnTo>
                  <a:pt x="2783181" y="647699"/>
                </a:lnTo>
                <a:lnTo>
                  <a:pt x="2808570" y="685799"/>
                </a:lnTo>
                <a:lnTo>
                  <a:pt x="2832867" y="723899"/>
                </a:lnTo>
                <a:lnTo>
                  <a:pt x="2856047" y="761999"/>
                </a:lnTo>
                <a:lnTo>
                  <a:pt x="2878089" y="800099"/>
                </a:lnTo>
                <a:lnTo>
                  <a:pt x="2898970" y="850899"/>
                </a:lnTo>
                <a:lnTo>
                  <a:pt x="2918668" y="888999"/>
                </a:lnTo>
                <a:lnTo>
                  <a:pt x="2937160" y="927099"/>
                </a:lnTo>
                <a:lnTo>
                  <a:pt x="2954423" y="965199"/>
                </a:lnTo>
                <a:lnTo>
                  <a:pt x="2970435" y="1015999"/>
                </a:lnTo>
                <a:lnTo>
                  <a:pt x="2985173" y="1054099"/>
                </a:lnTo>
                <a:lnTo>
                  <a:pt x="2998615" y="1104899"/>
                </a:lnTo>
                <a:lnTo>
                  <a:pt x="3010738" y="1142999"/>
                </a:lnTo>
                <a:lnTo>
                  <a:pt x="3021519" y="1193799"/>
                </a:lnTo>
                <a:lnTo>
                  <a:pt x="3030936" y="1231899"/>
                </a:lnTo>
                <a:lnTo>
                  <a:pt x="3038966" y="1282699"/>
                </a:lnTo>
                <a:lnTo>
                  <a:pt x="3045587" y="1333499"/>
                </a:lnTo>
                <a:lnTo>
                  <a:pt x="3050775" y="1384299"/>
                </a:lnTo>
                <a:lnTo>
                  <a:pt x="3054510" y="1422399"/>
                </a:lnTo>
                <a:lnTo>
                  <a:pt x="3056767" y="1473199"/>
                </a:lnTo>
                <a:lnTo>
                  <a:pt x="3057524" y="1523999"/>
                </a:lnTo>
                <a:lnTo>
                  <a:pt x="3056767" y="1574799"/>
                </a:lnTo>
                <a:lnTo>
                  <a:pt x="3054510" y="1612899"/>
                </a:lnTo>
                <a:lnTo>
                  <a:pt x="3050775" y="1663699"/>
                </a:lnTo>
                <a:lnTo>
                  <a:pt x="3045587" y="1714499"/>
                </a:lnTo>
                <a:lnTo>
                  <a:pt x="3038966" y="1765299"/>
                </a:lnTo>
                <a:lnTo>
                  <a:pt x="3030936" y="1803399"/>
                </a:lnTo>
                <a:lnTo>
                  <a:pt x="3021519" y="1854199"/>
                </a:lnTo>
                <a:lnTo>
                  <a:pt x="3010738" y="1892299"/>
                </a:lnTo>
                <a:lnTo>
                  <a:pt x="2998615" y="1943099"/>
                </a:lnTo>
                <a:lnTo>
                  <a:pt x="2985173" y="1981199"/>
                </a:lnTo>
                <a:lnTo>
                  <a:pt x="2970435" y="2031999"/>
                </a:lnTo>
                <a:lnTo>
                  <a:pt x="2954423" y="2070099"/>
                </a:lnTo>
                <a:lnTo>
                  <a:pt x="2937160" y="2120899"/>
                </a:lnTo>
                <a:lnTo>
                  <a:pt x="2918668" y="2158999"/>
                </a:lnTo>
                <a:lnTo>
                  <a:pt x="2898970" y="2197099"/>
                </a:lnTo>
                <a:lnTo>
                  <a:pt x="2878089" y="2235199"/>
                </a:lnTo>
                <a:lnTo>
                  <a:pt x="2856047" y="2285999"/>
                </a:lnTo>
                <a:lnTo>
                  <a:pt x="2832867" y="2324099"/>
                </a:lnTo>
                <a:lnTo>
                  <a:pt x="2808570" y="2362199"/>
                </a:lnTo>
                <a:lnTo>
                  <a:pt x="2783181" y="2400299"/>
                </a:lnTo>
                <a:lnTo>
                  <a:pt x="2756722" y="2425699"/>
                </a:lnTo>
                <a:lnTo>
                  <a:pt x="2729214" y="2463799"/>
                </a:lnTo>
                <a:lnTo>
                  <a:pt x="2700681" y="2501899"/>
                </a:lnTo>
                <a:lnTo>
                  <a:pt x="2671145" y="2539999"/>
                </a:lnTo>
                <a:lnTo>
                  <a:pt x="2640630" y="2565399"/>
                </a:lnTo>
                <a:lnTo>
                  <a:pt x="2609156" y="2603499"/>
                </a:lnTo>
                <a:lnTo>
                  <a:pt x="2576748" y="2628899"/>
                </a:lnTo>
                <a:lnTo>
                  <a:pt x="2543427" y="2666999"/>
                </a:lnTo>
                <a:lnTo>
                  <a:pt x="2509217" y="2692399"/>
                </a:lnTo>
                <a:lnTo>
                  <a:pt x="2474139" y="2717799"/>
                </a:lnTo>
                <a:lnTo>
                  <a:pt x="2438217" y="2755899"/>
                </a:lnTo>
                <a:lnTo>
                  <a:pt x="2401473" y="2781299"/>
                </a:lnTo>
                <a:lnTo>
                  <a:pt x="2363930" y="2806699"/>
                </a:lnTo>
                <a:lnTo>
                  <a:pt x="2325609" y="2832099"/>
                </a:lnTo>
                <a:lnTo>
                  <a:pt x="2286535" y="2844799"/>
                </a:lnTo>
                <a:lnTo>
                  <a:pt x="2246728" y="2870199"/>
                </a:lnTo>
                <a:lnTo>
                  <a:pt x="2206213" y="2895599"/>
                </a:lnTo>
                <a:lnTo>
                  <a:pt x="2165011" y="2908299"/>
                </a:lnTo>
                <a:lnTo>
                  <a:pt x="2123146" y="2933699"/>
                </a:lnTo>
                <a:lnTo>
                  <a:pt x="2037514" y="2959099"/>
                </a:lnTo>
                <a:lnTo>
                  <a:pt x="1993792" y="2984499"/>
                </a:lnTo>
                <a:lnTo>
                  <a:pt x="1904651" y="3009899"/>
                </a:lnTo>
                <a:lnTo>
                  <a:pt x="1859277" y="3009899"/>
                </a:lnTo>
                <a:lnTo>
                  <a:pt x="1813397" y="3022599"/>
                </a:lnTo>
                <a:close/>
              </a:path>
              <a:path w="3057525" h="3048000">
                <a:moveTo>
                  <a:pt x="1672948" y="3047999"/>
                </a:moveTo>
                <a:lnTo>
                  <a:pt x="1384575" y="3047999"/>
                </a:lnTo>
                <a:lnTo>
                  <a:pt x="1337314" y="3035299"/>
                </a:lnTo>
                <a:lnTo>
                  <a:pt x="1720210" y="3035299"/>
                </a:lnTo>
                <a:lnTo>
                  <a:pt x="1672948" y="3047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21646" y="10051920"/>
            <a:ext cx="3057525" cy="3048000"/>
          </a:xfrm>
          <a:custGeom>
            <a:avLst/>
            <a:gdLst/>
            <a:ahLst/>
            <a:cxnLst/>
            <a:rect l="l" t="t" r="r" b="b"/>
            <a:pathLst>
              <a:path w="3057525" h="3048000">
                <a:moveTo>
                  <a:pt x="1433635" y="25399"/>
                </a:moveTo>
                <a:lnTo>
                  <a:pt x="1244127" y="25399"/>
                </a:lnTo>
                <a:lnTo>
                  <a:pt x="1337314" y="0"/>
                </a:lnTo>
                <a:lnTo>
                  <a:pt x="1720210" y="0"/>
                </a:lnTo>
                <a:lnTo>
                  <a:pt x="1767034" y="12699"/>
                </a:lnTo>
                <a:lnTo>
                  <a:pt x="1481015" y="12699"/>
                </a:lnTo>
                <a:lnTo>
                  <a:pt x="1433635" y="25399"/>
                </a:lnTo>
                <a:close/>
              </a:path>
              <a:path w="3057525" h="3048000">
                <a:moveTo>
                  <a:pt x="1813397" y="25399"/>
                </a:moveTo>
                <a:lnTo>
                  <a:pt x="1623888" y="25399"/>
                </a:lnTo>
                <a:lnTo>
                  <a:pt x="1576508" y="12699"/>
                </a:lnTo>
                <a:lnTo>
                  <a:pt x="1767034" y="12699"/>
                </a:lnTo>
                <a:lnTo>
                  <a:pt x="1813397" y="25399"/>
                </a:lnTo>
                <a:close/>
              </a:path>
              <a:path w="3057525" h="3048000">
                <a:moveTo>
                  <a:pt x="1767034" y="3035299"/>
                </a:moveTo>
                <a:lnTo>
                  <a:pt x="1290490" y="3035299"/>
                </a:lnTo>
                <a:lnTo>
                  <a:pt x="1198247" y="3009899"/>
                </a:lnTo>
                <a:lnTo>
                  <a:pt x="1152873" y="3009899"/>
                </a:lnTo>
                <a:lnTo>
                  <a:pt x="1063732" y="2984499"/>
                </a:lnTo>
                <a:lnTo>
                  <a:pt x="1020010" y="2959099"/>
                </a:lnTo>
                <a:lnTo>
                  <a:pt x="934378" y="2933699"/>
                </a:lnTo>
                <a:lnTo>
                  <a:pt x="892512" y="2908299"/>
                </a:lnTo>
                <a:lnTo>
                  <a:pt x="851311" y="2895599"/>
                </a:lnTo>
                <a:lnTo>
                  <a:pt x="810795" y="2870199"/>
                </a:lnTo>
                <a:lnTo>
                  <a:pt x="770989" y="2844799"/>
                </a:lnTo>
                <a:lnTo>
                  <a:pt x="731915" y="2832099"/>
                </a:lnTo>
                <a:lnTo>
                  <a:pt x="693594" y="2806699"/>
                </a:lnTo>
                <a:lnTo>
                  <a:pt x="656051" y="2781299"/>
                </a:lnTo>
                <a:lnTo>
                  <a:pt x="619306" y="2755899"/>
                </a:lnTo>
                <a:lnTo>
                  <a:pt x="583384" y="2717799"/>
                </a:lnTo>
                <a:lnTo>
                  <a:pt x="548307" y="2692399"/>
                </a:lnTo>
                <a:lnTo>
                  <a:pt x="514096" y="2666999"/>
                </a:lnTo>
                <a:lnTo>
                  <a:pt x="480776" y="2628899"/>
                </a:lnTo>
                <a:lnTo>
                  <a:pt x="448367" y="2603499"/>
                </a:lnTo>
                <a:lnTo>
                  <a:pt x="416894" y="2565399"/>
                </a:lnTo>
                <a:lnTo>
                  <a:pt x="386378" y="2539999"/>
                </a:lnTo>
                <a:lnTo>
                  <a:pt x="356843" y="2501899"/>
                </a:lnTo>
                <a:lnTo>
                  <a:pt x="328310" y="2463799"/>
                </a:lnTo>
                <a:lnTo>
                  <a:pt x="300802" y="2425699"/>
                </a:lnTo>
                <a:lnTo>
                  <a:pt x="274342" y="2400299"/>
                </a:lnTo>
                <a:lnTo>
                  <a:pt x="248953" y="2362199"/>
                </a:lnTo>
                <a:lnTo>
                  <a:pt x="224657" y="2324099"/>
                </a:lnTo>
                <a:lnTo>
                  <a:pt x="201477" y="2285999"/>
                </a:lnTo>
                <a:lnTo>
                  <a:pt x="179435" y="2235199"/>
                </a:lnTo>
                <a:lnTo>
                  <a:pt x="158553" y="2197099"/>
                </a:lnTo>
                <a:lnTo>
                  <a:pt x="138855" y="2158999"/>
                </a:lnTo>
                <a:lnTo>
                  <a:pt x="120364" y="2120899"/>
                </a:lnTo>
                <a:lnTo>
                  <a:pt x="103100" y="2070099"/>
                </a:lnTo>
                <a:lnTo>
                  <a:pt x="87089" y="2031999"/>
                </a:lnTo>
                <a:lnTo>
                  <a:pt x="72350" y="1981199"/>
                </a:lnTo>
                <a:lnTo>
                  <a:pt x="58909" y="1943099"/>
                </a:lnTo>
                <a:lnTo>
                  <a:pt x="46786" y="1892299"/>
                </a:lnTo>
                <a:lnTo>
                  <a:pt x="36005" y="1854199"/>
                </a:lnTo>
                <a:lnTo>
                  <a:pt x="26588" y="1803399"/>
                </a:lnTo>
                <a:lnTo>
                  <a:pt x="18558" y="1765299"/>
                </a:lnTo>
                <a:lnTo>
                  <a:pt x="11937" y="1714499"/>
                </a:lnTo>
                <a:lnTo>
                  <a:pt x="6748" y="1663699"/>
                </a:lnTo>
                <a:lnTo>
                  <a:pt x="3014" y="1612899"/>
                </a:lnTo>
                <a:lnTo>
                  <a:pt x="757" y="1574799"/>
                </a:lnTo>
                <a:lnTo>
                  <a:pt x="0" y="1523999"/>
                </a:lnTo>
                <a:lnTo>
                  <a:pt x="757" y="1473199"/>
                </a:lnTo>
                <a:lnTo>
                  <a:pt x="3014" y="1422399"/>
                </a:lnTo>
                <a:lnTo>
                  <a:pt x="6748" y="1384299"/>
                </a:lnTo>
                <a:lnTo>
                  <a:pt x="11937" y="1333499"/>
                </a:lnTo>
                <a:lnTo>
                  <a:pt x="18558" y="1282699"/>
                </a:lnTo>
                <a:lnTo>
                  <a:pt x="26588" y="1231899"/>
                </a:lnTo>
                <a:lnTo>
                  <a:pt x="36005" y="1193799"/>
                </a:lnTo>
                <a:lnTo>
                  <a:pt x="46786" y="1142999"/>
                </a:lnTo>
                <a:lnTo>
                  <a:pt x="58909" y="1104899"/>
                </a:lnTo>
                <a:lnTo>
                  <a:pt x="72350" y="1054099"/>
                </a:lnTo>
                <a:lnTo>
                  <a:pt x="87089" y="1015999"/>
                </a:lnTo>
                <a:lnTo>
                  <a:pt x="103100" y="965199"/>
                </a:lnTo>
                <a:lnTo>
                  <a:pt x="120364" y="927099"/>
                </a:lnTo>
                <a:lnTo>
                  <a:pt x="138855" y="888999"/>
                </a:lnTo>
                <a:lnTo>
                  <a:pt x="158553" y="850899"/>
                </a:lnTo>
                <a:lnTo>
                  <a:pt x="179435" y="800099"/>
                </a:lnTo>
                <a:lnTo>
                  <a:pt x="201477" y="761999"/>
                </a:lnTo>
                <a:lnTo>
                  <a:pt x="224657" y="723899"/>
                </a:lnTo>
                <a:lnTo>
                  <a:pt x="248953" y="685799"/>
                </a:lnTo>
                <a:lnTo>
                  <a:pt x="274342" y="647699"/>
                </a:lnTo>
                <a:lnTo>
                  <a:pt x="300802" y="609599"/>
                </a:lnTo>
                <a:lnTo>
                  <a:pt x="328310" y="571499"/>
                </a:lnTo>
                <a:lnTo>
                  <a:pt x="356843" y="546099"/>
                </a:lnTo>
                <a:lnTo>
                  <a:pt x="386378" y="507999"/>
                </a:lnTo>
                <a:lnTo>
                  <a:pt x="416894" y="469899"/>
                </a:lnTo>
                <a:lnTo>
                  <a:pt x="448367" y="444499"/>
                </a:lnTo>
                <a:lnTo>
                  <a:pt x="480776" y="406399"/>
                </a:lnTo>
                <a:lnTo>
                  <a:pt x="514096" y="380999"/>
                </a:lnTo>
                <a:lnTo>
                  <a:pt x="548307" y="355599"/>
                </a:lnTo>
                <a:lnTo>
                  <a:pt x="583384" y="317499"/>
                </a:lnTo>
                <a:lnTo>
                  <a:pt x="619306" y="292099"/>
                </a:lnTo>
                <a:lnTo>
                  <a:pt x="656051" y="266699"/>
                </a:lnTo>
                <a:lnTo>
                  <a:pt x="693594" y="241299"/>
                </a:lnTo>
                <a:lnTo>
                  <a:pt x="731915" y="215899"/>
                </a:lnTo>
                <a:lnTo>
                  <a:pt x="770989" y="190499"/>
                </a:lnTo>
                <a:lnTo>
                  <a:pt x="810795" y="177799"/>
                </a:lnTo>
                <a:lnTo>
                  <a:pt x="851311" y="152399"/>
                </a:lnTo>
                <a:lnTo>
                  <a:pt x="892512" y="126999"/>
                </a:lnTo>
                <a:lnTo>
                  <a:pt x="976885" y="101599"/>
                </a:lnTo>
                <a:lnTo>
                  <a:pt x="1020010" y="76199"/>
                </a:lnTo>
                <a:lnTo>
                  <a:pt x="1198247" y="25399"/>
                </a:lnTo>
                <a:lnTo>
                  <a:pt x="1340064" y="25399"/>
                </a:lnTo>
                <a:lnTo>
                  <a:pt x="1293916" y="38099"/>
                </a:lnTo>
                <a:lnTo>
                  <a:pt x="1248224" y="38099"/>
                </a:lnTo>
                <a:lnTo>
                  <a:pt x="1027369" y="101599"/>
                </a:lnTo>
                <a:lnTo>
                  <a:pt x="984875" y="114299"/>
                </a:lnTo>
                <a:lnTo>
                  <a:pt x="942991" y="139699"/>
                </a:lnTo>
                <a:lnTo>
                  <a:pt x="901741" y="152399"/>
                </a:lnTo>
                <a:lnTo>
                  <a:pt x="861145" y="177799"/>
                </a:lnTo>
                <a:lnTo>
                  <a:pt x="821227" y="190499"/>
                </a:lnTo>
                <a:lnTo>
                  <a:pt x="782008" y="215899"/>
                </a:lnTo>
                <a:lnTo>
                  <a:pt x="743511" y="241299"/>
                </a:lnTo>
                <a:lnTo>
                  <a:pt x="705758" y="266699"/>
                </a:lnTo>
                <a:lnTo>
                  <a:pt x="668771" y="292099"/>
                </a:lnTo>
                <a:lnTo>
                  <a:pt x="632573" y="317499"/>
                </a:lnTo>
                <a:lnTo>
                  <a:pt x="597185" y="342899"/>
                </a:lnTo>
                <a:lnTo>
                  <a:pt x="562629" y="368299"/>
                </a:lnTo>
                <a:lnTo>
                  <a:pt x="528929" y="393699"/>
                </a:lnTo>
                <a:lnTo>
                  <a:pt x="496106" y="431799"/>
                </a:lnTo>
                <a:lnTo>
                  <a:pt x="464182" y="457199"/>
                </a:lnTo>
                <a:lnTo>
                  <a:pt x="433180" y="495299"/>
                </a:lnTo>
                <a:lnTo>
                  <a:pt x="403122" y="520699"/>
                </a:lnTo>
                <a:lnTo>
                  <a:pt x="374029" y="558799"/>
                </a:lnTo>
                <a:lnTo>
                  <a:pt x="345925" y="596899"/>
                </a:lnTo>
                <a:lnTo>
                  <a:pt x="318831" y="622299"/>
                </a:lnTo>
                <a:lnTo>
                  <a:pt x="292770" y="660399"/>
                </a:lnTo>
                <a:lnTo>
                  <a:pt x="267764" y="698499"/>
                </a:lnTo>
                <a:lnTo>
                  <a:pt x="243835" y="736599"/>
                </a:lnTo>
                <a:lnTo>
                  <a:pt x="221005" y="774699"/>
                </a:lnTo>
                <a:lnTo>
                  <a:pt x="199296" y="812799"/>
                </a:lnTo>
                <a:lnTo>
                  <a:pt x="178731" y="850899"/>
                </a:lnTo>
                <a:lnTo>
                  <a:pt x="159332" y="901699"/>
                </a:lnTo>
                <a:lnTo>
                  <a:pt x="141121" y="939799"/>
                </a:lnTo>
                <a:lnTo>
                  <a:pt x="124120" y="977899"/>
                </a:lnTo>
                <a:lnTo>
                  <a:pt x="108351" y="1015999"/>
                </a:lnTo>
                <a:lnTo>
                  <a:pt x="93838" y="1066799"/>
                </a:lnTo>
                <a:lnTo>
                  <a:pt x="80601" y="1104899"/>
                </a:lnTo>
                <a:lnTo>
                  <a:pt x="68663" y="1155699"/>
                </a:lnTo>
                <a:lnTo>
                  <a:pt x="58046" y="1193799"/>
                </a:lnTo>
                <a:lnTo>
                  <a:pt x="48773" y="1244599"/>
                </a:lnTo>
                <a:lnTo>
                  <a:pt x="40866" y="1282699"/>
                </a:lnTo>
                <a:lnTo>
                  <a:pt x="34347" y="1333499"/>
                </a:lnTo>
                <a:lnTo>
                  <a:pt x="29237" y="1384299"/>
                </a:lnTo>
                <a:lnTo>
                  <a:pt x="25560" y="1422399"/>
                </a:lnTo>
                <a:lnTo>
                  <a:pt x="23338" y="1473199"/>
                </a:lnTo>
                <a:lnTo>
                  <a:pt x="22592" y="1523999"/>
                </a:lnTo>
                <a:lnTo>
                  <a:pt x="23338" y="1574799"/>
                </a:lnTo>
                <a:lnTo>
                  <a:pt x="25560" y="1612899"/>
                </a:lnTo>
                <a:lnTo>
                  <a:pt x="29237" y="1663699"/>
                </a:lnTo>
                <a:lnTo>
                  <a:pt x="34347" y="1714499"/>
                </a:lnTo>
                <a:lnTo>
                  <a:pt x="40866" y="1752599"/>
                </a:lnTo>
                <a:lnTo>
                  <a:pt x="48773" y="1803399"/>
                </a:lnTo>
                <a:lnTo>
                  <a:pt x="58046" y="1854199"/>
                </a:lnTo>
                <a:lnTo>
                  <a:pt x="68663" y="1892299"/>
                </a:lnTo>
                <a:lnTo>
                  <a:pt x="80601" y="1943099"/>
                </a:lnTo>
                <a:lnTo>
                  <a:pt x="93838" y="1981199"/>
                </a:lnTo>
                <a:lnTo>
                  <a:pt x="108351" y="2019299"/>
                </a:lnTo>
                <a:lnTo>
                  <a:pt x="124120" y="2070099"/>
                </a:lnTo>
                <a:lnTo>
                  <a:pt x="141121" y="2108199"/>
                </a:lnTo>
                <a:lnTo>
                  <a:pt x="159332" y="2146299"/>
                </a:lnTo>
                <a:lnTo>
                  <a:pt x="178731" y="2184399"/>
                </a:lnTo>
                <a:lnTo>
                  <a:pt x="199296" y="2235199"/>
                </a:lnTo>
                <a:lnTo>
                  <a:pt x="221005" y="2273299"/>
                </a:lnTo>
                <a:lnTo>
                  <a:pt x="243835" y="2311399"/>
                </a:lnTo>
                <a:lnTo>
                  <a:pt x="267764" y="2349499"/>
                </a:lnTo>
                <a:lnTo>
                  <a:pt x="292770" y="2387599"/>
                </a:lnTo>
                <a:lnTo>
                  <a:pt x="318831" y="2412999"/>
                </a:lnTo>
                <a:lnTo>
                  <a:pt x="345925" y="2451099"/>
                </a:lnTo>
                <a:lnTo>
                  <a:pt x="374029" y="2489199"/>
                </a:lnTo>
                <a:lnTo>
                  <a:pt x="403122" y="2527299"/>
                </a:lnTo>
                <a:lnTo>
                  <a:pt x="433180" y="2552699"/>
                </a:lnTo>
                <a:lnTo>
                  <a:pt x="464182" y="2590799"/>
                </a:lnTo>
                <a:lnTo>
                  <a:pt x="496106" y="2616199"/>
                </a:lnTo>
                <a:lnTo>
                  <a:pt x="528929" y="2654299"/>
                </a:lnTo>
                <a:lnTo>
                  <a:pt x="562629" y="2679699"/>
                </a:lnTo>
                <a:lnTo>
                  <a:pt x="597185" y="2705099"/>
                </a:lnTo>
                <a:lnTo>
                  <a:pt x="632573" y="2730499"/>
                </a:lnTo>
                <a:lnTo>
                  <a:pt x="668771" y="2755899"/>
                </a:lnTo>
                <a:lnTo>
                  <a:pt x="705758" y="2781299"/>
                </a:lnTo>
                <a:lnTo>
                  <a:pt x="743511" y="2806699"/>
                </a:lnTo>
                <a:lnTo>
                  <a:pt x="782008" y="2832099"/>
                </a:lnTo>
                <a:lnTo>
                  <a:pt x="821227" y="2857499"/>
                </a:lnTo>
                <a:lnTo>
                  <a:pt x="861145" y="2870199"/>
                </a:lnTo>
                <a:lnTo>
                  <a:pt x="901741" y="2895599"/>
                </a:lnTo>
                <a:lnTo>
                  <a:pt x="984875" y="2920999"/>
                </a:lnTo>
                <a:lnTo>
                  <a:pt x="1027369" y="2946399"/>
                </a:lnTo>
                <a:lnTo>
                  <a:pt x="1203009" y="2997199"/>
                </a:lnTo>
                <a:lnTo>
                  <a:pt x="1248224" y="2997199"/>
                </a:lnTo>
                <a:lnTo>
                  <a:pt x="1340064" y="3022599"/>
                </a:lnTo>
                <a:lnTo>
                  <a:pt x="1813397" y="3022599"/>
                </a:lnTo>
                <a:lnTo>
                  <a:pt x="1767034" y="3035299"/>
                </a:lnTo>
                <a:close/>
              </a:path>
              <a:path w="3057525" h="3048000">
                <a:moveTo>
                  <a:pt x="1813397" y="3022599"/>
                </a:moveTo>
                <a:lnTo>
                  <a:pt x="1717460" y="3022599"/>
                </a:lnTo>
                <a:lnTo>
                  <a:pt x="1809300" y="2997199"/>
                </a:lnTo>
                <a:lnTo>
                  <a:pt x="1854515" y="2997199"/>
                </a:lnTo>
                <a:lnTo>
                  <a:pt x="2030155" y="2946399"/>
                </a:lnTo>
                <a:lnTo>
                  <a:pt x="2072649" y="2920999"/>
                </a:lnTo>
                <a:lnTo>
                  <a:pt x="2155783" y="2895599"/>
                </a:lnTo>
                <a:lnTo>
                  <a:pt x="2196379" y="2870199"/>
                </a:lnTo>
                <a:lnTo>
                  <a:pt x="2236297" y="2857499"/>
                </a:lnTo>
                <a:lnTo>
                  <a:pt x="2275516" y="2832099"/>
                </a:lnTo>
                <a:lnTo>
                  <a:pt x="2314013" y="2806699"/>
                </a:lnTo>
                <a:lnTo>
                  <a:pt x="2351766" y="2781299"/>
                </a:lnTo>
                <a:lnTo>
                  <a:pt x="2388753" y="2755899"/>
                </a:lnTo>
                <a:lnTo>
                  <a:pt x="2424951" y="2730499"/>
                </a:lnTo>
                <a:lnTo>
                  <a:pt x="2460339" y="2705099"/>
                </a:lnTo>
                <a:lnTo>
                  <a:pt x="2494894" y="2679699"/>
                </a:lnTo>
                <a:lnTo>
                  <a:pt x="2528595" y="2654299"/>
                </a:lnTo>
                <a:lnTo>
                  <a:pt x="2561418" y="2616199"/>
                </a:lnTo>
                <a:lnTo>
                  <a:pt x="2593342" y="2590799"/>
                </a:lnTo>
                <a:lnTo>
                  <a:pt x="2624344" y="2552699"/>
                </a:lnTo>
                <a:lnTo>
                  <a:pt x="2654402" y="2527299"/>
                </a:lnTo>
                <a:lnTo>
                  <a:pt x="2683494" y="2489199"/>
                </a:lnTo>
                <a:lnTo>
                  <a:pt x="2711599" y="2451099"/>
                </a:lnTo>
                <a:lnTo>
                  <a:pt x="2738692" y="2412999"/>
                </a:lnTo>
                <a:lnTo>
                  <a:pt x="2764753" y="2387599"/>
                </a:lnTo>
                <a:lnTo>
                  <a:pt x="2789760" y="2349499"/>
                </a:lnTo>
                <a:lnTo>
                  <a:pt x="2813689" y="2311399"/>
                </a:lnTo>
                <a:lnTo>
                  <a:pt x="2836519" y="2273299"/>
                </a:lnTo>
                <a:lnTo>
                  <a:pt x="2858228" y="2235199"/>
                </a:lnTo>
                <a:lnTo>
                  <a:pt x="2878793" y="2184399"/>
                </a:lnTo>
                <a:lnTo>
                  <a:pt x="2898192" y="2146299"/>
                </a:lnTo>
                <a:lnTo>
                  <a:pt x="2916403" y="2108199"/>
                </a:lnTo>
                <a:lnTo>
                  <a:pt x="2933404" y="2070099"/>
                </a:lnTo>
                <a:lnTo>
                  <a:pt x="2949172" y="2019299"/>
                </a:lnTo>
                <a:lnTo>
                  <a:pt x="2963686" y="1981199"/>
                </a:lnTo>
                <a:lnTo>
                  <a:pt x="2976923" y="1943099"/>
                </a:lnTo>
                <a:lnTo>
                  <a:pt x="2988861" y="1892299"/>
                </a:lnTo>
                <a:lnTo>
                  <a:pt x="2999477" y="1854199"/>
                </a:lnTo>
                <a:lnTo>
                  <a:pt x="3008750" y="1803399"/>
                </a:lnTo>
                <a:lnTo>
                  <a:pt x="3016658" y="1752599"/>
                </a:lnTo>
                <a:lnTo>
                  <a:pt x="3023177" y="1714499"/>
                </a:lnTo>
                <a:lnTo>
                  <a:pt x="3028286" y="1663699"/>
                </a:lnTo>
                <a:lnTo>
                  <a:pt x="3031963" y="1612899"/>
                </a:lnTo>
                <a:lnTo>
                  <a:pt x="3034186" y="1574799"/>
                </a:lnTo>
                <a:lnTo>
                  <a:pt x="3034932" y="1523999"/>
                </a:lnTo>
                <a:lnTo>
                  <a:pt x="3034186" y="1473199"/>
                </a:lnTo>
                <a:lnTo>
                  <a:pt x="3031963" y="1422399"/>
                </a:lnTo>
                <a:lnTo>
                  <a:pt x="3028286" y="1384299"/>
                </a:lnTo>
                <a:lnTo>
                  <a:pt x="3023177" y="1333499"/>
                </a:lnTo>
                <a:lnTo>
                  <a:pt x="3016658" y="1282699"/>
                </a:lnTo>
                <a:lnTo>
                  <a:pt x="3008750" y="1244599"/>
                </a:lnTo>
                <a:lnTo>
                  <a:pt x="2999477" y="1193799"/>
                </a:lnTo>
                <a:lnTo>
                  <a:pt x="2988861" y="1155699"/>
                </a:lnTo>
                <a:lnTo>
                  <a:pt x="2976923" y="1104899"/>
                </a:lnTo>
                <a:lnTo>
                  <a:pt x="2963686" y="1066799"/>
                </a:lnTo>
                <a:lnTo>
                  <a:pt x="2949172" y="1015999"/>
                </a:lnTo>
                <a:lnTo>
                  <a:pt x="2933404" y="977899"/>
                </a:lnTo>
                <a:lnTo>
                  <a:pt x="2916403" y="939799"/>
                </a:lnTo>
                <a:lnTo>
                  <a:pt x="2898192" y="901699"/>
                </a:lnTo>
                <a:lnTo>
                  <a:pt x="2878793" y="850899"/>
                </a:lnTo>
                <a:lnTo>
                  <a:pt x="2858228" y="812799"/>
                </a:lnTo>
                <a:lnTo>
                  <a:pt x="2836519" y="774699"/>
                </a:lnTo>
                <a:lnTo>
                  <a:pt x="2813689" y="736599"/>
                </a:lnTo>
                <a:lnTo>
                  <a:pt x="2789760" y="698499"/>
                </a:lnTo>
                <a:lnTo>
                  <a:pt x="2764753" y="660399"/>
                </a:lnTo>
                <a:lnTo>
                  <a:pt x="2738692" y="622299"/>
                </a:lnTo>
                <a:lnTo>
                  <a:pt x="2711599" y="596899"/>
                </a:lnTo>
                <a:lnTo>
                  <a:pt x="2683494" y="558799"/>
                </a:lnTo>
                <a:lnTo>
                  <a:pt x="2654402" y="520699"/>
                </a:lnTo>
                <a:lnTo>
                  <a:pt x="2624344" y="495299"/>
                </a:lnTo>
                <a:lnTo>
                  <a:pt x="2593342" y="457199"/>
                </a:lnTo>
                <a:lnTo>
                  <a:pt x="2561418" y="431799"/>
                </a:lnTo>
                <a:lnTo>
                  <a:pt x="2528595" y="393699"/>
                </a:lnTo>
                <a:lnTo>
                  <a:pt x="2494894" y="368299"/>
                </a:lnTo>
                <a:lnTo>
                  <a:pt x="2460339" y="342899"/>
                </a:lnTo>
                <a:lnTo>
                  <a:pt x="2424951" y="317499"/>
                </a:lnTo>
                <a:lnTo>
                  <a:pt x="2388753" y="292099"/>
                </a:lnTo>
                <a:lnTo>
                  <a:pt x="2351766" y="266699"/>
                </a:lnTo>
                <a:lnTo>
                  <a:pt x="2314013" y="241299"/>
                </a:lnTo>
                <a:lnTo>
                  <a:pt x="2275516" y="215899"/>
                </a:lnTo>
                <a:lnTo>
                  <a:pt x="2236297" y="190499"/>
                </a:lnTo>
                <a:lnTo>
                  <a:pt x="2196379" y="177799"/>
                </a:lnTo>
                <a:lnTo>
                  <a:pt x="2155783" y="152399"/>
                </a:lnTo>
                <a:lnTo>
                  <a:pt x="2114532" y="139699"/>
                </a:lnTo>
                <a:lnTo>
                  <a:pt x="2072649" y="114299"/>
                </a:lnTo>
                <a:lnTo>
                  <a:pt x="2030155" y="101599"/>
                </a:lnTo>
                <a:lnTo>
                  <a:pt x="1809300" y="38099"/>
                </a:lnTo>
                <a:lnTo>
                  <a:pt x="1763608" y="38099"/>
                </a:lnTo>
                <a:lnTo>
                  <a:pt x="1717460" y="25399"/>
                </a:lnTo>
                <a:lnTo>
                  <a:pt x="1859277" y="25399"/>
                </a:lnTo>
                <a:lnTo>
                  <a:pt x="2037514" y="76199"/>
                </a:lnTo>
                <a:lnTo>
                  <a:pt x="2080639" y="101599"/>
                </a:lnTo>
                <a:lnTo>
                  <a:pt x="2165011" y="126999"/>
                </a:lnTo>
                <a:lnTo>
                  <a:pt x="2206213" y="152399"/>
                </a:lnTo>
                <a:lnTo>
                  <a:pt x="2246728" y="177799"/>
                </a:lnTo>
                <a:lnTo>
                  <a:pt x="2286535" y="190499"/>
                </a:lnTo>
                <a:lnTo>
                  <a:pt x="2325609" y="215899"/>
                </a:lnTo>
                <a:lnTo>
                  <a:pt x="2363930" y="241299"/>
                </a:lnTo>
                <a:lnTo>
                  <a:pt x="2401473" y="266699"/>
                </a:lnTo>
                <a:lnTo>
                  <a:pt x="2438217" y="292099"/>
                </a:lnTo>
                <a:lnTo>
                  <a:pt x="2474139" y="317499"/>
                </a:lnTo>
                <a:lnTo>
                  <a:pt x="2509217" y="355599"/>
                </a:lnTo>
                <a:lnTo>
                  <a:pt x="2543427" y="380999"/>
                </a:lnTo>
                <a:lnTo>
                  <a:pt x="2576748" y="406399"/>
                </a:lnTo>
                <a:lnTo>
                  <a:pt x="2609156" y="444499"/>
                </a:lnTo>
                <a:lnTo>
                  <a:pt x="2640630" y="469899"/>
                </a:lnTo>
                <a:lnTo>
                  <a:pt x="2671145" y="507999"/>
                </a:lnTo>
                <a:lnTo>
                  <a:pt x="2700681" y="546099"/>
                </a:lnTo>
                <a:lnTo>
                  <a:pt x="2729214" y="571499"/>
                </a:lnTo>
                <a:lnTo>
                  <a:pt x="2756722" y="609599"/>
                </a:lnTo>
                <a:lnTo>
                  <a:pt x="2783181" y="647699"/>
                </a:lnTo>
                <a:lnTo>
                  <a:pt x="2808570" y="685799"/>
                </a:lnTo>
                <a:lnTo>
                  <a:pt x="2832867" y="723899"/>
                </a:lnTo>
                <a:lnTo>
                  <a:pt x="2856047" y="761999"/>
                </a:lnTo>
                <a:lnTo>
                  <a:pt x="2878089" y="800099"/>
                </a:lnTo>
                <a:lnTo>
                  <a:pt x="2898970" y="850899"/>
                </a:lnTo>
                <a:lnTo>
                  <a:pt x="2918668" y="888999"/>
                </a:lnTo>
                <a:lnTo>
                  <a:pt x="2937160" y="927099"/>
                </a:lnTo>
                <a:lnTo>
                  <a:pt x="2954423" y="965199"/>
                </a:lnTo>
                <a:lnTo>
                  <a:pt x="2970435" y="1015999"/>
                </a:lnTo>
                <a:lnTo>
                  <a:pt x="2985173" y="1054099"/>
                </a:lnTo>
                <a:lnTo>
                  <a:pt x="2998615" y="1104899"/>
                </a:lnTo>
                <a:lnTo>
                  <a:pt x="3010738" y="1142999"/>
                </a:lnTo>
                <a:lnTo>
                  <a:pt x="3021519" y="1193799"/>
                </a:lnTo>
                <a:lnTo>
                  <a:pt x="3030936" y="1231899"/>
                </a:lnTo>
                <a:lnTo>
                  <a:pt x="3038966" y="1282699"/>
                </a:lnTo>
                <a:lnTo>
                  <a:pt x="3045587" y="1333499"/>
                </a:lnTo>
                <a:lnTo>
                  <a:pt x="3050775" y="1384299"/>
                </a:lnTo>
                <a:lnTo>
                  <a:pt x="3054510" y="1422399"/>
                </a:lnTo>
                <a:lnTo>
                  <a:pt x="3056767" y="1473199"/>
                </a:lnTo>
                <a:lnTo>
                  <a:pt x="3057524" y="1523999"/>
                </a:lnTo>
                <a:lnTo>
                  <a:pt x="3056767" y="1574799"/>
                </a:lnTo>
                <a:lnTo>
                  <a:pt x="3054510" y="1612899"/>
                </a:lnTo>
                <a:lnTo>
                  <a:pt x="3050775" y="1663699"/>
                </a:lnTo>
                <a:lnTo>
                  <a:pt x="3045587" y="1714499"/>
                </a:lnTo>
                <a:lnTo>
                  <a:pt x="3038966" y="1765299"/>
                </a:lnTo>
                <a:lnTo>
                  <a:pt x="3030936" y="1803399"/>
                </a:lnTo>
                <a:lnTo>
                  <a:pt x="3021519" y="1854199"/>
                </a:lnTo>
                <a:lnTo>
                  <a:pt x="3010738" y="1892299"/>
                </a:lnTo>
                <a:lnTo>
                  <a:pt x="2998615" y="1943099"/>
                </a:lnTo>
                <a:lnTo>
                  <a:pt x="2985173" y="1981199"/>
                </a:lnTo>
                <a:lnTo>
                  <a:pt x="2970435" y="2031999"/>
                </a:lnTo>
                <a:lnTo>
                  <a:pt x="2954423" y="2070099"/>
                </a:lnTo>
                <a:lnTo>
                  <a:pt x="2937160" y="2120899"/>
                </a:lnTo>
                <a:lnTo>
                  <a:pt x="2918668" y="2158999"/>
                </a:lnTo>
                <a:lnTo>
                  <a:pt x="2898970" y="2197099"/>
                </a:lnTo>
                <a:lnTo>
                  <a:pt x="2878089" y="2235199"/>
                </a:lnTo>
                <a:lnTo>
                  <a:pt x="2856047" y="2285999"/>
                </a:lnTo>
                <a:lnTo>
                  <a:pt x="2832867" y="2324099"/>
                </a:lnTo>
                <a:lnTo>
                  <a:pt x="2808570" y="2362199"/>
                </a:lnTo>
                <a:lnTo>
                  <a:pt x="2783181" y="2400299"/>
                </a:lnTo>
                <a:lnTo>
                  <a:pt x="2756722" y="2425699"/>
                </a:lnTo>
                <a:lnTo>
                  <a:pt x="2729214" y="2463799"/>
                </a:lnTo>
                <a:lnTo>
                  <a:pt x="2700681" y="2501899"/>
                </a:lnTo>
                <a:lnTo>
                  <a:pt x="2671145" y="2539999"/>
                </a:lnTo>
                <a:lnTo>
                  <a:pt x="2640630" y="2565399"/>
                </a:lnTo>
                <a:lnTo>
                  <a:pt x="2609156" y="2603499"/>
                </a:lnTo>
                <a:lnTo>
                  <a:pt x="2576748" y="2628899"/>
                </a:lnTo>
                <a:lnTo>
                  <a:pt x="2543427" y="2666999"/>
                </a:lnTo>
                <a:lnTo>
                  <a:pt x="2509217" y="2692399"/>
                </a:lnTo>
                <a:lnTo>
                  <a:pt x="2474139" y="2717799"/>
                </a:lnTo>
                <a:lnTo>
                  <a:pt x="2438217" y="2755899"/>
                </a:lnTo>
                <a:lnTo>
                  <a:pt x="2401473" y="2781299"/>
                </a:lnTo>
                <a:lnTo>
                  <a:pt x="2363930" y="2806699"/>
                </a:lnTo>
                <a:lnTo>
                  <a:pt x="2325609" y="2832099"/>
                </a:lnTo>
                <a:lnTo>
                  <a:pt x="2286535" y="2844799"/>
                </a:lnTo>
                <a:lnTo>
                  <a:pt x="2246728" y="2870199"/>
                </a:lnTo>
                <a:lnTo>
                  <a:pt x="2206213" y="2895599"/>
                </a:lnTo>
                <a:lnTo>
                  <a:pt x="2165011" y="2908299"/>
                </a:lnTo>
                <a:lnTo>
                  <a:pt x="2123146" y="2933699"/>
                </a:lnTo>
                <a:lnTo>
                  <a:pt x="2037514" y="2959099"/>
                </a:lnTo>
                <a:lnTo>
                  <a:pt x="1993792" y="2984499"/>
                </a:lnTo>
                <a:lnTo>
                  <a:pt x="1904651" y="3009899"/>
                </a:lnTo>
                <a:lnTo>
                  <a:pt x="1859277" y="3009899"/>
                </a:lnTo>
                <a:lnTo>
                  <a:pt x="1813397" y="3022599"/>
                </a:lnTo>
                <a:close/>
              </a:path>
              <a:path w="3057525" h="3048000">
                <a:moveTo>
                  <a:pt x="1672948" y="3047999"/>
                </a:moveTo>
                <a:lnTo>
                  <a:pt x="1384575" y="3047999"/>
                </a:lnTo>
                <a:lnTo>
                  <a:pt x="1337314" y="3035299"/>
                </a:lnTo>
                <a:lnTo>
                  <a:pt x="1720210" y="3035299"/>
                </a:lnTo>
                <a:lnTo>
                  <a:pt x="1672948" y="3047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94459" y="10137447"/>
            <a:ext cx="3057525" cy="3048000"/>
          </a:xfrm>
          <a:custGeom>
            <a:avLst/>
            <a:gdLst/>
            <a:ahLst/>
            <a:cxnLst/>
            <a:rect l="l" t="t" r="r" b="b"/>
            <a:pathLst>
              <a:path w="3057525" h="3048000">
                <a:moveTo>
                  <a:pt x="1433635" y="25399"/>
                </a:moveTo>
                <a:lnTo>
                  <a:pt x="1244127" y="25399"/>
                </a:lnTo>
                <a:lnTo>
                  <a:pt x="1337314" y="0"/>
                </a:lnTo>
                <a:lnTo>
                  <a:pt x="1720210" y="0"/>
                </a:lnTo>
                <a:lnTo>
                  <a:pt x="1767034" y="12699"/>
                </a:lnTo>
                <a:lnTo>
                  <a:pt x="1481015" y="12699"/>
                </a:lnTo>
                <a:lnTo>
                  <a:pt x="1433635" y="25399"/>
                </a:lnTo>
                <a:close/>
              </a:path>
              <a:path w="3057525" h="3048000">
                <a:moveTo>
                  <a:pt x="1813397" y="25399"/>
                </a:moveTo>
                <a:lnTo>
                  <a:pt x="1623888" y="25399"/>
                </a:lnTo>
                <a:lnTo>
                  <a:pt x="1576508" y="12699"/>
                </a:lnTo>
                <a:lnTo>
                  <a:pt x="1767034" y="12699"/>
                </a:lnTo>
                <a:lnTo>
                  <a:pt x="1813397" y="25399"/>
                </a:lnTo>
                <a:close/>
              </a:path>
              <a:path w="3057525" h="3048000">
                <a:moveTo>
                  <a:pt x="1767034" y="3035299"/>
                </a:moveTo>
                <a:lnTo>
                  <a:pt x="1290490" y="3035299"/>
                </a:lnTo>
                <a:lnTo>
                  <a:pt x="1198247" y="3009899"/>
                </a:lnTo>
                <a:lnTo>
                  <a:pt x="1152873" y="3009899"/>
                </a:lnTo>
                <a:lnTo>
                  <a:pt x="1063732" y="2984499"/>
                </a:lnTo>
                <a:lnTo>
                  <a:pt x="1020010" y="2959099"/>
                </a:lnTo>
                <a:lnTo>
                  <a:pt x="934378" y="2933699"/>
                </a:lnTo>
                <a:lnTo>
                  <a:pt x="892512" y="2908299"/>
                </a:lnTo>
                <a:lnTo>
                  <a:pt x="851311" y="2895599"/>
                </a:lnTo>
                <a:lnTo>
                  <a:pt x="810795" y="2870199"/>
                </a:lnTo>
                <a:lnTo>
                  <a:pt x="770989" y="2844799"/>
                </a:lnTo>
                <a:lnTo>
                  <a:pt x="731915" y="2832099"/>
                </a:lnTo>
                <a:lnTo>
                  <a:pt x="693594" y="2806699"/>
                </a:lnTo>
                <a:lnTo>
                  <a:pt x="656051" y="2781299"/>
                </a:lnTo>
                <a:lnTo>
                  <a:pt x="619306" y="2755899"/>
                </a:lnTo>
                <a:lnTo>
                  <a:pt x="583384" y="2717799"/>
                </a:lnTo>
                <a:lnTo>
                  <a:pt x="548307" y="2692399"/>
                </a:lnTo>
                <a:lnTo>
                  <a:pt x="514096" y="2666999"/>
                </a:lnTo>
                <a:lnTo>
                  <a:pt x="480776" y="2628899"/>
                </a:lnTo>
                <a:lnTo>
                  <a:pt x="448367" y="2603499"/>
                </a:lnTo>
                <a:lnTo>
                  <a:pt x="416894" y="2565399"/>
                </a:lnTo>
                <a:lnTo>
                  <a:pt x="386378" y="2539999"/>
                </a:lnTo>
                <a:lnTo>
                  <a:pt x="356843" y="2501899"/>
                </a:lnTo>
                <a:lnTo>
                  <a:pt x="328310" y="2463799"/>
                </a:lnTo>
                <a:lnTo>
                  <a:pt x="300802" y="2425699"/>
                </a:lnTo>
                <a:lnTo>
                  <a:pt x="274342" y="2400299"/>
                </a:lnTo>
                <a:lnTo>
                  <a:pt x="248953" y="2362199"/>
                </a:lnTo>
                <a:lnTo>
                  <a:pt x="224657" y="2324099"/>
                </a:lnTo>
                <a:lnTo>
                  <a:pt x="201477" y="2285999"/>
                </a:lnTo>
                <a:lnTo>
                  <a:pt x="179435" y="2235199"/>
                </a:lnTo>
                <a:lnTo>
                  <a:pt x="158553" y="2197099"/>
                </a:lnTo>
                <a:lnTo>
                  <a:pt x="138855" y="2158999"/>
                </a:lnTo>
                <a:lnTo>
                  <a:pt x="120364" y="2120899"/>
                </a:lnTo>
                <a:lnTo>
                  <a:pt x="103100" y="2070099"/>
                </a:lnTo>
                <a:lnTo>
                  <a:pt x="87089" y="2031999"/>
                </a:lnTo>
                <a:lnTo>
                  <a:pt x="72350" y="1981199"/>
                </a:lnTo>
                <a:lnTo>
                  <a:pt x="58909" y="1943099"/>
                </a:lnTo>
                <a:lnTo>
                  <a:pt x="46786" y="1892299"/>
                </a:lnTo>
                <a:lnTo>
                  <a:pt x="36005" y="1854199"/>
                </a:lnTo>
                <a:lnTo>
                  <a:pt x="26588" y="1803399"/>
                </a:lnTo>
                <a:lnTo>
                  <a:pt x="18558" y="1765299"/>
                </a:lnTo>
                <a:lnTo>
                  <a:pt x="11937" y="1714499"/>
                </a:lnTo>
                <a:lnTo>
                  <a:pt x="6748" y="1663699"/>
                </a:lnTo>
                <a:lnTo>
                  <a:pt x="3014" y="1612899"/>
                </a:lnTo>
                <a:lnTo>
                  <a:pt x="757" y="1574799"/>
                </a:lnTo>
                <a:lnTo>
                  <a:pt x="0" y="1523999"/>
                </a:lnTo>
                <a:lnTo>
                  <a:pt x="757" y="1473199"/>
                </a:lnTo>
                <a:lnTo>
                  <a:pt x="3014" y="1422399"/>
                </a:lnTo>
                <a:lnTo>
                  <a:pt x="6748" y="1384299"/>
                </a:lnTo>
                <a:lnTo>
                  <a:pt x="11937" y="1333499"/>
                </a:lnTo>
                <a:lnTo>
                  <a:pt x="18558" y="1282699"/>
                </a:lnTo>
                <a:lnTo>
                  <a:pt x="26588" y="1231899"/>
                </a:lnTo>
                <a:lnTo>
                  <a:pt x="36005" y="1193799"/>
                </a:lnTo>
                <a:lnTo>
                  <a:pt x="46786" y="1142999"/>
                </a:lnTo>
                <a:lnTo>
                  <a:pt x="58909" y="1104899"/>
                </a:lnTo>
                <a:lnTo>
                  <a:pt x="72350" y="1054099"/>
                </a:lnTo>
                <a:lnTo>
                  <a:pt x="87089" y="1015999"/>
                </a:lnTo>
                <a:lnTo>
                  <a:pt x="103100" y="965199"/>
                </a:lnTo>
                <a:lnTo>
                  <a:pt x="120364" y="927099"/>
                </a:lnTo>
                <a:lnTo>
                  <a:pt x="138855" y="888999"/>
                </a:lnTo>
                <a:lnTo>
                  <a:pt x="158553" y="850899"/>
                </a:lnTo>
                <a:lnTo>
                  <a:pt x="179435" y="800099"/>
                </a:lnTo>
                <a:lnTo>
                  <a:pt x="201477" y="761999"/>
                </a:lnTo>
                <a:lnTo>
                  <a:pt x="224657" y="723899"/>
                </a:lnTo>
                <a:lnTo>
                  <a:pt x="248953" y="685799"/>
                </a:lnTo>
                <a:lnTo>
                  <a:pt x="274342" y="647699"/>
                </a:lnTo>
                <a:lnTo>
                  <a:pt x="300802" y="609599"/>
                </a:lnTo>
                <a:lnTo>
                  <a:pt x="328310" y="571499"/>
                </a:lnTo>
                <a:lnTo>
                  <a:pt x="356843" y="546099"/>
                </a:lnTo>
                <a:lnTo>
                  <a:pt x="386378" y="507999"/>
                </a:lnTo>
                <a:lnTo>
                  <a:pt x="416894" y="469899"/>
                </a:lnTo>
                <a:lnTo>
                  <a:pt x="448367" y="444499"/>
                </a:lnTo>
                <a:lnTo>
                  <a:pt x="480776" y="406399"/>
                </a:lnTo>
                <a:lnTo>
                  <a:pt x="514096" y="380999"/>
                </a:lnTo>
                <a:lnTo>
                  <a:pt x="548307" y="355599"/>
                </a:lnTo>
                <a:lnTo>
                  <a:pt x="583384" y="317499"/>
                </a:lnTo>
                <a:lnTo>
                  <a:pt x="619306" y="292099"/>
                </a:lnTo>
                <a:lnTo>
                  <a:pt x="656051" y="266699"/>
                </a:lnTo>
                <a:lnTo>
                  <a:pt x="693594" y="241299"/>
                </a:lnTo>
                <a:lnTo>
                  <a:pt x="731915" y="215899"/>
                </a:lnTo>
                <a:lnTo>
                  <a:pt x="770989" y="190499"/>
                </a:lnTo>
                <a:lnTo>
                  <a:pt x="810795" y="177799"/>
                </a:lnTo>
                <a:lnTo>
                  <a:pt x="851311" y="152399"/>
                </a:lnTo>
                <a:lnTo>
                  <a:pt x="892512" y="126999"/>
                </a:lnTo>
                <a:lnTo>
                  <a:pt x="976885" y="101599"/>
                </a:lnTo>
                <a:lnTo>
                  <a:pt x="1020010" y="76199"/>
                </a:lnTo>
                <a:lnTo>
                  <a:pt x="1198247" y="25399"/>
                </a:lnTo>
                <a:lnTo>
                  <a:pt x="1340064" y="25399"/>
                </a:lnTo>
                <a:lnTo>
                  <a:pt x="1293916" y="38099"/>
                </a:lnTo>
                <a:lnTo>
                  <a:pt x="1248224" y="38099"/>
                </a:lnTo>
                <a:lnTo>
                  <a:pt x="1027369" y="101599"/>
                </a:lnTo>
                <a:lnTo>
                  <a:pt x="984875" y="114299"/>
                </a:lnTo>
                <a:lnTo>
                  <a:pt x="942991" y="139699"/>
                </a:lnTo>
                <a:lnTo>
                  <a:pt x="901741" y="152399"/>
                </a:lnTo>
                <a:lnTo>
                  <a:pt x="861145" y="177799"/>
                </a:lnTo>
                <a:lnTo>
                  <a:pt x="821227" y="190499"/>
                </a:lnTo>
                <a:lnTo>
                  <a:pt x="782008" y="215899"/>
                </a:lnTo>
                <a:lnTo>
                  <a:pt x="743511" y="241299"/>
                </a:lnTo>
                <a:lnTo>
                  <a:pt x="705758" y="266699"/>
                </a:lnTo>
                <a:lnTo>
                  <a:pt x="668771" y="292099"/>
                </a:lnTo>
                <a:lnTo>
                  <a:pt x="632573" y="317499"/>
                </a:lnTo>
                <a:lnTo>
                  <a:pt x="597185" y="342899"/>
                </a:lnTo>
                <a:lnTo>
                  <a:pt x="562629" y="368299"/>
                </a:lnTo>
                <a:lnTo>
                  <a:pt x="528929" y="393699"/>
                </a:lnTo>
                <a:lnTo>
                  <a:pt x="496106" y="431799"/>
                </a:lnTo>
                <a:lnTo>
                  <a:pt x="464182" y="457199"/>
                </a:lnTo>
                <a:lnTo>
                  <a:pt x="433180" y="495299"/>
                </a:lnTo>
                <a:lnTo>
                  <a:pt x="403122" y="520699"/>
                </a:lnTo>
                <a:lnTo>
                  <a:pt x="374029" y="558799"/>
                </a:lnTo>
                <a:lnTo>
                  <a:pt x="345925" y="596899"/>
                </a:lnTo>
                <a:lnTo>
                  <a:pt x="318831" y="622299"/>
                </a:lnTo>
                <a:lnTo>
                  <a:pt x="292770" y="660399"/>
                </a:lnTo>
                <a:lnTo>
                  <a:pt x="267764" y="698499"/>
                </a:lnTo>
                <a:lnTo>
                  <a:pt x="243835" y="736599"/>
                </a:lnTo>
                <a:lnTo>
                  <a:pt x="221005" y="774699"/>
                </a:lnTo>
                <a:lnTo>
                  <a:pt x="199296" y="812799"/>
                </a:lnTo>
                <a:lnTo>
                  <a:pt x="178731" y="850899"/>
                </a:lnTo>
                <a:lnTo>
                  <a:pt x="159332" y="901699"/>
                </a:lnTo>
                <a:lnTo>
                  <a:pt x="141121" y="939799"/>
                </a:lnTo>
                <a:lnTo>
                  <a:pt x="124120" y="977899"/>
                </a:lnTo>
                <a:lnTo>
                  <a:pt x="108351" y="1015999"/>
                </a:lnTo>
                <a:lnTo>
                  <a:pt x="93838" y="1066799"/>
                </a:lnTo>
                <a:lnTo>
                  <a:pt x="80601" y="1104899"/>
                </a:lnTo>
                <a:lnTo>
                  <a:pt x="68663" y="1155699"/>
                </a:lnTo>
                <a:lnTo>
                  <a:pt x="58046" y="1193799"/>
                </a:lnTo>
                <a:lnTo>
                  <a:pt x="48773" y="1244599"/>
                </a:lnTo>
                <a:lnTo>
                  <a:pt x="40866" y="1282699"/>
                </a:lnTo>
                <a:lnTo>
                  <a:pt x="34347" y="1333499"/>
                </a:lnTo>
                <a:lnTo>
                  <a:pt x="29237" y="1384299"/>
                </a:lnTo>
                <a:lnTo>
                  <a:pt x="25560" y="1422399"/>
                </a:lnTo>
                <a:lnTo>
                  <a:pt x="23338" y="1473199"/>
                </a:lnTo>
                <a:lnTo>
                  <a:pt x="22592" y="1523999"/>
                </a:lnTo>
                <a:lnTo>
                  <a:pt x="23338" y="1574799"/>
                </a:lnTo>
                <a:lnTo>
                  <a:pt x="25560" y="1612899"/>
                </a:lnTo>
                <a:lnTo>
                  <a:pt x="29237" y="1663699"/>
                </a:lnTo>
                <a:lnTo>
                  <a:pt x="34347" y="1714499"/>
                </a:lnTo>
                <a:lnTo>
                  <a:pt x="40866" y="1752599"/>
                </a:lnTo>
                <a:lnTo>
                  <a:pt x="48773" y="1803399"/>
                </a:lnTo>
                <a:lnTo>
                  <a:pt x="58046" y="1854199"/>
                </a:lnTo>
                <a:lnTo>
                  <a:pt x="68663" y="1892299"/>
                </a:lnTo>
                <a:lnTo>
                  <a:pt x="80601" y="1943099"/>
                </a:lnTo>
                <a:lnTo>
                  <a:pt x="93838" y="1981199"/>
                </a:lnTo>
                <a:lnTo>
                  <a:pt x="108351" y="2019299"/>
                </a:lnTo>
                <a:lnTo>
                  <a:pt x="124120" y="2070099"/>
                </a:lnTo>
                <a:lnTo>
                  <a:pt x="141121" y="2108199"/>
                </a:lnTo>
                <a:lnTo>
                  <a:pt x="159332" y="2146299"/>
                </a:lnTo>
                <a:lnTo>
                  <a:pt x="178731" y="2184399"/>
                </a:lnTo>
                <a:lnTo>
                  <a:pt x="199296" y="2235199"/>
                </a:lnTo>
                <a:lnTo>
                  <a:pt x="221005" y="2273299"/>
                </a:lnTo>
                <a:lnTo>
                  <a:pt x="243835" y="2311399"/>
                </a:lnTo>
                <a:lnTo>
                  <a:pt x="267764" y="2349499"/>
                </a:lnTo>
                <a:lnTo>
                  <a:pt x="292770" y="2387599"/>
                </a:lnTo>
                <a:lnTo>
                  <a:pt x="318831" y="2412999"/>
                </a:lnTo>
                <a:lnTo>
                  <a:pt x="345925" y="2451099"/>
                </a:lnTo>
                <a:lnTo>
                  <a:pt x="374029" y="2489199"/>
                </a:lnTo>
                <a:lnTo>
                  <a:pt x="403122" y="2527299"/>
                </a:lnTo>
                <a:lnTo>
                  <a:pt x="433180" y="2552699"/>
                </a:lnTo>
                <a:lnTo>
                  <a:pt x="464182" y="2590799"/>
                </a:lnTo>
                <a:lnTo>
                  <a:pt x="496106" y="2616199"/>
                </a:lnTo>
                <a:lnTo>
                  <a:pt x="528929" y="2654299"/>
                </a:lnTo>
                <a:lnTo>
                  <a:pt x="562629" y="2679699"/>
                </a:lnTo>
                <a:lnTo>
                  <a:pt x="597185" y="2705099"/>
                </a:lnTo>
                <a:lnTo>
                  <a:pt x="632573" y="2730499"/>
                </a:lnTo>
                <a:lnTo>
                  <a:pt x="668771" y="2755899"/>
                </a:lnTo>
                <a:lnTo>
                  <a:pt x="705758" y="2781299"/>
                </a:lnTo>
                <a:lnTo>
                  <a:pt x="743511" y="2806699"/>
                </a:lnTo>
                <a:lnTo>
                  <a:pt x="782008" y="2832099"/>
                </a:lnTo>
                <a:lnTo>
                  <a:pt x="821227" y="2857499"/>
                </a:lnTo>
                <a:lnTo>
                  <a:pt x="861145" y="2870199"/>
                </a:lnTo>
                <a:lnTo>
                  <a:pt x="901741" y="2895599"/>
                </a:lnTo>
                <a:lnTo>
                  <a:pt x="984875" y="2920999"/>
                </a:lnTo>
                <a:lnTo>
                  <a:pt x="1027369" y="2946399"/>
                </a:lnTo>
                <a:lnTo>
                  <a:pt x="1203009" y="2997199"/>
                </a:lnTo>
                <a:lnTo>
                  <a:pt x="1248224" y="2997199"/>
                </a:lnTo>
                <a:lnTo>
                  <a:pt x="1340064" y="3022599"/>
                </a:lnTo>
                <a:lnTo>
                  <a:pt x="1813397" y="3022599"/>
                </a:lnTo>
                <a:lnTo>
                  <a:pt x="1767034" y="3035299"/>
                </a:lnTo>
                <a:close/>
              </a:path>
              <a:path w="3057525" h="3048000">
                <a:moveTo>
                  <a:pt x="1813397" y="3022599"/>
                </a:moveTo>
                <a:lnTo>
                  <a:pt x="1717460" y="3022599"/>
                </a:lnTo>
                <a:lnTo>
                  <a:pt x="1809300" y="2997199"/>
                </a:lnTo>
                <a:lnTo>
                  <a:pt x="1854515" y="2997199"/>
                </a:lnTo>
                <a:lnTo>
                  <a:pt x="2030155" y="2946399"/>
                </a:lnTo>
                <a:lnTo>
                  <a:pt x="2072649" y="2920999"/>
                </a:lnTo>
                <a:lnTo>
                  <a:pt x="2155783" y="2895599"/>
                </a:lnTo>
                <a:lnTo>
                  <a:pt x="2196379" y="2870199"/>
                </a:lnTo>
                <a:lnTo>
                  <a:pt x="2236297" y="2857499"/>
                </a:lnTo>
                <a:lnTo>
                  <a:pt x="2275516" y="2832099"/>
                </a:lnTo>
                <a:lnTo>
                  <a:pt x="2314013" y="2806699"/>
                </a:lnTo>
                <a:lnTo>
                  <a:pt x="2351766" y="2781299"/>
                </a:lnTo>
                <a:lnTo>
                  <a:pt x="2388753" y="2755899"/>
                </a:lnTo>
                <a:lnTo>
                  <a:pt x="2424951" y="2730499"/>
                </a:lnTo>
                <a:lnTo>
                  <a:pt x="2460339" y="2705099"/>
                </a:lnTo>
                <a:lnTo>
                  <a:pt x="2494894" y="2679699"/>
                </a:lnTo>
                <a:lnTo>
                  <a:pt x="2528595" y="2654299"/>
                </a:lnTo>
                <a:lnTo>
                  <a:pt x="2561418" y="2616199"/>
                </a:lnTo>
                <a:lnTo>
                  <a:pt x="2593342" y="2590799"/>
                </a:lnTo>
                <a:lnTo>
                  <a:pt x="2624344" y="2552699"/>
                </a:lnTo>
                <a:lnTo>
                  <a:pt x="2654402" y="2527299"/>
                </a:lnTo>
                <a:lnTo>
                  <a:pt x="2683494" y="2489199"/>
                </a:lnTo>
                <a:lnTo>
                  <a:pt x="2711599" y="2451099"/>
                </a:lnTo>
                <a:lnTo>
                  <a:pt x="2738692" y="2412999"/>
                </a:lnTo>
                <a:lnTo>
                  <a:pt x="2764753" y="2387599"/>
                </a:lnTo>
                <a:lnTo>
                  <a:pt x="2789760" y="2349499"/>
                </a:lnTo>
                <a:lnTo>
                  <a:pt x="2813689" y="2311399"/>
                </a:lnTo>
                <a:lnTo>
                  <a:pt x="2836519" y="2273299"/>
                </a:lnTo>
                <a:lnTo>
                  <a:pt x="2858228" y="2235199"/>
                </a:lnTo>
                <a:lnTo>
                  <a:pt x="2878793" y="2184399"/>
                </a:lnTo>
                <a:lnTo>
                  <a:pt x="2898192" y="2146299"/>
                </a:lnTo>
                <a:lnTo>
                  <a:pt x="2916403" y="2108199"/>
                </a:lnTo>
                <a:lnTo>
                  <a:pt x="2933404" y="2070099"/>
                </a:lnTo>
                <a:lnTo>
                  <a:pt x="2949172" y="2019299"/>
                </a:lnTo>
                <a:lnTo>
                  <a:pt x="2963686" y="1981199"/>
                </a:lnTo>
                <a:lnTo>
                  <a:pt x="2976923" y="1943099"/>
                </a:lnTo>
                <a:lnTo>
                  <a:pt x="2988861" y="1892299"/>
                </a:lnTo>
                <a:lnTo>
                  <a:pt x="2999477" y="1854199"/>
                </a:lnTo>
                <a:lnTo>
                  <a:pt x="3008750" y="1803399"/>
                </a:lnTo>
                <a:lnTo>
                  <a:pt x="3016658" y="1752599"/>
                </a:lnTo>
                <a:lnTo>
                  <a:pt x="3023177" y="1714499"/>
                </a:lnTo>
                <a:lnTo>
                  <a:pt x="3028286" y="1663699"/>
                </a:lnTo>
                <a:lnTo>
                  <a:pt x="3031963" y="1612899"/>
                </a:lnTo>
                <a:lnTo>
                  <a:pt x="3034186" y="1574799"/>
                </a:lnTo>
                <a:lnTo>
                  <a:pt x="3034932" y="1523999"/>
                </a:lnTo>
                <a:lnTo>
                  <a:pt x="3034186" y="1473199"/>
                </a:lnTo>
                <a:lnTo>
                  <a:pt x="3031963" y="1422399"/>
                </a:lnTo>
                <a:lnTo>
                  <a:pt x="3028286" y="1384299"/>
                </a:lnTo>
                <a:lnTo>
                  <a:pt x="3023177" y="1333499"/>
                </a:lnTo>
                <a:lnTo>
                  <a:pt x="3016658" y="1282699"/>
                </a:lnTo>
                <a:lnTo>
                  <a:pt x="3008750" y="1244599"/>
                </a:lnTo>
                <a:lnTo>
                  <a:pt x="2999477" y="1193799"/>
                </a:lnTo>
                <a:lnTo>
                  <a:pt x="2988861" y="1155699"/>
                </a:lnTo>
                <a:lnTo>
                  <a:pt x="2976923" y="1104899"/>
                </a:lnTo>
                <a:lnTo>
                  <a:pt x="2963686" y="1066799"/>
                </a:lnTo>
                <a:lnTo>
                  <a:pt x="2949172" y="1015999"/>
                </a:lnTo>
                <a:lnTo>
                  <a:pt x="2933404" y="977899"/>
                </a:lnTo>
                <a:lnTo>
                  <a:pt x="2916403" y="939799"/>
                </a:lnTo>
                <a:lnTo>
                  <a:pt x="2898192" y="901699"/>
                </a:lnTo>
                <a:lnTo>
                  <a:pt x="2878793" y="850899"/>
                </a:lnTo>
                <a:lnTo>
                  <a:pt x="2858228" y="812799"/>
                </a:lnTo>
                <a:lnTo>
                  <a:pt x="2836519" y="774699"/>
                </a:lnTo>
                <a:lnTo>
                  <a:pt x="2813689" y="736599"/>
                </a:lnTo>
                <a:lnTo>
                  <a:pt x="2789760" y="698499"/>
                </a:lnTo>
                <a:lnTo>
                  <a:pt x="2764753" y="660399"/>
                </a:lnTo>
                <a:lnTo>
                  <a:pt x="2738692" y="622299"/>
                </a:lnTo>
                <a:lnTo>
                  <a:pt x="2711599" y="596899"/>
                </a:lnTo>
                <a:lnTo>
                  <a:pt x="2683494" y="558799"/>
                </a:lnTo>
                <a:lnTo>
                  <a:pt x="2654402" y="520699"/>
                </a:lnTo>
                <a:lnTo>
                  <a:pt x="2624344" y="495299"/>
                </a:lnTo>
                <a:lnTo>
                  <a:pt x="2593342" y="457199"/>
                </a:lnTo>
                <a:lnTo>
                  <a:pt x="2561418" y="431799"/>
                </a:lnTo>
                <a:lnTo>
                  <a:pt x="2528595" y="393699"/>
                </a:lnTo>
                <a:lnTo>
                  <a:pt x="2494894" y="368299"/>
                </a:lnTo>
                <a:lnTo>
                  <a:pt x="2460339" y="342899"/>
                </a:lnTo>
                <a:lnTo>
                  <a:pt x="2424951" y="317499"/>
                </a:lnTo>
                <a:lnTo>
                  <a:pt x="2388753" y="292099"/>
                </a:lnTo>
                <a:lnTo>
                  <a:pt x="2351766" y="266699"/>
                </a:lnTo>
                <a:lnTo>
                  <a:pt x="2314013" y="241299"/>
                </a:lnTo>
                <a:lnTo>
                  <a:pt x="2275516" y="215899"/>
                </a:lnTo>
                <a:lnTo>
                  <a:pt x="2236297" y="190499"/>
                </a:lnTo>
                <a:lnTo>
                  <a:pt x="2196379" y="177799"/>
                </a:lnTo>
                <a:lnTo>
                  <a:pt x="2155783" y="152399"/>
                </a:lnTo>
                <a:lnTo>
                  <a:pt x="2114532" y="139699"/>
                </a:lnTo>
                <a:lnTo>
                  <a:pt x="2072649" y="114299"/>
                </a:lnTo>
                <a:lnTo>
                  <a:pt x="2030155" y="101599"/>
                </a:lnTo>
                <a:lnTo>
                  <a:pt x="1809300" y="38099"/>
                </a:lnTo>
                <a:lnTo>
                  <a:pt x="1763608" y="38099"/>
                </a:lnTo>
                <a:lnTo>
                  <a:pt x="1717460" y="25399"/>
                </a:lnTo>
                <a:lnTo>
                  <a:pt x="1859277" y="25399"/>
                </a:lnTo>
                <a:lnTo>
                  <a:pt x="2037514" y="76199"/>
                </a:lnTo>
                <a:lnTo>
                  <a:pt x="2080639" y="101599"/>
                </a:lnTo>
                <a:lnTo>
                  <a:pt x="2165011" y="126999"/>
                </a:lnTo>
                <a:lnTo>
                  <a:pt x="2206213" y="152399"/>
                </a:lnTo>
                <a:lnTo>
                  <a:pt x="2246728" y="177799"/>
                </a:lnTo>
                <a:lnTo>
                  <a:pt x="2286535" y="190499"/>
                </a:lnTo>
                <a:lnTo>
                  <a:pt x="2325609" y="215899"/>
                </a:lnTo>
                <a:lnTo>
                  <a:pt x="2363930" y="241299"/>
                </a:lnTo>
                <a:lnTo>
                  <a:pt x="2401473" y="266699"/>
                </a:lnTo>
                <a:lnTo>
                  <a:pt x="2438217" y="292099"/>
                </a:lnTo>
                <a:lnTo>
                  <a:pt x="2474139" y="317499"/>
                </a:lnTo>
                <a:lnTo>
                  <a:pt x="2509217" y="355599"/>
                </a:lnTo>
                <a:lnTo>
                  <a:pt x="2543427" y="380999"/>
                </a:lnTo>
                <a:lnTo>
                  <a:pt x="2576748" y="406399"/>
                </a:lnTo>
                <a:lnTo>
                  <a:pt x="2609156" y="444499"/>
                </a:lnTo>
                <a:lnTo>
                  <a:pt x="2640630" y="469899"/>
                </a:lnTo>
                <a:lnTo>
                  <a:pt x="2671145" y="507999"/>
                </a:lnTo>
                <a:lnTo>
                  <a:pt x="2700681" y="546099"/>
                </a:lnTo>
                <a:lnTo>
                  <a:pt x="2729214" y="571499"/>
                </a:lnTo>
                <a:lnTo>
                  <a:pt x="2756722" y="609599"/>
                </a:lnTo>
                <a:lnTo>
                  <a:pt x="2783181" y="647699"/>
                </a:lnTo>
                <a:lnTo>
                  <a:pt x="2808570" y="685799"/>
                </a:lnTo>
                <a:lnTo>
                  <a:pt x="2832867" y="723899"/>
                </a:lnTo>
                <a:lnTo>
                  <a:pt x="2856047" y="761999"/>
                </a:lnTo>
                <a:lnTo>
                  <a:pt x="2878089" y="800099"/>
                </a:lnTo>
                <a:lnTo>
                  <a:pt x="2898970" y="850899"/>
                </a:lnTo>
                <a:lnTo>
                  <a:pt x="2918668" y="888999"/>
                </a:lnTo>
                <a:lnTo>
                  <a:pt x="2937160" y="927099"/>
                </a:lnTo>
                <a:lnTo>
                  <a:pt x="2954423" y="965199"/>
                </a:lnTo>
                <a:lnTo>
                  <a:pt x="2970435" y="1015999"/>
                </a:lnTo>
                <a:lnTo>
                  <a:pt x="2985173" y="1054099"/>
                </a:lnTo>
                <a:lnTo>
                  <a:pt x="2998615" y="1104899"/>
                </a:lnTo>
                <a:lnTo>
                  <a:pt x="3010738" y="1142999"/>
                </a:lnTo>
                <a:lnTo>
                  <a:pt x="3021519" y="1193799"/>
                </a:lnTo>
                <a:lnTo>
                  <a:pt x="3030936" y="1231899"/>
                </a:lnTo>
                <a:lnTo>
                  <a:pt x="3038966" y="1282699"/>
                </a:lnTo>
                <a:lnTo>
                  <a:pt x="3045587" y="1333499"/>
                </a:lnTo>
                <a:lnTo>
                  <a:pt x="3050775" y="1384299"/>
                </a:lnTo>
                <a:lnTo>
                  <a:pt x="3054510" y="1422399"/>
                </a:lnTo>
                <a:lnTo>
                  <a:pt x="3056767" y="1473199"/>
                </a:lnTo>
                <a:lnTo>
                  <a:pt x="3057524" y="1523999"/>
                </a:lnTo>
                <a:lnTo>
                  <a:pt x="3056767" y="1574799"/>
                </a:lnTo>
                <a:lnTo>
                  <a:pt x="3054510" y="1612899"/>
                </a:lnTo>
                <a:lnTo>
                  <a:pt x="3050775" y="1663699"/>
                </a:lnTo>
                <a:lnTo>
                  <a:pt x="3045587" y="1714499"/>
                </a:lnTo>
                <a:lnTo>
                  <a:pt x="3038966" y="1765299"/>
                </a:lnTo>
                <a:lnTo>
                  <a:pt x="3030936" y="1803399"/>
                </a:lnTo>
                <a:lnTo>
                  <a:pt x="3021519" y="1854199"/>
                </a:lnTo>
                <a:lnTo>
                  <a:pt x="3010738" y="1892299"/>
                </a:lnTo>
                <a:lnTo>
                  <a:pt x="2998615" y="1943099"/>
                </a:lnTo>
                <a:lnTo>
                  <a:pt x="2985173" y="1981199"/>
                </a:lnTo>
                <a:lnTo>
                  <a:pt x="2970435" y="2031999"/>
                </a:lnTo>
                <a:lnTo>
                  <a:pt x="2954423" y="2070099"/>
                </a:lnTo>
                <a:lnTo>
                  <a:pt x="2937160" y="2120899"/>
                </a:lnTo>
                <a:lnTo>
                  <a:pt x="2918668" y="2158999"/>
                </a:lnTo>
                <a:lnTo>
                  <a:pt x="2898970" y="2197099"/>
                </a:lnTo>
                <a:lnTo>
                  <a:pt x="2878089" y="2235199"/>
                </a:lnTo>
                <a:lnTo>
                  <a:pt x="2856047" y="2285999"/>
                </a:lnTo>
                <a:lnTo>
                  <a:pt x="2832867" y="2324099"/>
                </a:lnTo>
                <a:lnTo>
                  <a:pt x="2808570" y="2362199"/>
                </a:lnTo>
                <a:lnTo>
                  <a:pt x="2783181" y="2400299"/>
                </a:lnTo>
                <a:lnTo>
                  <a:pt x="2756722" y="2425699"/>
                </a:lnTo>
                <a:lnTo>
                  <a:pt x="2729214" y="2463799"/>
                </a:lnTo>
                <a:lnTo>
                  <a:pt x="2700681" y="2501899"/>
                </a:lnTo>
                <a:lnTo>
                  <a:pt x="2671145" y="2539999"/>
                </a:lnTo>
                <a:lnTo>
                  <a:pt x="2640630" y="2565399"/>
                </a:lnTo>
                <a:lnTo>
                  <a:pt x="2609156" y="2603499"/>
                </a:lnTo>
                <a:lnTo>
                  <a:pt x="2576748" y="2628899"/>
                </a:lnTo>
                <a:lnTo>
                  <a:pt x="2543427" y="2666999"/>
                </a:lnTo>
                <a:lnTo>
                  <a:pt x="2509217" y="2692399"/>
                </a:lnTo>
                <a:lnTo>
                  <a:pt x="2474139" y="2717799"/>
                </a:lnTo>
                <a:lnTo>
                  <a:pt x="2438217" y="2755899"/>
                </a:lnTo>
                <a:lnTo>
                  <a:pt x="2401473" y="2781299"/>
                </a:lnTo>
                <a:lnTo>
                  <a:pt x="2363930" y="2806699"/>
                </a:lnTo>
                <a:lnTo>
                  <a:pt x="2325609" y="2832099"/>
                </a:lnTo>
                <a:lnTo>
                  <a:pt x="2286535" y="2844799"/>
                </a:lnTo>
                <a:lnTo>
                  <a:pt x="2246728" y="2870199"/>
                </a:lnTo>
                <a:lnTo>
                  <a:pt x="2206213" y="2895599"/>
                </a:lnTo>
                <a:lnTo>
                  <a:pt x="2165011" y="2908299"/>
                </a:lnTo>
                <a:lnTo>
                  <a:pt x="2123146" y="2933699"/>
                </a:lnTo>
                <a:lnTo>
                  <a:pt x="2037514" y="2959099"/>
                </a:lnTo>
                <a:lnTo>
                  <a:pt x="1993792" y="2984499"/>
                </a:lnTo>
                <a:lnTo>
                  <a:pt x="1904651" y="3009899"/>
                </a:lnTo>
                <a:lnTo>
                  <a:pt x="1859277" y="3009899"/>
                </a:lnTo>
                <a:lnTo>
                  <a:pt x="1813397" y="3022599"/>
                </a:lnTo>
                <a:close/>
              </a:path>
              <a:path w="3057525" h="3048000">
                <a:moveTo>
                  <a:pt x="1672948" y="3047999"/>
                </a:moveTo>
                <a:lnTo>
                  <a:pt x="1384575" y="3047999"/>
                </a:lnTo>
                <a:lnTo>
                  <a:pt x="1337314" y="3035299"/>
                </a:lnTo>
                <a:lnTo>
                  <a:pt x="1720210" y="3035299"/>
                </a:lnTo>
                <a:lnTo>
                  <a:pt x="1672948" y="3047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7260995" y="3600375"/>
            <a:ext cx="3361054" cy="6934834"/>
            <a:chOff x="7470124" y="1676157"/>
            <a:chExt cx="3361054" cy="6934834"/>
          </a:xfrm>
        </p:grpSpPr>
        <p:sp>
          <p:nvSpPr>
            <p:cNvPr id="10" name="object 10"/>
            <p:cNvSpPr/>
            <p:nvPr/>
          </p:nvSpPr>
          <p:spPr>
            <a:xfrm>
              <a:off x="7475886" y="1752357"/>
              <a:ext cx="3317240" cy="0"/>
            </a:xfrm>
            <a:custGeom>
              <a:avLst/>
              <a:gdLst/>
              <a:ahLst/>
              <a:cxnLst/>
              <a:rect l="l" t="t" r="r" b="b"/>
              <a:pathLst>
                <a:path w="3317240">
                  <a:moveTo>
                    <a:pt x="0" y="0"/>
                  </a:moveTo>
                  <a:lnTo>
                    <a:pt x="3317175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716862" y="1695207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199" y="57149"/>
                  </a:lnTo>
                  <a:lnTo>
                    <a:pt x="0" y="11429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89221" y="1752368"/>
              <a:ext cx="3322954" cy="3377565"/>
            </a:xfrm>
            <a:custGeom>
              <a:avLst/>
              <a:gdLst/>
              <a:ahLst/>
              <a:cxnLst/>
              <a:rect l="l" t="t" r="r" b="b"/>
              <a:pathLst>
                <a:path w="3322954" h="3377565">
                  <a:moveTo>
                    <a:pt x="3322864" y="0"/>
                  </a:moveTo>
                  <a:lnTo>
                    <a:pt x="0" y="3377421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89221" y="5035390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94179" y="80161"/>
                  </a:moveTo>
                  <a:lnTo>
                    <a:pt x="0" y="94399"/>
                  </a:lnTo>
                  <a:lnTo>
                    <a:pt x="12702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475886" y="5143357"/>
              <a:ext cx="3317240" cy="0"/>
            </a:xfrm>
            <a:custGeom>
              <a:avLst/>
              <a:gdLst/>
              <a:ahLst/>
              <a:cxnLst/>
              <a:rect l="l" t="t" r="r" b="b"/>
              <a:pathLst>
                <a:path w="3317240">
                  <a:moveTo>
                    <a:pt x="0" y="0"/>
                  </a:moveTo>
                  <a:lnTo>
                    <a:pt x="3317175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716862" y="5086207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199" y="57149"/>
                  </a:lnTo>
                  <a:lnTo>
                    <a:pt x="0" y="11429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89174" y="5143388"/>
              <a:ext cx="3322954" cy="3378200"/>
            </a:xfrm>
            <a:custGeom>
              <a:avLst/>
              <a:gdLst/>
              <a:ahLst/>
              <a:cxnLst/>
              <a:rect l="l" t="t" r="r" b="b"/>
              <a:pathLst>
                <a:path w="3322954" h="3378200">
                  <a:moveTo>
                    <a:pt x="3322865" y="0"/>
                  </a:moveTo>
                  <a:lnTo>
                    <a:pt x="0" y="3377704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89174" y="8426693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5">
                  <a:moveTo>
                    <a:pt x="94179" y="80158"/>
                  </a:moveTo>
                  <a:lnTo>
                    <a:pt x="0" y="94399"/>
                  </a:lnTo>
                  <a:lnTo>
                    <a:pt x="12698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75886" y="8534642"/>
              <a:ext cx="3317240" cy="0"/>
            </a:xfrm>
            <a:custGeom>
              <a:avLst/>
              <a:gdLst/>
              <a:ahLst/>
              <a:cxnLst/>
              <a:rect l="l" t="t" r="r" b="b"/>
              <a:pathLst>
                <a:path w="3317240">
                  <a:moveTo>
                    <a:pt x="0" y="0"/>
                  </a:moveTo>
                  <a:lnTo>
                    <a:pt x="3317175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716862" y="8477492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199" y="57149"/>
                  </a:lnTo>
                  <a:lnTo>
                    <a:pt x="0" y="11429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492622" y="1317451"/>
            <a:ext cx="119316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46785" algn="l"/>
              </a:tabLst>
            </a:pPr>
            <a:r>
              <a:rPr sz="3000" spc="-95" dirty="0">
                <a:latin typeface="Trebuchet MS"/>
                <a:cs typeface="Trebuchet MS"/>
              </a:rPr>
              <a:t>D</a:t>
            </a:r>
            <a:r>
              <a:rPr sz="3000" spc="235" dirty="0">
                <a:latin typeface="Trebuchet MS"/>
                <a:cs typeface="Trebuchet MS"/>
              </a:rPr>
              <a:t>ay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80" dirty="0">
                <a:latin typeface="Trebuchet MS"/>
                <a:cs typeface="Trebuchet MS"/>
              </a:rPr>
              <a:t>1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510609" y="1351417"/>
            <a:ext cx="166052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46785" algn="l"/>
              </a:tabLst>
            </a:pPr>
            <a:r>
              <a:rPr sz="3000" b="1" spc="-95" dirty="0">
                <a:latin typeface="Trebuchet MS"/>
                <a:cs typeface="Trebuchet MS"/>
              </a:rPr>
              <a:t>D</a:t>
            </a:r>
            <a:r>
              <a:rPr sz="3000" b="1" spc="235" dirty="0">
                <a:latin typeface="Trebuchet MS"/>
                <a:cs typeface="Trebuchet MS"/>
              </a:rPr>
              <a:t>ay</a:t>
            </a:r>
            <a:r>
              <a:rPr sz="3000" b="1" dirty="0">
                <a:latin typeface="Trebuchet MS"/>
                <a:cs typeface="Trebuchet MS"/>
              </a:rPr>
              <a:t>	</a:t>
            </a:r>
            <a:r>
              <a:rPr sz="3000" b="1" spc="75" dirty="0">
                <a:latin typeface="Trebuchet MS"/>
                <a:cs typeface="Trebuchet MS"/>
              </a:rPr>
              <a:t>2</a:t>
            </a:r>
            <a:r>
              <a:rPr sz="3000" b="1" spc="730" dirty="0">
                <a:latin typeface="Trebuchet MS"/>
                <a:cs typeface="Trebuchet MS"/>
              </a:rPr>
              <a:t>-</a:t>
            </a:r>
            <a:r>
              <a:rPr sz="3000" b="1" spc="80" dirty="0">
                <a:latin typeface="Trebuchet MS"/>
                <a:cs typeface="Trebuchet MS"/>
              </a:rPr>
              <a:t>3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74425" y="2323721"/>
            <a:ext cx="282956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46785" algn="l"/>
              </a:tabLst>
            </a:pPr>
            <a:r>
              <a:rPr sz="2400" b="1" spc="204" dirty="0">
                <a:latin typeface="Trebuchet MS"/>
                <a:cs typeface="Trebuchet MS"/>
              </a:rPr>
              <a:t>Data	</a:t>
            </a:r>
            <a:r>
              <a:rPr sz="2400" b="1" spc="335" dirty="0">
                <a:latin typeface="Trebuchet MS"/>
                <a:cs typeface="Trebuchet MS"/>
              </a:rPr>
              <a:t>Collection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031561" y="2424768"/>
            <a:ext cx="282956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46785" algn="l"/>
              </a:tabLst>
            </a:pPr>
            <a:r>
              <a:rPr sz="2400" b="1" spc="204" dirty="0">
                <a:latin typeface="Trebuchet MS"/>
                <a:cs typeface="Trebuchet MS"/>
              </a:rPr>
              <a:t>Data	</a:t>
            </a:r>
            <a:r>
              <a:rPr sz="2400" b="1" spc="285" dirty="0">
                <a:latin typeface="Trebuchet MS"/>
                <a:cs typeface="Trebuchet MS"/>
              </a:rPr>
              <a:t>Processing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019755" y="6284837"/>
            <a:ext cx="2642235" cy="1565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37235">
              <a:lnSpc>
                <a:spcPct val="100000"/>
              </a:lnSpc>
              <a:spcBef>
                <a:spcPts val="105"/>
              </a:spcBef>
              <a:tabLst>
                <a:tab pos="1671320" algn="l"/>
              </a:tabLst>
            </a:pPr>
            <a:r>
              <a:rPr sz="3000" b="1" spc="125" dirty="0">
                <a:latin typeface="Trebuchet MS"/>
                <a:cs typeface="Trebuchet MS"/>
              </a:rPr>
              <a:t>Day	</a:t>
            </a:r>
            <a:r>
              <a:rPr sz="3000" b="1" spc="80" dirty="0">
                <a:latin typeface="Trebuchet MS"/>
                <a:cs typeface="Trebuchet MS"/>
              </a:rPr>
              <a:t>5</a:t>
            </a:r>
            <a:endParaRPr sz="3000" dirty="0">
              <a:latin typeface="Trebuchet MS"/>
              <a:cs typeface="Trebuchet MS"/>
            </a:endParaRPr>
          </a:p>
          <a:p>
            <a:pPr marL="573405" marR="5080" indent="-561340">
              <a:lnSpc>
                <a:spcPts val="2550"/>
              </a:lnSpc>
              <a:spcBef>
                <a:spcPts val="3450"/>
              </a:spcBef>
              <a:tabLst>
                <a:tab pos="1320800" algn="l"/>
              </a:tabLst>
            </a:pPr>
            <a:r>
              <a:rPr sz="2400" b="1" spc="240" dirty="0">
                <a:latin typeface="Trebuchet MS"/>
                <a:cs typeface="Trebuchet MS"/>
              </a:rPr>
              <a:t>S</a:t>
            </a:r>
            <a:r>
              <a:rPr sz="2400" b="1" spc="85" dirty="0">
                <a:latin typeface="Trebuchet MS"/>
                <a:cs typeface="Trebuchet MS"/>
              </a:rPr>
              <a:t>e</a:t>
            </a:r>
            <a:r>
              <a:rPr sz="2400" b="1" spc="200" dirty="0">
                <a:latin typeface="Trebuchet MS"/>
                <a:cs typeface="Trebuchet MS"/>
              </a:rPr>
              <a:t>v</a:t>
            </a:r>
            <a:r>
              <a:rPr sz="2400" b="1" spc="85" dirty="0">
                <a:latin typeface="Trebuchet MS"/>
                <a:cs typeface="Trebuchet MS"/>
              </a:rPr>
              <a:t>e</a:t>
            </a:r>
            <a:r>
              <a:rPr sz="2400" b="1" spc="440" dirty="0">
                <a:latin typeface="Trebuchet MS"/>
                <a:cs typeface="Trebuchet MS"/>
              </a:rPr>
              <a:t>r</a:t>
            </a:r>
            <a:r>
              <a:rPr sz="2400" b="1" spc="90" dirty="0">
                <a:latin typeface="Trebuchet MS"/>
                <a:cs typeface="Trebuchet MS"/>
              </a:rPr>
              <a:t>e</a:t>
            </a:r>
            <a:r>
              <a:rPr sz="2400" b="1" dirty="0">
                <a:latin typeface="Trebuchet MS"/>
                <a:cs typeface="Trebuchet MS"/>
              </a:rPr>
              <a:t>	</a:t>
            </a:r>
            <a:r>
              <a:rPr sz="2400" b="1" spc="-655" dirty="0">
                <a:latin typeface="Trebuchet MS"/>
                <a:cs typeface="Trebuchet MS"/>
              </a:rPr>
              <a:t>W</a:t>
            </a:r>
            <a:r>
              <a:rPr sz="2400" b="1" spc="85" dirty="0">
                <a:latin typeface="Trebuchet MS"/>
                <a:cs typeface="Trebuchet MS"/>
              </a:rPr>
              <a:t>e</a:t>
            </a:r>
            <a:r>
              <a:rPr sz="2400" b="1" spc="185" dirty="0">
                <a:latin typeface="Trebuchet MS"/>
                <a:cs typeface="Trebuchet MS"/>
              </a:rPr>
              <a:t>a</a:t>
            </a:r>
            <a:r>
              <a:rPr sz="2400" b="1" spc="515" dirty="0">
                <a:latin typeface="Trebuchet MS"/>
                <a:cs typeface="Trebuchet MS"/>
              </a:rPr>
              <a:t>t</a:t>
            </a:r>
            <a:r>
              <a:rPr sz="2400" b="1" spc="40" dirty="0">
                <a:latin typeface="Trebuchet MS"/>
                <a:cs typeface="Trebuchet MS"/>
              </a:rPr>
              <a:t>h</a:t>
            </a:r>
            <a:r>
              <a:rPr sz="2400" b="1" spc="85" dirty="0">
                <a:latin typeface="Trebuchet MS"/>
                <a:cs typeface="Trebuchet MS"/>
              </a:rPr>
              <a:t>e</a:t>
            </a:r>
            <a:r>
              <a:rPr sz="2400" b="1" spc="355" dirty="0">
                <a:latin typeface="Trebuchet MS"/>
                <a:cs typeface="Trebuchet MS"/>
              </a:rPr>
              <a:t>r  </a:t>
            </a:r>
            <a:r>
              <a:rPr sz="2400" b="1" spc="250" dirty="0">
                <a:latin typeface="Trebuchet MS"/>
                <a:cs typeface="Trebuchet MS"/>
              </a:rPr>
              <a:t>Detection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688793" y="10668000"/>
            <a:ext cx="2268855" cy="1506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6565">
              <a:lnSpc>
                <a:spcPct val="100000"/>
              </a:lnSpc>
              <a:spcBef>
                <a:spcPts val="105"/>
              </a:spcBef>
              <a:tabLst>
                <a:tab pos="1390650" algn="l"/>
              </a:tabLst>
            </a:pPr>
            <a:r>
              <a:rPr sz="3000" b="1" spc="125" dirty="0">
                <a:latin typeface="Trebuchet MS"/>
                <a:cs typeface="Trebuchet MS"/>
              </a:rPr>
              <a:t>Day	</a:t>
            </a:r>
            <a:r>
              <a:rPr sz="3000" b="1" spc="80" dirty="0">
                <a:latin typeface="Trebuchet MS"/>
                <a:cs typeface="Trebuchet MS"/>
              </a:rPr>
              <a:t>7</a:t>
            </a:r>
            <a:endParaRPr sz="3000">
              <a:latin typeface="Trebuchet MS"/>
              <a:cs typeface="Trebuchet MS"/>
            </a:endParaRPr>
          </a:p>
          <a:p>
            <a:pPr marL="12700" marR="5080" indent="280035">
              <a:lnSpc>
                <a:spcPts val="2550"/>
              </a:lnSpc>
              <a:spcBef>
                <a:spcPts val="2980"/>
              </a:spcBef>
              <a:tabLst>
                <a:tab pos="1600835" algn="l"/>
              </a:tabLst>
            </a:pPr>
            <a:r>
              <a:rPr sz="2400" b="1" spc="120" dirty="0">
                <a:latin typeface="Trebuchet MS"/>
                <a:cs typeface="Trebuchet MS"/>
              </a:rPr>
              <a:t>Review	</a:t>
            </a:r>
            <a:r>
              <a:rPr sz="2400" b="1" spc="-225" dirty="0">
                <a:latin typeface="Trebuchet MS"/>
                <a:cs typeface="Trebuchet MS"/>
              </a:rPr>
              <a:t>&amp; </a:t>
            </a:r>
            <a:r>
              <a:rPr sz="2400" b="1" spc="-220" dirty="0">
                <a:latin typeface="Trebuchet MS"/>
                <a:cs typeface="Trebuchet MS"/>
              </a:rPr>
              <a:t> </a:t>
            </a:r>
            <a:r>
              <a:rPr sz="2400" b="1" spc="-225" dirty="0">
                <a:latin typeface="Trebuchet MS"/>
                <a:cs typeface="Trebuchet MS"/>
              </a:rPr>
              <a:t>O</a:t>
            </a:r>
            <a:r>
              <a:rPr sz="2400" b="1" spc="65" dirty="0">
                <a:latin typeface="Trebuchet MS"/>
                <a:cs typeface="Trebuchet MS"/>
              </a:rPr>
              <a:t>p</a:t>
            </a:r>
            <a:r>
              <a:rPr sz="2400" b="1" spc="515" dirty="0">
                <a:latin typeface="Trebuchet MS"/>
                <a:cs typeface="Trebuchet MS"/>
              </a:rPr>
              <a:t>t</a:t>
            </a:r>
            <a:r>
              <a:rPr sz="2400" b="1" spc="750" dirty="0">
                <a:latin typeface="Trebuchet MS"/>
                <a:cs typeface="Trebuchet MS"/>
              </a:rPr>
              <a:t>i</a:t>
            </a:r>
            <a:r>
              <a:rPr sz="2400" b="1" spc="-600" dirty="0">
                <a:latin typeface="Trebuchet MS"/>
                <a:cs typeface="Trebuchet MS"/>
              </a:rPr>
              <a:t>m</a:t>
            </a:r>
            <a:r>
              <a:rPr sz="2400" b="1" spc="750" dirty="0">
                <a:latin typeface="Trebuchet MS"/>
                <a:cs typeface="Trebuchet MS"/>
              </a:rPr>
              <a:t>i</a:t>
            </a:r>
            <a:r>
              <a:rPr sz="2400" b="1" spc="195" dirty="0">
                <a:latin typeface="Trebuchet MS"/>
                <a:cs typeface="Trebuchet MS"/>
              </a:rPr>
              <a:t>z</a:t>
            </a:r>
            <a:r>
              <a:rPr sz="2400" b="1" spc="185" dirty="0">
                <a:latin typeface="Trebuchet MS"/>
                <a:cs typeface="Trebuchet MS"/>
              </a:rPr>
              <a:t>a</a:t>
            </a:r>
            <a:r>
              <a:rPr sz="2400" b="1" spc="515" dirty="0">
                <a:latin typeface="Trebuchet MS"/>
                <a:cs typeface="Trebuchet MS"/>
              </a:rPr>
              <a:t>t</a:t>
            </a:r>
            <a:r>
              <a:rPr sz="2400" b="1" spc="750" dirty="0">
                <a:latin typeface="Trebuchet MS"/>
                <a:cs typeface="Trebuchet MS"/>
              </a:rPr>
              <a:t>i</a:t>
            </a:r>
            <a:r>
              <a:rPr sz="2400" b="1" spc="105" dirty="0">
                <a:latin typeface="Trebuchet MS"/>
                <a:cs typeface="Trebuchet MS"/>
              </a:rPr>
              <a:t>o</a:t>
            </a:r>
            <a:r>
              <a:rPr sz="2400" b="1" spc="55" dirty="0">
                <a:latin typeface="Trebuchet MS"/>
                <a:cs typeface="Trebuchet MS"/>
              </a:rPr>
              <a:t>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22635" y="10519691"/>
            <a:ext cx="2455545" cy="1537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43255">
              <a:lnSpc>
                <a:spcPct val="100000"/>
              </a:lnSpc>
              <a:spcBef>
                <a:spcPts val="105"/>
              </a:spcBef>
              <a:tabLst>
                <a:tab pos="1577340" algn="l"/>
              </a:tabLst>
            </a:pPr>
            <a:r>
              <a:rPr sz="3000" b="1" spc="125" dirty="0">
                <a:latin typeface="Trebuchet MS"/>
                <a:cs typeface="Trebuchet MS"/>
              </a:rPr>
              <a:t>Day	</a:t>
            </a:r>
            <a:r>
              <a:rPr sz="3000" b="1" spc="80" dirty="0">
                <a:latin typeface="Trebuchet MS"/>
                <a:cs typeface="Trebuchet MS"/>
              </a:rPr>
              <a:t>6</a:t>
            </a:r>
            <a:endParaRPr sz="3000" dirty="0">
              <a:latin typeface="Trebuchet MS"/>
              <a:cs typeface="Trebuchet MS"/>
            </a:endParaRPr>
          </a:p>
          <a:p>
            <a:pPr marL="12700" marR="5080" indent="373380">
              <a:lnSpc>
                <a:spcPts val="2550"/>
              </a:lnSpc>
              <a:spcBef>
                <a:spcPts val="3229"/>
              </a:spcBef>
              <a:tabLst>
                <a:tab pos="1694180" algn="l"/>
              </a:tabLst>
            </a:pPr>
            <a:r>
              <a:rPr sz="2400" b="1" spc="360" dirty="0">
                <a:latin typeface="Trebuchet MS"/>
                <a:cs typeface="Trebuchet MS"/>
              </a:rPr>
              <a:t>Alerts	</a:t>
            </a:r>
            <a:r>
              <a:rPr sz="2400" b="1" spc="-225" dirty="0">
                <a:latin typeface="Trebuchet MS"/>
                <a:cs typeface="Trebuchet MS"/>
              </a:rPr>
              <a:t>&amp; </a:t>
            </a:r>
            <a:r>
              <a:rPr sz="2400" b="1" spc="-220" dirty="0">
                <a:latin typeface="Trebuchet MS"/>
                <a:cs typeface="Trebuchet MS"/>
              </a:rPr>
              <a:t> </a:t>
            </a:r>
            <a:r>
              <a:rPr sz="2400" b="1" spc="-135" dirty="0">
                <a:latin typeface="Trebuchet MS"/>
                <a:cs typeface="Trebuchet MS"/>
              </a:rPr>
              <a:t>N</a:t>
            </a:r>
            <a:r>
              <a:rPr sz="2400" b="1" spc="105" dirty="0">
                <a:latin typeface="Trebuchet MS"/>
                <a:cs typeface="Trebuchet MS"/>
              </a:rPr>
              <a:t>o</a:t>
            </a:r>
            <a:r>
              <a:rPr sz="2400" b="1" spc="515" dirty="0">
                <a:latin typeface="Trebuchet MS"/>
                <a:cs typeface="Trebuchet MS"/>
              </a:rPr>
              <a:t>t</a:t>
            </a:r>
            <a:r>
              <a:rPr sz="2400" b="1" spc="750" dirty="0">
                <a:latin typeface="Trebuchet MS"/>
                <a:cs typeface="Trebuchet MS"/>
              </a:rPr>
              <a:t>i</a:t>
            </a:r>
            <a:r>
              <a:rPr sz="2400" b="1" spc="575" dirty="0">
                <a:latin typeface="Trebuchet MS"/>
                <a:cs typeface="Trebuchet MS"/>
              </a:rPr>
              <a:t>f</a:t>
            </a:r>
            <a:r>
              <a:rPr sz="2400" b="1" spc="750" dirty="0">
                <a:latin typeface="Trebuchet MS"/>
                <a:cs typeface="Trebuchet MS"/>
              </a:rPr>
              <a:t>i</a:t>
            </a:r>
            <a:r>
              <a:rPr sz="2400" b="1" spc="235" dirty="0">
                <a:latin typeface="Trebuchet MS"/>
                <a:cs typeface="Trebuchet MS"/>
              </a:rPr>
              <a:t>c</a:t>
            </a:r>
            <a:r>
              <a:rPr sz="2400" b="1" spc="185" dirty="0">
                <a:latin typeface="Trebuchet MS"/>
                <a:cs typeface="Trebuchet MS"/>
              </a:rPr>
              <a:t>a</a:t>
            </a:r>
            <a:r>
              <a:rPr sz="2400" b="1" spc="515" dirty="0">
                <a:latin typeface="Trebuchet MS"/>
                <a:cs typeface="Trebuchet MS"/>
              </a:rPr>
              <a:t>t</a:t>
            </a:r>
            <a:r>
              <a:rPr sz="2400" b="1" spc="750" dirty="0">
                <a:latin typeface="Trebuchet MS"/>
                <a:cs typeface="Trebuchet MS"/>
              </a:rPr>
              <a:t>i</a:t>
            </a:r>
            <a:r>
              <a:rPr sz="2400" b="1" spc="105" dirty="0">
                <a:latin typeface="Trebuchet MS"/>
                <a:cs typeface="Trebuchet MS"/>
              </a:rPr>
              <a:t>o</a:t>
            </a:r>
            <a:r>
              <a:rPr sz="2400" b="1" spc="50" dirty="0">
                <a:latin typeface="Trebuchet MS"/>
                <a:cs typeface="Trebuchet MS"/>
              </a:rPr>
              <a:t>n</a:t>
            </a:r>
            <a:r>
              <a:rPr sz="2400" b="1" spc="434" dirty="0">
                <a:latin typeface="Trebuchet MS"/>
                <a:cs typeface="Trebuchet MS"/>
              </a:rPr>
              <a:t>s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81080" y="6041373"/>
            <a:ext cx="3016250" cy="1242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7880">
              <a:lnSpc>
                <a:spcPct val="100000"/>
              </a:lnSpc>
              <a:spcBef>
                <a:spcPts val="105"/>
              </a:spcBef>
              <a:tabLst>
                <a:tab pos="1751964" algn="l"/>
              </a:tabLst>
            </a:pPr>
            <a:r>
              <a:rPr sz="3000" b="1" spc="125" dirty="0">
                <a:latin typeface="Trebuchet MS"/>
                <a:cs typeface="Trebuchet MS"/>
              </a:rPr>
              <a:t>Day	</a:t>
            </a:r>
            <a:r>
              <a:rPr sz="3000" b="1" spc="80" dirty="0">
                <a:latin typeface="Trebuchet MS"/>
                <a:cs typeface="Trebuchet MS"/>
              </a:rPr>
              <a:t>4</a:t>
            </a:r>
            <a:endParaRPr sz="3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90"/>
              </a:spcBef>
              <a:tabLst>
                <a:tab pos="1133475" algn="l"/>
              </a:tabLst>
            </a:pPr>
            <a:r>
              <a:rPr sz="2400" b="1" spc="140" dirty="0">
                <a:latin typeface="Trebuchet MS"/>
                <a:cs typeface="Trebuchet MS"/>
              </a:rPr>
              <a:t>Model	</a:t>
            </a:r>
            <a:r>
              <a:rPr sz="2400" b="1" spc="210" dirty="0">
                <a:latin typeface="Trebuchet MS"/>
                <a:cs typeface="Trebuchet MS"/>
              </a:rPr>
              <a:t>Generation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FE7D6D-CBA7-322D-42D6-E95207D3C312}"/>
              </a:ext>
            </a:extLst>
          </p:cNvPr>
          <p:cNvSpPr txBox="1"/>
          <p:nvPr/>
        </p:nvSpPr>
        <p:spPr>
          <a:xfrm>
            <a:off x="3962400" y="1447800"/>
            <a:ext cx="1036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    WEEK 8 ACTIVITY</a:t>
            </a:r>
          </a:p>
          <a:p>
            <a:r>
              <a:rPr lang="en-IN" sz="7200" dirty="0"/>
              <a:t>       PERSONA’s AND    </a:t>
            </a:r>
          </a:p>
          <a:p>
            <a:r>
              <a:rPr lang="en-IN" sz="7200" dirty="0"/>
              <a:t>             OIOR    TABLE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382395" y="6321425"/>
            <a:ext cx="16905605" cy="61857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296015">
              <a:lnSpc>
                <a:spcPct val="115199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N</a:t>
            </a:r>
            <a:r>
              <a:rPr sz="3200" spc="-145" dirty="0">
                <a:latin typeface="Verdana"/>
                <a:cs typeface="Verdana"/>
              </a:rPr>
              <a:t>a</a:t>
            </a:r>
            <a:r>
              <a:rPr sz="3200" spc="-180" dirty="0">
                <a:latin typeface="Verdana"/>
                <a:cs typeface="Verdana"/>
              </a:rPr>
              <a:t>m</a:t>
            </a:r>
            <a:r>
              <a:rPr sz="3200" spc="-75" dirty="0">
                <a:latin typeface="Verdana"/>
                <a:cs typeface="Verdana"/>
              </a:rPr>
              <a:t>e</a:t>
            </a:r>
            <a:r>
              <a:rPr sz="3200" spc="-615" dirty="0">
                <a:latin typeface="Verdana"/>
                <a:cs typeface="Verdana"/>
              </a:rPr>
              <a:t>: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-45" dirty="0">
                <a:latin typeface="Verdana"/>
                <a:cs typeface="Verdana"/>
              </a:rPr>
              <a:t>D</a:t>
            </a:r>
            <a:r>
              <a:rPr sz="3200" spc="-145" dirty="0">
                <a:latin typeface="Verdana"/>
                <a:cs typeface="Verdana"/>
              </a:rPr>
              <a:t>a</a:t>
            </a:r>
            <a:r>
              <a:rPr sz="3200" spc="-75" dirty="0">
                <a:latin typeface="Verdana"/>
                <a:cs typeface="Verdana"/>
              </a:rPr>
              <a:t>v</a:t>
            </a:r>
            <a:r>
              <a:rPr sz="3200" spc="-30" dirty="0">
                <a:latin typeface="Verdana"/>
                <a:cs typeface="Verdana"/>
              </a:rPr>
              <a:t>i</a:t>
            </a:r>
            <a:r>
              <a:rPr sz="3200" spc="60" dirty="0">
                <a:latin typeface="Verdana"/>
                <a:cs typeface="Verdana"/>
              </a:rPr>
              <a:t>d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-114" dirty="0">
                <a:latin typeface="Verdana"/>
                <a:cs typeface="Verdana"/>
              </a:rPr>
              <a:t>T</a:t>
            </a:r>
            <a:r>
              <a:rPr sz="3200" spc="-50" dirty="0">
                <a:latin typeface="Verdana"/>
                <a:cs typeface="Verdana"/>
              </a:rPr>
              <a:t>h</a:t>
            </a:r>
            <a:r>
              <a:rPr sz="3200" spc="30" dirty="0">
                <a:latin typeface="Verdana"/>
                <a:cs typeface="Verdana"/>
              </a:rPr>
              <a:t>o</a:t>
            </a:r>
            <a:r>
              <a:rPr sz="3200" spc="-180" dirty="0">
                <a:latin typeface="Verdana"/>
                <a:cs typeface="Verdana"/>
              </a:rPr>
              <a:t>m</a:t>
            </a:r>
            <a:r>
              <a:rPr sz="3200" spc="55" dirty="0">
                <a:latin typeface="Verdana"/>
                <a:cs typeface="Verdana"/>
              </a:rPr>
              <a:t>p</a:t>
            </a:r>
            <a:r>
              <a:rPr sz="3200" spc="-80" dirty="0">
                <a:latin typeface="Verdana"/>
                <a:cs typeface="Verdana"/>
              </a:rPr>
              <a:t>s</a:t>
            </a:r>
            <a:r>
              <a:rPr sz="3200" spc="30" dirty="0">
                <a:latin typeface="Verdana"/>
                <a:cs typeface="Verdana"/>
              </a:rPr>
              <a:t>o</a:t>
            </a:r>
            <a:r>
              <a:rPr sz="3200" spc="-30" dirty="0">
                <a:latin typeface="Verdana"/>
                <a:cs typeface="Verdana"/>
              </a:rPr>
              <a:t>n  </a:t>
            </a:r>
            <a:r>
              <a:rPr sz="3200" spc="-114" dirty="0">
                <a:latin typeface="Verdana"/>
                <a:cs typeface="Verdana"/>
              </a:rPr>
              <a:t>R</a:t>
            </a:r>
            <a:r>
              <a:rPr sz="3200" spc="30" dirty="0">
                <a:latin typeface="Verdana"/>
                <a:cs typeface="Verdana"/>
              </a:rPr>
              <a:t>o</a:t>
            </a:r>
            <a:r>
              <a:rPr sz="3200" spc="50" dirty="0">
                <a:latin typeface="Verdana"/>
                <a:cs typeface="Verdana"/>
              </a:rPr>
              <a:t>l</a:t>
            </a:r>
            <a:r>
              <a:rPr sz="3200" spc="-75" dirty="0">
                <a:latin typeface="Verdana"/>
                <a:cs typeface="Verdana"/>
              </a:rPr>
              <a:t>e</a:t>
            </a:r>
            <a:r>
              <a:rPr sz="3200" spc="-615" dirty="0">
                <a:latin typeface="Verdana"/>
                <a:cs typeface="Verdana"/>
              </a:rPr>
              <a:t>: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O</a:t>
            </a:r>
            <a:r>
              <a:rPr sz="3200" spc="-75" dirty="0">
                <a:latin typeface="Verdana"/>
                <a:cs typeface="Verdana"/>
              </a:rPr>
              <a:t>u</a:t>
            </a:r>
            <a:r>
              <a:rPr sz="3200" spc="45" dirty="0">
                <a:latin typeface="Verdana"/>
                <a:cs typeface="Verdana"/>
              </a:rPr>
              <a:t>t</a:t>
            </a:r>
            <a:r>
              <a:rPr sz="3200" spc="55" dirty="0">
                <a:latin typeface="Verdana"/>
                <a:cs typeface="Verdana"/>
              </a:rPr>
              <a:t>d</a:t>
            </a:r>
            <a:r>
              <a:rPr sz="3200" spc="30" dirty="0">
                <a:latin typeface="Verdana"/>
                <a:cs typeface="Verdana"/>
              </a:rPr>
              <a:t>oo</a:t>
            </a:r>
            <a:r>
              <a:rPr sz="3200" spc="-35" dirty="0">
                <a:latin typeface="Verdana"/>
                <a:cs typeface="Verdana"/>
              </a:rPr>
              <a:t>r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-100" dirty="0">
                <a:latin typeface="Verdana"/>
                <a:cs typeface="Verdana"/>
              </a:rPr>
              <a:t>E</a:t>
            </a:r>
            <a:r>
              <a:rPr sz="3200" spc="-75" dirty="0">
                <a:latin typeface="Verdana"/>
                <a:cs typeface="Verdana"/>
              </a:rPr>
              <a:t>ve</a:t>
            </a:r>
            <a:r>
              <a:rPr sz="3200" spc="-50" dirty="0">
                <a:latin typeface="Verdana"/>
                <a:cs typeface="Verdana"/>
              </a:rPr>
              <a:t>n</a:t>
            </a:r>
            <a:r>
              <a:rPr sz="3200" spc="50" dirty="0">
                <a:latin typeface="Verdana"/>
                <a:cs typeface="Verdana"/>
              </a:rPr>
              <a:t>t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145" dirty="0">
                <a:latin typeface="Verdana"/>
                <a:cs typeface="Verdana"/>
              </a:rPr>
              <a:t>P</a:t>
            </a:r>
            <a:r>
              <a:rPr sz="3200" spc="50" dirty="0">
                <a:latin typeface="Verdana"/>
                <a:cs typeface="Verdana"/>
              </a:rPr>
              <a:t>l</a:t>
            </a:r>
            <a:r>
              <a:rPr sz="3200" spc="-145" dirty="0">
                <a:latin typeface="Verdana"/>
                <a:cs typeface="Verdana"/>
              </a:rPr>
              <a:t>a</a:t>
            </a:r>
            <a:r>
              <a:rPr sz="3200" spc="-50" dirty="0">
                <a:latin typeface="Verdana"/>
                <a:cs typeface="Verdana"/>
              </a:rPr>
              <a:t>nn</a:t>
            </a:r>
            <a:r>
              <a:rPr sz="3200" spc="-75" dirty="0">
                <a:latin typeface="Verdana"/>
                <a:cs typeface="Verdana"/>
              </a:rPr>
              <a:t>e</a:t>
            </a:r>
            <a:r>
              <a:rPr sz="3200" spc="-35" dirty="0">
                <a:latin typeface="Verdana"/>
                <a:cs typeface="Verdana"/>
              </a:rPr>
              <a:t>r  </a:t>
            </a:r>
            <a:r>
              <a:rPr sz="3200" spc="-50" dirty="0">
                <a:latin typeface="Verdana"/>
                <a:cs typeface="Verdana"/>
              </a:rPr>
              <a:t>A</a:t>
            </a:r>
            <a:r>
              <a:rPr sz="3200" spc="-235" dirty="0">
                <a:latin typeface="Verdana"/>
                <a:cs typeface="Verdana"/>
              </a:rPr>
              <a:t>g</a:t>
            </a:r>
            <a:r>
              <a:rPr sz="3200" spc="-75" dirty="0">
                <a:latin typeface="Verdana"/>
                <a:cs typeface="Verdana"/>
              </a:rPr>
              <a:t>e</a:t>
            </a:r>
            <a:r>
              <a:rPr sz="3200" spc="-615" dirty="0">
                <a:latin typeface="Verdana"/>
                <a:cs typeface="Verdana"/>
              </a:rPr>
              <a:t>: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-105" dirty="0">
                <a:latin typeface="Verdana"/>
                <a:cs typeface="Verdana"/>
              </a:rPr>
              <a:t>4</a:t>
            </a:r>
            <a:r>
              <a:rPr sz="3200" spc="210" dirty="0">
                <a:latin typeface="Verdana"/>
                <a:cs typeface="Verdana"/>
              </a:rPr>
              <a:t>0</a:t>
            </a:r>
            <a:endParaRPr sz="3200" dirty="0">
              <a:latin typeface="Verdana"/>
              <a:cs typeface="Verdana"/>
            </a:endParaRPr>
          </a:p>
          <a:p>
            <a:pPr marL="12700" marR="5080">
              <a:lnSpc>
                <a:spcPct val="115199"/>
              </a:lnSpc>
            </a:pPr>
            <a:r>
              <a:rPr sz="3200" spc="-114" dirty="0">
                <a:latin typeface="Verdana"/>
                <a:cs typeface="Verdana"/>
              </a:rPr>
              <a:t>Background: </a:t>
            </a:r>
            <a:r>
              <a:rPr sz="3200" spc="-45" dirty="0">
                <a:latin typeface="Verdana"/>
                <a:cs typeface="Verdana"/>
              </a:rPr>
              <a:t>David </a:t>
            </a:r>
            <a:r>
              <a:rPr sz="3200" spc="-35" dirty="0">
                <a:latin typeface="Verdana"/>
                <a:cs typeface="Verdana"/>
              </a:rPr>
              <a:t>plans </a:t>
            </a:r>
            <a:r>
              <a:rPr sz="3200" spc="-90" dirty="0">
                <a:latin typeface="Verdana"/>
                <a:cs typeface="Verdana"/>
              </a:rPr>
              <a:t>large </a:t>
            </a:r>
            <a:r>
              <a:rPr sz="3200" spc="10" dirty="0">
                <a:latin typeface="Verdana"/>
                <a:cs typeface="Verdana"/>
              </a:rPr>
              <a:t>outdoor </a:t>
            </a:r>
            <a:r>
              <a:rPr sz="3200" spc="-50" dirty="0">
                <a:latin typeface="Verdana"/>
                <a:cs typeface="Verdana"/>
              </a:rPr>
              <a:t>events </a:t>
            </a:r>
            <a:r>
              <a:rPr sz="3200" spc="-45" dirty="0">
                <a:latin typeface="Verdana"/>
                <a:cs typeface="Verdana"/>
              </a:rPr>
              <a:t>and needs </a:t>
            </a:r>
            <a:r>
              <a:rPr sz="3200" spc="40" dirty="0">
                <a:latin typeface="Verdana"/>
                <a:cs typeface="Verdana"/>
              </a:rPr>
              <a:t>to </a:t>
            </a:r>
            <a:r>
              <a:rPr sz="3200" spc="-105" dirty="0">
                <a:latin typeface="Verdana"/>
                <a:cs typeface="Verdana"/>
              </a:rPr>
              <a:t>know </a:t>
            </a:r>
            <a:r>
              <a:rPr sz="3200" spc="-20" dirty="0">
                <a:latin typeface="Verdana"/>
                <a:cs typeface="Verdana"/>
              </a:rPr>
              <a:t>precise </a:t>
            </a:r>
            <a:endParaRPr lang="en-IN" sz="3200" spc="-20" dirty="0">
              <a:latin typeface="Verdana"/>
              <a:cs typeface="Verdana"/>
            </a:endParaRPr>
          </a:p>
          <a:p>
            <a:pPr marL="12700" marR="5080">
              <a:lnSpc>
                <a:spcPct val="115199"/>
              </a:lnSpc>
            </a:pPr>
            <a:r>
              <a:rPr sz="3200" spc="-65" dirty="0">
                <a:latin typeface="Verdana"/>
                <a:cs typeface="Verdana"/>
              </a:rPr>
              <a:t>weather </a:t>
            </a:r>
            <a:r>
              <a:rPr sz="3200" spc="-60" dirty="0">
                <a:latin typeface="Verdana"/>
                <a:cs typeface="Verdana"/>
              </a:rPr>
              <a:t> </a:t>
            </a:r>
            <a:r>
              <a:rPr sz="3200" spc="5" dirty="0">
                <a:latin typeface="Verdana"/>
                <a:cs typeface="Verdana"/>
              </a:rPr>
              <a:t>conditions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well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in</a:t>
            </a:r>
            <a:r>
              <a:rPr sz="3200" spc="-340" dirty="0">
                <a:latin typeface="Verdana"/>
                <a:cs typeface="Verdana"/>
              </a:rPr>
              <a:t> </a:t>
            </a:r>
            <a:r>
              <a:rPr sz="3200" spc="-80" dirty="0">
                <a:latin typeface="Verdana"/>
                <a:cs typeface="Verdana"/>
              </a:rPr>
              <a:t>advance.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His</a:t>
            </a:r>
            <a:r>
              <a:rPr sz="3200" spc="-340" dirty="0">
                <a:latin typeface="Verdana"/>
                <a:cs typeface="Verdana"/>
              </a:rPr>
              <a:t> </a:t>
            </a:r>
            <a:r>
              <a:rPr sz="3200" spc="-15" dirty="0">
                <a:latin typeface="Verdana"/>
                <a:cs typeface="Verdana"/>
              </a:rPr>
              <a:t>decisions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about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5" dirty="0">
                <a:latin typeface="Verdana"/>
                <a:cs typeface="Verdana"/>
              </a:rPr>
              <a:t>location</a:t>
            </a:r>
            <a:r>
              <a:rPr sz="3200" spc="-340" dirty="0">
                <a:latin typeface="Verdana"/>
                <a:cs typeface="Verdana"/>
              </a:rPr>
              <a:t> </a:t>
            </a:r>
            <a:r>
              <a:rPr sz="3200" spc="-75" dirty="0">
                <a:latin typeface="Verdana"/>
                <a:cs typeface="Verdana"/>
              </a:rPr>
              <a:t>setup,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-85" dirty="0">
                <a:latin typeface="Verdana"/>
                <a:cs typeface="Verdana"/>
              </a:rPr>
              <a:t>guest</a:t>
            </a:r>
            <a:endParaRPr lang="en-IN" sz="3200" spc="-85" dirty="0">
              <a:latin typeface="Verdana"/>
              <a:cs typeface="Verdana"/>
            </a:endParaRPr>
          </a:p>
          <a:p>
            <a:pPr marL="12700" marR="5080">
              <a:lnSpc>
                <a:spcPct val="115199"/>
              </a:lnSpc>
            </a:pPr>
            <a:r>
              <a:rPr sz="3200" spc="-340" dirty="0">
                <a:latin typeface="Verdana"/>
                <a:cs typeface="Verdana"/>
              </a:rPr>
              <a:t> </a:t>
            </a:r>
            <a:r>
              <a:rPr sz="3200" spc="-80" dirty="0">
                <a:latin typeface="Verdana"/>
                <a:cs typeface="Verdana"/>
              </a:rPr>
              <a:t>safety,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-45" dirty="0">
                <a:latin typeface="Verdana"/>
                <a:cs typeface="Verdana"/>
              </a:rPr>
              <a:t>and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-45" dirty="0">
                <a:latin typeface="Verdana"/>
                <a:cs typeface="Verdana"/>
              </a:rPr>
              <a:t>event </a:t>
            </a:r>
            <a:r>
              <a:rPr sz="3200" spc="-1110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schedule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-85" dirty="0">
                <a:latin typeface="Verdana"/>
                <a:cs typeface="Verdana"/>
              </a:rPr>
              <a:t>are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-15" dirty="0">
                <a:latin typeface="Verdana"/>
                <a:cs typeface="Verdana"/>
              </a:rPr>
              <a:t>all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-60" dirty="0">
                <a:latin typeface="Verdana"/>
                <a:cs typeface="Verdana"/>
              </a:rPr>
              <a:t>heavily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impacted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by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the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-100" dirty="0">
                <a:latin typeface="Verdana"/>
                <a:cs typeface="Verdana"/>
              </a:rPr>
              <a:t>weather.</a:t>
            </a:r>
            <a:endParaRPr sz="3200" dirty="0">
              <a:latin typeface="Verdana"/>
              <a:cs typeface="Verdana"/>
            </a:endParaRPr>
          </a:p>
          <a:p>
            <a:pPr marL="12700" marR="52705">
              <a:lnSpc>
                <a:spcPct val="115199"/>
              </a:lnSpc>
              <a:spcBef>
                <a:spcPts val="5"/>
              </a:spcBef>
            </a:pPr>
            <a:r>
              <a:rPr sz="3200" spc="35" dirty="0">
                <a:latin typeface="Verdana"/>
                <a:cs typeface="Verdana"/>
              </a:rPr>
              <a:t>N</a:t>
            </a:r>
            <a:r>
              <a:rPr sz="3200" spc="-75" dirty="0">
                <a:latin typeface="Verdana"/>
                <a:cs typeface="Verdana"/>
              </a:rPr>
              <a:t>ee</a:t>
            </a:r>
            <a:r>
              <a:rPr sz="3200" spc="55" dirty="0">
                <a:latin typeface="Verdana"/>
                <a:cs typeface="Verdana"/>
              </a:rPr>
              <a:t>d</a:t>
            </a:r>
            <a:r>
              <a:rPr sz="3200" spc="-80" dirty="0">
                <a:latin typeface="Verdana"/>
                <a:cs typeface="Verdana"/>
              </a:rPr>
              <a:t>s</a:t>
            </a:r>
            <a:r>
              <a:rPr sz="3200" spc="-615" dirty="0">
                <a:latin typeface="Verdana"/>
                <a:cs typeface="Verdana"/>
              </a:rPr>
              <a:t>: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20" dirty="0">
                <a:latin typeface="Verdana"/>
                <a:cs typeface="Verdana"/>
              </a:rPr>
              <a:t>L</a:t>
            </a:r>
            <a:r>
              <a:rPr sz="3200" spc="30" dirty="0">
                <a:latin typeface="Verdana"/>
                <a:cs typeface="Verdana"/>
              </a:rPr>
              <a:t>o</a:t>
            </a:r>
            <a:r>
              <a:rPr sz="3200" spc="-50" dirty="0">
                <a:latin typeface="Verdana"/>
                <a:cs typeface="Verdana"/>
              </a:rPr>
              <a:t>n</a:t>
            </a:r>
            <a:r>
              <a:rPr sz="3200" spc="-235" dirty="0">
                <a:latin typeface="Verdana"/>
                <a:cs typeface="Verdana"/>
              </a:rPr>
              <a:t>g</a:t>
            </a:r>
            <a:r>
              <a:rPr sz="3200" spc="-250" dirty="0">
                <a:latin typeface="Verdana"/>
                <a:cs typeface="Verdana"/>
              </a:rPr>
              <a:t>-</a:t>
            </a:r>
            <a:r>
              <a:rPr sz="3200" spc="45" dirty="0">
                <a:latin typeface="Verdana"/>
                <a:cs typeface="Verdana"/>
              </a:rPr>
              <a:t>t</a:t>
            </a:r>
            <a:r>
              <a:rPr sz="3200" spc="-75" dirty="0">
                <a:latin typeface="Verdana"/>
                <a:cs typeface="Verdana"/>
              </a:rPr>
              <a:t>e</a:t>
            </a:r>
            <a:r>
              <a:rPr sz="3200" spc="-40" dirty="0">
                <a:latin typeface="Verdana"/>
                <a:cs typeface="Verdana"/>
              </a:rPr>
              <a:t>r</a:t>
            </a:r>
            <a:r>
              <a:rPr sz="3200" spc="-175" dirty="0">
                <a:latin typeface="Verdana"/>
                <a:cs typeface="Verdana"/>
              </a:rPr>
              <a:t>m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-114" dirty="0">
                <a:latin typeface="Verdana"/>
                <a:cs typeface="Verdana"/>
              </a:rPr>
              <a:t>w</a:t>
            </a:r>
            <a:r>
              <a:rPr sz="3200" spc="-75" dirty="0">
                <a:latin typeface="Verdana"/>
                <a:cs typeface="Verdana"/>
              </a:rPr>
              <a:t>e</a:t>
            </a:r>
            <a:r>
              <a:rPr sz="3200" spc="-145" dirty="0">
                <a:latin typeface="Verdana"/>
                <a:cs typeface="Verdana"/>
              </a:rPr>
              <a:t>a</a:t>
            </a:r>
            <a:r>
              <a:rPr sz="3200" spc="45" dirty="0">
                <a:latin typeface="Verdana"/>
                <a:cs typeface="Verdana"/>
              </a:rPr>
              <a:t>t</a:t>
            </a:r>
            <a:r>
              <a:rPr sz="3200" spc="-50" dirty="0">
                <a:latin typeface="Verdana"/>
                <a:cs typeface="Verdana"/>
              </a:rPr>
              <a:t>h</a:t>
            </a:r>
            <a:r>
              <a:rPr sz="3200" spc="-75" dirty="0">
                <a:latin typeface="Verdana"/>
                <a:cs typeface="Verdana"/>
              </a:rPr>
              <a:t>e</a:t>
            </a:r>
            <a:r>
              <a:rPr sz="3200" spc="-35" dirty="0">
                <a:latin typeface="Verdana"/>
                <a:cs typeface="Verdana"/>
              </a:rPr>
              <a:t>r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95" dirty="0">
                <a:latin typeface="Verdana"/>
                <a:cs typeface="Verdana"/>
              </a:rPr>
              <a:t>f</a:t>
            </a:r>
            <a:r>
              <a:rPr sz="3200" spc="30" dirty="0">
                <a:latin typeface="Verdana"/>
                <a:cs typeface="Verdana"/>
              </a:rPr>
              <a:t>o</a:t>
            </a:r>
            <a:r>
              <a:rPr sz="3200" spc="-40" dirty="0">
                <a:latin typeface="Verdana"/>
                <a:cs typeface="Verdana"/>
              </a:rPr>
              <a:t>r</a:t>
            </a:r>
            <a:r>
              <a:rPr sz="3200" spc="-75" dirty="0">
                <a:latin typeface="Verdana"/>
                <a:cs typeface="Verdana"/>
              </a:rPr>
              <a:t>e</a:t>
            </a:r>
            <a:r>
              <a:rPr sz="3200" spc="100" dirty="0">
                <a:latin typeface="Verdana"/>
                <a:cs typeface="Verdana"/>
              </a:rPr>
              <a:t>c</a:t>
            </a:r>
            <a:r>
              <a:rPr sz="3200" spc="-145" dirty="0">
                <a:latin typeface="Verdana"/>
                <a:cs typeface="Verdana"/>
              </a:rPr>
              <a:t>a</a:t>
            </a:r>
            <a:r>
              <a:rPr sz="3200" spc="-80" dirty="0">
                <a:latin typeface="Verdana"/>
                <a:cs typeface="Verdana"/>
              </a:rPr>
              <a:t>s</a:t>
            </a:r>
            <a:r>
              <a:rPr sz="3200" spc="45" dirty="0">
                <a:latin typeface="Verdana"/>
                <a:cs typeface="Verdana"/>
              </a:rPr>
              <a:t>t</a:t>
            </a:r>
            <a:r>
              <a:rPr sz="3200" spc="-80" dirty="0">
                <a:latin typeface="Verdana"/>
                <a:cs typeface="Verdana"/>
              </a:rPr>
              <a:t>s</a:t>
            </a:r>
            <a:r>
              <a:rPr sz="3200" spc="-320" dirty="0">
                <a:latin typeface="Verdana"/>
                <a:cs typeface="Verdana"/>
              </a:rPr>
              <a:t>,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-80" dirty="0">
                <a:latin typeface="Verdana"/>
                <a:cs typeface="Verdana"/>
              </a:rPr>
              <a:t>s</a:t>
            </a:r>
            <a:r>
              <a:rPr sz="3200" spc="-75" dirty="0">
                <a:latin typeface="Verdana"/>
                <a:cs typeface="Verdana"/>
              </a:rPr>
              <a:t>eve</a:t>
            </a:r>
            <a:r>
              <a:rPr sz="3200" spc="-40" dirty="0">
                <a:latin typeface="Verdana"/>
                <a:cs typeface="Verdana"/>
              </a:rPr>
              <a:t>r</a:t>
            </a:r>
            <a:r>
              <a:rPr sz="3200" spc="-70" dirty="0">
                <a:latin typeface="Verdana"/>
                <a:cs typeface="Verdana"/>
              </a:rPr>
              <a:t>e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-114" dirty="0">
                <a:latin typeface="Verdana"/>
                <a:cs typeface="Verdana"/>
              </a:rPr>
              <a:t>w</a:t>
            </a:r>
            <a:r>
              <a:rPr sz="3200" spc="-75" dirty="0">
                <a:latin typeface="Verdana"/>
                <a:cs typeface="Verdana"/>
              </a:rPr>
              <a:t>e</a:t>
            </a:r>
            <a:r>
              <a:rPr sz="3200" spc="-145" dirty="0">
                <a:latin typeface="Verdana"/>
                <a:cs typeface="Verdana"/>
              </a:rPr>
              <a:t>a</a:t>
            </a:r>
            <a:r>
              <a:rPr sz="3200" spc="45" dirty="0">
                <a:latin typeface="Verdana"/>
                <a:cs typeface="Verdana"/>
              </a:rPr>
              <a:t>t</a:t>
            </a:r>
            <a:r>
              <a:rPr sz="3200" spc="-50" dirty="0">
                <a:latin typeface="Verdana"/>
                <a:cs typeface="Verdana"/>
              </a:rPr>
              <a:t>h</a:t>
            </a:r>
            <a:r>
              <a:rPr sz="3200" spc="-75" dirty="0">
                <a:latin typeface="Verdana"/>
                <a:cs typeface="Verdana"/>
              </a:rPr>
              <a:t>e</a:t>
            </a:r>
            <a:r>
              <a:rPr sz="3200" spc="-35" dirty="0">
                <a:latin typeface="Verdana"/>
                <a:cs typeface="Verdana"/>
              </a:rPr>
              <a:t>r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-145" dirty="0">
                <a:latin typeface="Verdana"/>
                <a:cs typeface="Verdana"/>
              </a:rPr>
              <a:t>a</a:t>
            </a:r>
            <a:r>
              <a:rPr sz="3200" spc="50" dirty="0">
                <a:latin typeface="Verdana"/>
                <a:cs typeface="Verdana"/>
              </a:rPr>
              <a:t>l</a:t>
            </a:r>
            <a:r>
              <a:rPr sz="3200" spc="-75" dirty="0">
                <a:latin typeface="Verdana"/>
                <a:cs typeface="Verdana"/>
              </a:rPr>
              <a:t>e</a:t>
            </a:r>
            <a:r>
              <a:rPr sz="3200" spc="-40" dirty="0">
                <a:latin typeface="Verdana"/>
                <a:cs typeface="Verdana"/>
              </a:rPr>
              <a:t>r</a:t>
            </a:r>
            <a:r>
              <a:rPr sz="3200" spc="45" dirty="0">
                <a:latin typeface="Verdana"/>
                <a:cs typeface="Verdana"/>
              </a:rPr>
              <a:t>t</a:t>
            </a:r>
            <a:r>
              <a:rPr sz="3200" spc="-80" dirty="0">
                <a:latin typeface="Verdana"/>
                <a:cs typeface="Verdana"/>
              </a:rPr>
              <a:t>s</a:t>
            </a:r>
            <a:r>
              <a:rPr sz="3200" spc="-320" dirty="0">
                <a:latin typeface="Verdana"/>
                <a:cs typeface="Verdana"/>
              </a:rPr>
              <a:t>,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-180" dirty="0">
                <a:latin typeface="Verdana"/>
                <a:cs typeface="Verdana"/>
              </a:rPr>
              <a:t>m</a:t>
            </a:r>
            <a:r>
              <a:rPr sz="3200" spc="30" dirty="0">
                <a:latin typeface="Verdana"/>
                <a:cs typeface="Verdana"/>
              </a:rPr>
              <a:t>o</a:t>
            </a:r>
            <a:r>
              <a:rPr sz="3200" spc="55" dirty="0">
                <a:latin typeface="Verdana"/>
                <a:cs typeface="Verdana"/>
              </a:rPr>
              <a:t>b</a:t>
            </a:r>
            <a:r>
              <a:rPr sz="3200" spc="-30" dirty="0">
                <a:latin typeface="Verdana"/>
                <a:cs typeface="Verdana"/>
              </a:rPr>
              <a:t>i</a:t>
            </a:r>
            <a:r>
              <a:rPr sz="3200" spc="50" dirty="0">
                <a:latin typeface="Verdana"/>
                <a:cs typeface="Verdana"/>
              </a:rPr>
              <a:t>l</a:t>
            </a:r>
            <a:r>
              <a:rPr sz="3200" spc="-75" dirty="0">
                <a:latin typeface="Verdana"/>
                <a:cs typeface="Verdana"/>
              </a:rPr>
              <a:t>e</a:t>
            </a:r>
            <a:r>
              <a:rPr sz="3200" spc="-250" dirty="0">
                <a:latin typeface="Verdana"/>
                <a:cs typeface="Verdana"/>
              </a:rPr>
              <a:t>-</a:t>
            </a:r>
            <a:r>
              <a:rPr sz="3200" spc="95" dirty="0">
                <a:latin typeface="Verdana"/>
                <a:cs typeface="Verdana"/>
              </a:rPr>
              <a:t>f</a:t>
            </a:r>
            <a:r>
              <a:rPr sz="3200" spc="-40" dirty="0">
                <a:latin typeface="Verdana"/>
                <a:cs typeface="Verdana"/>
              </a:rPr>
              <a:t>r</a:t>
            </a:r>
            <a:r>
              <a:rPr sz="3200" spc="-30" dirty="0">
                <a:latin typeface="Verdana"/>
                <a:cs typeface="Verdana"/>
              </a:rPr>
              <a:t>i</a:t>
            </a:r>
            <a:r>
              <a:rPr sz="3200" spc="-75" dirty="0">
                <a:latin typeface="Verdana"/>
                <a:cs typeface="Verdana"/>
              </a:rPr>
              <a:t>e</a:t>
            </a:r>
            <a:r>
              <a:rPr sz="3200" spc="-50" dirty="0">
                <a:latin typeface="Verdana"/>
                <a:cs typeface="Verdana"/>
              </a:rPr>
              <a:t>n</a:t>
            </a:r>
            <a:r>
              <a:rPr sz="3200" spc="55" dirty="0">
                <a:latin typeface="Verdana"/>
                <a:cs typeface="Verdana"/>
              </a:rPr>
              <a:t>d</a:t>
            </a:r>
            <a:r>
              <a:rPr sz="3200" spc="50" dirty="0">
                <a:latin typeface="Verdana"/>
                <a:cs typeface="Verdana"/>
              </a:rPr>
              <a:t>l</a:t>
            </a:r>
            <a:r>
              <a:rPr sz="3200" spc="-60" dirty="0">
                <a:latin typeface="Verdana"/>
                <a:cs typeface="Verdana"/>
              </a:rPr>
              <a:t>y  </a:t>
            </a:r>
            <a:r>
              <a:rPr sz="3200" spc="-30" dirty="0">
                <a:latin typeface="Verdana"/>
                <a:cs typeface="Verdana"/>
              </a:rPr>
              <a:t>notifications,</a:t>
            </a:r>
            <a:r>
              <a:rPr sz="3200" spc="-335" dirty="0">
                <a:latin typeface="Verdana"/>
                <a:cs typeface="Verdana"/>
              </a:rPr>
              <a:t> </a:t>
            </a:r>
            <a:r>
              <a:rPr sz="3200" spc="-45" dirty="0">
                <a:latin typeface="Verdana"/>
                <a:cs typeface="Verdana"/>
              </a:rPr>
              <a:t>and</a:t>
            </a:r>
            <a:r>
              <a:rPr sz="3200" spc="-335" dirty="0">
                <a:latin typeface="Verdana"/>
                <a:cs typeface="Verdana"/>
              </a:rPr>
              <a:t> </a:t>
            </a:r>
            <a:r>
              <a:rPr sz="3200" spc="-80" dirty="0">
                <a:latin typeface="Verdana"/>
                <a:cs typeface="Verdana"/>
              </a:rPr>
              <a:t>suggestions</a:t>
            </a:r>
            <a:r>
              <a:rPr sz="3200" spc="-335" dirty="0">
                <a:latin typeface="Verdana"/>
                <a:cs typeface="Verdana"/>
              </a:rPr>
              <a:t> </a:t>
            </a:r>
            <a:r>
              <a:rPr sz="3200" spc="30" dirty="0">
                <a:latin typeface="Verdana"/>
                <a:cs typeface="Verdana"/>
              </a:rPr>
              <a:t>for</a:t>
            </a:r>
            <a:r>
              <a:rPr sz="3200" spc="-335" dirty="0">
                <a:latin typeface="Verdana"/>
                <a:cs typeface="Verdana"/>
              </a:rPr>
              <a:t> </a:t>
            </a:r>
            <a:r>
              <a:rPr sz="3200" spc="-50" dirty="0">
                <a:latin typeface="Verdana"/>
                <a:cs typeface="Verdana"/>
              </a:rPr>
              <a:t>backup</a:t>
            </a:r>
            <a:r>
              <a:rPr sz="3200" spc="-335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plans</a:t>
            </a:r>
            <a:r>
              <a:rPr sz="3200" spc="-335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based</a:t>
            </a:r>
            <a:r>
              <a:rPr sz="3200" spc="-33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on</a:t>
            </a:r>
            <a:r>
              <a:rPr sz="3200" spc="-33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forecasted</a:t>
            </a:r>
            <a:r>
              <a:rPr sz="3200" spc="-335" dirty="0">
                <a:latin typeface="Verdana"/>
                <a:cs typeface="Verdana"/>
              </a:rPr>
              <a:t> </a:t>
            </a:r>
            <a:r>
              <a:rPr sz="3200" spc="-65" dirty="0">
                <a:latin typeface="Verdana"/>
                <a:cs typeface="Verdana"/>
              </a:rPr>
              <a:t>weather</a:t>
            </a:r>
            <a:r>
              <a:rPr sz="3200" spc="-330" dirty="0">
                <a:latin typeface="Verdana"/>
                <a:cs typeface="Verdana"/>
              </a:rPr>
              <a:t> </a:t>
            </a:r>
            <a:endParaRPr lang="en-IN" sz="3200" spc="-330" dirty="0">
              <a:latin typeface="Verdana"/>
              <a:cs typeface="Verdana"/>
            </a:endParaRPr>
          </a:p>
          <a:p>
            <a:pPr marL="12700" marR="52705">
              <a:lnSpc>
                <a:spcPct val="115199"/>
              </a:lnSpc>
              <a:spcBef>
                <a:spcPts val="5"/>
              </a:spcBef>
            </a:pPr>
            <a:r>
              <a:rPr sz="3200" spc="-105" dirty="0">
                <a:latin typeface="Verdana"/>
                <a:cs typeface="Verdana"/>
              </a:rPr>
              <a:t>changes.</a:t>
            </a:r>
            <a:endParaRPr lang="en-IN" sz="3200" spc="-105" dirty="0">
              <a:latin typeface="Verdana"/>
              <a:cs typeface="Verdana"/>
            </a:endParaRPr>
          </a:p>
          <a:p>
            <a:pPr marL="12700" marR="52705">
              <a:lnSpc>
                <a:spcPct val="115199"/>
              </a:lnSpc>
              <a:spcBef>
                <a:spcPts val="5"/>
              </a:spcBef>
            </a:pPr>
            <a:r>
              <a:rPr sz="3200" spc="-105" dirty="0">
                <a:latin typeface="Verdana"/>
                <a:cs typeface="Verdana"/>
              </a:rPr>
              <a:t> </a:t>
            </a:r>
            <a:r>
              <a:rPr sz="3200" spc="-1110" dirty="0">
                <a:latin typeface="Verdana"/>
                <a:cs typeface="Verdana"/>
              </a:rPr>
              <a:t> </a:t>
            </a:r>
            <a:r>
              <a:rPr sz="3200" spc="-85" dirty="0">
                <a:latin typeface="Verdana"/>
                <a:cs typeface="Verdana"/>
              </a:rPr>
              <a:t>Frustrations: </a:t>
            </a:r>
            <a:r>
              <a:rPr sz="3200" spc="-50" dirty="0">
                <a:latin typeface="Verdana"/>
                <a:cs typeface="Verdana"/>
              </a:rPr>
              <a:t>Inconsistent </a:t>
            </a:r>
            <a:r>
              <a:rPr sz="3200" spc="-80" dirty="0">
                <a:latin typeface="Verdana"/>
                <a:cs typeface="Verdana"/>
              </a:rPr>
              <a:t>long-term </a:t>
            </a:r>
            <a:r>
              <a:rPr sz="3200" spc="-45" dirty="0">
                <a:latin typeface="Verdana"/>
                <a:cs typeface="Verdana"/>
              </a:rPr>
              <a:t>forecasts, </a:t>
            </a:r>
            <a:r>
              <a:rPr sz="3200" spc="-120" dirty="0">
                <a:latin typeface="Verdana"/>
                <a:cs typeface="Verdana"/>
              </a:rPr>
              <a:t>vague </a:t>
            </a:r>
            <a:r>
              <a:rPr sz="3200" spc="-65" dirty="0">
                <a:latin typeface="Verdana"/>
                <a:cs typeface="Verdana"/>
              </a:rPr>
              <a:t>weather </a:t>
            </a:r>
            <a:r>
              <a:rPr sz="3200" spc="-30" dirty="0">
                <a:latin typeface="Verdana"/>
                <a:cs typeface="Verdana"/>
              </a:rPr>
              <a:t>predictions, </a:t>
            </a:r>
            <a:r>
              <a:rPr sz="3200" spc="-45" dirty="0">
                <a:latin typeface="Verdana"/>
                <a:cs typeface="Verdana"/>
              </a:rPr>
              <a:t>and </a:t>
            </a:r>
            <a:r>
              <a:rPr sz="3200" spc="10" dirty="0">
                <a:latin typeface="Verdana"/>
                <a:cs typeface="Verdana"/>
              </a:rPr>
              <a:t>not </a:t>
            </a:r>
            <a:r>
              <a:rPr sz="3200" spc="15" dirty="0">
                <a:latin typeface="Verdana"/>
                <a:cs typeface="Verdana"/>
              </a:rPr>
              <a:t> </a:t>
            </a:r>
            <a:r>
              <a:rPr sz="3200" spc="-40" dirty="0">
                <a:latin typeface="Verdana"/>
                <a:cs typeface="Verdana"/>
              </a:rPr>
              <a:t>r</a:t>
            </a:r>
            <a:r>
              <a:rPr sz="3200" spc="-75" dirty="0">
                <a:latin typeface="Verdana"/>
                <a:cs typeface="Verdana"/>
              </a:rPr>
              <a:t>e</a:t>
            </a:r>
            <a:r>
              <a:rPr sz="3200" spc="100" dirty="0">
                <a:latin typeface="Verdana"/>
                <a:cs typeface="Verdana"/>
              </a:rPr>
              <a:t>c</a:t>
            </a:r>
            <a:r>
              <a:rPr sz="3200" spc="-75" dirty="0">
                <a:latin typeface="Verdana"/>
                <a:cs typeface="Verdana"/>
              </a:rPr>
              <a:t>e</a:t>
            </a:r>
            <a:r>
              <a:rPr sz="3200" spc="-30" dirty="0">
                <a:latin typeface="Verdana"/>
                <a:cs typeface="Verdana"/>
              </a:rPr>
              <a:t>i</a:t>
            </a:r>
            <a:r>
              <a:rPr sz="3200" spc="-75" dirty="0">
                <a:latin typeface="Verdana"/>
                <a:cs typeface="Verdana"/>
              </a:rPr>
              <a:t>v</a:t>
            </a:r>
            <a:r>
              <a:rPr sz="3200" spc="-30" dirty="0">
                <a:latin typeface="Verdana"/>
                <a:cs typeface="Verdana"/>
              </a:rPr>
              <a:t>i</a:t>
            </a:r>
            <a:r>
              <a:rPr sz="3200" spc="-50" dirty="0">
                <a:latin typeface="Verdana"/>
                <a:cs typeface="Verdana"/>
              </a:rPr>
              <a:t>n</a:t>
            </a:r>
            <a:r>
              <a:rPr sz="3200" spc="-229" dirty="0">
                <a:latin typeface="Verdana"/>
                <a:cs typeface="Verdana"/>
              </a:rPr>
              <a:t>g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45" dirty="0">
                <a:latin typeface="Verdana"/>
                <a:cs typeface="Verdana"/>
              </a:rPr>
              <a:t>t</a:t>
            </a:r>
            <a:r>
              <a:rPr sz="3200" spc="-30" dirty="0">
                <a:latin typeface="Verdana"/>
                <a:cs typeface="Verdana"/>
              </a:rPr>
              <a:t>i</a:t>
            </a:r>
            <a:r>
              <a:rPr sz="3200" spc="-180" dirty="0">
                <a:latin typeface="Verdana"/>
                <a:cs typeface="Verdana"/>
              </a:rPr>
              <a:t>m</a:t>
            </a:r>
            <a:r>
              <a:rPr sz="3200" spc="-75" dirty="0">
                <a:latin typeface="Verdana"/>
                <a:cs typeface="Verdana"/>
              </a:rPr>
              <a:t>e</a:t>
            </a:r>
            <a:r>
              <a:rPr sz="3200" spc="50" dirty="0">
                <a:latin typeface="Verdana"/>
                <a:cs typeface="Verdana"/>
              </a:rPr>
              <a:t>l</a:t>
            </a:r>
            <a:r>
              <a:rPr sz="3200" spc="-80" dirty="0">
                <a:latin typeface="Verdana"/>
                <a:cs typeface="Verdana"/>
              </a:rPr>
              <a:t>y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-75" dirty="0">
                <a:latin typeface="Verdana"/>
                <a:cs typeface="Verdana"/>
              </a:rPr>
              <a:t>u</a:t>
            </a:r>
            <a:r>
              <a:rPr sz="3200" spc="55" dirty="0">
                <a:latin typeface="Verdana"/>
                <a:cs typeface="Verdana"/>
              </a:rPr>
              <a:t>pd</a:t>
            </a:r>
            <a:r>
              <a:rPr sz="3200" spc="-145" dirty="0">
                <a:latin typeface="Verdana"/>
                <a:cs typeface="Verdana"/>
              </a:rPr>
              <a:t>a</a:t>
            </a:r>
            <a:r>
              <a:rPr sz="3200" spc="45" dirty="0">
                <a:latin typeface="Verdana"/>
                <a:cs typeface="Verdana"/>
              </a:rPr>
              <a:t>t</a:t>
            </a:r>
            <a:r>
              <a:rPr sz="3200" spc="-75" dirty="0">
                <a:latin typeface="Verdana"/>
                <a:cs typeface="Verdana"/>
              </a:rPr>
              <a:t>es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-145" dirty="0">
                <a:latin typeface="Verdana"/>
                <a:cs typeface="Verdana"/>
              </a:rPr>
              <a:t>a</a:t>
            </a:r>
            <a:r>
              <a:rPr sz="3200" spc="55" dirty="0">
                <a:latin typeface="Verdana"/>
                <a:cs typeface="Verdana"/>
              </a:rPr>
              <a:t>b</a:t>
            </a:r>
            <a:r>
              <a:rPr sz="3200" spc="30" dirty="0">
                <a:latin typeface="Verdana"/>
                <a:cs typeface="Verdana"/>
              </a:rPr>
              <a:t>o</a:t>
            </a:r>
            <a:r>
              <a:rPr sz="3200" spc="-75" dirty="0">
                <a:latin typeface="Verdana"/>
                <a:cs typeface="Verdana"/>
              </a:rPr>
              <a:t>u</a:t>
            </a:r>
            <a:r>
              <a:rPr sz="3200" spc="50" dirty="0">
                <a:latin typeface="Verdana"/>
                <a:cs typeface="Verdana"/>
              </a:rPr>
              <a:t>t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95" dirty="0">
                <a:latin typeface="Verdana"/>
                <a:cs typeface="Verdana"/>
              </a:rPr>
              <a:t>f</a:t>
            </a:r>
            <a:r>
              <a:rPr sz="3200" spc="30" dirty="0">
                <a:latin typeface="Verdana"/>
                <a:cs typeface="Verdana"/>
              </a:rPr>
              <a:t>o</a:t>
            </a:r>
            <a:r>
              <a:rPr sz="3200" spc="-40" dirty="0">
                <a:latin typeface="Verdana"/>
                <a:cs typeface="Verdana"/>
              </a:rPr>
              <a:t>r</a:t>
            </a:r>
            <a:r>
              <a:rPr sz="3200" spc="-75" dirty="0">
                <a:latin typeface="Verdana"/>
                <a:cs typeface="Verdana"/>
              </a:rPr>
              <a:t>e</a:t>
            </a:r>
            <a:r>
              <a:rPr sz="3200" spc="100" dirty="0">
                <a:latin typeface="Verdana"/>
                <a:cs typeface="Verdana"/>
              </a:rPr>
              <a:t>c</a:t>
            </a:r>
            <a:r>
              <a:rPr sz="3200" spc="-145" dirty="0">
                <a:latin typeface="Verdana"/>
                <a:cs typeface="Verdana"/>
              </a:rPr>
              <a:t>a</a:t>
            </a:r>
            <a:r>
              <a:rPr sz="3200" spc="-80" dirty="0">
                <a:latin typeface="Verdana"/>
                <a:cs typeface="Verdana"/>
              </a:rPr>
              <a:t>s</a:t>
            </a:r>
            <a:r>
              <a:rPr sz="3200" spc="50" dirty="0">
                <a:latin typeface="Verdana"/>
                <a:cs typeface="Verdana"/>
              </a:rPr>
              <a:t>t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100" dirty="0">
                <a:latin typeface="Verdana"/>
                <a:cs typeface="Verdana"/>
              </a:rPr>
              <a:t>c</a:t>
            </a:r>
            <a:r>
              <a:rPr sz="3200" spc="-50" dirty="0">
                <a:latin typeface="Verdana"/>
                <a:cs typeface="Verdana"/>
              </a:rPr>
              <a:t>h</a:t>
            </a:r>
            <a:r>
              <a:rPr sz="3200" spc="-145" dirty="0">
                <a:latin typeface="Verdana"/>
                <a:cs typeface="Verdana"/>
              </a:rPr>
              <a:t>a</a:t>
            </a:r>
            <a:r>
              <a:rPr sz="3200" spc="-50" dirty="0">
                <a:latin typeface="Verdana"/>
                <a:cs typeface="Verdana"/>
              </a:rPr>
              <a:t>n</a:t>
            </a:r>
            <a:r>
              <a:rPr sz="3200" spc="-235" dirty="0">
                <a:latin typeface="Verdana"/>
                <a:cs typeface="Verdana"/>
              </a:rPr>
              <a:t>g</a:t>
            </a:r>
            <a:r>
              <a:rPr sz="3200" spc="-75" dirty="0">
                <a:latin typeface="Verdana"/>
                <a:cs typeface="Verdana"/>
              </a:rPr>
              <a:t>e</a:t>
            </a:r>
            <a:r>
              <a:rPr sz="3200" spc="-80" dirty="0">
                <a:latin typeface="Verdana"/>
                <a:cs typeface="Verdana"/>
              </a:rPr>
              <a:t>s</a:t>
            </a:r>
            <a:r>
              <a:rPr sz="3200" spc="-325" dirty="0">
                <a:latin typeface="Verdana"/>
                <a:cs typeface="Verdana"/>
              </a:rPr>
              <a:t>.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3787" y="3944815"/>
            <a:ext cx="3611879" cy="839533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0"/>
              </a:spcBef>
            </a:pPr>
            <a:r>
              <a:rPr sz="2100" b="1" spc="220" dirty="0">
                <a:latin typeface="Trebuchet MS"/>
                <a:cs typeface="Trebuchet MS"/>
              </a:rPr>
              <a:t>Objective</a:t>
            </a:r>
            <a:endParaRPr sz="2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 dirty="0">
              <a:latin typeface="Trebuchet MS"/>
              <a:cs typeface="Trebuchet MS"/>
            </a:endParaRPr>
          </a:p>
          <a:p>
            <a:pPr marR="807720">
              <a:lnSpc>
                <a:spcPct val="112500"/>
              </a:lnSpc>
            </a:pPr>
            <a:r>
              <a:rPr sz="1500" spc="5" dirty="0">
                <a:latin typeface="Lucida Console"/>
                <a:cs typeface="Lucida Console"/>
              </a:rPr>
              <a:t>Provide</a:t>
            </a:r>
            <a:r>
              <a:rPr sz="1500" spc="10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Accurate</a:t>
            </a:r>
            <a:r>
              <a:rPr sz="1500" spc="15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Weather </a:t>
            </a:r>
            <a:r>
              <a:rPr sz="1500" spc="-890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Forecasts</a:t>
            </a:r>
            <a:endParaRPr sz="15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22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22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2200" dirty="0">
              <a:latin typeface="Lucida Console"/>
              <a:cs typeface="Lucida Console"/>
            </a:endParaRPr>
          </a:p>
          <a:p>
            <a:pPr>
              <a:lnSpc>
                <a:spcPct val="112500"/>
              </a:lnSpc>
              <a:spcBef>
                <a:spcPts val="1725"/>
              </a:spcBef>
            </a:pPr>
            <a:r>
              <a:rPr sz="1500" spc="10" dirty="0">
                <a:latin typeface="Lucida Console"/>
                <a:cs typeface="Lucida Console"/>
              </a:rPr>
              <a:t>Enable </a:t>
            </a:r>
            <a:r>
              <a:rPr sz="1500" spc="5" dirty="0">
                <a:latin typeface="Lucida Console"/>
                <a:cs typeface="Lucida Console"/>
              </a:rPr>
              <a:t>Real-Time </a:t>
            </a:r>
            <a:r>
              <a:rPr sz="1500" spc="10" dirty="0">
                <a:latin typeface="Lucida Console"/>
                <a:cs typeface="Lucida Console"/>
              </a:rPr>
              <a:t>Severe </a:t>
            </a:r>
            <a:r>
              <a:rPr sz="1500" spc="5" dirty="0">
                <a:latin typeface="Lucida Console"/>
                <a:cs typeface="Lucida Console"/>
              </a:rPr>
              <a:t>Weather </a:t>
            </a:r>
            <a:r>
              <a:rPr sz="1500" spc="-890" dirty="0">
                <a:latin typeface="Lucida Console"/>
                <a:cs typeface="Lucida Console"/>
              </a:rPr>
              <a:t> </a:t>
            </a:r>
            <a:r>
              <a:rPr sz="1500" spc="10" dirty="0">
                <a:latin typeface="Lucida Console"/>
                <a:cs typeface="Lucida Console"/>
              </a:rPr>
              <a:t>Alerts</a:t>
            </a:r>
            <a:endParaRPr sz="15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22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22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22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sz="1500" spc="5" dirty="0">
                <a:latin typeface="Lucida Console"/>
                <a:cs typeface="Lucida Console"/>
              </a:rPr>
              <a:t>Deliver</a:t>
            </a:r>
            <a:r>
              <a:rPr sz="1500" spc="15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Customized</a:t>
            </a:r>
            <a:r>
              <a:rPr sz="1500" spc="20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Forecasts</a:t>
            </a:r>
            <a:endParaRPr sz="15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22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22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22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 dirty="0">
              <a:latin typeface="Lucida Console"/>
              <a:cs typeface="Lucida Console"/>
            </a:endParaRPr>
          </a:p>
          <a:p>
            <a:pPr marR="341630">
              <a:lnSpc>
                <a:spcPct val="112500"/>
              </a:lnSpc>
            </a:pPr>
            <a:r>
              <a:rPr sz="1500" spc="5" dirty="0">
                <a:latin typeface="Lucida Console"/>
                <a:cs typeface="Lucida Console"/>
              </a:rPr>
              <a:t>Support</a:t>
            </a:r>
            <a:r>
              <a:rPr sz="1500" spc="20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Data-Driven</a:t>
            </a:r>
            <a:r>
              <a:rPr sz="1500" spc="20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Decision </a:t>
            </a:r>
            <a:r>
              <a:rPr sz="1500" spc="-890" dirty="0">
                <a:latin typeface="Lucida Console"/>
                <a:cs typeface="Lucida Console"/>
              </a:rPr>
              <a:t> </a:t>
            </a:r>
            <a:r>
              <a:rPr sz="1500" spc="10" dirty="0">
                <a:latin typeface="Lucida Console"/>
                <a:cs typeface="Lucida Console"/>
              </a:rPr>
              <a:t>Making</a:t>
            </a:r>
            <a:endParaRPr sz="15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22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22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22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2200" dirty="0">
              <a:latin typeface="Lucida Console"/>
              <a:cs typeface="Lucida Console"/>
            </a:endParaRPr>
          </a:p>
          <a:p>
            <a:pPr marR="108585">
              <a:lnSpc>
                <a:spcPct val="112500"/>
              </a:lnSpc>
              <a:spcBef>
                <a:spcPts val="1440"/>
              </a:spcBef>
            </a:pPr>
            <a:r>
              <a:rPr sz="1500" spc="10" dirty="0">
                <a:latin typeface="Lucida Console"/>
                <a:cs typeface="Lucida Console"/>
              </a:rPr>
              <a:t>Ensure </a:t>
            </a:r>
            <a:r>
              <a:rPr sz="1500" spc="5" dirty="0">
                <a:latin typeface="Lucida Console"/>
                <a:cs typeface="Lucida Console"/>
              </a:rPr>
              <a:t>User-Friendly </a:t>
            </a:r>
            <a:r>
              <a:rPr sz="1500" spc="10" dirty="0">
                <a:latin typeface="Lucida Console"/>
                <a:cs typeface="Lucida Console"/>
              </a:rPr>
              <a:t>Access to </a:t>
            </a:r>
            <a:r>
              <a:rPr sz="1500" spc="-890" dirty="0">
                <a:latin typeface="Lucida Console"/>
                <a:cs typeface="Lucida Console"/>
              </a:rPr>
              <a:t> </a:t>
            </a:r>
            <a:r>
              <a:rPr sz="1500" spc="10" dirty="0">
                <a:latin typeface="Lucida Console"/>
                <a:cs typeface="Lucida Console"/>
              </a:rPr>
              <a:t>Data</a:t>
            </a:r>
            <a:endParaRPr sz="1500" dirty="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0646" y="4038600"/>
            <a:ext cx="3611879" cy="839533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0"/>
              </a:spcBef>
            </a:pPr>
            <a:r>
              <a:rPr sz="2100" b="1" spc="275" dirty="0">
                <a:latin typeface="Trebuchet MS"/>
                <a:cs typeface="Trebuchet MS"/>
              </a:rPr>
              <a:t>Inputs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Trebuchet MS"/>
              <a:cs typeface="Trebuchet MS"/>
            </a:endParaRPr>
          </a:p>
          <a:p>
            <a:pPr marR="108585">
              <a:lnSpc>
                <a:spcPct val="112500"/>
              </a:lnSpc>
              <a:tabLst>
                <a:tab pos="699135" algn="l"/>
                <a:tab pos="3145155" algn="l"/>
              </a:tabLst>
            </a:pPr>
            <a:r>
              <a:rPr sz="1500" spc="10" dirty="0">
                <a:latin typeface="Lucida Console"/>
                <a:cs typeface="Lucida Console"/>
              </a:rPr>
              <a:t>-</a:t>
            </a:r>
            <a:r>
              <a:rPr sz="1500" spc="35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Historical</a:t>
            </a:r>
            <a:r>
              <a:rPr sz="1500" spc="40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weather</a:t>
            </a:r>
            <a:r>
              <a:rPr sz="1500" spc="35" dirty="0">
                <a:latin typeface="Lucida Console"/>
                <a:cs typeface="Lucida Console"/>
              </a:rPr>
              <a:t> </a:t>
            </a:r>
            <a:r>
              <a:rPr sz="1500" spc="10" dirty="0">
                <a:latin typeface="Lucida Console"/>
                <a:cs typeface="Lucida Console"/>
              </a:rPr>
              <a:t>data	- </a:t>
            </a:r>
            <a:r>
              <a:rPr sz="1500" spc="15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Real-time satellite </a:t>
            </a:r>
            <a:r>
              <a:rPr sz="1500" spc="10" dirty="0">
                <a:latin typeface="Lucida Console"/>
                <a:cs typeface="Lucida Console"/>
              </a:rPr>
              <a:t>and sensor </a:t>
            </a:r>
            <a:r>
              <a:rPr sz="1500" spc="-890" dirty="0">
                <a:latin typeface="Lucida Console"/>
                <a:cs typeface="Lucida Console"/>
              </a:rPr>
              <a:t> </a:t>
            </a:r>
            <a:r>
              <a:rPr sz="1500" spc="10" dirty="0">
                <a:latin typeface="Lucida Console"/>
                <a:cs typeface="Lucida Console"/>
              </a:rPr>
              <a:t>data	-</a:t>
            </a:r>
            <a:r>
              <a:rPr sz="1500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Atmospheric </a:t>
            </a:r>
            <a:r>
              <a:rPr sz="1500" spc="10" dirty="0">
                <a:latin typeface="Lucida Console"/>
                <a:cs typeface="Lucida Console"/>
              </a:rPr>
              <a:t>models</a:t>
            </a:r>
            <a:endParaRPr sz="15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2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2200">
              <a:latin typeface="Lucida Console"/>
              <a:cs typeface="Lucida Console"/>
            </a:endParaRPr>
          </a:p>
          <a:p>
            <a:pPr>
              <a:lnSpc>
                <a:spcPct val="112500"/>
              </a:lnSpc>
              <a:spcBef>
                <a:spcPts val="1900"/>
              </a:spcBef>
              <a:tabLst>
                <a:tab pos="3494404" algn="l"/>
              </a:tabLst>
            </a:pPr>
            <a:r>
              <a:rPr sz="1500" spc="10" dirty="0">
                <a:latin typeface="Lucida Console"/>
                <a:cs typeface="Lucida Console"/>
              </a:rPr>
              <a:t>- </a:t>
            </a:r>
            <a:r>
              <a:rPr sz="1500" spc="5" dirty="0">
                <a:latin typeface="Lucida Console"/>
                <a:cs typeface="Lucida Console"/>
              </a:rPr>
              <a:t>Meteorologica</a:t>
            </a:r>
            <a:r>
              <a:rPr sz="1500" spc="10" dirty="0">
                <a:latin typeface="Lucida Console"/>
                <a:cs typeface="Lucida Console"/>
              </a:rPr>
              <a:t>l </a:t>
            </a:r>
            <a:r>
              <a:rPr sz="1500" spc="5" dirty="0">
                <a:latin typeface="Lucida Console"/>
                <a:cs typeface="Lucida Console"/>
              </a:rPr>
              <a:t>senso</a:t>
            </a:r>
            <a:r>
              <a:rPr sz="1500" spc="10" dirty="0">
                <a:latin typeface="Lucida Console"/>
                <a:cs typeface="Lucida Console"/>
              </a:rPr>
              <a:t>r </a:t>
            </a:r>
            <a:r>
              <a:rPr sz="1500" spc="5" dirty="0">
                <a:latin typeface="Lucida Console"/>
                <a:cs typeface="Lucida Console"/>
              </a:rPr>
              <a:t>dat</a:t>
            </a:r>
            <a:r>
              <a:rPr sz="1500" spc="10" dirty="0">
                <a:latin typeface="Lucida Console"/>
                <a:cs typeface="Lucida Console"/>
              </a:rPr>
              <a:t>a</a:t>
            </a:r>
            <a:r>
              <a:rPr sz="1500" dirty="0">
                <a:latin typeface="Lucida Console"/>
                <a:cs typeface="Lucida Console"/>
              </a:rPr>
              <a:t>	</a:t>
            </a:r>
            <a:r>
              <a:rPr sz="1500" spc="10" dirty="0">
                <a:latin typeface="Lucida Console"/>
                <a:cs typeface="Lucida Console"/>
              </a:rPr>
              <a:t>-  Early </a:t>
            </a:r>
            <a:r>
              <a:rPr sz="1500" spc="5" dirty="0">
                <a:latin typeface="Lucida Console"/>
                <a:cs typeface="Lucida Console"/>
              </a:rPr>
              <a:t>warning </a:t>
            </a:r>
            <a:r>
              <a:rPr sz="1500" spc="10" dirty="0">
                <a:latin typeface="Lucida Console"/>
                <a:cs typeface="Lucida Console"/>
              </a:rPr>
              <a:t>signs </a:t>
            </a:r>
            <a:r>
              <a:rPr sz="1500" spc="15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(temperature,</a:t>
            </a:r>
            <a:r>
              <a:rPr sz="1500" spc="25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pressure</a:t>
            </a:r>
            <a:r>
              <a:rPr sz="1500" spc="25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changes)</a:t>
            </a:r>
            <a:endParaRPr sz="15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2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2200">
              <a:latin typeface="Lucida Console"/>
              <a:cs typeface="Lucida Console"/>
            </a:endParaRPr>
          </a:p>
          <a:p>
            <a:pPr marR="458470">
              <a:lnSpc>
                <a:spcPct val="112500"/>
              </a:lnSpc>
              <a:spcBef>
                <a:spcPts val="1864"/>
              </a:spcBef>
              <a:tabLst>
                <a:tab pos="1979930" algn="l"/>
              </a:tabLst>
            </a:pPr>
            <a:r>
              <a:rPr sz="1500" spc="10" dirty="0">
                <a:latin typeface="Lucida Console"/>
                <a:cs typeface="Lucida Console"/>
              </a:rPr>
              <a:t>-</a:t>
            </a:r>
            <a:r>
              <a:rPr sz="1500" spc="25" dirty="0">
                <a:latin typeface="Lucida Console"/>
                <a:cs typeface="Lucida Console"/>
              </a:rPr>
              <a:t> </a:t>
            </a:r>
            <a:r>
              <a:rPr sz="1500" spc="10" dirty="0">
                <a:latin typeface="Lucida Console"/>
                <a:cs typeface="Lucida Console"/>
              </a:rPr>
              <a:t>User</a:t>
            </a:r>
            <a:r>
              <a:rPr sz="1500" spc="25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location	</a:t>
            </a:r>
            <a:r>
              <a:rPr sz="1500" spc="10" dirty="0">
                <a:latin typeface="Lucida Console"/>
                <a:cs typeface="Lucida Console"/>
              </a:rPr>
              <a:t>- User </a:t>
            </a:r>
            <a:r>
              <a:rPr sz="1500" spc="15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preferences (commute,</a:t>
            </a:r>
            <a:r>
              <a:rPr sz="1500" spc="10" dirty="0">
                <a:latin typeface="Lucida Console"/>
                <a:cs typeface="Lucida Console"/>
              </a:rPr>
              <a:t> event </a:t>
            </a:r>
            <a:r>
              <a:rPr sz="1500" spc="-890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planning)</a:t>
            </a:r>
            <a:endParaRPr sz="15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2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Lucida Console"/>
              <a:cs typeface="Lucida Console"/>
            </a:endParaRPr>
          </a:p>
          <a:p>
            <a:pPr marR="341630">
              <a:lnSpc>
                <a:spcPct val="112500"/>
              </a:lnSpc>
              <a:tabLst>
                <a:tab pos="1281430" algn="l"/>
              </a:tabLst>
            </a:pPr>
            <a:r>
              <a:rPr sz="1500" spc="10" dirty="0">
                <a:latin typeface="Lucida Console"/>
                <a:cs typeface="Lucida Console"/>
              </a:rPr>
              <a:t>-</a:t>
            </a:r>
            <a:r>
              <a:rPr sz="1500" spc="5" dirty="0">
                <a:latin typeface="Lucida Console"/>
                <a:cs typeface="Lucida Console"/>
              </a:rPr>
              <a:t> Agricultural</a:t>
            </a:r>
            <a:r>
              <a:rPr sz="1500" spc="10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weather</a:t>
            </a:r>
            <a:r>
              <a:rPr sz="1500" spc="10" dirty="0">
                <a:latin typeface="Lucida Console"/>
                <a:cs typeface="Lucida Console"/>
              </a:rPr>
              <a:t> data </a:t>
            </a:r>
            <a:r>
              <a:rPr sz="1500" spc="15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(rainfall,</a:t>
            </a:r>
            <a:r>
              <a:rPr sz="1500" spc="10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temperature, </a:t>
            </a:r>
            <a:r>
              <a:rPr sz="1500" spc="10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humidity)	</a:t>
            </a:r>
            <a:r>
              <a:rPr sz="1500" spc="10" dirty="0">
                <a:latin typeface="Lucida Console"/>
                <a:cs typeface="Lucida Console"/>
              </a:rPr>
              <a:t>- </a:t>
            </a:r>
            <a:r>
              <a:rPr sz="1500" spc="5" dirty="0">
                <a:latin typeface="Lucida Console"/>
                <a:cs typeface="Lucida Console"/>
              </a:rPr>
              <a:t>Historical </a:t>
            </a:r>
            <a:r>
              <a:rPr sz="1500" spc="10" dirty="0">
                <a:latin typeface="Lucida Console"/>
                <a:cs typeface="Lucida Console"/>
              </a:rPr>
              <a:t>crop </a:t>
            </a:r>
            <a:r>
              <a:rPr sz="1500" spc="-890" dirty="0">
                <a:latin typeface="Lucida Console"/>
                <a:cs typeface="Lucida Console"/>
              </a:rPr>
              <a:t> </a:t>
            </a:r>
            <a:r>
              <a:rPr sz="1500" spc="10" dirty="0">
                <a:latin typeface="Lucida Console"/>
                <a:cs typeface="Lucida Console"/>
              </a:rPr>
              <a:t>yield</a:t>
            </a:r>
            <a:r>
              <a:rPr sz="1500" dirty="0">
                <a:latin typeface="Lucida Console"/>
                <a:cs typeface="Lucida Console"/>
              </a:rPr>
              <a:t> </a:t>
            </a:r>
            <a:r>
              <a:rPr sz="1500" spc="10" dirty="0">
                <a:latin typeface="Lucida Console"/>
                <a:cs typeface="Lucida Console"/>
              </a:rPr>
              <a:t>data</a:t>
            </a:r>
            <a:endParaRPr sz="15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2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2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2200">
              <a:latin typeface="Lucida Console"/>
              <a:cs typeface="Lucida Console"/>
            </a:endParaRPr>
          </a:p>
          <a:p>
            <a:pPr>
              <a:lnSpc>
                <a:spcPct val="112500"/>
              </a:lnSpc>
              <a:spcBef>
                <a:spcPts val="1614"/>
              </a:spcBef>
              <a:tabLst>
                <a:tab pos="2446020" algn="l"/>
              </a:tabLst>
            </a:pPr>
            <a:r>
              <a:rPr sz="1500" spc="10" dirty="0">
                <a:latin typeface="Lucida Console"/>
                <a:cs typeface="Lucida Console"/>
              </a:rPr>
              <a:t>-</a:t>
            </a:r>
            <a:r>
              <a:rPr sz="1500" spc="20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Weather</a:t>
            </a:r>
            <a:r>
              <a:rPr sz="1500" spc="20" dirty="0">
                <a:latin typeface="Lucida Console"/>
                <a:cs typeface="Lucida Console"/>
              </a:rPr>
              <a:t> </a:t>
            </a:r>
            <a:r>
              <a:rPr sz="1500" spc="10" dirty="0">
                <a:latin typeface="Lucida Console"/>
                <a:cs typeface="Lucida Console"/>
              </a:rPr>
              <a:t>data</a:t>
            </a:r>
            <a:r>
              <a:rPr sz="1500" spc="20" dirty="0">
                <a:latin typeface="Lucida Console"/>
                <a:cs typeface="Lucida Console"/>
              </a:rPr>
              <a:t> </a:t>
            </a:r>
            <a:r>
              <a:rPr sz="1500" spc="10" dirty="0">
                <a:latin typeface="Lucida Console"/>
                <a:cs typeface="Lucida Console"/>
              </a:rPr>
              <a:t>APIs	- User </a:t>
            </a:r>
            <a:r>
              <a:rPr sz="1500" spc="15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interface</a:t>
            </a:r>
            <a:r>
              <a:rPr sz="1500" spc="10" dirty="0">
                <a:latin typeface="Lucida Console"/>
                <a:cs typeface="Lucida Console"/>
              </a:rPr>
              <a:t> design</a:t>
            </a:r>
            <a:r>
              <a:rPr sz="1500" spc="15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considerations</a:t>
            </a:r>
            <a:endParaRPr sz="15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26431" y="3782157"/>
            <a:ext cx="3495040" cy="852868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0"/>
              </a:spcBef>
            </a:pPr>
            <a:r>
              <a:rPr sz="2100" b="1" spc="170" dirty="0">
                <a:latin typeface="Trebuchet MS"/>
                <a:cs typeface="Trebuchet MS"/>
              </a:rPr>
              <a:t>Outputs</a:t>
            </a:r>
            <a:endParaRPr sz="2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 dirty="0">
              <a:latin typeface="Trebuchet MS"/>
              <a:cs typeface="Trebuchet MS"/>
            </a:endParaRPr>
          </a:p>
          <a:p>
            <a:pPr marR="108585">
              <a:lnSpc>
                <a:spcPct val="112500"/>
              </a:lnSpc>
              <a:tabLst>
                <a:tab pos="1514475" algn="l"/>
              </a:tabLst>
            </a:pPr>
            <a:r>
              <a:rPr sz="1500" spc="10" dirty="0">
                <a:latin typeface="Lucida Console"/>
                <a:cs typeface="Lucida Console"/>
              </a:rPr>
              <a:t>- Hourly and daily </a:t>
            </a:r>
            <a:r>
              <a:rPr sz="1500" spc="5" dirty="0">
                <a:latin typeface="Lucida Console"/>
                <a:cs typeface="Lucida Console"/>
              </a:rPr>
              <a:t>weather </a:t>
            </a:r>
            <a:r>
              <a:rPr sz="1500" spc="10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predictions	</a:t>
            </a:r>
            <a:r>
              <a:rPr sz="1500" spc="10" dirty="0">
                <a:latin typeface="Lucida Console"/>
                <a:cs typeface="Lucida Console"/>
              </a:rPr>
              <a:t>-</a:t>
            </a:r>
            <a:r>
              <a:rPr sz="1500" spc="-25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Weather</a:t>
            </a:r>
            <a:r>
              <a:rPr sz="1500" spc="-20" dirty="0">
                <a:latin typeface="Lucida Console"/>
                <a:cs typeface="Lucida Console"/>
              </a:rPr>
              <a:t> </a:t>
            </a:r>
            <a:r>
              <a:rPr sz="1500" spc="10" dirty="0">
                <a:latin typeface="Lucida Console"/>
                <a:cs typeface="Lucida Console"/>
              </a:rPr>
              <a:t>alerts</a:t>
            </a:r>
            <a:endParaRPr sz="15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22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22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2200" dirty="0">
              <a:latin typeface="Lucida Console"/>
              <a:cs typeface="Lucida Console"/>
            </a:endParaRPr>
          </a:p>
          <a:p>
            <a:pPr marR="108585">
              <a:lnSpc>
                <a:spcPct val="112500"/>
              </a:lnSpc>
              <a:spcBef>
                <a:spcPts val="1725"/>
              </a:spcBef>
              <a:tabLst>
                <a:tab pos="1048385" algn="l"/>
              </a:tabLst>
            </a:pPr>
            <a:r>
              <a:rPr sz="1500" spc="10" dirty="0">
                <a:latin typeface="Lucida Console"/>
                <a:cs typeface="Lucida Console"/>
              </a:rPr>
              <a:t>- </a:t>
            </a:r>
            <a:r>
              <a:rPr sz="1500" spc="5" dirty="0">
                <a:latin typeface="Lucida Console"/>
                <a:cs typeface="Lucida Console"/>
              </a:rPr>
              <a:t>Real-time </a:t>
            </a:r>
            <a:r>
              <a:rPr sz="1500" spc="10" dirty="0">
                <a:latin typeface="Lucida Console"/>
                <a:cs typeface="Lucida Console"/>
              </a:rPr>
              <a:t>alerts for severe </a:t>
            </a:r>
            <a:r>
              <a:rPr sz="1500" spc="-890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weather	</a:t>
            </a:r>
            <a:r>
              <a:rPr sz="1500" spc="10" dirty="0">
                <a:latin typeface="Lucida Console"/>
                <a:cs typeface="Lucida Console"/>
              </a:rPr>
              <a:t>-</a:t>
            </a:r>
            <a:r>
              <a:rPr sz="1500" spc="-10" dirty="0">
                <a:latin typeface="Lucida Console"/>
                <a:cs typeface="Lucida Console"/>
              </a:rPr>
              <a:t> </a:t>
            </a:r>
            <a:r>
              <a:rPr sz="1500" spc="10" dirty="0">
                <a:latin typeface="Lucida Console"/>
                <a:cs typeface="Lucida Console"/>
              </a:rPr>
              <a:t>Push</a:t>
            </a:r>
            <a:r>
              <a:rPr sz="1500" spc="-5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notifications</a:t>
            </a:r>
            <a:endParaRPr sz="15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22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22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 dirty="0">
              <a:latin typeface="Lucida Console"/>
              <a:cs typeface="Lucida Console"/>
            </a:endParaRPr>
          </a:p>
          <a:p>
            <a:pPr marR="341630" algn="just">
              <a:lnSpc>
                <a:spcPct val="112500"/>
              </a:lnSpc>
            </a:pPr>
            <a:r>
              <a:rPr sz="1500" spc="10" dirty="0">
                <a:latin typeface="Lucida Console"/>
                <a:cs typeface="Lucida Console"/>
              </a:rPr>
              <a:t>- </a:t>
            </a:r>
            <a:r>
              <a:rPr sz="1500" spc="5" dirty="0">
                <a:latin typeface="Lucida Console"/>
                <a:cs typeface="Lucida Console"/>
              </a:rPr>
              <a:t>Personalized forecasts</a:t>
            </a:r>
            <a:r>
              <a:rPr sz="1500" spc="10" dirty="0">
                <a:latin typeface="Lucida Console"/>
                <a:cs typeface="Lucida Console"/>
              </a:rPr>
              <a:t> - </a:t>
            </a:r>
            <a:r>
              <a:rPr sz="1500" spc="-890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Recommendations </a:t>
            </a:r>
            <a:r>
              <a:rPr sz="1500" spc="10" dirty="0">
                <a:latin typeface="Lucida Console"/>
                <a:cs typeface="Lucida Console"/>
              </a:rPr>
              <a:t>for </a:t>
            </a:r>
            <a:r>
              <a:rPr sz="1500" spc="5" dirty="0">
                <a:latin typeface="Lucida Console"/>
                <a:cs typeface="Lucida Console"/>
              </a:rPr>
              <a:t>outdoor </a:t>
            </a:r>
            <a:r>
              <a:rPr sz="1500" spc="-890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activities</a:t>
            </a:r>
            <a:endParaRPr sz="15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22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22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sz="1500" spc="10" dirty="0">
                <a:latin typeface="Lucida Console"/>
                <a:cs typeface="Lucida Console"/>
              </a:rPr>
              <a:t>-</a:t>
            </a:r>
            <a:r>
              <a:rPr sz="1500" spc="15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Detailed</a:t>
            </a:r>
            <a:r>
              <a:rPr sz="1500" spc="15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farming</a:t>
            </a:r>
            <a:r>
              <a:rPr sz="1500" spc="15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forecasts</a:t>
            </a:r>
            <a:endParaRPr sz="1500" dirty="0">
              <a:latin typeface="Lucida Console"/>
              <a:cs typeface="Lucida Console"/>
            </a:endParaRPr>
          </a:p>
          <a:p>
            <a:pPr marR="690880">
              <a:lnSpc>
                <a:spcPct val="112500"/>
              </a:lnSpc>
            </a:pPr>
            <a:r>
              <a:rPr sz="1500" spc="10" dirty="0">
                <a:latin typeface="Lucida Console"/>
                <a:cs typeface="Lucida Console"/>
              </a:rPr>
              <a:t>- </a:t>
            </a:r>
            <a:r>
              <a:rPr sz="1500" spc="5" dirty="0">
                <a:latin typeface="Lucida Console"/>
                <a:cs typeface="Lucida Console"/>
              </a:rPr>
              <a:t>Irrigation </a:t>
            </a:r>
            <a:r>
              <a:rPr sz="1500" spc="10" dirty="0">
                <a:latin typeface="Lucida Console"/>
                <a:cs typeface="Lucida Console"/>
              </a:rPr>
              <a:t>and </a:t>
            </a:r>
            <a:r>
              <a:rPr sz="1500" spc="5" dirty="0">
                <a:latin typeface="Lucida Console"/>
                <a:cs typeface="Lucida Console"/>
              </a:rPr>
              <a:t>harvest </a:t>
            </a:r>
            <a:r>
              <a:rPr sz="1500" spc="-890" dirty="0">
                <a:latin typeface="Lucida Console"/>
                <a:cs typeface="Lucida Console"/>
              </a:rPr>
              <a:t> </a:t>
            </a:r>
            <a:r>
              <a:rPr sz="1500" spc="10" dirty="0">
                <a:latin typeface="Lucida Console"/>
                <a:cs typeface="Lucida Console"/>
              </a:rPr>
              <a:t>advice</a:t>
            </a:r>
            <a:endParaRPr sz="15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22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22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22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914"/>
              </a:spcBef>
            </a:pPr>
            <a:r>
              <a:rPr sz="1500" spc="10" dirty="0">
                <a:latin typeface="Lucida Console"/>
                <a:cs typeface="Lucida Console"/>
              </a:rPr>
              <a:t>- </a:t>
            </a:r>
            <a:r>
              <a:rPr sz="1500" spc="5" dirty="0">
                <a:latin typeface="Lucida Console"/>
                <a:cs typeface="Lucida Console"/>
              </a:rPr>
              <a:t>Mobile-friendly</a:t>
            </a:r>
            <a:r>
              <a:rPr sz="1500" spc="15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weather</a:t>
            </a:r>
            <a:r>
              <a:rPr sz="1500" spc="10" dirty="0">
                <a:latin typeface="Lucida Console"/>
                <a:cs typeface="Lucida Console"/>
              </a:rPr>
              <a:t> apps</a:t>
            </a:r>
            <a:endParaRPr sz="1500" dirty="0">
              <a:latin typeface="Lucida Console"/>
              <a:cs typeface="Lucida Console"/>
            </a:endParaRPr>
          </a:p>
          <a:p>
            <a:pPr marR="690880">
              <a:lnSpc>
                <a:spcPct val="112500"/>
              </a:lnSpc>
            </a:pPr>
            <a:r>
              <a:rPr sz="1500" spc="10" dirty="0">
                <a:latin typeface="Lucida Console"/>
                <a:cs typeface="Lucida Console"/>
              </a:rPr>
              <a:t>- </a:t>
            </a:r>
            <a:r>
              <a:rPr sz="1500" spc="5" dirty="0">
                <a:latin typeface="Lucida Console"/>
                <a:cs typeface="Lucida Console"/>
              </a:rPr>
              <a:t>Website </a:t>
            </a:r>
            <a:r>
              <a:rPr sz="1500" spc="10" dirty="0">
                <a:latin typeface="Lucida Console"/>
                <a:cs typeface="Lucida Console"/>
              </a:rPr>
              <a:t>with </a:t>
            </a:r>
            <a:r>
              <a:rPr sz="1500" spc="5" dirty="0">
                <a:latin typeface="Lucida Console"/>
                <a:cs typeface="Lucida Console"/>
              </a:rPr>
              <a:t>real-time </a:t>
            </a:r>
            <a:r>
              <a:rPr sz="1500" spc="-890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updates</a:t>
            </a:r>
            <a:endParaRPr sz="1500" dirty="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01931" y="3782157"/>
            <a:ext cx="3611879" cy="878586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0"/>
              </a:spcBef>
            </a:pPr>
            <a:r>
              <a:rPr sz="2100" b="1" spc="140" dirty="0">
                <a:latin typeface="Trebuchet MS"/>
                <a:cs typeface="Trebuchet MS"/>
              </a:rPr>
              <a:t>Requirements</a:t>
            </a:r>
            <a:endParaRPr sz="2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50" dirty="0">
              <a:latin typeface="Trebuchet MS"/>
              <a:cs typeface="Trebuchet MS"/>
            </a:endParaRPr>
          </a:p>
          <a:p>
            <a:pPr>
              <a:lnSpc>
                <a:spcPct val="112500"/>
              </a:lnSpc>
              <a:spcBef>
                <a:spcPts val="5"/>
              </a:spcBef>
              <a:tabLst>
                <a:tab pos="1630680" algn="l"/>
              </a:tabLst>
            </a:pPr>
            <a:r>
              <a:rPr sz="1500" spc="10" dirty="0">
                <a:latin typeface="Lucida Console"/>
                <a:cs typeface="Lucida Console"/>
              </a:rPr>
              <a:t>- Access to </a:t>
            </a:r>
            <a:r>
              <a:rPr sz="1500" spc="5" dirty="0">
                <a:latin typeface="Lucida Console"/>
                <a:cs typeface="Lucida Console"/>
              </a:rPr>
              <a:t>reliable real-time </a:t>
            </a:r>
            <a:r>
              <a:rPr sz="1500" spc="10" dirty="0">
                <a:latin typeface="Lucida Console"/>
                <a:cs typeface="Lucida Console"/>
              </a:rPr>
              <a:t> data</a:t>
            </a:r>
            <a:r>
              <a:rPr sz="1500" spc="25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sources	</a:t>
            </a:r>
            <a:r>
              <a:rPr sz="1500" spc="10" dirty="0">
                <a:latin typeface="Lucida Console"/>
                <a:cs typeface="Lucida Console"/>
              </a:rPr>
              <a:t>- </a:t>
            </a:r>
            <a:r>
              <a:rPr sz="1500" spc="5" dirty="0">
                <a:latin typeface="Lucida Console"/>
                <a:cs typeface="Lucida Console"/>
              </a:rPr>
              <a:t>Implement </a:t>
            </a:r>
            <a:r>
              <a:rPr sz="1500" spc="10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machine</a:t>
            </a:r>
            <a:r>
              <a:rPr sz="1500" spc="15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learning</a:t>
            </a:r>
            <a:r>
              <a:rPr sz="1500" spc="15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algorithms</a:t>
            </a:r>
            <a:r>
              <a:rPr sz="1500" spc="20" dirty="0">
                <a:latin typeface="Lucida Console"/>
                <a:cs typeface="Lucida Console"/>
              </a:rPr>
              <a:t> </a:t>
            </a:r>
            <a:r>
              <a:rPr sz="1500" spc="10" dirty="0">
                <a:latin typeface="Lucida Console"/>
                <a:cs typeface="Lucida Console"/>
              </a:rPr>
              <a:t>for </a:t>
            </a:r>
            <a:r>
              <a:rPr sz="1500" spc="-890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weather</a:t>
            </a:r>
            <a:r>
              <a:rPr sz="1500" spc="15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pattern</a:t>
            </a:r>
            <a:r>
              <a:rPr sz="1500" spc="15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recognition</a:t>
            </a:r>
            <a:r>
              <a:rPr sz="1500" spc="20" dirty="0">
                <a:latin typeface="Lucida Console"/>
                <a:cs typeface="Lucida Console"/>
              </a:rPr>
              <a:t> </a:t>
            </a:r>
            <a:r>
              <a:rPr sz="1500" spc="10" dirty="0">
                <a:latin typeface="Lucida Console"/>
                <a:cs typeface="Lucida Console"/>
              </a:rPr>
              <a:t>and </a:t>
            </a:r>
            <a:r>
              <a:rPr sz="1500" spc="-890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prediction</a:t>
            </a:r>
            <a:endParaRPr sz="15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 dirty="0">
              <a:latin typeface="Lucida Console"/>
              <a:cs typeface="Lucida Console"/>
            </a:endParaRPr>
          </a:p>
          <a:p>
            <a:pPr>
              <a:lnSpc>
                <a:spcPct val="112500"/>
              </a:lnSpc>
              <a:spcBef>
                <a:spcPts val="5"/>
              </a:spcBef>
              <a:tabLst>
                <a:tab pos="1164590" algn="l"/>
                <a:tab pos="1397635" algn="l"/>
              </a:tabLst>
            </a:pPr>
            <a:r>
              <a:rPr sz="1500" spc="10" dirty="0">
                <a:latin typeface="Lucida Console"/>
                <a:cs typeface="Lucida Console"/>
              </a:rPr>
              <a:t>- </a:t>
            </a:r>
            <a:r>
              <a:rPr sz="1500" spc="5" dirty="0">
                <a:latin typeface="Lucida Console"/>
                <a:cs typeface="Lucida Console"/>
              </a:rPr>
              <a:t>Integration </a:t>
            </a:r>
            <a:r>
              <a:rPr sz="1500" spc="10" dirty="0">
                <a:latin typeface="Lucida Console"/>
                <a:cs typeface="Lucida Console"/>
              </a:rPr>
              <a:t>with mobile </a:t>
            </a:r>
            <a:r>
              <a:rPr sz="1500" spc="15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networks	</a:t>
            </a:r>
            <a:r>
              <a:rPr sz="1500" spc="10" dirty="0">
                <a:latin typeface="Lucida Console"/>
                <a:cs typeface="Lucida Console"/>
              </a:rPr>
              <a:t>- </a:t>
            </a:r>
            <a:r>
              <a:rPr sz="1500" spc="5" dirty="0">
                <a:latin typeface="Lucida Console"/>
                <a:cs typeface="Lucida Console"/>
              </a:rPr>
              <a:t>Real-time </a:t>
            </a:r>
            <a:r>
              <a:rPr sz="1500" spc="10" dirty="0">
                <a:latin typeface="Lucida Console"/>
                <a:cs typeface="Lucida Console"/>
              </a:rPr>
              <a:t>data </a:t>
            </a:r>
            <a:r>
              <a:rPr sz="1500" spc="15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processing	</a:t>
            </a:r>
            <a:r>
              <a:rPr sz="1500" spc="10" dirty="0">
                <a:latin typeface="Lucida Console"/>
                <a:cs typeface="Lucida Console"/>
              </a:rPr>
              <a:t>- User </a:t>
            </a:r>
            <a:r>
              <a:rPr sz="1500" spc="5" dirty="0">
                <a:latin typeface="Lucida Console"/>
                <a:cs typeface="Lucida Console"/>
              </a:rPr>
              <a:t>notification </a:t>
            </a:r>
            <a:r>
              <a:rPr sz="1500" spc="10" dirty="0">
                <a:latin typeface="Lucida Console"/>
                <a:cs typeface="Lucida Console"/>
              </a:rPr>
              <a:t> system</a:t>
            </a:r>
            <a:r>
              <a:rPr sz="1500" dirty="0">
                <a:latin typeface="Lucida Console"/>
                <a:cs typeface="Lucida Console"/>
              </a:rPr>
              <a:t> </a:t>
            </a:r>
            <a:r>
              <a:rPr sz="1500" spc="10" dirty="0">
                <a:latin typeface="Lucida Console"/>
                <a:cs typeface="Lucida Console"/>
              </a:rPr>
              <a:t>for</a:t>
            </a:r>
            <a:r>
              <a:rPr sz="1500" dirty="0">
                <a:latin typeface="Lucida Console"/>
                <a:cs typeface="Lucida Console"/>
              </a:rPr>
              <a:t> </a:t>
            </a:r>
            <a:r>
              <a:rPr sz="1500" spc="10" dirty="0">
                <a:latin typeface="Lucida Console"/>
                <a:cs typeface="Lucida Console"/>
              </a:rPr>
              <a:t>rapid</a:t>
            </a:r>
            <a:r>
              <a:rPr sz="1500" dirty="0">
                <a:latin typeface="Lucida Console"/>
                <a:cs typeface="Lucida Console"/>
              </a:rPr>
              <a:t> </a:t>
            </a:r>
            <a:r>
              <a:rPr sz="1500" spc="10" dirty="0">
                <a:latin typeface="Lucida Console"/>
                <a:cs typeface="Lucida Console"/>
              </a:rPr>
              <a:t>alerts</a:t>
            </a:r>
            <a:endParaRPr sz="15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22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Lucida Console"/>
              <a:cs typeface="Lucida Console"/>
            </a:endParaRPr>
          </a:p>
          <a:p>
            <a:pPr>
              <a:lnSpc>
                <a:spcPct val="112500"/>
              </a:lnSpc>
              <a:tabLst>
                <a:tab pos="1979930" algn="l"/>
              </a:tabLst>
            </a:pPr>
            <a:r>
              <a:rPr sz="1500" spc="10" dirty="0">
                <a:latin typeface="Lucida Console"/>
                <a:cs typeface="Lucida Console"/>
              </a:rPr>
              <a:t>- User </a:t>
            </a:r>
            <a:r>
              <a:rPr sz="1500" spc="5" dirty="0">
                <a:latin typeface="Lucida Console"/>
                <a:cs typeface="Lucida Console"/>
              </a:rPr>
              <a:t>account </a:t>
            </a:r>
            <a:r>
              <a:rPr sz="1500" spc="10" dirty="0">
                <a:latin typeface="Lucida Console"/>
                <a:cs typeface="Lucida Console"/>
              </a:rPr>
              <a:t>and </a:t>
            </a:r>
            <a:r>
              <a:rPr sz="1500" spc="5" dirty="0">
                <a:latin typeface="Lucida Console"/>
                <a:cs typeface="Lucida Console"/>
              </a:rPr>
              <a:t>location </a:t>
            </a:r>
            <a:r>
              <a:rPr sz="1500" spc="10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tracking</a:t>
            </a:r>
            <a:r>
              <a:rPr sz="1500" spc="30" dirty="0">
                <a:latin typeface="Lucida Console"/>
                <a:cs typeface="Lucida Console"/>
              </a:rPr>
              <a:t> </a:t>
            </a:r>
            <a:r>
              <a:rPr sz="1500" spc="10" dirty="0">
                <a:latin typeface="Lucida Console"/>
                <a:cs typeface="Lucida Console"/>
              </a:rPr>
              <a:t>system	- </a:t>
            </a:r>
            <a:r>
              <a:rPr sz="1500" spc="5" dirty="0">
                <a:latin typeface="Lucida Console"/>
                <a:cs typeface="Lucida Console"/>
              </a:rPr>
              <a:t>Customizable </a:t>
            </a:r>
            <a:r>
              <a:rPr sz="1500" spc="-890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settings</a:t>
            </a:r>
            <a:r>
              <a:rPr sz="1500" spc="15" dirty="0">
                <a:latin typeface="Lucida Console"/>
                <a:cs typeface="Lucida Console"/>
              </a:rPr>
              <a:t> </a:t>
            </a:r>
            <a:r>
              <a:rPr sz="1500" spc="10" dirty="0">
                <a:latin typeface="Lucida Console"/>
                <a:cs typeface="Lucida Console"/>
              </a:rPr>
              <a:t>for</a:t>
            </a:r>
            <a:r>
              <a:rPr sz="1500" spc="15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different</a:t>
            </a:r>
            <a:r>
              <a:rPr sz="1500" spc="20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forecast </a:t>
            </a:r>
            <a:r>
              <a:rPr sz="1500" spc="-890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formats</a:t>
            </a:r>
            <a:r>
              <a:rPr sz="1500" spc="10" dirty="0">
                <a:latin typeface="Lucida Console"/>
                <a:cs typeface="Lucida Console"/>
              </a:rPr>
              <a:t> (e.g., </a:t>
            </a:r>
            <a:r>
              <a:rPr sz="1500" spc="5" dirty="0">
                <a:latin typeface="Lucida Console"/>
                <a:cs typeface="Lucida Console"/>
              </a:rPr>
              <a:t>hourly,</a:t>
            </a:r>
            <a:r>
              <a:rPr sz="1500" spc="10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weekly)</a:t>
            </a:r>
            <a:endParaRPr sz="15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22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Lucida Console"/>
              <a:cs typeface="Lucida Console"/>
            </a:endParaRPr>
          </a:p>
          <a:p>
            <a:pPr>
              <a:lnSpc>
                <a:spcPct val="112500"/>
              </a:lnSpc>
              <a:tabLst>
                <a:tab pos="1281430" algn="l"/>
              </a:tabLst>
            </a:pPr>
            <a:r>
              <a:rPr sz="1500" spc="10" dirty="0">
                <a:latin typeface="Lucida Console"/>
                <a:cs typeface="Lucida Console"/>
              </a:rPr>
              <a:t>- </a:t>
            </a:r>
            <a:r>
              <a:rPr sz="1500" spc="5" dirty="0">
                <a:latin typeface="Lucida Console"/>
                <a:cs typeface="Lucida Console"/>
              </a:rPr>
              <a:t>Integration</a:t>
            </a:r>
            <a:r>
              <a:rPr sz="1500" spc="15" dirty="0">
                <a:latin typeface="Lucida Console"/>
                <a:cs typeface="Lucida Console"/>
              </a:rPr>
              <a:t> </a:t>
            </a:r>
            <a:r>
              <a:rPr sz="1500" spc="10" dirty="0">
                <a:latin typeface="Lucida Console"/>
                <a:cs typeface="Lucida Console"/>
              </a:rPr>
              <a:t>with</a:t>
            </a:r>
            <a:r>
              <a:rPr sz="1500" spc="15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agricultural </a:t>
            </a:r>
            <a:r>
              <a:rPr sz="1500" spc="-890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databases	</a:t>
            </a:r>
            <a:r>
              <a:rPr sz="1500" spc="10" dirty="0">
                <a:latin typeface="Lucida Console"/>
                <a:cs typeface="Lucida Console"/>
              </a:rPr>
              <a:t>- </a:t>
            </a:r>
            <a:r>
              <a:rPr sz="1500" spc="5" dirty="0">
                <a:latin typeface="Lucida Console"/>
                <a:cs typeface="Lucida Console"/>
              </a:rPr>
              <a:t>Predictive </a:t>
            </a:r>
            <a:r>
              <a:rPr sz="1500" spc="10" dirty="0">
                <a:latin typeface="Lucida Console"/>
                <a:cs typeface="Lucida Console"/>
              </a:rPr>
              <a:t>models </a:t>
            </a:r>
            <a:r>
              <a:rPr sz="1500" spc="15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specific</a:t>
            </a:r>
            <a:r>
              <a:rPr sz="1500" spc="10" dirty="0">
                <a:latin typeface="Lucida Console"/>
                <a:cs typeface="Lucida Console"/>
              </a:rPr>
              <a:t> to</a:t>
            </a:r>
            <a:r>
              <a:rPr sz="1500" spc="15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farming</a:t>
            </a:r>
            <a:r>
              <a:rPr sz="1500" spc="10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regions</a:t>
            </a:r>
            <a:r>
              <a:rPr sz="1500" spc="15" dirty="0">
                <a:latin typeface="Lucida Console"/>
                <a:cs typeface="Lucida Console"/>
              </a:rPr>
              <a:t> </a:t>
            </a:r>
            <a:r>
              <a:rPr sz="1500" spc="10" dirty="0">
                <a:latin typeface="Lucida Console"/>
                <a:cs typeface="Lucida Console"/>
              </a:rPr>
              <a:t>and </a:t>
            </a:r>
            <a:r>
              <a:rPr sz="1500" spc="-890" dirty="0">
                <a:latin typeface="Lucida Console"/>
                <a:cs typeface="Lucida Console"/>
              </a:rPr>
              <a:t> </a:t>
            </a:r>
            <a:r>
              <a:rPr sz="1500" spc="10" dirty="0">
                <a:latin typeface="Lucida Console"/>
                <a:cs typeface="Lucida Console"/>
              </a:rPr>
              <a:t>types</a:t>
            </a:r>
            <a:r>
              <a:rPr sz="1500" spc="5" dirty="0">
                <a:latin typeface="Lucida Console"/>
                <a:cs typeface="Lucida Console"/>
              </a:rPr>
              <a:t> </a:t>
            </a:r>
            <a:r>
              <a:rPr sz="1500" spc="10" dirty="0">
                <a:latin typeface="Lucida Console"/>
                <a:cs typeface="Lucida Console"/>
              </a:rPr>
              <a:t>of</a:t>
            </a:r>
            <a:r>
              <a:rPr sz="1500" spc="5" dirty="0">
                <a:latin typeface="Lucida Console"/>
                <a:cs typeface="Lucida Console"/>
              </a:rPr>
              <a:t> </a:t>
            </a:r>
            <a:r>
              <a:rPr sz="1500" spc="10" dirty="0">
                <a:latin typeface="Lucida Console"/>
                <a:cs typeface="Lucida Console"/>
              </a:rPr>
              <a:t>crops</a:t>
            </a:r>
            <a:endParaRPr sz="15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22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0" dirty="0">
              <a:latin typeface="Lucida Console"/>
              <a:cs typeface="Lucida Console"/>
            </a:endParaRPr>
          </a:p>
          <a:p>
            <a:pPr marR="108585">
              <a:lnSpc>
                <a:spcPct val="112500"/>
              </a:lnSpc>
              <a:tabLst>
                <a:tab pos="1630680" algn="l"/>
                <a:tab pos="1746885" algn="l"/>
              </a:tabLst>
            </a:pPr>
            <a:r>
              <a:rPr sz="1500" spc="10" dirty="0">
                <a:latin typeface="Lucida Console"/>
                <a:cs typeface="Lucida Console"/>
              </a:rPr>
              <a:t>- </a:t>
            </a:r>
            <a:r>
              <a:rPr sz="1500" spc="5" dirty="0">
                <a:latin typeface="Lucida Console"/>
                <a:cs typeface="Lucida Console"/>
              </a:rPr>
              <a:t>Cross-platform</a:t>
            </a:r>
            <a:r>
              <a:rPr sz="1500" spc="10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support</a:t>
            </a:r>
            <a:r>
              <a:rPr sz="1500" spc="10" dirty="0">
                <a:latin typeface="Lucida Console"/>
                <a:cs typeface="Lucida Console"/>
              </a:rPr>
              <a:t> (web, </a:t>
            </a:r>
            <a:r>
              <a:rPr sz="1500" spc="-890" dirty="0">
                <a:latin typeface="Lucida Console"/>
                <a:cs typeface="Lucida Console"/>
              </a:rPr>
              <a:t> </a:t>
            </a:r>
            <a:r>
              <a:rPr sz="1500" spc="10" dirty="0">
                <a:latin typeface="Lucida Console"/>
                <a:cs typeface="Lucida Console"/>
              </a:rPr>
              <a:t>iOS,</a:t>
            </a:r>
            <a:r>
              <a:rPr sz="1500" spc="30" dirty="0">
                <a:latin typeface="Lucida Console"/>
                <a:cs typeface="Lucida Console"/>
              </a:rPr>
              <a:t> </a:t>
            </a:r>
            <a:r>
              <a:rPr sz="1500" spc="5" dirty="0">
                <a:latin typeface="Lucida Console"/>
                <a:cs typeface="Lucida Console"/>
              </a:rPr>
              <a:t>Android)		</a:t>
            </a:r>
            <a:r>
              <a:rPr sz="1500" spc="10" dirty="0">
                <a:latin typeface="Lucida Console"/>
                <a:cs typeface="Lucida Console"/>
              </a:rPr>
              <a:t>- </a:t>
            </a:r>
            <a:r>
              <a:rPr sz="1500" spc="5" dirty="0">
                <a:latin typeface="Lucida Console"/>
                <a:cs typeface="Lucida Console"/>
              </a:rPr>
              <a:t>Intuitive </a:t>
            </a:r>
            <a:r>
              <a:rPr sz="1500" spc="10" dirty="0">
                <a:latin typeface="Lucida Console"/>
                <a:cs typeface="Lucida Console"/>
              </a:rPr>
              <a:t> UI/UX design	- Fast </a:t>
            </a:r>
            <a:r>
              <a:rPr sz="1500" spc="5" dirty="0">
                <a:latin typeface="Lucida Console"/>
                <a:cs typeface="Lucida Console"/>
              </a:rPr>
              <a:t>loading </a:t>
            </a:r>
            <a:r>
              <a:rPr sz="1500" spc="10" dirty="0">
                <a:latin typeface="Lucida Console"/>
                <a:cs typeface="Lucida Console"/>
              </a:rPr>
              <a:t> times and low data </a:t>
            </a:r>
            <a:r>
              <a:rPr sz="1500" spc="5" dirty="0">
                <a:latin typeface="Lucida Console"/>
                <a:cs typeface="Lucida Console"/>
              </a:rPr>
              <a:t>consumption </a:t>
            </a:r>
            <a:r>
              <a:rPr sz="1500" spc="-890" dirty="0">
                <a:latin typeface="Lucida Console"/>
                <a:cs typeface="Lucida Console"/>
              </a:rPr>
              <a:t> </a:t>
            </a:r>
            <a:r>
              <a:rPr sz="1500" spc="10" dirty="0">
                <a:latin typeface="Lucida Console"/>
                <a:cs typeface="Lucida Console"/>
              </a:rPr>
              <a:t>for</a:t>
            </a:r>
            <a:r>
              <a:rPr sz="1500" spc="-5" dirty="0">
                <a:latin typeface="Lucida Console"/>
                <a:cs typeface="Lucida Console"/>
              </a:rPr>
              <a:t> </a:t>
            </a:r>
            <a:r>
              <a:rPr sz="1500" spc="10" dirty="0">
                <a:latin typeface="Lucida Console"/>
                <a:cs typeface="Lucida Console"/>
              </a:rPr>
              <a:t>areas</a:t>
            </a:r>
            <a:r>
              <a:rPr sz="1500" dirty="0">
                <a:latin typeface="Lucida Console"/>
                <a:cs typeface="Lucida Console"/>
              </a:rPr>
              <a:t> </a:t>
            </a:r>
            <a:r>
              <a:rPr sz="1500" spc="10" dirty="0">
                <a:latin typeface="Lucida Console"/>
                <a:cs typeface="Lucida Console"/>
              </a:rPr>
              <a:t>with</a:t>
            </a:r>
            <a:r>
              <a:rPr sz="1500" dirty="0">
                <a:latin typeface="Lucida Console"/>
                <a:cs typeface="Lucida Console"/>
              </a:rPr>
              <a:t> </a:t>
            </a:r>
            <a:r>
              <a:rPr sz="1500" spc="10" dirty="0">
                <a:latin typeface="Lucida Console"/>
                <a:cs typeface="Lucida Console"/>
              </a:rPr>
              <a:t>poor</a:t>
            </a:r>
            <a:r>
              <a:rPr sz="1500" spc="-5" dirty="0">
                <a:latin typeface="Lucida Console"/>
                <a:cs typeface="Lucida Console"/>
              </a:rPr>
              <a:t> </a:t>
            </a:r>
            <a:r>
              <a:rPr sz="1500" spc="10" dirty="0">
                <a:latin typeface="Lucida Console"/>
                <a:cs typeface="Lucida Console"/>
              </a:rPr>
              <a:t>signal</a:t>
            </a:r>
            <a:endParaRPr sz="1500" dirty="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ACB73929-1533-F449-3EB7-2A06CA51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266" y="6705600"/>
            <a:ext cx="13597468" cy="3476979"/>
          </a:xfrm>
        </p:spPr>
        <p:txBody>
          <a:bodyPr/>
          <a:lstStyle/>
          <a:p>
            <a:r>
              <a:rPr lang="en-IN" dirty="0"/>
              <a:t>                    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24244" y="6831965"/>
            <a:ext cx="7541259" cy="1918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400" b="0" spc="245" dirty="0">
                <a:solidFill>
                  <a:srgbClr val="2A2A2A"/>
                </a:solidFill>
                <a:latin typeface="Lucida Sans Unicode"/>
                <a:cs typeface="Lucida Sans Unicode"/>
              </a:rPr>
              <a:t>WEATHER</a:t>
            </a:r>
            <a:endParaRPr sz="12400" dirty="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65039" y="9525000"/>
            <a:ext cx="10059670" cy="1918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400" spc="145" dirty="0">
                <a:solidFill>
                  <a:srgbClr val="2A2A2A"/>
                </a:solidFill>
                <a:latin typeface="Lucida Sans Unicode"/>
                <a:cs typeface="Lucida Sans Unicode"/>
              </a:rPr>
              <a:t>FORCASTING</a:t>
            </a:r>
            <a:endParaRPr sz="124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0" y="0"/>
            <a:ext cx="7425690" cy="5290820"/>
            <a:chOff x="0" y="0"/>
            <a:chExt cx="7425690" cy="529082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425348" cy="13380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4001445" cy="5290244"/>
            </a:xfrm>
            <a:prstGeom prst="rect">
              <a:avLst/>
            </a:prstGeom>
          </p:spPr>
        </p:pic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91F07746-9E1D-A671-DEBA-7D289DB6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263" y="7405510"/>
            <a:ext cx="13597470" cy="3476979"/>
          </a:xfrm>
        </p:spPr>
        <p:txBody>
          <a:bodyPr/>
          <a:lstStyle/>
          <a:p>
            <a:r>
              <a:rPr lang="en-IN" dirty="0"/>
              <a:t>WEEK-1</a:t>
            </a:r>
            <a:br>
              <a:rPr lang="en-IN" dirty="0"/>
            </a:br>
            <a:r>
              <a:rPr lang="en-IN" dirty="0"/>
              <a:t>BRAIN STORMING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20463" y="105268"/>
            <a:ext cx="13597468" cy="34769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5" dirty="0"/>
              <a:t>keywords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43065" y="6126878"/>
            <a:ext cx="4587875" cy="57332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95"/>
              </a:spcBef>
            </a:pPr>
            <a:r>
              <a:rPr sz="4050" spc="-15" dirty="0">
                <a:latin typeface="Cambria"/>
                <a:cs typeface="Cambria"/>
              </a:rPr>
              <a:t>1.weather </a:t>
            </a:r>
            <a:r>
              <a:rPr sz="4050" spc="-10" dirty="0">
                <a:latin typeface="Cambria"/>
                <a:cs typeface="Cambria"/>
              </a:rPr>
              <a:t> </a:t>
            </a:r>
            <a:r>
              <a:rPr sz="4050" spc="110" dirty="0">
                <a:latin typeface="Cambria"/>
                <a:cs typeface="Cambria"/>
              </a:rPr>
              <a:t>2.forecasting </a:t>
            </a:r>
            <a:r>
              <a:rPr sz="4050" spc="114" dirty="0">
                <a:latin typeface="Cambria"/>
                <a:cs typeface="Cambria"/>
              </a:rPr>
              <a:t> </a:t>
            </a:r>
            <a:r>
              <a:rPr sz="4050" spc="70" dirty="0">
                <a:latin typeface="Cambria"/>
                <a:cs typeface="Cambria"/>
              </a:rPr>
              <a:t>3.temperature </a:t>
            </a:r>
            <a:r>
              <a:rPr sz="4050" spc="75" dirty="0">
                <a:latin typeface="Cambria"/>
                <a:cs typeface="Cambria"/>
              </a:rPr>
              <a:t> </a:t>
            </a:r>
            <a:r>
              <a:rPr sz="4050" spc="114" dirty="0">
                <a:latin typeface="Cambria"/>
                <a:cs typeface="Cambria"/>
              </a:rPr>
              <a:t>4.rainfall </a:t>
            </a:r>
            <a:r>
              <a:rPr sz="4050" spc="120" dirty="0">
                <a:latin typeface="Cambria"/>
                <a:cs typeface="Cambria"/>
              </a:rPr>
              <a:t> </a:t>
            </a:r>
            <a:r>
              <a:rPr sz="4050" spc="95" dirty="0">
                <a:latin typeface="Cambria"/>
                <a:cs typeface="Cambria"/>
              </a:rPr>
              <a:t>5.humidity </a:t>
            </a:r>
            <a:r>
              <a:rPr sz="4050" spc="100" dirty="0">
                <a:latin typeface="Cambria"/>
                <a:cs typeface="Cambria"/>
              </a:rPr>
              <a:t> </a:t>
            </a:r>
            <a:r>
              <a:rPr sz="4050" spc="110" dirty="0">
                <a:latin typeface="Cambria"/>
                <a:cs typeface="Cambria"/>
              </a:rPr>
              <a:t>6.windspeed </a:t>
            </a:r>
            <a:r>
              <a:rPr sz="4050" spc="114" dirty="0">
                <a:latin typeface="Cambria"/>
                <a:cs typeface="Cambria"/>
              </a:rPr>
              <a:t> </a:t>
            </a:r>
            <a:r>
              <a:rPr sz="4050" spc="40" dirty="0">
                <a:latin typeface="Cambria"/>
                <a:cs typeface="Cambria"/>
              </a:rPr>
              <a:t>7.storm </a:t>
            </a:r>
            <a:r>
              <a:rPr sz="4050" spc="45" dirty="0">
                <a:latin typeface="Cambria"/>
                <a:cs typeface="Cambria"/>
              </a:rPr>
              <a:t> </a:t>
            </a:r>
            <a:r>
              <a:rPr sz="4050" spc="125" dirty="0">
                <a:latin typeface="Cambria"/>
                <a:cs typeface="Cambria"/>
              </a:rPr>
              <a:t>8.</a:t>
            </a:r>
            <a:r>
              <a:rPr sz="4050" spc="-30" dirty="0">
                <a:latin typeface="Cambria"/>
                <a:cs typeface="Cambria"/>
              </a:rPr>
              <a:t>t</a:t>
            </a:r>
            <a:r>
              <a:rPr sz="4050" spc="130" dirty="0">
                <a:latin typeface="Cambria"/>
                <a:cs typeface="Cambria"/>
              </a:rPr>
              <a:t>hunderstorm</a:t>
            </a:r>
            <a:endParaRPr sz="4050" dirty="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7821" y="6119714"/>
            <a:ext cx="4587875" cy="5740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95"/>
              </a:spcBef>
            </a:pPr>
            <a:r>
              <a:rPr sz="4050" spc="125" dirty="0">
                <a:latin typeface="Cambria"/>
                <a:cs typeface="Cambria"/>
              </a:rPr>
              <a:t>9.cloud </a:t>
            </a:r>
            <a:r>
              <a:rPr sz="4050" spc="140" dirty="0">
                <a:latin typeface="Cambria"/>
                <a:cs typeface="Cambria"/>
              </a:rPr>
              <a:t>cover </a:t>
            </a:r>
            <a:r>
              <a:rPr sz="4050" spc="145" dirty="0">
                <a:latin typeface="Cambria"/>
                <a:cs typeface="Cambria"/>
              </a:rPr>
              <a:t> </a:t>
            </a:r>
            <a:r>
              <a:rPr sz="4050" spc="50" dirty="0">
                <a:latin typeface="Cambria"/>
                <a:cs typeface="Cambria"/>
              </a:rPr>
              <a:t>10.precipitation </a:t>
            </a:r>
            <a:r>
              <a:rPr sz="4050" spc="55" dirty="0">
                <a:latin typeface="Cambria"/>
                <a:cs typeface="Cambria"/>
              </a:rPr>
              <a:t> </a:t>
            </a:r>
            <a:r>
              <a:rPr sz="4050" spc="-110" dirty="0">
                <a:latin typeface="Cambria"/>
                <a:cs typeface="Cambria"/>
              </a:rPr>
              <a:t>11.visibility </a:t>
            </a:r>
            <a:r>
              <a:rPr sz="4050" spc="-105" dirty="0">
                <a:latin typeface="Cambria"/>
                <a:cs typeface="Cambria"/>
              </a:rPr>
              <a:t> </a:t>
            </a:r>
            <a:r>
              <a:rPr sz="4050" dirty="0">
                <a:latin typeface="Cambria"/>
                <a:cs typeface="Cambria"/>
              </a:rPr>
              <a:t>12.weather</a:t>
            </a:r>
            <a:r>
              <a:rPr sz="4050" spc="15" dirty="0">
                <a:latin typeface="Cambria"/>
                <a:cs typeface="Cambria"/>
              </a:rPr>
              <a:t> </a:t>
            </a:r>
            <a:r>
              <a:rPr sz="4050" spc="180" dirty="0">
                <a:latin typeface="Cambria"/>
                <a:cs typeface="Cambria"/>
              </a:rPr>
              <a:t>map </a:t>
            </a:r>
            <a:r>
              <a:rPr sz="4050" spc="185" dirty="0">
                <a:latin typeface="Cambria"/>
                <a:cs typeface="Cambria"/>
              </a:rPr>
              <a:t> </a:t>
            </a:r>
            <a:r>
              <a:rPr sz="4050" spc="-65" dirty="0">
                <a:latin typeface="Cambria"/>
                <a:cs typeface="Cambria"/>
              </a:rPr>
              <a:t>13.satelite</a:t>
            </a:r>
            <a:r>
              <a:rPr sz="4050" spc="15" dirty="0">
                <a:latin typeface="Cambria"/>
                <a:cs typeface="Cambria"/>
              </a:rPr>
              <a:t> </a:t>
            </a:r>
            <a:r>
              <a:rPr sz="4050" spc="125" dirty="0">
                <a:latin typeface="Cambria"/>
                <a:cs typeface="Cambria"/>
              </a:rPr>
              <a:t>data </a:t>
            </a:r>
            <a:r>
              <a:rPr sz="4050" spc="130" dirty="0">
                <a:latin typeface="Cambria"/>
                <a:cs typeface="Cambria"/>
              </a:rPr>
              <a:t> </a:t>
            </a:r>
            <a:r>
              <a:rPr sz="4050" spc="30" dirty="0">
                <a:latin typeface="Cambria"/>
                <a:cs typeface="Cambria"/>
              </a:rPr>
              <a:t>14.meteorlogy </a:t>
            </a:r>
            <a:r>
              <a:rPr sz="4050" spc="35" dirty="0">
                <a:latin typeface="Cambria"/>
                <a:cs typeface="Cambria"/>
              </a:rPr>
              <a:t> </a:t>
            </a:r>
            <a:r>
              <a:rPr sz="4050" spc="-20" dirty="0">
                <a:latin typeface="Cambria"/>
                <a:cs typeface="Cambria"/>
              </a:rPr>
              <a:t>15.climate</a:t>
            </a:r>
            <a:r>
              <a:rPr sz="4050" spc="5" dirty="0">
                <a:latin typeface="Cambria"/>
                <a:cs typeface="Cambria"/>
              </a:rPr>
              <a:t> </a:t>
            </a:r>
            <a:r>
              <a:rPr sz="4050" spc="210" dirty="0">
                <a:latin typeface="Cambria"/>
                <a:cs typeface="Cambria"/>
              </a:rPr>
              <a:t>change </a:t>
            </a:r>
            <a:r>
              <a:rPr sz="4050" spc="215" dirty="0">
                <a:latin typeface="Cambria"/>
                <a:cs typeface="Cambria"/>
              </a:rPr>
              <a:t> </a:t>
            </a:r>
            <a:r>
              <a:rPr sz="4050" dirty="0">
                <a:latin typeface="Cambria"/>
                <a:cs typeface="Cambria"/>
              </a:rPr>
              <a:t>16.weather</a:t>
            </a:r>
            <a:r>
              <a:rPr sz="4050" spc="5" dirty="0">
                <a:latin typeface="Cambria"/>
                <a:cs typeface="Cambria"/>
              </a:rPr>
              <a:t> </a:t>
            </a:r>
            <a:r>
              <a:rPr sz="4050" spc="80" dirty="0">
                <a:latin typeface="Cambria"/>
                <a:cs typeface="Cambria"/>
              </a:rPr>
              <a:t>patterns</a:t>
            </a:r>
            <a:endParaRPr sz="405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5" dirty="0"/>
              <a:t>keywords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sz="half" idx="2"/>
          </p:nvPr>
        </p:nvSpPr>
        <p:spPr>
          <a:xfrm>
            <a:off x="1676400" y="5815294"/>
            <a:ext cx="4739005" cy="56780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5080" indent="0">
              <a:lnSpc>
                <a:spcPct val="115799"/>
              </a:lnSpc>
              <a:spcBef>
                <a:spcPts val="95"/>
              </a:spcBef>
              <a:buNone/>
            </a:pPr>
            <a:r>
              <a:rPr spc="-25" dirty="0"/>
              <a:t>17.seasonal</a:t>
            </a:r>
            <a:r>
              <a:rPr spc="10" dirty="0"/>
              <a:t> </a:t>
            </a:r>
            <a:r>
              <a:rPr spc="105" dirty="0"/>
              <a:t>forcast </a:t>
            </a:r>
            <a:r>
              <a:rPr spc="110" dirty="0"/>
              <a:t> </a:t>
            </a:r>
            <a:r>
              <a:rPr spc="-5" dirty="0"/>
              <a:t>18.real-time</a:t>
            </a:r>
            <a:r>
              <a:rPr spc="20" dirty="0"/>
              <a:t> </a:t>
            </a:r>
            <a:r>
              <a:rPr spc="120" dirty="0"/>
              <a:t>data </a:t>
            </a:r>
            <a:r>
              <a:rPr spc="125" dirty="0"/>
              <a:t> </a:t>
            </a:r>
            <a:r>
              <a:rPr spc="5" dirty="0"/>
              <a:t>19.weather</a:t>
            </a:r>
            <a:r>
              <a:rPr spc="10" dirty="0"/>
              <a:t> </a:t>
            </a:r>
            <a:r>
              <a:rPr spc="65" dirty="0"/>
              <a:t>stations </a:t>
            </a:r>
            <a:r>
              <a:rPr spc="70" dirty="0"/>
              <a:t> </a:t>
            </a:r>
            <a:r>
              <a:rPr spc="110" dirty="0"/>
              <a:t>20.predictive</a:t>
            </a:r>
            <a:r>
              <a:rPr spc="-65" dirty="0"/>
              <a:t> </a:t>
            </a:r>
            <a:r>
              <a:rPr spc="105" dirty="0"/>
              <a:t>models </a:t>
            </a:r>
            <a:r>
              <a:rPr spc="-844" dirty="0"/>
              <a:t> </a:t>
            </a:r>
            <a:r>
              <a:rPr spc="-15" dirty="0"/>
              <a:t>21.radar</a:t>
            </a:r>
          </a:p>
          <a:p>
            <a:pPr marL="0" marR="647065" indent="0">
              <a:lnSpc>
                <a:spcPts val="5420"/>
              </a:lnSpc>
              <a:spcBef>
                <a:spcPts val="100"/>
              </a:spcBef>
              <a:buNone/>
            </a:pPr>
            <a:r>
              <a:rPr spc="100" dirty="0"/>
              <a:t>22.doppler </a:t>
            </a:r>
            <a:r>
              <a:rPr spc="140" dirty="0"/>
              <a:t>radar </a:t>
            </a:r>
            <a:r>
              <a:rPr spc="145" dirty="0"/>
              <a:t> </a:t>
            </a:r>
            <a:r>
              <a:rPr spc="45" dirty="0"/>
              <a:t>23.severe</a:t>
            </a:r>
            <a:r>
              <a:rPr spc="-5" dirty="0"/>
              <a:t> </a:t>
            </a:r>
            <a:r>
              <a:rPr spc="114" dirty="0"/>
              <a:t>weather </a:t>
            </a:r>
            <a:r>
              <a:rPr spc="-850" dirty="0"/>
              <a:t> </a:t>
            </a:r>
            <a:r>
              <a:rPr spc="130" dirty="0"/>
              <a:t>24.tornado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99921" y="5715000"/>
            <a:ext cx="5328611" cy="55279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807210">
              <a:lnSpc>
                <a:spcPct val="115799"/>
              </a:lnSpc>
              <a:spcBef>
                <a:spcPts val="95"/>
              </a:spcBef>
            </a:pPr>
            <a:r>
              <a:rPr sz="3900" spc="120" dirty="0">
                <a:latin typeface="Cambria"/>
                <a:cs typeface="Cambria"/>
              </a:rPr>
              <a:t>25.hurricane </a:t>
            </a:r>
            <a:r>
              <a:rPr sz="3900" spc="125" dirty="0">
                <a:latin typeface="Cambria"/>
                <a:cs typeface="Cambria"/>
              </a:rPr>
              <a:t> </a:t>
            </a:r>
            <a:r>
              <a:rPr sz="3900" spc="110" dirty="0">
                <a:latin typeface="Cambria"/>
                <a:cs typeface="Cambria"/>
              </a:rPr>
              <a:t>26.snowfall </a:t>
            </a:r>
            <a:r>
              <a:rPr sz="3900" spc="114" dirty="0">
                <a:latin typeface="Cambria"/>
                <a:cs typeface="Cambria"/>
              </a:rPr>
              <a:t> </a:t>
            </a:r>
            <a:r>
              <a:rPr sz="3900" spc="35" dirty="0">
                <a:latin typeface="Cambria"/>
                <a:cs typeface="Cambria"/>
              </a:rPr>
              <a:t>27.uv </a:t>
            </a:r>
            <a:r>
              <a:rPr sz="3900" spc="150" dirty="0">
                <a:latin typeface="Cambria"/>
                <a:cs typeface="Cambria"/>
              </a:rPr>
              <a:t>index </a:t>
            </a:r>
            <a:r>
              <a:rPr sz="3900" spc="155" dirty="0">
                <a:latin typeface="Cambria"/>
                <a:cs typeface="Cambria"/>
              </a:rPr>
              <a:t> </a:t>
            </a:r>
            <a:r>
              <a:rPr sz="3900" spc="125" dirty="0">
                <a:latin typeface="Cambria"/>
                <a:cs typeface="Cambria"/>
              </a:rPr>
              <a:t>28.heatwave </a:t>
            </a:r>
            <a:r>
              <a:rPr sz="3900" spc="130" dirty="0">
                <a:latin typeface="Cambria"/>
                <a:cs typeface="Cambria"/>
              </a:rPr>
              <a:t> </a:t>
            </a:r>
            <a:r>
              <a:rPr sz="3900" spc="120" dirty="0">
                <a:latin typeface="Cambria"/>
                <a:cs typeface="Cambria"/>
              </a:rPr>
              <a:t>29.cold front </a:t>
            </a:r>
            <a:r>
              <a:rPr sz="3900" spc="125" dirty="0">
                <a:latin typeface="Cambria"/>
                <a:cs typeface="Cambria"/>
              </a:rPr>
              <a:t> </a:t>
            </a:r>
            <a:r>
              <a:rPr sz="3900" spc="155" dirty="0">
                <a:latin typeface="Cambria"/>
                <a:cs typeface="Cambria"/>
              </a:rPr>
              <a:t>30.warm</a:t>
            </a:r>
            <a:r>
              <a:rPr sz="3900" spc="-35" dirty="0">
                <a:latin typeface="Cambria"/>
                <a:cs typeface="Cambria"/>
              </a:rPr>
              <a:t> </a:t>
            </a:r>
            <a:r>
              <a:rPr sz="3900" spc="120" dirty="0">
                <a:latin typeface="Cambria"/>
                <a:cs typeface="Cambria"/>
              </a:rPr>
              <a:t>front</a:t>
            </a:r>
            <a:endParaRPr sz="3900" dirty="0">
              <a:latin typeface="Cambria"/>
              <a:cs typeface="Cambria"/>
            </a:endParaRPr>
          </a:p>
          <a:p>
            <a:pPr marL="12700" marR="5080">
              <a:lnSpc>
                <a:spcPts val="5420"/>
              </a:lnSpc>
              <a:spcBef>
                <a:spcPts val="100"/>
              </a:spcBef>
            </a:pPr>
            <a:r>
              <a:rPr sz="3900" spc="20" dirty="0">
                <a:latin typeface="Cambria"/>
                <a:cs typeface="Cambria"/>
              </a:rPr>
              <a:t>31.barometric</a:t>
            </a:r>
            <a:r>
              <a:rPr sz="3900" spc="-65" dirty="0">
                <a:latin typeface="Cambria"/>
                <a:cs typeface="Cambria"/>
              </a:rPr>
              <a:t> </a:t>
            </a:r>
            <a:r>
              <a:rPr sz="3900" spc="60" dirty="0">
                <a:latin typeface="Cambria"/>
                <a:cs typeface="Cambria"/>
              </a:rPr>
              <a:t>pressure </a:t>
            </a:r>
            <a:r>
              <a:rPr sz="3900" spc="-850" dirty="0">
                <a:latin typeface="Cambria"/>
                <a:cs typeface="Cambria"/>
              </a:rPr>
              <a:t> </a:t>
            </a:r>
            <a:r>
              <a:rPr sz="3900" spc="85" dirty="0">
                <a:latin typeface="Cambria"/>
                <a:cs typeface="Cambria"/>
              </a:rPr>
              <a:t>32.dew</a:t>
            </a:r>
            <a:r>
              <a:rPr sz="3900" spc="20" dirty="0">
                <a:latin typeface="Cambria"/>
                <a:cs typeface="Cambria"/>
              </a:rPr>
              <a:t> </a:t>
            </a:r>
            <a:r>
              <a:rPr sz="3900" spc="114" dirty="0">
                <a:latin typeface="Cambria"/>
                <a:cs typeface="Cambria"/>
              </a:rPr>
              <a:t>point</a:t>
            </a:r>
            <a:endParaRPr sz="39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14600" y="2426966"/>
            <a:ext cx="13436600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5" dirty="0"/>
              <a:t>keywords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548437" y="5867400"/>
            <a:ext cx="5191125" cy="5530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95"/>
              </a:spcBef>
            </a:pPr>
            <a:r>
              <a:rPr sz="3900" spc="75" dirty="0">
                <a:latin typeface="Cambria"/>
                <a:cs typeface="Cambria"/>
              </a:rPr>
              <a:t>33.weather</a:t>
            </a:r>
            <a:r>
              <a:rPr sz="3900" spc="215" dirty="0">
                <a:latin typeface="Cambria"/>
                <a:cs typeface="Cambria"/>
              </a:rPr>
              <a:t> </a:t>
            </a:r>
            <a:r>
              <a:rPr sz="3900" spc="50" dirty="0">
                <a:latin typeface="Cambria"/>
                <a:cs typeface="Cambria"/>
              </a:rPr>
              <a:t>alerts </a:t>
            </a:r>
            <a:r>
              <a:rPr sz="3900" spc="55" dirty="0">
                <a:latin typeface="Cambria"/>
                <a:cs typeface="Cambria"/>
              </a:rPr>
              <a:t> </a:t>
            </a:r>
            <a:r>
              <a:rPr sz="3900" spc="80" dirty="0">
                <a:latin typeface="Cambria"/>
                <a:cs typeface="Cambria"/>
              </a:rPr>
              <a:t>34.air quality </a:t>
            </a:r>
            <a:r>
              <a:rPr sz="3900" spc="85" dirty="0">
                <a:latin typeface="Cambria"/>
                <a:cs typeface="Cambria"/>
              </a:rPr>
              <a:t> </a:t>
            </a:r>
            <a:r>
              <a:rPr sz="3900" spc="80" dirty="0">
                <a:latin typeface="Cambria"/>
                <a:cs typeface="Cambria"/>
              </a:rPr>
              <a:t>35.weather </a:t>
            </a:r>
            <a:r>
              <a:rPr sz="3900" spc="140" dirty="0">
                <a:latin typeface="Cambria"/>
                <a:cs typeface="Cambria"/>
              </a:rPr>
              <a:t>app </a:t>
            </a:r>
            <a:r>
              <a:rPr sz="3900" spc="145" dirty="0">
                <a:latin typeface="Cambria"/>
                <a:cs typeface="Cambria"/>
              </a:rPr>
              <a:t> </a:t>
            </a:r>
            <a:r>
              <a:rPr sz="3900" spc="75" dirty="0">
                <a:latin typeface="Cambria"/>
                <a:cs typeface="Cambria"/>
              </a:rPr>
              <a:t>36.temperature </a:t>
            </a:r>
            <a:r>
              <a:rPr sz="3900" spc="90" dirty="0">
                <a:latin typeface="Cambria"/>
                <a:cs typeface="Cambria"/>
              </a:rPr>
              <a:t>trends </a:t>
            </a:r>
            <a:r>
              <a:rPr sz="3900" spc="95" dirty="0">
                <a:latin typeface="Cambria"/>
                <a:cs typeface="Cambria"/>
              </a:rPr>
              <a:t> </a:t>
            </a:r>
            <a:r>
              <a:rPr sz="3900" spc="65" dirty="0">
                <a:latin typeface="Cambria"/>
                <a:cs typeface="Cambria"/>
              </a:rPr>
              <a:t>37.weather </a:t>
            </a:r>
            <a:r>
              <a:rPr sz="3900" spc="95" dirty="0">
                <a:latin typeface="Cambria"/>
                <a:cs typeface="Cambria"/>
              </a:rPr>
              <a:t>analysis </a:t>
            </a:r>
            <a:r>
              <a:rPr sz="3900" spc="100" dirty="0">
                <a:latin typeface="Cambria"/>
                <a:cs typeface="Cambria"/>
              </a:rPr>
              <a:t> </a:t>
            </a:r>
            <a:r>
              <a:rPr sz="3900" spc="105" dirty="0">
                <a:latin typeface="Cambria"/>
                <a:cs typeface="Cambria"/>
              </a:rPr>
              <a:t>38.weather </a:t>
            </a:r>
            <a:r>
              <a:rPr sz="3900" spc="215" dirty="0">
                <a:latin typeface="Cambria"/>
                <a:cs typeface="Cambria"/>
              </a:rPr>
              <a:t>API </a:t>
            </a:r>
            <a:r>
              <a:rPr sz="3900" spc="220" dirty="0">
                <a:latin typeface="Cambria"/>
                <a:cs typeface="Cambria"/>
              </a:rPr>
              <a:t> </a:t>
            </a:r>
            <a:r>
              <a:rPr sz="3900" spc="95" dirty="0">
                <a:latin typeface="Cambria"/>
                <a:cs typeface="Cambria"/>
              </a:rPr>
              <a:t>39.weather</a:t>
            </a:r>
            <a:r>
              <a:rPr sz="3900" spc="-65" dirty="0">
                <a:latin typeface="Cambria"/>
                <a:cs typeface="Cambria"/>
              </a:rPr>
              <a:t> </a:t>
            </a:r>
            <a:r>
              <a:rPr sz="3900" spc="120" dirty="0">
                <a:latin typeface="Cambria"/>
                <a:cs typeface="Cambria"/>
              </a:rPr>
              <a:t>forecasting </a:t>
            </a:r>
            <a:r>
              <a:rPr sz="3900" spc="-850" dirty="0">
                <a:latin typeface="Cambria"/>
                <a:cs typeface="Cambria"/>
              </a:rPr>
              <a:t> </a:t>
            </a:r>
            <a:r>
              <a:rPr sz="3900" spc="145" dirty="0">
                <a:latin typeface="Cambria"/>
                <a:cs typeface="Cambria"/>
              </a:rPr>
              <a:t>40.weather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spc="95" dirty="0">
                <a:latin typeface="Cambria"/>
                <a:cs typeface="Cambria"/>
              </a:rPr>
              <a:t>pattern</a:t>
            </a:r>
            <a:endParaRPr sz="39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C133C-B26E-BD99-AF21-4E92E38C5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352800"/>
            <a:ext cx="13597470" cy="3476979"/>
          </a:xfrm>
        </p:spPr>
        <p:txBody>
          <a:bodyPr/>
          <a:lstStyle/>
          <a:p>
            <a:r>
              <a:rPr lang="en-IN" dirty="0"/>
              <a:t>SORTING AND AFFINITY LINK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5105400" y="7391400"/>
            <a:ext cx="2754630" cy="432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b="1" spc="140" dirty="0">
                <a:latin typeface="Cambria"/>
                <a:cs typeface="Cambria"/>
              </a:rPr>
              <a:t>a</a:t>
            </a:r>
            <a:r>
              <a:rPr sz="3200" b="1" spc="35" dirty="0">
                <a:latin typeface="Cambria"/>
                <a:cs typeface="Cambria"/>
              </a:rPr>
              <a:t>t</a:t>
            </a:r>
            <a:r>
              <a:rPr sz="3200" b="1" spc="275" dirty="0">
                <a:latin typeface="Cambria"/>
                <a:cs typeface="Cambria"/>
              </a:rPr>
              <a:t>m</a:t>
            </a:r>
            <a:r>
              <a:rPr sz="3200" b="1" spc="120" dirty="0">
                <a:latin typeface="Cambria"/>
                <a:cs typeface="Cambria"/>
              </a:rPr>
              <a:t>o</a:t>
            </a:r>
            <a:r>
              <a:rPr sz="3200" b="1" spc="20" dirty="0">
                <a:latin typeface="Cambria"/>
                <a:cs typeface="Cambria"/>
              </a:rPr>
              <a:t>s</a:t>
            </a:r>
            <a:r>
              <a:rPr sz="3200" b="1" spc="114" dirty="0">
                <a:latin typeface="Cambria"/>
                <a:cs typeface="Cambria"/>
              </a:rPr>
              <a:t>p</a:t>
            </a:r>
            <a:r>
              <a:rPr sz="3200" b="1" spc="275" dirty="0">
                <a:latin typeface="Cambria"/>
                <a:cs typeface="Cambria"/>
              </a:rPr>
              <a:t>h</a:t>
            </a:r>
            <a:r>
              <a:rPr sz="3200" b="1" spc="-25" dirty="0">
                <a:latin typeface="Cambria"/>
                <a:cs typeface="Cambria"/>
              </a:rPr>
              <a:t>e</a:t>
            </a:r>
            <a:r>
              <a:rPr sz="3200" b="1" spc="130" dirty="0">
                <a:latin typeface="Cambria"/>
                <a:cs typeface="Cambria"/>
              </a:rPr>
              <a:t>r</a:t>
            </a:r>
            <a:r>
              <a:rPr sz="3200" b="1" spc="-25" dirty="0">
                <a:latin typeface="Cambria"/>
                <a:cs typeface="Cambria"/>
              </a:rPr>
              <a:t>e</a:t>
            </a:r>
            <a:r>
              <a:rPr sz="3200" b="1" spc="120" dirty="0">
                <a:latin typeface="Cambria"/>
                <a:cs typeface="Cambria"/>
              </a:rPr>
              <a:t>i</a:t>
            </a:r>
            <a:r>
              <a:rPr sz="3200" b="1" spc="170" dirty="0">
                <a:latin typeface="Cambria"/>
                <a:cs typeface="Cambria"/>
              </a:rPr>
              <a:t>c</a:t>
            </a:r>
            <a:endParaRPr sz="3200" dirty="0">
              <a:latin typeface="Cambria"/>
              <a:cs typeface="Cambria"/>
            </a:endParaRPr>
          </a:p>
          <a:p>
            <a:pPr marL="99060" algn="ctr">
              <a:lnSpc>
                <a:spcPct val="100000"/>
              </a:lnSpc>
              <a:spcBef>
                <a:spcPts val="585"/>
              </a:spcBef>
            </a:pPr>
            <a:r>
              <a:rPr sz="3200" b="1" spc="70" dirty="0">
                <a:latin typeface="Cambria"/>
                <a:cs typeface="Cambria"/>
              </a:rPr>
              <a:t>pressure</a:t>
            </a:r>
            <a:endParaRPr sz="3200" dirty="0">
              <a:latin typeface="Cambria"/>
              <a:cs typeface="Cambria"/>
            </a:endParaRPr>
          </a:p>
          <a:p>
            <a:pPr marL="98425" algn="ctr">
              <a:lnSpc>
                <a:spcPct val="223600"/>
              </a:lnSpc>
              <a:spcBef>
                <a:spcPts val="35"/>
              </a:spcBef>
            </a:pPr>
            <a:r>
              <a:rPr sz="3200" b="1" spc="114" dirty="0">
                <a:latin typeface="Cambria"/>
                <a:cs typeface="Cambria"/>
              </a:rPr>
              <a:t>p</a:t>
            </a:r>
            <a:r>
              <a:rPr sz="3200" b="1" spc="130" dirty="0">
                <a:latin typeface="Cambria"/>
                <a:cs typeface="Cambria"/>
              </a:rPr>
              <a:t>r</a:t>
            </a:r>
            <a:r>
              <a:rPr sz="3200" b="1" spc="-25" dirty="0">
                <a:latin typeface="Cambria"/>
                <a:cs typeface="Cambria"/>
              </a:rPr>
              <a:t>e</a:t>
            </a:r>
            <a:r>
              <a:rPr sz="3200" b="1" spc="165" dirty="0">
                <a:latin typeface="Cambria"/>
                <a:cs typeface="Cambria"/>
              </a:rPr>
              <a:t>c</a:t>
            </a:r>
            <a:r>
              <a:rPr sz="3200" b="1" spc="120" dirty="0">
                <a:latin typeface="Cambria"/>
                <a:cs typeface="Cambria"/>
              </a:rPr>
              <a:t>i</a:t>
            </a:r>
            <a:r>
              <a:rPr sz="3200" b="1" spc="114" dirty="0">
                <a:latin typeface="Cambria"/>
                <a:cs typeface="Cambria"/>
              </a:rPr>
              <a:t>p</a:t>
            </a:r>
            <a:r>
              <a:rPr sz="3200" b="1" spc="120" dirty="0">
                <a:latin typeface="Cambria"/>
                <a:cs typeface="Cambria"/>
              </a:rPr>
              <a:t>i</a:t>
            </a:r>
            <a:r>
              <a:rPr sz="3200" b="1" spc="35" dirty="0">
                <a:latin typeface="Cambria"/>
                <a:cs typeface="Cambria"/>
              </a:rPr>
              <a:t>t</a:t>
            </a:r>
            <a:r>
              <a:rPr sz="3200" b="1" spc="140" dirty="0">
                <a:latin typeface="Cambria"/>
                <a:cs typeface="Cambria"/>
              </a:rPr>
              <a:t>a</a:t>
            </a:r>
            <a:r>
              <a:rPr sz="3200" b="1" spc="35" dirty="0">
                <a:latin typeface="Cambria"/>
                <a:cs typeface="Cambria"/>
              </a:rPr>
              <a:t>t</a:t>
            </a:r>
            <a:r>
              <a:rPr sz="3200" b="1" spc="120" dirty="0">
                <a:latin typeface="Cambria"/>
                <a:cs typeface="Cambria"/>
              </a:rPr>
              <a:t>io</a:t>
            </a:r>
            <a:r>
              <a:rPr sz="3200" b="1" spc="170" dirty="0">
                <a:latin typeface="Cambria"/>
                <a:cs typeface="Cambria"/>
              </a:rPr>
              <a:t>n  </a:t>
            </a:r>
            <a:r>
              <a:rPr sz="3200" b="1" spc="120" dirty="0">
                <a:latin typeface="Cambria"/>
                <a:cs typeface="Cambria"/>
              </a:rPr>
              <a:t>visibility </a:t>
            </a:r>
            <a:r>
              <a:rPr sz="3200" b="1" spc="125" dirty="0">
                <a:latin typeface="Cambria"/>
                <a:cs typeface="Cambria"/>
              </a:rPr>
              <a:t> </a:t>
            </a:r>
            <a:r>
              <a:rPr sz="3200" b="1" spc="150" dirty="0">
                <a:latin typeface="Cambria"/>
                <a:cs typeface="Cambria"/>
              </a:rPr>
              <a:t>cloud</a:t>
            </a:r>
            <a:r>
              <a:rPr sz="3200" b="1" spc="85" dirty="0">
                <a:latin typeface="Cambria"/>
                <a:cs typeface="Cambria"/>
              </a:rPr>
              <a:t> </a:t>
            </a:r>
            <a:r>
              <a:rPr sz="3200" b="1" spc="114" dirty="0">
                <a:latin typeface="Cambria"/>
                <a:cs typeface="Cambria"/>
              </a:rPr>
              <a:t>cover</a:t>
            </a:r>
            <a:endParaRPr sz="3200" dirty="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0176" y="7162800"/>
            <a:ext cx="2595880" cy="513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300" b="1" spc="40" dirty="0">
                <a:latin typeface="Cambria"/>
                <a:cs typeface="Cambria"/>
              </a:rPr>
              <a:t>t</a:t>
            </a:r>
            <a:r>
              <a:rPr sz="3300" b="1" spc="-25" dirty="0">
                <a:latin typeface="Cambria"/>
                <a:cs typeface="Cambria"/>
              </a:rPr>
              <a:t>e</a:t>
            </a:r>
            <a:r>
              <a:rPr sz="3300" b="1" spc="285" dirty="0">
                <a:latin typeface="Cambria"/>
                <a:cs typeface="Cambria"/>
              </a:rPr>
              <a:t>m</a:t>
            </a:r>
            <a:r>
              <a:rPr sz="3300" b="1" spc="120" dirty="0">
                <a:latin typeface="Cambria"/>
                <a:cs typeface="Cambria"/>
              </a:rPr>
              <a:t>p</a:t>
            </a:r>
            <a:r>
              <a:rPr sz="3300" b="1" spc="-25" dirty="0">
                <a:latin typeface="Cambria"/>
                <a:cs typeface="Cambria"/>
              </a:rPr>
              <a:t>e</a:t>
            </a:r>
            <a:r>
              <a:rPr sz="3300" b="1" spc="135" dirty="0">
                <a:latin typeface="Cambria"/>
                <a:cs typeface="Cambria"/>
              </a:rPr>
              <a:t>r</a:t>
            </a:r>
            <a:r>
              <a:rPr sz="3300" b="1" spc="145" dirty="0">
                <a:latin typeface="Cambria"/>
                <a:cs typeface="Cambria"/>
              </a:rPr>
              <a:t>a</a:t>
            </a:r>
            <a:r>
              <a:rPr sz="3300" b="1" spc="40" dirty="0">
                <a:latin typeface="Cambria"/>
                <a:cs typeface="Cambria"/>
              </a:rPr>
              <a:t>t</a:t>
            </a:r>
            <a:r>
              <a:rPr sz="3300" b="1" spc="190" dirty="0">
                <a:latin typeface="Cambria"/>
                <a:cs typeface="Cambria"/>
              </a:rPr>
              <a:t>u</a:t>
            </a:r>
            <a:r>
              <a:rPr sz="3300" b="1" spc="135" dirty="0">
                <a:latin typeface="Cambria"/>
                <a:cs typeface="Cambria"/>
              </a:rPr>
              <a:t>r</a:t>
            </a:r>
            <a:r>
              <a:rPr sz="3300" b="1" spc="-20" dirty="0">
                <a:latin typeface="Cambria"/>
                <a:cs typeface="Cambria"/>
              </a:rPr>
              <a:t>e</a:t>
            </a:r>
            <a:endParaRPr sz="3300" dirty="0">
              <a:latin typeface="Cambria"/>
              <a:cs typeface="Cambria"/>
            </a:endParaRPr>
          </a:p>
          <a:p>
            <a:pPr marL="149860" marR="142875" indent="-635" algn="ctr">
              <a:lnSpc>
                <a:spcPct val="221200"/>
              </a:lnSpc>
              <a:spcBef>
                <a:spcPts val="2115"/>
              </a:spcBef>
            </a:pPr>
            <a:r>
              <a:rPr sz="3300" b="1" spc="175" dirty="0">
                <a:latin typeface="Cambria"/>
                <a:cs typeface="Cambria"/>
              </a:rPr>
              <a:t>rainfall </a:t>
            </a:r>
            <a:r>
              <a:rPr sz="3300" b="1" spc="180" dirty="0">
                <a:latin typeface="Cambria"/>
                <a:cs typeface="Cambria"/>
              </a:rPr>
              <a:t> </a:t>
            </a:r>
            <a:r>
              <a:rPr sz="3200" b="1" spc="170" dirty="0">
                <a:latin typeface="Cambria"/>
                <a:cs typeface="Cambria"/>
              </a:rPr>
              <a:t>humidity </a:t>
            </a:r>
            <a:r>
              <a:rPr sz="3200" b="1" spc="175" dirty="0">
                <a:latin typeface="Cambria"/>
                <a:cs typeface="Cambria"/>
              </a:rPr>
              <a:t> </a:t>
            </a:r>
            <a:r>
              <a:rPr sz="3200" b="1" spc="220" dirty="0">
                <a:latin typeface="Cambria"/>
                <a:cs typeface="Cambria"/>
              </a:rPr>
              <a:t>wind</a:t>
            </a:r>
            <a:r>
              <a:rPr sz="3200" b="1" spc="35" dirty="0">
                <a:latin typeface="Cambria"/>
                <a:cs typeface="Cambria"/>
              </a:rPr>
              <a:t> </a:t>
            </a:r>
            <a:r>
              <a:rPr sz="3200" b="1" spc="45" dirty="0">
                <a:latin typeface="Cambria"/>
                <a:cs typeface="Cambria"/>
              </a:rPr>
              <a:t>speed </a:t>
            </a:r>
            <a:r>
              <a:rPr sz="3200" b="1" spc="-690" dirty="0">
                <a:latin typeface="Cambria"/>
                <a:cs typeface="Cambria"/>
              </a:rPr>
              <a:t> </a:t>
            </a:r>
            <a:r>
              <a:rPr sz="3200" b="1" spc="145" dirty="0">
                <a:latin typeface="Cambria"/>
                <a:cs typeface="Cambria"/>
              </a:rPr>
              <a:t>dew</a:t>
            </a:r>
            <a:r>
              <a:rPr sz="3200" b="1" spc="80" dirty="0">
                <a:latin typeface="Cambria"/>
                <a:cs typeface="Cambria"/>
              </a:rPr>
              <a:t> </a:t>
            </a:r>
            <a:r>
              <a:rPr sz="3200" b="1" spc="140" dirty="0">
                <a:latin typeface="Cambria"/>
                <a:cs typeface="Cambria"/>
              </a:rPr>
              <a:t>point</a:t>
            </a:r>
            <a:endParaRPr sz="3200" dirty="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77400" y="7666037"/>
            <a:ext cx="2736215" cy="3776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300" b="1" spc="120" dirty="0">
                <a:latin typeface="Cambria"/>
                <a:cs typeface="Cambria"/>
              </a:rPr>
              <a:t>storm</a:t>
            </a:r>
            <a:endParaRPr sz="3300" dirty="0">
              <a:latin typeface="Cambria"/>
              <a:cs typeface="Cambria"/>
            </a:endParaRPr>
          </a:p>
          <a:p>
            <a:pPr algn="ctr">
              <a:lnSpc>
                <a:spcPts val="8550"/>
              </a:lnSpc>
              <a:spcBef>
                <a:spcPts val="1000"/>
              </a:spcBef>
            </a:pPr>
            <a:r>
              <a:rPr sz="3300" b="1" spc="45" dirty="0">
                <a:latin typeface="Cambria"/>
                <a:cs typeface="Cambria"/>
              </a:rPr>
              <a:t>t</a:t>
            </a:r>
            <a:r>
              <a:rPr sz="3300" b="1" spc="290" dirty="0">
                <a:latin typeface="Cambria"/>
                <a:cs typeface="Cambria"/>
              </a:rPr>
              <a:t>h</a:t>
            </a:r>
            <a:r>
              <a:rPr sz="3300" b="1" spc="195" dirty="0">
                <a:latin typeface="Cambria"/>
                <a:cs typeface="Cambria"/>
              </a:rPr>
              <a:t>u</a:t>
            </a:r>
            <a:r>
              <a:rPr sz="3300" b="1" spc="310" dirty="0">
                <a:latin typeface="Cambria"/>
                <a:cs typeface="Cambria"/>
              </a:rPr>
              <a:t>n</a:t>
            </a:r>
            <a:r>
              <a:rPr sz="3300" b="1" spc="155" dirty="0">
                <a:latin typeface="Cambria"/>
                <a:cs typeface="Cambria"/>
              </a:rPr>
              <a:t>d</a:t>
            </a:r>
            <a:r>
              <a:rPr sz="3300" b="1" spc="-20" dirty="0">
                <a:latin typeface="Cambria"/>
                <a:cs typeface="Cambria"/>
              </a:rPr>
              <a:t>e</a:t>
            </a:r>
            <a:r>
              <a:rPr sz="3300" b="1" spc="140" dirty="0">
                <a:latin typeface="Cambria"/>
                <a:cs typeface="Cambria"/>
              </a:rPr>
              <a:t>r</a:t>
            </a:r>
            <a:r>
              <a:rPr sz="3300" b="1" spc="25" dirty="0">
                <a:latin typeface="Cambria"/>
                <a:cs typeface="Cambria"/>
              </a:rPr>
              <a:t>s</a:t>
            </a:r>
            <a:r>
              <a:rPr sz="3300" b="1" spc="130" dirty="0">
                <a:latin typeface="Cambria"/>
                <a:cs typeface="Cambria"/>
              </a:rPr>
              <a:t>o</a:t>
            </a:r>
            <a:r>
              <a:rPr sz="3300" b="1" spc="45" dirty="0">
                <a:latin typeface="Cambria"/>
                <a:cs typeface="Cambria"/>
              </a:rPr>
              <a:t>t</a:t>
            </a:r>
            <a:r>
              <a:rPr sz="3300" b="1" spc="140" dirty="0">
                <a:latin typeface="Cambria"/>
                <a:cs typeface="Cambria"/>
              </a:rPr>
              <a:t>m  </a:t>
            </a:r>
            <a:r>
              <a:rPr sz="3200" b="1" spc="140" dirty="0">
                <a:latin typeface="Cambria"/>
                <a:cs typeface="Cambria"/>
              </a:rPr>
              <a:t>tornado </a:t>
            </a:r>
            <a:r>
              <a:rPr sz="3200" b="1" spc="145" dirty="0">
                <a:latin typeface="Cambria"/>
                <a:cs typeface="Cambria"/>
              </a:rPr>
              <a:t> </a:t>
            </a:r>
            <a:r>
              <a:rPr sz="3200" b="1" spc="160" dirty="0">
                <a:latin typeface="Cambria"/>
                <a:cs typeface="Cambria"/>
              </a:rPr>
              <a:t>hurricane</a:t>
            </a:r>
            <a:endParaRPr sz="3200" dirty="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198106" y="7666037"/>
            <a:ext cx="2357120" cy="3773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b="1" spc="130" dirty="0">
                <a:latin typeface="Cambria"/>
                <a:cs typeface="Cambria"/>
              </a:rPr>
              <a:t>heatwave</a:t>
            </a:r>
            <a:endParaRPr sz="3200" dirty="0">
              <a:latin typeface="Cambria"/>
              <a:cs typeface="Cambria"/>
            </a:endParaRPr>
          </a:p>
          <a:p>
            <a:pPr indent="-635" algn="ctr">
              <a:lnSpc>
                <a:spcPct val="223600"/>
              </a:lnSpc>
              <a:spcBef>
                <a:spcPts val="110"/>
              </a:spcBef>
            </a:pPr>
            <a:r>
              <a:rPr sz="3200" b="1" spc="140" dirty="0">
                <a:latin typeface="Cambria"/>
                <a:cs typeface="Cambria"/>
              </a:rPr>
              <a:t>cold </a:t>
            </a:r>
            <a:r>
              <a:rPr sz="3200" b="1" spc="160" dirty="0">
                <a:latin typeface="Cambria"/>
                <a:cs typeface="Cambria"/>
              </a:rPr>
              <a:t>front </a:t>
            </a:r>
            <a:r>
              <a:rPr sz="3200" b="1" spc="165" dirty="0">
                <a:latin typeface="Cambria"/>
                <a:cs typeface="Cambria"/>
              </a:rPr>
              <a:t> </a:t>
            </a:r>
            <a:r>
              <a:rPr sz="3200" b="1" spc="215" dirty="0">
                <a:latin typeface="Cambria"/>
                <a:cs typeface="Cambria"/>
              </a:rPr>
              <a:t>warm</a:t>
            </a:r>
            <a:r>
              <a:rPr sz="3200" b="1" spc="25" dirty="0">
                <a:latin typeface="Cambria"/>
                <a:cs typeface="Cambria"/>
              </a:rPr>
              <a:t> </a:t>
            </a:r>
            <a:r>
              <a:rPr sz="3200" b="1" spc="160" dirty="0">
                <a:latin typeface="Cambria"/>
                <a:cs typeface="Cambria"/>
              </a:rPr>
              <a:t>front </a:t>
            </a:r>
            <a:r>
              <a:rPr sz="3200" b="1" spc="-690" dirty="0">
                <a:latin typeface="Cambria"/>
                <a:cs typeface="Cambria"/>
              </a:rPr>
              <a:t> </a:t>
            </a:r>
            <a:r>
              <a:rPr sz="3200" b="1" spc="170" dirty="0">
                <a:latin typeface="Cambria"/>
                <a:cs typeface="Cambria"/>
              </a:rPr>
              <a:t>snowfall</a:t>
            </a:r>
            <a:endParaRPr sz="3200" dirty="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0600" y="4572000"/>
            <a:ext cx="716788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b="1" spc="-170" dirty="0">
                <a:latin typeface="Verdana"/>
                <a:cs typeface="Verdana"/>
              </a:rPr>
              <a:t>c</a:t>
            </a:r>
            <a:r>
              <a:rPr sz="4900" b="1" spc="-305" dirty="0">
                <a:latin typeface="Verdana"/>
                <a:cs typeface="Verdana"/>
              </a:rPr>
              <a:t>o</a:t>
            </a:r>
            <a:r>
              <a:rPr sz="4900" b="1" spc="-375" dirty="0">
                <a:latin typeface="Verdana"/>
                <a:cs typeface="Verdana"/>
              </a:rPr>
              <a:t>r</a:t>
            </a:r>
            <a:r>
              <a:rPr sz="4900" b="1" spc="-390" dirty="0">
                <a:latin typeface="Verdana"/>
                <a:cs typeface="Verdana"/>
              </a:rPr>
              <a:t>e</a:t>
            </a:r>
            <a:r>
              <a:rPr sz="4900" b="1" spc="-520" dirty="0">
                <a:latin typeface="Verdana"/>
                <a:cs typeface="Verdana"/>
              </a:rPr>
              <a:t> </a:t>
            </a:r>
            <a:r>
              <a:rPr sz="4900" b="1" spc="-950" dirty="0">
                <a:latin typeface="Verdana"/>
                <a:cs typeface="Verdana"/>
              </a:rPr>
              <a:t>w</a:t>
            </a:r>
            <a:r>
              <a:rPr sz="4900" b="1" spc="-395" dirty="0">
                <a:latin typeface="Verdana"/>
                <a:cs typeface="Verdana"/>
              </a:rPr>
              <a:t>e</a:t>
            </a:r>
            <a:r>
              <a:rPr sz="4900" b="1" spc="-500" dirty="0">
                <a:latin typeface="Verdana"/>
                <a:cs typeface="Verdana"/>
              </a:rPr>
              <a:t>a</a:t>
            </a:r>
            <a:r>
              <a:rPr sz="4900" b="1" spc="-190" dirty="0">
                <a:latin typeface="Verdana"/>
                <a:cs typeface="Verdana"/>
              </a:rPr>
              <a:t>t</a:t>
            </a:r>
            <a:r>
              <a:rPr sz="4900" b="1" spc="-405" dirty="0">
                <a:latin typeface="Verdana"/>
                <a:cs typeface="Verdana"/>
              </a:rPr>
              <a:t>h</a:t>
            </a:r>
            <a:r>
              <a:rPr sz="4900" b="1" spc="-395" dirty="0">
                <a:latin typeface="Verdana"/>
                <a:cs typeface="Verdana"/>
              </a:rPr>
              <a:t>e</a:t>
            </a:r>
            <a:r>
              <a:rPr sz="4900" b="1" spc="-370" dirty="0">
                <a:latin typeface="Verdana"/>
                <a:cs typeface="Verdana"/>
              </a:rPr>
              <a:t>r</a:t>
            </a:r>
            <a:r>
              <a:rPr sz="4900" b="1" spc="-520" dirty="0">
                <a:latin typeface="Verdana"/>
                <a:cs typeface="Verdana"/>
              </a:rPr>
              <a:t> </a:t>
            </a:r>
            <a:r>
              <a:rPr sz="4900" b="1" spc="-395" dirty="0">
                <a:latin typeface="Verdana"/>
                <a:cs typeface="Verdana"/>
              </a:rPr>
              <a:t>e</a:t>
            </a:r>
            <a:r>
              <a:rPr sz="4900" b="1" spc="-160" dirty="0">
                <a:latin typeface="Verdana"/>
                <a:cs typeface="Verdana"/>
              </a:rPr>
              <a:t>l</a:t>
            </a:r>
            <a:r>
              <a:rPr sz="4900" b="1" spc="-395" dirty="0">
                <a:latin typeface="Verdana"/>
                <a:cs typeface="Verdana"/>
              </a:rPr>
              <a:t>e</a:t>
            </a:r>
            <a:r>
              <a:rPr sz="4900" b="1" spc="-625" dirty="0">
                <a:latin typeface="Verdana"/>
                <a:cs typeface="Verdana"/>
              </a:rPr>
              <a:t>m</a:t>
            </a:r>
            <a:r>
              <a:rPr sz="4900" b="1" spc="-395" dirty="0">
                <a:latin typeface="Verdana"/>
                <a:cs typeface="Verdana"/>
              </a:rPr>
              <a:t>e</a:t>
            </a:r>
            <a:r>
              <a:rPr sz="4900" b="1" spc="-405" dirty="0">
                <a:latin typeface="Verdana"/>
                <a:cs typeface="Verdana"/>
              </a:rPr>
              <a:t>n</a:t>
            </a:r>
            <a:r>
              <a:rPr sz="4900" b="1" spc="-190" dirty="0">
                <a:latin typeface="Verdana"/>
                <a:cs typeface="Verdana"/>
              </a:rPr>
              <a:t>t</a:t>
            </a:r>
            <a:r>
              <a:rPr sz="4900" b="1" spc="-480" dirty="0">
                <a:latin typeface="Verdana"/>
                <a:cs typeface="Verdana"/>
              </a:rPr>
              <a:t>s</a:t>
            </a:r>
            <a:r>
              <a:rPr sz="4900" b="1" spc="-620" dirty="0">
                <a:latin typeface="Verdana"/>
                <a:cs typeface="Verdana"/>
              </a:rPr>
              <a:t>:</a:t>
            </a:r>
            <a:endParaRPr sz="49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0820400" y="4343400"/>
            <a:ext cx="488251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-950" dirty="0">
                <a:latin typeface="Verdana"/>
                <a:cs typeface="Verdana"/>
              </a:rPr>
              <a:t>w</a:t>
            </a:r>
            <a:r>
              <a:rPr sz="4900" spc="-395" dirty="0">
                <a:latin typeface="Verdana"/>
                <a:cs typeface="Verdana"/>
              </a:rPr>
              <a:t>e</a:t>
            </a:r>
            <a:r>
              <a:rPr sz="4900" spc="-500" dirty="0">
                <a:latin typeface="Verdana"/>
                <a:cs typeface="Verdana"/>
              </a:rPr>
              <a:t>a</a:t>
            </a:r>
            <a:r>
              <a:rPr sz="4900" spc="-190" dirty="0">
                <a:latin typeface="Verdana"/>
                <a:cs typeface="Verdana"/>
              </a:rPr>
              <a:t>t</a:t>
            </a:r>
            <a:r>
              <a:rPr sz="4900" spc="-405" dirty="0">
                <a:latin typeface="Verdana"/>
                <a:cs typeface="Verdana"/>
              </a:rPr>
              <a:t>h</a:t>
            </a:r>
            <a:r>
              <a:rPr sz="4900" spc="-395" dirty="0">
                <a:latin typeface="Verdana"/>
                <a:cs typeface="Verdana"/>
              </a:rPr>
              <a:t>e</a:t>
            </a:r>
            <a:r>
              <a:rPr sz="4900" spc="-370" dirty="0">
                <a:latin typeface="Verdana"/>
                <a:cs typeface="Verdana"/>
              </a:rPr>
              <a:t>r</a:t>
            </a:r>
            <a:r>
              <a:rPr sz="4900" spc="-520" dirty="0">
                <a:latin typeface="Verdana"/>
                <a:cs typeface="Verdana"/>
              </a:rPr>
              <a:t> </a:t>
            </a:r>
            <a:r>
              <a:rPr sz="4900" spc="-395" dirty="0">
                <a:latin typeface="Verdana"/>
                <a:cs typeface="Verdana"/>
              </a:rPr>
              <a:t>e</a:t>
            </a:r>
            <a:r>
              <a:rPr sz="4900" spc="-355" dirty="0">
                <a:latin typeface="Verdana"/>
                <a:cs typeface="Verdana"/>
              </a:rPr>
              <a:t>v</a:t>
            </a:r>
            <a:r>
              <a:rPr sz="4900" spc="-395" dirty="0">
                <a:latin typeface="Verdana"/>
                <a:cs typeface="Verdana"/>
              </a:rPr>
              <a:t>e</a:t>
            </a:r>
            <a:r>
              <a:rPr sz="4900" spc="-405" dirty="0">
                <a:latin typeface="Verdana"/>
                <a:cs typeface="Verdana"/>
              </a:rPr>
              <a:t>n</a:t>
            </a:r>
            <a:r>
              <a:rPr sz="4900" spc="-190" dirty="0">
                <a:latin typeface="Verdana"/>
                <a:cs typeface="Verdana"/>
              </a:rPr>
              <a:t>t</a:t>
            </a:r>
            <a:r>
              <a:rPr sz="4900" spc="-480" dirty="0">
                <a:latin typeface="Verdana"/>
                <a:cs typeface="Verdana"/>
              </a:rPr>
              <a:t>s</a:t>
            </a:r>
            <a:r>
              <a:rPr sz="4900" spc="-620" dirty="0">
                <a:latin typeface="Verdana"/>
                <a:cs typeface="Verdana"/>
              </a:rPr>
              <a:t>:</a:t>
            </a:r>
            <a:endParaRPr sz="49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96</TotalTime>
  <Words>1322</Words>
  <Application>Microsoft Office PowerPoint</Application>
  <PresentationFormat>Custom</PresentationFormat>
  <Paragraphs>271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Cambria</vt:lpstr>
      <vt:lpstr>Gill Sans MT</vt:lpstr>
      <vt:lpstr>Lucida Console</vt:lpstr>
      <vt:lpstr>Lucida Sans Unicode</vt:lpstr>
      <vt:lpstr>Tahoma</vt:lpstr>
      <vt:lpstr>Trebuchet MS</vt:lpstr>
      <vt:lpstr>Verdana</vt:lpstr>
      <vt:lpstr>Gallery</vt:lpstr>
      <vt:lpstr>Group Project</vt:lpstr>
      <vt:lpstr>ObjectivE</vt:lpstr>
      <vt:lpstr>WEATHER</vt:lpstr>
      <vt:lpstr>WEEK-1 BRAIN STORMING</vt:lpstr>
      <vt:lpstr>keywords</vt:lpstr>
      <vt:lpstr>keywords</vt:lpstr>
      <vt:lpstr>keywords</vt:lpstr>
      <vt:lpstr>SORTING AND AFFINITY LINK</vt:lpstr>
      <vt:lpstr>weather events: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concepTUal</vt:lpstr>
      <vt:lpstr>PowerPoint Presentation</vt:lpstr>
      <vt:lpstr> Open-ended Questions:QUESTIONARIES</vt:lpstr>
      <vt:lpstr>Multiple Choice Questions:</vt:lpstr>
      <vt:lpstr>CUE CARDS</vt:lpstr>
      <vt:lpstr>CUE CARDS</vt:lpstr>
      <vt:lpstr>PowerPoint Presentation</vt:lpstr>
      <vt:lpstr>Day 1</vt:lpstr>
      <vt:lpstr>PowerPoint Presentation</vt:lpstr>
      <vt:lpstr>PowerPoint Presentation</vt:lpstr>
      <vt:lpstr>PowerPoint Presentation</vt:lpstr>
      <vt:lpstr>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 PROJECT PPT</dc:title>
  <dc:creator>night fury channel</dc:creator>
  <cp:keywords>DAGOM83_nHQ,BAFZ__VzpDQ</cp:keywords>
  <cp:lastModifiedBy>Rakshana Ponnusamy</cp:lastModifiedBy>
  <cp:revision>1</cp:revision>
  <dcterms:created xsi:type="dcterms:W3CDTF">2024-11-22T14:07:33Z</dcterms:created>
  <dcterms:modified xsi:type="dcterms:W3CDTF">2024-11-22T16:35:47Z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2024-10-15T00:00:00Z</vt:filetime>
  </property>
  <property fmtid="{D5CDD505-2E9C-101B-9397-08002B2CF9AE}" pid="3" name="Creator">
    <vt:lpwstr>Canva</vt:lpwstr>
  </property>
  <property fmtid="{D5CDD505-2E9C-101B-9397-08002B2CF9AE}" pid="4" name="LastSaved">
    <vt:filetime>2024-11-22T00:00:00Z</vt:filetime>
  </property>
</Properties>
</file>