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918248747926" initials="9" lastIdx="1" clrIdx="0">
    <p:extLst>
      <p:ext uri="{19B8F6BF-5375-455C-9EA6-DF929625EA0E}">
        <p15:presenceInfo xmlns:p15="http://schemas.microsoft.com/office/powerpoint/2012/main" userId="c4dcee9ba867a0f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commentAuthors" Target="commentAuthors.xml" 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9-28T20:04:17.357" idx="1">
    <p:pos x="6287" y="3009"/>
    <p:text>hai</p:text>
    <p:extLst>
      <p:ext uri="{C676402C-5697-4E1C-873F-D02D1690AC5C}">
        <p15:threadingInfo xmlns:p15="http://schemas.microsoft.com/office/powerpoint/2012/main" timeZoneBias="-33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9/28/2023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9/28/2023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9/28/2023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9/28/2023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9/28/2023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9/28/2023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9/28/2023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9/28/2023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9/28/2023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9/28/2023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9/28/2023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9/28/2023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9/28/2023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9/28/2023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9/28/2023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9/28/2023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9/28/2023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19" Type="http://schemas.openxmlformats.org/officeDocument/2006/relationships/image" Target="../media/image1.jpeg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9/28/2023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 /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CCD7F-D2B2-11C7-1CD1-AAD14A1AE0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6724" y="-846395"/>
            <a:ext cx="8825658" cy="2677648"/>
          </a:xfrm>
        </p:spPr>
        <p:txBody>
          <a:bodyPr/>
          <a:lstStyle/>
          <a:p>
            <a:r>
              <a:rPr lang="en-GB" dirty="0"/>
              <a:t>Predicting IMDb score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E0F78B-D99E-D77C-0B1B-1FA7247ADA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10800000" flipV="1">
            <a:off x="1086724" y="1831253"/>
            <a:ext cx="8825658" cy="706590"/>
          </a:xfrm>
        </p:spPr>
        <p:txBody>
          <a:bodyPr/>
          <a:lstStyle/>
          <a:p>
            <a:r>
              <a:rPr lang="en-GB" dirty="0"/>
              <a:t>Data analysis Project</a:t>
            </a:r>
            <a:endParaRPr lang="en-US" dirty="0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0070CC6B-4C98-A998-8FDD-CE02C82294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923" y="2318598"/>
            <a:ext cx="6361249" cy="3326143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688946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D6583-D62C-7C43-14AF-B991B2B46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Predicting IMDb score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18748E-BCAF-9677-D357-9B9C085671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Future Work</a:t>
            </a:r>
          </a:p>
          <a:p>
            <a:pPr>
              <a:buFont typeface="+mj-lt"/>
              <a:buAutoNum type="arabicPeriod"/>
            </a:pPr>
            <a:r>
              <a:rPr lang="en-GB" b="1" dirty="0"/>
              <a:t>Suggest possible future improvements or extensions of your project.
Mention any limitations encountered during the analysis.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620158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FB964-6EFC-A859-95A7-ACAC43D68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Predicting IMDb score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4DCB12-D45E-4B27-E010-241EB9EACF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Conclusion</a:t>
            </a:r>
            <a:r>
              <a:rPr lang="en-GB" dirty="0"/>
              <a:t>
</a:t>
            </a:r>
            <a:r>
              <a:rPr lang="en-GB" b="1" dirty="0"/>
              <a:t>Summarize the main findings and takeaways.
Reiterate the importance of IMDb score prediction in</a:t>
            </a:r>
            <a:r>
              <a:rPr lang="en-GB" dirty="0"/>
              <a:t> </a:t>
            </a:r>
            <a:r>
              <a:rPr lang="en-GB" b="1" dirty="0"/>
              <a:t>the film industry.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60121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3933A-39EA-041F-394F-27BBDEC55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Predicting IMDb score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CD634-5855-8419-3D68-F38762DD78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Reference</a:t>
            </a:r>
          </a:p>
          <a:p>
            <a:r>
              <a:rPr lang="en-GB" b="1" dirty="0"/>
              <a:t>List any references, data sources, or tools you used.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9235AC00-117E-09AE-FE11-183E3B02C9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8067" y="3429000"/>
            <a:ext cx="6002479" cy="3138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801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79AFA-650E-9803-AEDE-DC7B5B540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5400" dirty="0"/>
              <a:t>Predicting IMDb score</a:t>
            </a:r>
            <a:endParaRPr lang="en-US" sz="5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AE8B56-3A46-6087-ED14-B9A17C34048E}"/>
              </a:ext>
            </a:extLst>
          </p:cNvPr>
          <p:cNvSpPr txBox="1"/>
          <p:nvPr/>
        </p:nvSpPr>
        <p:spPr>
          <a:xfrm flipV="1">
            <a:off x="5179561" y="391187"/>
            <a:ext cx="2998695" cy="21111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1E71D1-1B23-5766-00CA-E62ADF482A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Introduction. </a:t>
            </a:r>
          </a:p>
          <a:p>
            <a:pPr>
              <a:buFont typeface="+mj-lt"/>
              <a:buAutoNum type="arabicPeriod"/>
            </a:pPr>
            <a:r>
              <a:rPr lang="en-GB" b="1" dirty="0"/>
              <a:t>Briefly introduce the topic</a:t>
            </a:r>
          </a:p>
          <a:p>
            <a:pPr>
              <a:buFont typeface="+mj-lt"/>
              <a:buAutoNum type="arabicPeriod"/>
            </a:pPr>
            <a:r>
              <a:rPr lang="en-GB" b="1" dirty="0"/>
              <a:t> Mention the importance of IMDB score in the film Industry</a:t>
            </a:r>
          </a:p>
          <a:p>
            <a:pPr>
              <a:buFont typeface="+mj-lt"/>
              <a:buAutoNum type="arabicPeriod"/>
            </a:pPr>
            <a:r>
              <a:rPr lang="en-GB" b="1" dirty="0"/>
              <a:t>Explain The goal of your presentation</a:t>
            </a:r>
          </a:p>
          <a:p>
            <a:pPr>
              <a:buFont typeface="+mj-lt"/>
              <a:buAutoNum type="arabicPeriod"/>
            </a:pPr>
            <a:endParaRPr lang="en-GB" b="1" dirty="0"/>
          </a:p>
          <a:p>
            <a:endParaRPr lang="en-GB" b="1" dirty="0"/>
          </a:p>
          <a:p>
            <a:pPr marL="0" indent="0">
              <a:buNone/>
            </a:pPr>
            <a:endParaRPr lang="en-GB" b="1" dirty="0"/>
          </a:p>
          <a:p>
            <a:endParaRPr lang="en-GB" b="1" dirty="0"/>
          </a:p>
          <a:p>
            <a:endParaRPr lang="en-GB" b="1" dirty="0"/>
          </a:p>
          <a:p>
            <a:endParaRPr lang="en-GB" dirty="0"/>
          </a:p>
          <a:p>
            <a:pPr>
              <a:buFont typeface="+mj-lt"/>
              <a:buAutoNum type="arabicPeriod"/>
            </a:pPr>
            <a:endParaRPr lang="en-GB" b="1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62360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C0E83-616E-2CC5-753E-A1BBF7B98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Predicting IMDb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BE9013-7B3D-8FAF-0AAA-83D1AF1681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Data collections</a:t>
            </a:r>
          </a:p>
          <a:p>
            <a:pPr>
              <a:buFont typeface="+mj-lt"/>
              <a:buAutoNum type="arabicPeriod"/>
            </a:pPr>
            <a:r>
              <a:rPr lang="en-GB" b="1" dirty="0"/>
              <a:t>Describe the data sources used ( </a:t>
            </a:r>
            <a:r>
              <a:rPr lang="en-GB" b="1" dirty="0" err="1"/>
              <a:t>eg</a:t>
            </a:r>
            <a:r>
              <a:rPr lang="en-GB" b="1" dirty="0"/>
              <a:t>., IMDb dataset, movie databases). </a:t>
            </a:r>
          </a:p>
          <a:p>
            <a:pPr>
              <a:buFont typeface="+mj-lt"/>
              <a:buAutoNum type="arabicPeriod"/>
            </a:pPr>
            <a:r>
              <a:rPr lang="en-GB" b="1" dirty="0"/>
              <a:t> Mention any data prepossessing steps.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33433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2C2DB-5AE6-39E2-836F-967948155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62337"/>
            <a:ext cx="8761413" cy="706964"/>
          </a:xfrm>
        </p:spPr>
        <p:txBody>
          <a:bodyPr/>
          <a:lstStyle/>
          <a:p>
            <a:r>
              <a:rPr lang="en-GB" dirty="0"/>
              <a:t>Predicting IMDb score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7782FA-BDD8-6CD1-7068-E37F0B559C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Data Exploration</a:t>
            </a:r>
          </a:p>
          <a:p>
            <a:pPr>
              <a:buFont typeface="+mj-lt"/>
              <a:buAutoNum type="arabicPeriod"/>
            </a:pPr>
            <a:r>
              <a:rPr lang="en-GB" b="1" dirty="0"/>
              <a:t>Present some initial statistics about the dataset (e.g., number of records, features).
Show a few sample data points.
Highlight any interesting findings during exploratory data analysis.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502261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66E62-CF2D-67A9-69D2-DC94591D5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Predicting IMDb score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F8C84-AEC0-2F1B-82DB-78733563CF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Feature Selection</a:t>
            </a:r>
          </a:p>
          <a:p>
            <a:pPr>
              <a:buFont typeface="+mj-lt"/>
              <a:buAutoNum type="arabicPeriod"/>
            </a:pPr>
            <a:r>
              <a:rPr lang="en-GB" b="1" dirty="0"/>
              <a:t> Discuss the features (variables) used for prediction.
 Explain the rationale behind selecting these features.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284962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35CD0-D8E6-4325-5F2F-5F2200244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Predicting IMDb score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902DBD-4B0D-8CDA-8DD8-6F7063BEA1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Data </a:t>
            </a:r>
            <a:r>
              <a:rPr lang="en-GB" b="1" dirty="0" err="1"/>
              <a:t>Modeling</a:t>
            </a:r>
            <a:endParaRPr lang="en-GB" b="1" dirty="0"/>
          </a:p>
          <a:p>
            <a:pPr>
              <a:buFont typeface="+mj-lt"/>
              <a:buAutoNum type="arabicPeriod"/>
            </a:pPr>
            <a:r>
              <a:rPr lang="en-GB" b="1" dirty="0"/>
              <a:t>Introduce the machine learning models used (e.g., linear regression, random forest).
Explain how you split the data into training and testing sets.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541900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D1C9F-8A9E-B542-A677-F3566018E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Predicting IMDb score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EA650C-3D21-4EA6-5321-1869D52383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Model Training</a:t>
            </a:r>
          </a:p>
          <a:p>
            <a:pPr>
              <a:buFont typeface="+mj-lt"/>
              <a:buAutoNum type="arabicPeriod"/>
            </a:pPr>
            <a:r>
              <a:rPr lang="en-GB" b="1" dirty="0"/>
              <a:t>Describe the training process.
Mention any </a:t>
            </a:r>
            <a:r>
              <a:rPr lang="en-GB" b="1" dirty="0" err="1"/>
              <a:t>hyperparameter</a:t>
            </a:r>
            <a:r>
              <a:rPr lang="en-GB" b="1" dirty="0"/>
              <a:t> tuning or cross-validation techniques used.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828204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15199-9E16-C8CD-3A4B-3D83BB062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Predicting IMDb score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69FE82-3CF0-D524-61B4-E546AF7280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Model Evaluation</a:t>
            </a:r>
          </a:p>
          <a:p>
            <a:pPr>
              <a:buFont typeface="+mj-lt"/>
              <a:buAutoNum type="arabicPeriod"/>
            </a:pPr>
            <a:r>
              <a:rPr lang="en-GB" b="1" dirty="0"/>
              <a:t>Present evaluation metrics (e.g., Mean Absolute Error, R-squared) used to assess model performance.
Show how well your models performed in predicting IMDb scores.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262123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9C169-B0BA-AF43-99DA-5A6F20222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Predicting IMDb score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F94B52-0581-392E-20AA-0DA0509B42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Results and Insights</a:t>
            </a:r>
          </a:p>
          <a:p>
            <a:pPr>
              <a:buFont typeface="+mj-lt"/>
              <a:buAutoNum type="arabicPeriod"/>
            </a:pPr>
            <a:r>
              <a:rPr lang="en-GB" b="1" dirty="0"/>
              <a:t>Share the key results and insights from your analysis.
Discuss any patterns or trends you discovered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2932245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001029" id="{ED3996BA-162B-43C7-B0E2-A5CA4E649741}" vid="{187088E4-27D7-4455-856F-4A44258D82E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Ion Boardroom</vt:lpstr>
      <vt:lpstr>Predicting IMDb score</vt:lpstr>
      <vt:lpstr>Predicting IMDb score</vt:lpstr>
      <vt:lpstr>Predicting IMDb </vt:lpstr>
      <vt:lpstr>Predicting IMDb score</vt:lpstr>
      <vt:lpstr>Predicting IMDb score</vt:lpstr>
      <vt:lpstr>Predicting IMDb score</vt:lpstr>
      <vt:lpstr>Predicting IMDb score</vt:lpstr>
      <vt:lpstr>Predicting IMDb score</vt:lpstr>
      <vt:lpstr>Predicting IMDb score</vt:lpstr>
      <vt:lpstr>Predicting IMDb score</vt:lpstr>
      <vt:lpstr>Predicting IMDb score</vt:lpstr>
      <vt:lpstr>Predicting IMDb score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IMDb score</dc:title>
  <dc:creator>918248747926</dc:creator>
  <cp:lastModifiedBy>918248747926</cp:lastModifiedBy>
  <cp:revision>2</cp:revision>
  <dcterms:created xsi:type="dcterms:W3CDTF">2023-09-28T14:33:36Z</dcterms:created>
  <dcterms:modified xsi:type="dcterms:W3CDTF">2023-09-28T15:13:11Z</dcterms:modified>
</cp:coreProperties>
</file>