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5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2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3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5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14F1-A33E-4677-BE0B-B12B61DB3FD6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1D2F-8CCE-4843-960D-4CAE84B6C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94E575-DBD8-4788-907B-77BB73C2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103"/>
            <a:ext cx="12215048" cy="43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0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Quality</dc:creator>
  <cp:lastModifiedBy>Quality</cp:lastModifiedBy>
  <cp:revision>3</cp:revision>
  <dcterms:created xsi:type="dcterms:W3CDTF">2018-07-23T04:16:05Z</dcterms:created>
  <dcterms:modified xsi:type="dcterms:W3CDTF">2018-07-23T08:04:41Z</dcterms:modified>
</cp:coreProperties>
</file>