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111" y="84169"/>
            <a:ext cx="5993765" cy="1503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667" y="304482"/>
            <a:ext cx="13421897" cy="19115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470" y="2306313"/>
            <a:ext cx="14831694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9662" y="2070575"/>
            <a:ext cx="5431155" cy="85725"/>
          </a:xfrm>
          <a:custGeom>
            <a:avLst/>
            <a:gdLst/>
            <a:ahLst/>
            <a:cxnLst/>
            <a:rect l="l" t="t" r="r" b="b"/>
            <a:pathLst>
              <a:path w="5431155" h="85725">
                <a:moveTo>
                  <a:pt x="5430886" y="85724"/>
                </a:moveTo>
                <a:lnTo>
                  <a:pt x="0" y="85724"/>
                </a:lnTo>
                <a:lnTo>
                  <a:pt x="0" y="0"/>
                </a:lnTo>
                <a:lnTo>
                  <a:pt x="5430886" y="0"/>
                </a:lnTo>
                <a:lnTo>
                  <a:pt x="5430886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6831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sz="7100" dirty="0"/>
              <a:t>PROJECT</a:t>
            </a:r>
            <a:r>
              <a:rPr sz="7100" spc="-35" dirty="0"/>
              <a:t> </a:t>
            </a:r>
            <a:r>
              <a:rPr sz="7100" spc="-10" dirty="0"/>
              <a:t>TITLE</a:t>
            </a:r>
            <a:endParaRPr sz="7100"/>
          </a:p>
        </p:txBody>
      </p:sp>
      <p:grpSp>
        <p:nvGrpSpPr>
          <p:cNvPr id="16" name="object 16"/>
          <p:cNvGrpSpPr/>
          <p:nvPr/>
        </p:nvGrpSpPr>
        <p:grpSpPr>
          <a:xfrm>
            <a:off x="700087" y="9615487"/>
            <a:ext cx="5557520" cy="443230"/>
            <a:chOff x="700087" y="9615487"/>
            <a:chExt cx="5557520" cy="44323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87290" y="3475927"/>
            <a:ext cx="10414000" cy="4552950"/>
          </a:xfrm>
          <a:prstGeom prst="rect">
            <a:avLst/>
          </a:prstGeom>
        </p:spPr>
        <p:txBody>
          <a:bodyPr vert="horz" wrap="square" lIns="0" tIns="548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15"/>
              </a:spcBef>
              <a:tabLst>
                <a:tab pos="7084059" algn="l"/>
              </a:tabLst>
            </a:pPr>
            <a:r>
              <a:rPr sz="7000" b="1" dirty="0">
                <a:latin typeface="Calibri"/>
                <a:cs typeface="Calibri"/>
              </a:rPr>
              <a:t>Simple</a:t>
            </a:r>
            <a:r>
              <a:rPr sz="7000" b="1" spc="-155" dirty="0">
                <a:latin typeface="Calibri"/>
                <a:cs typeface="Calibri"/>
              </a:rPr>
              <a:t> </a:t>
            </a:r>
            <a:r>
              <a:rPr sz="7000" b="1" dirty="0">
                <a:latin typeface="Calibri"/>
                <a:cs typeface="Calibri"/>
              </a:rPr>
              <a:t>and</a:t>
            </a:r>
            <a:r>
              <a:rPr sz="7000" b="1" spc="-155" dirty="0">
                <a:latin typeface="Calibri"/>
                <a:cs typeface="Calibri"/>
              </a:rPr>
              <a:t> </a:t>
            </a:r>
            <a:r>
              <a:rPr sz="7000" b="1" spc="-10" dirty="0">
                <a:latin typeface="Calibri"/>
                <a:cs typeface="Calibri"/>
              </a:rPr>
              <a:t>Formal</a:t>
            </a:r>
            <a:r>
              <a:rPr sz="7000" b="1" dirty="0">
                <a:latin typeface="Calibri"/>
                <a:cs typeface="Calibri"/>
              </a:rPr>
              <a:t>	</a:t>
            </a:r>
            <a:r>
              <a:rPr sz="7000" b="1" spc="-10" dirty="0">
                <a:latin typeface="Calibri"/>
                <a:cs typeface="Calibri"/>
              </a:rPr>
              <a:t>Resume</a:t>
            </a:r>
            <a:endParaRPr sz="7000">
              <a:latin typeface="Calibri"/>
              <a:cs typeface="Calibri"/>
            </a:endParaRPr>
          </a:p>
          <a:p>
            <a:pPr marL="1960245" marR="5080" indent="-1685925">
              <a:lnSpc>
                <a:spcPct val="116300"/>
              </a:lnSpc>
              <a:spcBef>
                <a:spcPts val="2930"/>
              </a:spcBef>
              <a:tabLst>
                <a:tab pos="2836545" algn="l"/>
                <a:tab pos="3582670" algn="l"/>
                <a:tab pos="6275070" algn="l"/>
                <a:tab pos="8440420" algn="l"/>
              </a:tabLst>
            </a:pPr>
            <a:r>
              <a:rPr sz="7200" spc="-10" dirty="0">
                <a:latin typeface="Calibri"/>
                <a:cs typeface="Calibri"/>
              </a:rPr>
              <a:t>Digital</a:t>
            </a:r>
            <a:r>
              <a:rPr sz="7200" dirty="0">
                <a:latin typeface="Calibri"/>
                <a:cs typeface="Calibri"/>
              </a:rPr>
              <a:t>	</a:t>
            </a:r>
            <a:r>
              <a:rPr sz="7200" spc="-10" dirty="0">
                <a:latin typeface="Calibri"/>
                <a:cs typeface="Calibri"/>
              </a:rPr>
              <a:t>portfolio</a:t>
            </a:r>
            <a:r>
              <a:rPr sz="7200" dirty="0">
                <a:latin typeface="Calibri"/>
                <a:cs typeface="Calibri"/>
              </a:rPr>
              <a:t>	</a:t>
            </a:r>
            <a:r>
              <a:rPr sz="7200" spc="-10" dirty="0">
                <a:latin typeface="Calibri"/>
                <a:cs typeface="Calibri"/>
              </a:rPr>
              <a:t>using</a:t>
            </a:r>
            <a:r>
              <a:rPr sz="7200" dirty="0">
                <a:latin typeface="Calibri"/>
                <a:cs typeface="Calibri"/>
              </a:rPr>
              <a:t>	</a:t>
            </a:r>
            <a:r>
              <a:rPr sz="7200" spc="-50" dirty="0">
                <a:latin typeface="Calibri"/>
                <a:cs typeface="Calibri"/>
              </a:rPr>
              <a:t>Frent </a:t>
            </a:r>
            <a:r>
              <a:rPr sz="7200" spc="-25" dirty="0">
                <a:latin typeface="Calibri"/>
                <a:cs typeface="Calibri"/>
              </a:rPr>
              <a:t>end</a:t>
            </a:r>
            <a:r>
              <a:rPr sz="7200" dirty="0">
                <a:latin typeface="Calibri"/>
                <a:cs typeface="Calibri"/>
              </a:rPr>
              <a:t>	</a:t>
            </a:r>
            <a:r>
              <a:rPr sz="7200" spc="-10" dirty="0">
                <a:latin typeface="Calibri"/>
                <a:cs typeface="Calibri"/>
              </a:rPr>
              <a:t>development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09662" y="1722816"/>
            <a:ext cx="9669145" cy="76200"/>
          </a:xfrm>
          <a:custGeom>
            <a:avLst/>
            <a:gdLst/>
            <a:ahLst/>
            <a:cxnLst/>
            <a:rect l="l" t="t" r="r" b="b"/>
            <a:pathLst>
              <a:path w="9669145" h="76200">
                <a:moveTo>
                  <a:pt x="9668618" y="76199"/>
                </a:moveTo>
                <a:lnTo>
                  <a:pt x="0" y="76199"/>
                </a:lnTo>
                <a:lnTo>
                  <a:pt x="0" y="0"/>
                </a:lnTo>
                <a:lnTo>
                  <a:pt x="9668618" y="0"/>
                </a:lnTo>
                <a:lnTo>
                  <a:pt x="9668618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6962" y="852867"/>
            <a:ext cx="969137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dirty="0">
                <a:latin typeface="Calibri"/>
                <a:cs typeface="Calibri"/>
              </a:rPr>
              <a:t>RESULTS</a:t>
            </a:r>
            <a:r>
              <a:rPr sz="6350" b="1" spc="120" dirty="0">
                <a:latin typeface="Calibri"/>
                <a:cs typeface="Calibri"/>
              </a:rPr>
              <a:t> </a:t>
            </a:r>
            <a:r>
              <a:rPr sz="6350" b="1" dirty="0">
                <a:latin typeface="Calibri"/>
                <a:cs typeface="Calibri"/>
              </a:rPr>
              <a:t>AND</a:t>
            </a:r>
            <a:r>
              <a:rPr sz="6350" b="1" spc="130" dirty="0">
                <a:latin typeface="Calibri"/>
                <a:cs typeface="Calibri"/>
              </a:rPr>
              <a:t> </a:t>
            </a:r>
            <a:r>
              <a:rPr sz="6350" b="1" spc="-10" dirty="0">
                <a:latin typeface="Calibri"/>
                <a:cs typeface="Calibri"/>
              </a:rPr>
              <a:t>SCREENSHOTS</a:t>
            </a:r>
            <a:endParaRPr sz="63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81" y="2653955"/>
            <a:ext cx="142875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66007" y="2174530"/>
            <a:ext cx="10906125" cy="242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700"/>
              </a:lnSpc>
              <a:spcBef>
                <a:spcPts val="95"/>
              </a:spcBef>
              <a:tabLst>
                <a:tab pos="1957705" algn="l"/>
                <a:tab pos="2421255" algn="l"/>
                <a:tab pos="2914650" algn="l"/>
                <a:tab pos="4206240" algn="l"/>
                <a:tab pos="4438650" algn="l"/>
                <a:tab pos="5043170" algn="l"/>
                <a:tab pos="5204460" algn="l"/>
                <a:tab pos="5466715" algn="l"/>
                <a:tab pos="6812915" algn="l"/>
                <a:tab pos="6887845" algn="l"/>
                <a:tab pos="7051040" algn="l"/>
                <a:tab pos="7891145" algn="l"/>
                <a:tab pos="8054340" algn="l"/>
                <a:tab pos="8969375" algn="l"/>
              </a:tabLst>
            </a:pPr>
            <a:r>
              <a:rPr sz="4500" spc="-10" dirty="0">
                <a:latin typeface="Calibri"/>
                <a:cs typeface="Calibri"/>
              </a:rPr>
              <a:t>Successfully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10" dirty="0">
                <a:latin typeface="Calibri"/>
                <a:cs typeface="Calibri"/>
              </a:rPr>
              <a:t>deployed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10" dirty="0">
                <a:latin typeface="Calibri"/>
                <a:cs typeface="Calibri"/>
              </a:rPr>
              <a:t>Digital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10" dirty="0">
                <a:latin typeface="Calibri"/>
                <a:cs typeface="Calibri"/>
              </a:rPr>
              <a:t>Portfolio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10" dirty="0">
                <a:latin typeface="Calibri"/>
                <a:cs typeface="Calibri"/>
              </a:rPr>
              <a:t>Website Enhanced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10" dirty="0">
                <a:latin typeface="Calibri"/>
                <a:cs typeface="Calibri"/>
              </a:rPr>
              <a:t>visibility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25" dirty="0">
                <a:latin typeface="Calibri"/>
                <a:cs typeface="Calibri"/>
              </a:rPr>
              <a:t>of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10" dirty="0">
                <a:latin typeface="Calibri"/>
                <a:cs typeface="Calibri"/>
              </a:rPr>
              <a:t>projects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25" dirty="0">
                <a:latin typeface="Calibri"/>
                <a:cs typeface="Calibri"/>
              </a:rPr>
              <a:t>and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10" dirty="0">
                <a:latin typeface="Calibri"/>
                <a:cs typeface="Calibri"/>
              </a:rPr>
              <a:t>skills Positive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10" dirty="0">
                <a:latin typeface="Calibri"/>
                <a:cs typeface="Calibri"/>
              </a:rPr>
              <a:t>feedback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20" dirty="0">
                <a:latin typeface="Calibri"/>
                <a:cs typeface="Calibri"/>
              </a:rPr>
              <a:t>from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10" dirty="0">
                <a:latin typeface="Calibri"/>
                <a:cs typeface="Calibri"/>
              </a:rPr>
              <a:t>peers</a:t>
            </a:r>
            <a:r>
              <a:rPr sz="4500" dirty="0">
                <a:latin typeface="Calibri"/>
                <a:cs typeface="Calibri"/>
              </a:rPr>
              <a:t>		</a:t>
            </a:r>
            <a:r>
              <a:rPr sz="4500" spc="-25" dirty="0">
                <a:latin typeface="Calibri"/>
                <a:cs typeface="Calibri"/>
              </a:rPr>
              <a:t>and</a:t>
            </a:r>
            <a:r>
              <a:rPr sz="4500" dirty="0">
                <a:latin typeface="Calibri"/>
                <a:cs typeface="Calibri"/>
              </a:rPr>
              <a:t>	</a:t>
            </a:r>
            <a:r>
              <a:rPr sz="4500" spc="-10" dirty="0">
                <a:latin typeface="Calibri"/>
                <a:cs typeface="Calibri"/>
              </a:rPr>
              <a:t>mentors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81" y="3454055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81" y="4254155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717039"/>
            <a:ext cx="4162424" cy="46005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6780" y="3717039"/>
            <a:ext cx="7753349" cy="46005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95821" y="1269364"/>
            <a:ext cx="10241915" cy="85725"/>
          </a:xfrm>
          <a:custGeom>
            <a:avLst/>
            <a:gdLst/>
            <a:ahLst/>
            <a:cxnLst/>
            <a:rect l="l" t="t" r="r" b="b"/>
            <a:pathLst>
              <a:path w="10241915" h="85725">
                <a:moveTo>
                  <a:pt x="10241904" y="85724"/>
                </a:moveTo>
                <a:lnTo>
                  <a:pt x="0" y="85724"/>
                </a:lnTo>
                <a:lnTo>
                  <a:pt x="0" y="0"/>
                </a:lnTo>
                <a:lnTo>
                  <a:pt x="10241904" y="0"/>
                </a:lnTo>
                <a:lnTo>
                  <a:pt x="1024190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721" rIns="0" bIns="0" rtlCol="0">
            <a:spAutoFit/>
          </a:bodyPr>
          <a:lstStyle/>
          <a:p>
            <a:pPr marL="725805">
              <a:lnSpc>
                <a:spcPct val="100000"/>
              </a:lnSpc>
              <a:spcBef>
                <a:spcPts val="100"/>
              </a:spcBef>
            </a:pPr>
            <a:r>
              <a:rPr sz="6800" dirty="0"/>
              <a:t>RESULTS</a:t>
            </a:r>
            <a:r>
              <a:rPr sz="6800" spc="-70" dirty="0"/>
              <a:t> </a:t>
            </a:r>
            <a:r>
              <a:rPr sz="6800" dirty="0"/>
              <a:t>AND</a:t>
            </a:r>
            <a:r>
              <a:rPr sz="6800" spc="-65" dirty="0"/>
              <a:t> </a:t>
            </a:r>
            <a:r>
              <a:rPr sz="6800" spc="-10" dirty="0"/>
              <a:t>SCREENSHOTS</a:t>
            </a:r>
            <a:endParaRPr sz="6800"/>
          </a:p>
        </p:txBody>
      </p:sp>
      <p:sp>
        <p:nvSpPr>
          <p:cNvPr id="6" name="object 6"/>
          <p:cNvSpPr txBox="1"/>
          <p:nvPr/>
        </p:nvSpPr>
        <p:spPr>
          <a:xfrm>
            <a:off x="16903126" y="9707554"/>
            <a:ext cx="2476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0741" y="2267223"/>
            <a:ext cx="4019549" cy="6991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89471" y="1259522"/>
            <a:ext cx="9248140" cy="76200"/>
          </a:xfrm>
          <a:custGeom>
            <a:avLst/>
            <a:gdLst/>
            <a:ahLst/>
            <a:cxnLst/>
            <a:rect l="l" t="t" r="r" b="b"/>
            <a:pathLst>
              <a:path w="9248140" h="76200">
                <a:moveTo>
                  <a:pt x="9247732" y="76199"/>
                </a:moveTo>
                <a:lnTo>
                  <a:pt x="0" y="76199"/>
                </a:lnTo>
                <a:lnTo>
                  <a:pt x="0" y="0"/>
                </a:lnTo>
                <a:lnTo>
                  <a:pt x="9247732" y="0"/>
                </a:lnTo>
                <a:lnTo>
                  <a:pt x="924773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78" rIns="0" bIns="0" rtlCol="0">
            <a:spAutoFit/>
          </a:bodyPr>
          <a:lstStyle/>
          <a:p>
            <a:pPr marL="1119505">
              <a:lnSpc>
                <a:spcPct val="100000"/>
              </a:lnSpc>
              <a:spcBef>
                <a:spcPts val="100"/>
              </a:spcBef>
            </a:pPr>
            <a:r>
              <a:rPr sz="6200" spc="-60" dirty="0"/>
              <a:t>RESULTS</a:t>
            </a:r>
            <a:r>
              <a:rPr sz="6200" spc="-210" dirty="0"/>
              <a:t> </a:t>
            </a:r>
            <a:r>
              <a:rPr sz="6200" dirty="0"/>
              <a:t>AND</a:t>
            </a:r>
            <a:r>
              <a:rPr sz="6200" spc="-210" dirty="0"/>
              <a:t> </a:t>
            </a:r>
            <a:r>
              <a:rPr sz="6200" spc="-10" dirty="0"/>
              <a:t>SCREENSHOTS</a:t>
            </a:r>
            <a:endParaRPr sz="6200"/>
          </a:p>
        </p:txBody>
      </p:sp>
      <p:sp>
        <p:nvSpPr>
          <p:cNvPr id="5" name="object 5"/>
          <p:cNvSpPr txBox="1"/>
          <p:nvPr/>
        </p:nvSpPr>
        <p:spPr>
          <a:xfrm>
            <a:off x="16903126" y="9707554"/>
            <a:ext cx="2476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71512" y="1300162"/>
            <a:ext cx="5069205" cy="85725"/>
          </a:xfrm>
          <a:custGeom>
            <a:avLst/>
            <a:gdLst/>
            <a:ahLst/>
            <a:cxnLst/>
            <a:rect l="l" t="t" r="r" b="b"/>
            <a:pathLst>
              <a:path w="5069205" h="85725">
                <a:moveTo>
                  <a:pt x="5068936" y="85724"/>
                </a:moveTo>
                <a:lnTo>
                  <a:pt x="0" y="85724"/>
                </a:lnTo>
                <a:lnTo>
                  <a:pt x="0" y="0"/>
                </a:lnTo>
                <a:lnTo>
                  <a:pt x="5068936" y="0"/>
                </a:lnTo>
                <a:lnTo>
                  <a:pt x="5068936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03126" y="9707554"/>
            <a:ext cx="2476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399"/>
              </a:lnSpc>
              <a:spcBef>
                <a:spcPts val="95"/>
              </a:spcBef>
              <a:tabLst>
                <a:tab pos="2489835" algn="l"/>
                <a:tab pos="3303904" algn="l"/>
                <a:tab pos="5849620" algn="l"/>
                <a:tab pos="8673465" algn="l"/>
                <a:tab pos="11083290" algn="l"/>
                <a:tab pos="13605510" algn="l"/>
              </a:tabLst>
            </a:pPr>
            <a:r>
              <a:rPr dirty="0"/>
              <a:t>This</a:t>
            </a:r>
            <a:r>
              <a:rPr spc="-100" dirty="0"/>
              <a:t> </a:t>
            </a:r>
            <a:r>
              <a:rPr dirty="0"/>
              <a:t>project</a:t>
            </a:r>
            <a:r>
              <a:rPr spc="-95" dirty="0"/>
              <a:t> </a:t>
            </a:r>
            <a:r>
              <a:rPr dirty="0"/>
              <a:t>provides</a:t>
            </a:r>
            <a:r>
              <a:rPr spc="-100" dirty="0"/>
              <a:t> </a:t>
            </a:r>
            <a:r>
              <a:rPr dirty="0"/>
              <a:t>a</a:t>
            </a:r>
            <a:r>
              <a:rPr spc="-95" dirty="0"/>
              <a:t> </a:t>
            </a:r>
            <a:r>
              <a:rPr dirty="0"/>
              <a:t>simple</a:t>
            </a:r>
            <a:r>
              <a:rPr spc="-100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10" dirty="0"/>
              <a:t>creative</a:t>
            </a:r>
            <a:r>
              <a:rPr dirty="0"/>
              <a:t>	</a:t>
            </a:r>
            <a:r>
              <a:rPr spc="-25" dirty="0"/>
              <a:t>way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present</a:t>
            </a:r>
            <a:r>
              <a:rPr spc="-65" dirty="0"/>
              <a:t> </a:t>
            </a:r>
            <a:r>
              <a:rPr dirty="0"/>
              <a:t>details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format.</a:t>
            </a:r>
            <a:r>
              <a:rPr dirty="0"/>
              <a:t>	It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easy</a:t>
            </a:r>
            <a:r>
              <a:rPr spc="-25" dirty="0"/>
              <a:t> to </a:t>
            </a:r>
            <a:r>
              <a:rPr spc="-10" dirty="0"/>
              <a:t>update,</a:t>
            </a:r>
            <a:r>
              <a:rPr dirty="0"/>
              <a:t>	</a:t>
            </a:r>
            <a:r>
              <a:rPr spc="-10" dirty="0"/>
              <a:t>accessible,</a:t>
            </a:r>
            <a:r>
              <a:rPr dirty="0"/>
              <a:t>	and</a:t>
            </a:r>
            <a:r>
              <a:rPr spc="-105" dirty="0"/>
              <a:t> </a:t>
            </a:r>
            <a:r>
              <a:rPr dirty="0"/>
              <a:t>more</a:t>
            </a:r>
            <a:r>
              <a:rPr spc="-105" dirty="0"/>
              <a:t> </a:t>
            </a:r>
            <a:r>
              <a:rPr dirty="0"/>
              <a:t>attractive</a:t>
            </a:r>
            <a:r>
              <a:rPr spc="-105" dirty="0"/>
              <a:t> </a:t>
            </a:r>
            <a:r>
              <a:rPr dirty="0"/>
              <a:t>than</a:t>
            </a:r>
            <a:r>
              <a:rPr spc="-100" dirty="0"/>
              <a:t> </a:t>
            </a:r>
            <a:r>
              <a:rPr spc="-50" dirty="0"/>
              <a:t>a </a:t>
            </a:r>
            <a:r>
              <a:rPr spc="-10" dirty="0"/>
              <a:t>traditional</a:t>
            </a:r>
            <a:r>
              <a:rPr dirty="0"/>
              <a:t>	</a:t>
            </a:r>
            <a:r>
              <a:rPr spc="-10" dirty="0"/>
              <a:t>resume.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09811" y="1395412"/>
            <a:ext cx="5968365" cy="114300"/>
          </a:xfrm>
          <a:custGeom>
            <a:avLst/>
            <a:gdLst/>
            <a:ahLst/>
            <a:cxnLst/>
            <a:rect l="l" t="t" r="r" b="b"/>
            <a:pathLst>
              <a:path w="5968365" h="114300">
                <a:moveTo>
                  <a:pt x="5968007" y="114299"/>
                </a:moveTo>
                <a:lnTo>
                  <a:pt x="0" y="114299"/>
                </a:lnTo>
                <a:lnTo>
                  <a:pt x="0" y="0"/>
                </a:lnTo>
                <a:lnTo>
                  <a:pt x="5968007" y="0"/>
                </a:lnTo>
                <a:lnTo>
                  <a:pt x="596800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4615" algn="l"/>
              </a:tabLst>
            </a:pPr>
            <a:r>
              <a:rPr sz="9700" spc="-10" dirty="0"/>
              <a:t>GitHub</a:t>
            </a:r>
            <a:r>
              <a:rPr sz="9700" dirty="0"/>
              <a:t>	</a:t>
            </a:r>
            <a:r>
              <a:rPr sz="9700" spc="-20" dirty="0"/>
              <a:t>Link</a:t>
            </a:r>
            <a:endParaRPr sz="9700"/>
          </a:p>
        </p:txBody>
      </p:sp>
      <p:sp>
        <p:nvSpPr>
          <p:cNvPr id="6" name="object 6"/>
          <p:cNvSpPr txBox="1"/>
          <p:nvPr/>
        </p:nvSpPr>
        <p:spPr>
          <a:xfrm>
            <a:off x="16903126" y="9707554"/>
            <a:ext cx="2476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6823" y="2842735"/>
            <a:ext cx="124079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900" spc="-80" dirty="0" smtClean="0">
                <a:latin typeface="Lucida Sans Unicode"/>
                <a:cs typeface="Lucida Sans Unicode"/>
              </a:rPr>
              <a:t>https://github.com/SHYMSON123/SYMPSON.git</a:t>
            </a:r>
            <a:endParaRPr sz="3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1109662" y="1500566"/>
            <a:ext cx="3315970" cy="85725"/>
          </a:xfrm>
          <a:custGeom>
            <a:avLst/>
            <a:gdLst/>
            <a:ahLst/>
            <a:cxnLst/>
            <a:rect l="l" t="t" r="r" b="b"/>
            <a:pathLst>
              <a:path w="3315970" h="85725">
                <a:moveTo>
                  <a:pt x="3315592" y="85724"/>
                </a:moveTo>
                <a:lnTo>
                  <a:pt x="0" y="85724"/>
                </a:lnTo>
                <a:lnTo>
                  <a:pt x="0" y="0"/>
                </a:lnTo>
                <a:lnTo>
                  <a:pt x="3315592" y="0"/>
                </a:lnTo>
                <a:lnTo>
                  <a:pt x="3315592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96962" y="525842"/>
            <a:ext cx="33413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2</a:t>
            </a:fld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4173848" y="2192251"/>
            <a:ext cx="7031355" cy="628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 indent="-501015">
              <a:lnSpc>
                <a:spcPts val="5500"/>
              </a:lnSpc>
              <a:spcBef>
                <a:spcPts val="100"/>
              </a:spcBef>
              <a:buAutoNum type="arabicPeriod"/>
              <a:tabLst>
                <a:tab pos="513715" algn="l"/>
              </a:tabLst>
            </a:pP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Problem</a:t>
            </a:r>
            <a:r>
              <a:rPr sz="46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spc="-10" dirty="0">
                <a:solidFill>
                  <a:srgbClr val="0D0D0D"/>
                </a:solidFill>
                <a:latin typeface="Calibri"/>
                <a:cs typeface="Calibri"/>
              </a:rPr>
              <a:t>Statement</a:t>
            </a:r>
            <a:endParaRPr sz="4600">
              <a:latin typeface="Calibri"/>
              <a:cs typeface="Calibri"/>
            </a:endParaRPr>
          </a:p>
          <a:p>
            <a:pPr marL="513715" indent="-501015">
              <a:lnSpc>
                <a:spcPts val="5475"/>
              </a:lnSpc>
              <a:buAutoNum type="arabicPeriod"/>
              <a:tabLst>
                <a:tab pos="513715" algn="l"/>
              </a:tabLst>
            </a:pP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Project</a:t>
            </a:r>
            <a:r>
              <a:rPr sz="46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spc="-10" dirty="0">
                <a:solidFill>
                  <a:srgbClr val="0D0D0D"/>
                </a:solidFill>
                <a:latin typeface="Calibri"/>
                <a:cs typeface="Calibri"/>
              </a:rPr>
              <a:t>Overview</a:t>
            </a:r>
            <a:endParaRPr sz="4600">
              <a:latin typeface="Calibri"/>
              <a:cs typeface="Calibri"/>
            </a:endParaRPr>
          </a:p>
          <a:p>
            <a:pPr marL="513715" indent="-501015">
              <a:lnSpc>
                <a:spcPts val="5475"/>
              </a:lnSpc>
              <a:buAutoNum type="arabicPeriod"/>
              <a:tabLst>
                <a:tab pos="513715" algn="l"/>
              </a:tabLst>
            </a:pP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End</a:t>
            </a:r>
            <a:r>
              <a:rPr sz="46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spc="-20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endParaRPr sz="4600">
              <a:latin typeface="Calibri"/>
              <a:cs typeface="Calibri"/>
            </a:endParaRPr>
          </a:p>
          <a:p>
            <a:pPr marL="513715" indent="-501015">
              <a:lnSpc>
                <a:spcPts val="5475"/>
              </a:lnSpc>
              <a:buAutoNum type="arabicPeriod"/>
              <a:tabLst>
                <a:tab pos="513715" algn="l"/>
              </a:tabLst>
            </a:pP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Tools</a:t>
            </a:r>
            <a:r>
              <a:rPr sz="46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46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spc="-10" dirty="0">
                <a:solidFill>
                  <a:srgbClr val="0D0D0D"/>
                </a:solidFill>
                <a:latin typeface="Calibri"/>
                <a:cs typeface="Calibri"/>
              </a:rPr>
              <a:t>Technologies</a:t>
            </a:r>
            <a:endParaRPr sz="4600">
              <a:latin typeface="Calibri"/>
              <a:cs typeface="Calibri"/>
            </a:endParaRPr>
          </a:p>
          <a:p>
            <a:pPr marL="513715" indent="-501015">
              <a:lnSpc>
                <a:spcPts val="5475"/>
              </a:lnSpc>
              <a:buAutoNum type="arabicPeriod"/>
              <a:tabLst>
                <a:tab pos="513715" algn="l"/>
              </a:tabLst>
            </a:pP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Portfolio</a:t>
            </a:r>
            <a:r>
              <a:rPr sz="46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design</a:t>
            </a:r>
            <a:r>
              <a:rPr sz="46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46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spc="-10" dirty="0">
                <a:solidFill>
                  <a:srgbClr val="0D0D0D"/>
                </a:solidFill>
                <a:latin typeface="Calibri"/>
                <a:cs typeface="Calibri"/>
              </a:rPr>
              <a:t>Layout</a:t>
            </a:r>
            <a:endParaRPr sz="4600">
              <a:latin typeface="Calibri"/>
              <a:cs typeface="Calibri"/>
            </a:endParaRPr>
          </a:p>
          <a:p>
            <a:pPr marL="513715" indent="-501015">
              <a:lnSpc>
                <a:spcPts val="5475"/>
              </a:lnSpc>
              <a:buAutoNum type="arabicPeriod"/>
              <a:tabLst>
                <a:tab pos="513715" algn="l"/>
              </a:tabLst>
            </a:pP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Features</a:t>
            </a:r>
            <a:r>
              <a:rPr sz="46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46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spc="-10" dirty="0">
                <a:solidFill>
                  <a:srgbClr val="0D0D0D"/>
                </a:solidFill>
                <a:latin typeface="Calibri"/>
                <a:cs typeface="Calibri"/>
              </a:rPr>
              <a:t>Functionality</a:t>
            </a:r>
            <a:endParaRPr sz="4600">
              <a:latin typeface="Calibri"/>
              <a:cs typeface="Calibri"/>
            </a:endParaRPr>
          </a:p>
          <a:p>
            <a:pPr marL="12700" marR="774700" indent="501015">
              <a:lnSpc>
                <a:spcPts val="5470"/>
              </a:lnSpc>
              <a:spcBef>
                <a:spcPts val="200"/>
              </a:spcBef>
              <a:buAutoNum type="arabicPeriod"/>
              <a:tabLst>
                <a:tab pos="513715" algn="l"/>
              </a:tabLst>
            </a:pP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Results</a:t>
            </a:r>
            <a:r>
              <a:rPr sz="46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46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spc="-10" dirty="0">
                <a:solidFill>
                  <a:srgbClr val="0D0D0D"/>
                </a:solidFill>
                <a:latin typeface="Calibri"/>
                <a:cs typeface="Calibri"/>
              </a:rPr>
              <a:t>Screenshots </a:t>
            </a:r>
            <a:r>
              <a:rPr sz="4600" spc="-25" dirty="0">
                <a:solidFill>
                  <a:srgbClr val="0D0D0D"/>
                </a:solidFill>
                <a:latin typeface="Calibri"/>
                <a:cs typeface="Calibri"/>
              </a:rPr>
              <a:t>8.</a:t>
            </a:r>
            <a:r>
              <a:rPr sz="4600" spc="-5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spc="-10" dirty="0">
                <a:solidFill>
                  <a:srgbClr val="0D0D0D"/>
                </a:solidFill>
                <a:latin typeface="Calibri"/>
                <a:cs typeface="Calibri"/>
              </a:rPr>
              <a:t>Conclusion</a:t>
            </a:r>
            <a:endParaRPr sz="4600">
              <a:latin typeface="Calibri"/>
              <a:cs typeface="Calibri"/>
            </a:endParaRPr>
          </a:p>
          <a:p>
            <a:pPr marL="12700">
              <a:lnSpc>
                <a:spcPts val="5305"/>
              </a:lnSpc>
            </a:pPr>
            <a:r>
              <a:rPr sz="4600" spc="-25" dirty="0">
                <a:solidFill>
                  <a:srgbClr val="0D0D0D"/>
                </a:solidFill>
                <a:latin typeface="Calibri"/>
                <a:cs typeface="Calibri"/>
              </a:rPr>
              <a:t>9.</a:t>
            </a:r>
            <a:r>
              <a:rPr sz="4600" spc="-5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dirty="0">
                <a:solidFill>
                  <a:srgbClr val="0D0D0D"/>
                </a:solidFill>
                <a:latin typeface="Calibri"/>
                <a:cs typeface="Calibri"/>
              </a:rPr>
              <a:t>Github</a:t>
            </a:r>
            <a:r>
              <a:rPr sz="46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4600" spc="-20" dirty="0">
                <a:solidFill>
                  <a:srgbClr val="0D0D0D"/>
                </a:solidFill>
                <a:latin typeface="Calibri"/>
                <a:cs typeface="Calibri"/>
              </a:rPr>
              <a:t>Link</a:t>
            </a:r>
            <a:endParaRPr sz="4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51107" y="1602992"/>
            <a:ext cx="3353435" cy="76200"/>
          </a:xfrm>
          <a:custGeom>
            <a:avLst/>
            <a:gdLst/>
            <a:ahLst/>
            <a:cxnLst/>
            <a:rect l="l" t="t" r="r" b="b"/>
            <a:pathLst>
              <a:path w="3353435" h="76200">
                <a:moveTo>
                  <a:pt x="3353097" y="76199"/>
                </a:moveTo>
                <a:lnTo>
                  <a:pt x="0" y="76199"/>
                </a:lnTo>
                <a:lnTo>
                  <a:pt x="0" y="0"/>
                </a:lnTo>
                <a:lnTo>
                  <a:pt x="3353097" y="0"/>
                </a:lnTo>
                <a:lnTo>
                  <a:pt x="3353097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1833" y="1602992"/>
            <a:ext cx="4132579" cy="76200"/>
          </a:xfrm>
          <a:custGeom>
            <a:avLst/>
            <a:gdLst/>
            <a:ahLst/>
            <a:cxnLst/>
            <a:rect l="l" t="t" r="r" b="b"/>
            <a:pathLst>
              <a:path w="4132579" h="76200">
                <a:moveTo>
                  <a:pt x="4132361" y="76199"/>
                </a:moveTo>
                <a:lnTo>
                  <a:pt x="0" y="76199"/>
                </a:lnTo>
                <a:lnTo>
                  <a:pt x="0" y="0"/>
                </a:lnTo>
                <a:lnTo>
                  <a:pt x="4132361" y="0"/>
                </a:lnTo>
                <a:lnTo>
                  <a:pt x="4132361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38407" y="733042"/>
            <a:ext cx="7816215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72840" algn="l"/>
              </a:tabLst>
            </a:pPr>
            <a:r>
              <a:rPr sz="6350" spc="-10" dirty="0"/>
              <a:t>PROBLEM</a:t>
            </a:r>
            <a:r>
              <a:rPr sz="6350" dirty="0"/>
              <a:t>	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79335" y="2499775"/>
            <a:ext cx="11034395" cy="582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4700" dirty="0">
                <a:latin typeface="Calibri"/>
                <a:cs typeface="Calibri"/>
              </a:rPr>
              <a:t>A</a:t>
            </a:r>
            <a:r>
              <a:rPr sz="4700" spc="-7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normal</a:t>
            </a:r>
            <a:r>
              <a:rPr sz="4700" spc="-7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paper</a:t>
            </a:r>
            <a:r>
              <a:rPr sz="4700" spc="-7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resume</a:t>
            </a:r>
            <a:r>
              <a:rPr sz="4700" spc="-7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is</a:t>
            </a:r>
            <a:r>
              <a:rPr sz="4700" spc="-6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plain</a:t>
            </a:r>
            <a:r>
              <a:rPr sz="4700" spc="-7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and</a:t>
            </a:r>
            <a:r>
              <a:rPr sz="4700" spc="-7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limited</a:t>
            </a:r>
            <a:r>
              <a:rPr sz="4700" spc="-70" dirty="0">
                <a:latin typeface="Calibri"/>
                <a:cs typeface="Calibri"/>
              </a:rPr>
              <a:t> </a:t>
            </a:r>
            <a:r>
              <a:rPr sz="4700" spc="-25" dirty="0">
                <a:latin typeface="Calibri"/>
                <a:cs typeface="Calibri"/>
              </a:rPr>
              <a:t>in </a:t>
            </a:r>
            <a:r>
              <a:rPr sz="4700" dirty="0">
                <a:latin typeface="Calibri"/>
                <a:cs typeface="Calibri"/>
              </a:rPr>
              <a:t>design,</a:t>
            </a:r>
            <a:r>
              <a:rPr sz="4700" spc="-114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which</a:t>
            </a:r>
            <a:r>
              <a:rPr sz="4700" spc="-11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makes</a:t>
            </a:r>
            <a:r>
              <a:rPr sz="4700" spc="-11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it</a:t>
            </a:r>
            <a:r>
              <a:rPr sz="4700" spc="-114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hard</a:t>
            </a:r>
            <a:r>
              <a:rPr sz="4700" spc="-11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to</a:t>
            </a:r>
            <a:r>
              <a:rPr sz="4700" spc="-110" dirty="0">
                <a:latin typeface="Calibri"/>
                <a:cs typeface="Calibri"/>
              </a:rPr>
              <a:t> </a:t>
            </a:r>
            <a:r>
              <a:rPr sz="4700" spc="-20" dirty="0">
                <a:latin typeface="Calibri"/>
                <a:cs typeface="Calibri"/>
              </a:rPr>
              <a:t>show </a:t>
            </a:r>
            <a:r>
              <a:rPr sz="4700" dirty="0">
                <a:latin typeface="Calibri"/>
                <a:cs typeface="Calibri"/>
              </a:rPr>
              <a:t>creativity</a:t>
            </a:r>
            <a:r>
              <a:rPr sz="4700" spc="-13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and</a:t>
            </a:r>
            <a:r>
              <a:rPr sz="4700" spc="-12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stand</a:t>
            </a:r>
            <a:r>
              <a:rPr sz="4700" spc="-114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out.</a:t>
            </a:r>
            <a:r>
              <a:rPr sz="4700" spc="-114" dirty="0">
                <a:latin typeface="Calibri"/>
                <a:cs typeface="Calibri"/>
              </a:rPr>
              <a:t> </a:t>
            </a:r>
            <a:r>
              <a:rPr sz="4700" spc="-165" dirty="0">
                <a:latin typeface="Calibri"/>
                <a:cs typeface="Calibri"/>
              </a:rPr>
              <a:t>To</a:t>
            </a:r>
            <a:r>
              <a:rPr sz="4700" spc="-10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solve</a:t>
            </a:r>
            <a:r>
              <a:rPr sz="4700" spc="-12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this,</a:t>
            </a:r>
            <a:r>
              <a:rPr sz="4700" spc="-114" dirty="0">
                <a:latin typeface="Calibri"/>
                <a:cs typeface="Calibri"/>
              </a:rPr>
              <a:t> </a:t>
            </a:r>
            <a:r>
              <a:rPr sz="4700" spc="-50" dirty="0">
                <a:latin typeface="Calibri"/>
                <a:cs typeface="Calibri"/>
              </a:rPr>
              <a:t>I </a:t>
            </a:r>
            <a:r>
              <a:rPr sz="4700" dirty="0">
                <a:latin typeface="Calibri"/>
                <a:cs typeface="Calibri"/>
              </a:rPr>
              <a:t>created</a:t>
            </a:r>
            <a:r>
              <a:rPr sz="4700" spc="-14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a</a:t>
            </a:r>
            <a:r>
              <a:rPr sz="4700" spc="-14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digital</a:t>
            </a:r>
            <a:r>
              <a:rPr sz="4700" spc="-14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resume</a:t>
            </a:r>
            <a:r>
              <a:rPr sz="4700" spc="-14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that</a:t>
            </a:r>
            <a:r>
              <a:rPr sz="4700" spc="-14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presents</a:t>
            </a:r>
            <a:r>
              <a:rPr sz="4700" spc="-140" dirty="0">
                <a:latin typeface="Calibri"/>
                <a:cs typeface="Calibri"/>
              </a:rPr>
              <a:t> </a:t>
            </a:r>
            <a:r>
              <a:rPr sz="4700" spc="-25" dirty="0">
                <a:latin typeface="Calibri"/>
                <a:cs typeface="Calibri"/>
              </a:rPr>
              <a:t>my </a:t>
            </a:r>
            <a:r>
              <a:rPr sz="4700" dirty="0">
                <a:latin typeface="Calibri"/>
                <a:cs typeface="Calibri"/>
              </a:rPr>
              <a:t>personal</a:t>
            </a:r>
            <a:r>
              <a:rPr sz="4700" spc="-16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details,</a:t>
            </a:r>
            <a:r>
              <a:rPr sz="4700" spc="-16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skills,</a:t>
            </a:r>
            <a:r>
              <a:rPr sz="4700" spc="-16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education,</a:t>
            </a:r>
            <a:r>
              <a:rPr sz="4700" spc="-165" dirty="0">
                <a:latin typeface="Calibri"/>
                <a:cs typeface="Calibri"/>
              </a:rPr>
              <a:t> </a:t>
            </a:r>
            <a:r>
              <a:rPr sz="4700" spc="-25" dirty="0">
                <a:latin typeface="Calibri"/>
                <a:cs typeface="Calibri"/>
              </a:rPr>
              <a:t>and </a:t>
            </a:r>
            <a:r>
              <a:rPr sz="4700" dirty="0">
                <a:latin typeface="Calibri"/>
                <a:cs typeface="Calibri"/>
              </a:rPr>
              <a:t>projects</a:t>
            </a:r>
            <a:r>
              <a:rPr sz="4700" spc="-11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in</a:t>
            </a:r>
            <a:r>
              <a:rPr sz="4700" spc="-105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a</a:t>
            </a:r>
            <a:r>
              <a:rPr sz="4700" spc="-110" dirty="0">
                <a:latin typeface="Calibri"/>
                <a:cs typeface="Calibri"/>
              </a:rPr>
              <a:t> </a:t>
            </a:r>
            <a:r>
              <a:rPr sz="4700" spc="-45" dirty="0">
                <a:latin typeface="Calibri"/>
                <a:cs typeface="Calibri"/>
              </a:rPr>
              <a:t>clear,</a:t>
            </a:r>
            <a:r>
              <a:rPr sz="4700" spc="-105" dirty="0">
                <a:latin typeface="Calibri"/>
                <a:cs typeface="Calibri"/>
              </a:rPr>
              <a:t> </a:t>
            </a:r>
            <a:r>
              <a:rPr sz="4700" spc="-20" dirty="0">
                <a:latin typeface="Calibri"/>
                <a:cs typeface="Calibri"/>
              </a:rPr>
              <a:t>attractive,</a:t>
            </a:r>
            <a:r>
              <a:rPr sz="4700" spc="-110" dirty="0">
                <a:latin typeface="Calibri"/>
                <a:cs typeface="Calibri"/>
              </a:rPr>
              <a:t> </a:t>
            </a:r>
            <a:r>
              <a:rPr sz="4700" dirty="0">
                <a:latin typeface="Calibri"/>
                <a:cs typeface="Calibri"/>
              </a:rPr>
              <a:t>and</a:t>
            </a:r>
            <a:r>
              <a:rPr sz="4700" spc="-105" dirty="0">
                <a:latin typeface="Calibri"/>
                <a:cs typeface="Calibri"/>
              </a:rPr>
              <a:t> </a:t>
            </a:r>
            <a:r>
              <a:rPr sz="4700" spc="-10" dirty="0">
                <a:latin typeface="Calibri"/>
                <a:cs typeface="Calibri"/>
              </a:rPr>
              <a:t>easily </a:t>
            </a:r>
            <a:r>
              <a:rPr sz="4700" dirty="0">
                <a:latin typeface="Calibri"/>
                <a:cs typeface="Calibri"/>
              </a:rPr>
              <a:t>accessible</a:t>
            </a:r>
            <a:r>
              <a:rPr sz="4700" spc="-114" dirty="0">
                <a:latin typeface="Calibri"/>
                <a:cs typeface="Calibri"/>
              </a:rPr>
              <a:t> </a:t>
            </a:r>
            <a:r>
              <a:rPr sz="4700" spc="-20" dirty="0">
                <a:latin typeface="Calibri"/>
                <a:cs typeface="Calibri"/>
              </a:rPr>
              <a:t>way.</a:t>
            </a:r>
            <a:endParaRPr sz="47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09662" y="1984850"/>
            <a:ext cx="2933700" cy="76200"/>
          </a:xfrm>
          <a:custGeom>
            <a:avLst/>
            <a:gdLst/>
            <a:ahLst/>
            <a:cxnLst/>
            <a:rect l="l" t="t" r="r" b="b"/>
            <a:pathLst>
              <a:path w="2933700" h="76200">
                <a:moveTo>
                  <a:pt x="2933402" y="76199"/>
                </a:moveTo>
                <a:lnTo>
                  <a:pt x="0" y="76199"/>
                </a:lnTo>
                <a:lnTo>
                  <a:pt x="0" y="0"/>
                </a:lnTo>
                <a:lnTo>
                  <a:pt x="2933402" y="0"/>
                </a:lnTo>
                <a:lnTo>
                  <a:pt x="293340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0387" y="1984850"/>
            <a:ext cx="3708400" cy="76200"/>
          </a:xfrm>
          <a:custGeom>
            <a:avLst/>
            <a:gdLst/>
            <a:ahLst/>
            <a:cxnLst/>
            <a:rect l="l" t="t" r="r" b="b"/>
            <a:pathLst>
              <a:path w="3708400" h="76200">
                <a:moveTo>
                  <a:pt x="3707903" y="76199"/>
                </a:moveTo>
                <a:lnTo>
                  <a:pt x="0" y="76199"/>
                </a:lnTo>
                <a:lnTo>
                  <a:pt x="0" y="0"/>
                </a:lnTo>
                <a:lnTo>
                  <a:pt x="3707903" y="0"/>
                </a:lnTo>
                <a:lnTo>
                  <a:pt x="3707903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96962" y="1114900"/>
            <a:ext cx="7393305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72840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8841" y="3072440"/>
            <a:ext cx="11876405" cy="569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500"/>
              </a:lnSpc>
              <a:spcBef>
                <a:spcPts val="100"/>
              </a:spcBef>
            </a:pPr>
            <a:r>
              <a:rPr sz="4600" dirty="0">
                <a:latin typeface="Calibri"/>
                <a:cs typeface="Calibri"/>
              </a:rPr>
              <a:t>The</a:t>
            </a:r>
            <a:r>
              <a:rPr sz="4600" spc="-9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project</a:t>
            </a:r>
            <a:r>
              <a:rPr sz="4600" spc="-85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focuses</a:t>
            </a:r>
            <a:r>
              <a:rPr sz="4600" spc="-85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on</a:t>
            </a:r>
            <a:r>
              <a:rPr sz="4600" spc="-85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developing</a:t>
            </a:r>
            <a:r>
              <a:rPr sz="4600" spc="-85" dirty="0">
                <a:latin typeface="Calibri"/>
                <a:cs typeface="Calibri"/>
              </a:rPr>
              <a:t> </a:t>
            </a:r>
            <a:r>
              <a:rPr sz="4600" spc="-50" dirty="0">
                <a:latin typeface="Calibri"/>
                <a:cs typeface="Calibri"/>
              </a:rPr>
              <a:t>a </a:t>
            </a:r>
            <a:r>
              <a:rPr sz="4600" spc="-10" dirty="0">
                <a:latin typeface="Calibri"/>
                <a:cs typeface="Calibri"/>
              </a:rPr>
              <a:t>DigitalPortfolio</a:t>
            </a:r>
            <a:r>
              <a:rPr sz="4600" spc="-145" dirty="0">
                <a:latin typeface="Calibri"/>
                <a:cs typeface="Calibri"/>
              </a:rPr>
              <a:t> </a:t>
            </a:r>
            <a:r>
              <a:rPr sz="4600" spc="-10" dirty="0">
                <a:latin typeface="Calibri"/>
                <a:cs typeface="Calibri"/>
              </a:rPr>
              <a:t>Website</a:t>
            </a:r>
            <a:r>
              <a:rPr sz="4600" spc="-14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to</a:t>
            </a:r>
            <a:r>
              <a:rPr sz="4600" spc="-145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showcase</a:t>
            </a:r>
            <a:r>
              <a:rPr sz="4600" spc="-140" dirty="0">
                <a:latin typeface="Calibri"/>
                <a:cs typeface="Calibri"/>
              </a:rPr>
              <a:t> </a:t>
            </a:r>
            <a:r>
              <a:rPr sz="4600" spc="-10" dirty="0">
                <a:latin typeface="Calibri"/>
                <a:cs typeface="Calibri"/>
              </a:rPr>
              <a:t>personal </a:t>
            </a:r>
            <a:r>
              <a:rPr sz="4600" dirty="0">
                <a:latin typeface="Calibri"/>
                <a:cs typeface="Calibri"/>
              </a:rPr>
              <a:t>details,</a:t>
            </a:r>
            <a:r>
              <a:rPr sz="4600" spc="-135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academic</a:t>
            </a:r>
            <a:r>
              <a:rPr sz="4600" spc="-135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background,</a:t>
            </a:r>
            <a:r>
              <a:rPr sz="4600" spc="-13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technical</a:t>
            </a:r>
            <a:r>
              <a:rPr sz="4600" spc="-135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skills,</a:t>
            </a:r>
            <a:r>
              <a:rPr sz="4600" spc="-130" dirty="0">
                <a:latin typeface="Calibri"/>
                <a:cs typeface="Calibri"/>
              </a:rPr>
              <a:t> </a:t>
            </a:r>
            <a:r>
              <a:rPr sz="4600" spc="-25" dirty="0">
                <a:latin typeface="Calibri"/>
                <a:cs typeface="Calibri"/>
              </a:rPr>
              <a:t>and </a:t>
            </a:r>
            <a:r>
              <a:rPr sz="4600" dirty="0">
                <a:latin typeface="Calibri"/>
                <a:cs typeface="Calibri"/>
              </a:rPr>
              <a:t>project</a:t>
            </a:r>
            <a:r>
              <a:rPr sz="4600" spc="-11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work.</a:t>
            </a:r>
            <a:r>
              <a:rPr sz="4600" spc="-11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The</a:t>
            </a:r>
            <a:r>
              <a:rPr sz="4600" spc="-11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portfolio</a:t>
            </a:r>
            <a:r>
              <a:rPr sz="4600" spc="-11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emphasizes</a:t>
            </a:r>
            <a:r>
              <a:rPr sz="4600" spc="-105" dirty="0">
                <a:latin typeface="Calibri"/>
                <a:cs typeface="Calibri"/>
              </a:rPr>
              <a:t> </a:t>
            </a:r>
            <a:r>
              <a:rPr sz="4600" spc="-10" dirty="0">
                <a:latin typeface="Calibri"/>
                <a:cs typeface="Calibri"/>
              </a:rPr>
              <a:t>user- </a:t>
            </a:r>
            <a:r>
              <a:rPr sz="4600" dirty="0">
                <a:latin typeface="Calibri"/>
                <a:cs typeface="Calibri"/>
              </a:rPr>
              <a:t>friendly</a:t>
            </a:r>
            <a:r>
              <a:rPr sz="4600" spc="-10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design,</a:t>
            </a:r>
            <a:r>
              <a:rPr sz="4600" spc="-10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responsive</a:t>
            </a:r>
            <a:r>
              <a:rPr sz="4600" spc="-95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layout,</a:t>
            </a:r>
            <a:r>
              <a:rPr sz="4600" spc="-10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and</a:t>
            </a:r>
            <a:r>
              <a:rPr sz="4600" spc="-95" dirty="0">
                <a:latin typeface="Calibri"/>
                <a:cs typeface="Calibri"/>
              </a:rPr>
              <a:t> </a:t>
            </a:r>
            <a:r>
              <a:rPr sz="4600" spc="-10" dirty="0">
                <a:latin typeface="Calibri"/>
                <a:cs typeface="Calibri"/>
              </a:rPr>
              <a:t>interactive </a:t>
            </a:r>
            <a:r>
              <a:rPr sz="4600" dirty="0">
                <a:latin typeface="Calibri"/>
                <a:cs typeface="Calibri"/>
              </a:rPr>
              <a:t>elements,</a:t>
            </a:r>
            <a:r>
              <a:rPr sz="4600" spc="-114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enabling</a:t>
            </a:r>
            <a:r>
              <a:rPr sz="4600" spc="-11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viewers</a:t>
            </a:r>
            <a:r>
              <a:rPr sz="4600" spc="-11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to</a:t>
            </a:r>
            <a:r>
              <a:rPr sz="4600" spc="-110" dirty="0">
                <a:latin typeface="Calibri"/>
                <a:cs typeface="Calibri"/>
              </a:rPr>
              <a:t> </a:t>
            </a:r>
            <a:r>
              <a:rPr sz="4600" spc="-10" dirty="0">
                <a:latin typeface="Calibri"/>
                <a:cs typeface="Calibri"/>
              </a:rPr>
              <a:t>navigate</a:t>
            </a:r>
            <a:r>
              <a:rPr sz="4600" spc="-11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easily</a:t>
            </a:r>
            <a:r>
              <a:rPr sz="4600" spc="-110" dirty="0">
                <a:latin typeface="Calibri"/>
                <a:cs typeface="Calibri"/>
              </a:rPr>
              <a:t> </a:t>
            </a:r>
            <a:r>
              <a:rPr sz="4600" spc="-25" dirty="0">
                <a:latin typeface="Calibri"/>
                <a:cs typeface="Calibri"/>
              </a:rPr>
              <a:t>and </a:t>
            </a:r>
            <a:r>
              <a:rPr sz="4600" dirty="0">
                <a:latin typeface="Calibri"/>
                <a:cs typeface="Calibri"/>
              </a:rPr>
              <a:t>understand</a:t>
            </a:r>
            <a:r>
              <a:rPr sz="4600" spc="-130" dirty="0">
                <a:latin typeface="Calibri"/>
                <a:cs typeface="Calibri"/>
              </a:rPr>
              <a:t> </a:t>
            </a:r>
            <a:r>
              <a:rPr sz="4600" dirty="0">
                <a:latin typeface="Calibri"/>
                <a:cs typeface="Calibri"/>
              </a:rPr>
              <a:t>the</a:t>
            </a:r>
            <a:r>
              <a:rPr sz="4600" spc="-130" dirty="0">
                <a:latin typeface="Calibri"/>
                <a:cs typeface="Calibri"/>
              </a:rPr>
              <a:t> </a:t>
            </a:r>
            <a:r>
              <a:rPr sz="4600" spc="-10" dirty="0">
                <a:latin typeface="Calibri"/>
                <a:cs typeface="Calibri"/>
              </a:rPr>
              <a:t>profile.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4467" rIns="0" bIns="0" rtlCol="0">
            <a:spAutoFit/>
          </a:bodyPr>
          <a:lstStyle/>
          <a:p>
            <a:pPr marL="679450">
              <a:lnSpc>
                <a:spcPct val="100000"/>
              </a:lnSpc>
              <a:spcBef>
                <a:spcPts val="100"/>
              </a:spcBef>
            </a:pPr>
            <a:r>
              <a:rPr sz="4800" u="heavy" dirty="0">
                <a:uFill>
                  <a:solidFill>
                    <a:srgbClr val="000000"/>
                  </a:solidFill>
                </a:uFill>
              </a:rPr>
              <a:t>WHO</a:t>
            </a:r>
            <a:r>
              <a:rPr sz="4800" u="heavy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800" u="heavy" dirty="0">
                <a:uFill>
                  <a:solidFill>
                    <a:srgbClr val="000000"/>
                  </a:solidFill>
                </a:uFill>
              </a:rPr>
              <a:t>ARE</a:t>
            </a:r>
            <a:r>
              <a:rPr sz="4800" u="heavy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800" u="heavy" dirty="0">
                <a:uFill>
                  <a:solidFill>
                    <a:srgbClr val="000000"/>
                  </a:solidFill>
                </a:uFill>
              </a:rPr>
              <a:t>THE</a:t>
            </a:r>
            <a:r>
              <a:rPr sz="4800" u="heavy" spc="-8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800" u="heavy" dirty="0">
                <a:uFill>
                  <a:solidFill>
                    <a:srgbClr val="000000"/>
                  </a:solidFill>
                </a:uFill>
              </a:rPr>
              <a:t>END</a:t>
            </a:r>
            <a:r>
              <a:rPr sz="4800" u="heavy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800" u="heavy" spc="-10" dirty="0">
                <a:uFill>
                  <a:solidFill>
                    <a:srgbClr val="000000"/>
                  </a:solidFill>
                </a:uFill>
              </a:rPr>
              <a:t>USERS?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74390" y="2444384"/>
            <a:ext cx="10362565" cy="45212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37820" indent="-312420">
              <a:lnSpc>
                <a:spcPct val="100000"/>
              </a:lnSpc>
              <a:spcBef>
                <a:spcPts val="685"/>
              </a:spcBef>
              <a:buSzPct val="96875"/>
              <a:buAutoNum type="arabicPeriod"/>
              <a:tabLst>
                <a:tab pos="337820" algn="l"/>
              </a:tabLst>
            </a:pPr>
            <a:r>
              <a:rPr sz="3200" dirty="0">
                <a:latin typeface="Calibri"/>
                <a:cs typeface="Calibri"/>
              </a:rPr>
              <a:t>Students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Professionals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showcase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their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skills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R="1278255" algn="ctr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latin typeface="Calibri"/>
                <a:cs typeface="Calibri"/>
              </a:rPr>
              <a:t>achievements.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3200">
              <a:latin typeface="Calibri"/>
              <a:cs typeface="Calibri"/>
            </a:endParaRPr>
          </a:p>
          <a:p>
            <a:pPr marL="319405" marR="5080" indent="-312420">
              <a:lnSpc>
                <a:spcPct val="115199"/>
              </a:lnSpc>
              <a:buSzPct val="96875"/>
              <a:buAutoNum type="arabicPeriod" startAt="2"/>
              <a:tabLst>
                <a:tab pos="2147570" algn="l"/>
              </a:tabLst>
            </a:pPr>
            <a:r>
              <a:rPr sz="3200" dirty="0">
                <a:latin typeface="Calibri"/>
                <a:cs typeface="Calibri"/>
              </a:rPr>
              <a:t>Recruiters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Employers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evaluate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candidates'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capabilities 	</a:t>
            </a:r>
            <a:r>
              <a:rPr sz="3200" dirty="0">
                <a:latin typeface="Calibri"/>
                <a:cs typeface="Calibri"/>
              </a:rPr>
              <a:t>beyond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traditional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resume.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Font typeface="Calibri"/>
              <a:buAutoNum type="arabicPeriod" startAt="2"/>
            </a:pPr>
            <a:endParaRPr sz="3200">
              <a:latin typeface="Calibri"/>
              <a:cs typeface="Calibri"/>
            </a:endParaRPr>
          </a:p>
          <a:p>
            <a:pPr marL="358140" indent="-312420">
              <a:lnSpc>
                <a:spcPct val="100000"/>
              </a:lnSpc>
              <a:buSzPct val="96875"/>
              <a:buAutoNum type="arabicPeriod" startAt="2"/>
              <a:tabLst>
                <a:tab pos="358140" algn="l"/>
              </a:tabLst>
            </a:pPr>
            <a:r>
              <a:rPr sz="3200" dirty="0">
                <a:latin typeface="Calibri"/>
                <a:cs typeface="Calibri"/>
              </a:rPr>
              <a:t>Academic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Institutions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student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project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submissions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R="1278255" algn="ctr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latin typeface="Calibri"/>
                <a:cs typeface="Calibri"/>
              </a:rPr>
              <a:t>evaluations.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42803" cy="48710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29099" y="1432560"/>
            <a:ext cx="7789545" cy="76200"/>
          </a:xfrm>
          <a:custGeom>
            <a:avLst/>
            <a:gdLst/>
            <a:ahLst/>
            <a:cxnLst/>
            <a:rect l="l" t="t" r="r" b="b"/>
            <a:pathLst>
              <a:path w="7789545" h="76200">
                <a:moveTo>
                  <a:pt x="7788944" y="76199"/>
                </a:moveTo>
                <a:lnTo>
                  <a:pt x="0" y="76199"/>
                </a:lnTo>
                <a:lnTo>
                  <a:pt x="0" y="0"/>
                </a:lnTo>
                <a:lnTo>
                  <a:pt x="7788944" y="0"/>
                </a:lnTo>
                <a:lnTo>
                  <a:pt x="7788944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38340" y="1432560"/>
            <a:ext cx="1343025" cy="76200"/>
          </a:xfrm>
          <a:custGeom>
            <a:avLst/>
            <a:gdLst/>
            <a:ahLst/>
            <a:cxnLst/>
            <a:rect l="l" t="t" r="r" b="b"/>
            <a:pathLst>
              <a:path w="1343025" h="76200">
                <a:moveTo>
                  <a:pt x="1342547" y="76199"/>
                </a:moveTo>
                <a:lnTo>
                  <a:pt x="0" y="76199"/>
                </a:lnTo>
                <a:lnTo>
                  <a:pt x="0" y="0"/>
                </a:lnTo>
                <a:lnTo>
                  <a:pt x="1342547" y="0"/>
                </a:lnTo>
                <a:lnTo>
                  <a:pt x="1342547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016" rIns="0" bIns="0" rtlCol="0">
            <a:spAutoFit/>
          </a:bodyPr>
          <a:lstStyle/>
          <a:p>
            <a:pPr marL="3858895">
              <a:lnSpc>
                <a:spcPct val="100000"/>
              </a:lnSpc>
              <a:spcBef>
                <a:spcPts val="100"/>
              </a:spcBef>
            </a:pPr>
            <a:r>
              <a:rPr sz="6500" dirty="0">
                <a:latin typeface="Trebuchet MS"/>
                <a:cs typeface="Trebuchet MS"/>
              </a:rPr>
              <a:t>TOOLS</a:t>
            </a:r>
            <a:r>
              <a:rPr sz="6500" spc="15" dirty="0">
                <a:latin typeface="Trebuchet MS"/>
                <a:cs typeface="Trebuchet MS"/>
              </a:rPr>
              <a:t> </a:t>
            </a:r>
            <a:r>
              <a:rPr sz="6500" dirty="0">
                <a:latin typeface="Trebuchet MS"/>
                <a:cs typeface="Trebuchet MS"/>
              </a:rPr>
              <a:t>AND</a:t>
            </a:r>
            <a:r>
              <a:rPr sz="6500" spc="20" dirty="0">
                <a:latin typeface="Trebuchet MS"/>
                <a:cs typeface="Trebuchet MS"/>
              </a:rPr>
              <a:t> </a:t>
            </a:r>
            <a:r>
              <a:rPr sz="6500" spc="-10" dirty="0">
                <a:latin typeface="Trebuchet MS"/>
                <a:cs typeface="Trebuchet MS"/>
              </a:rPr>
              <a:t>TECHNIQUES</a:t>
            </a:r>
            <a:endParaRPr sz="65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66209" y="3086655"/>
            <a:ext cx="11332845" cy="463486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6500" spc="-10" dirty="0">
                <a:latin typeface="Calibri"/>
                <a:cs typeface="Calibri"/>
              </a:rPr>
              <a:t>Front-</a:t>
            </a:r>
            <a:r>
              <a:rPr sz="6500" dirty="0">
                <a:latin typeface="Calibri"/>
                <a:cs typeface="Calibri"/>
              </a:rPr>
              <a:t>end:</a:t>
            </a:r>
            <a:r>
              <a:rPr sz="6500" spc="-10" dirty="0">
                <a:latin typeface="Calibri"/>
                <a:cs typeface="Calibri"/>
              </a:rPr>
              <a:t> </a:t>
            </a:r>
            <a:r>
              <a:rPr sz="6500" dirty="0">
                <a:latin typeface="Calibri"/>
                <a:cs typeface="Calibri"/>
              </a:rPr>
              <a:t>HTML, CSS, </a:t>
            </a:r>
            <a:r>
              <a:rPr sz="6500" spc="-10" dirty="0">
                <a:latin typeface="Calibri"/>
                <a:cs typeface="Calibri"/>
              </a:rPr>
              <a:t>JavaScript.</a:t>
            </a:r>
            <a:endParaRPr sz="6500">
              <a:latin typeface="Calibri"/>
              <a:cs typeface="Calibri"/>
            </a:endParaRPr>
          </a:p>
          <a:p>
            <a:pPr marL="455930" marR="635635" indent="530860">
              <a:lnSpc>
                <a:spcPct val="116300"/>
              </a:lnSpc>
            </a:pPr>
            <a:r>
              <a:rPr sz="6500" dirty="0">
                <a:latin typeface="Calibri"/>
                <a:cs typeface="Calibri"/>
              </a:rPr>
              <a:t>Version</a:t>
            </a:r>
            <a:r>
              <a:rPr sz="6500" spc="-20" dirty="0">
                <a:latin typeface="Calibri"/>
                <a:cs typeface="Calibri"/>
              </a:rPr>
              <a:t> </a:t>
            </a:r>
            <a:r>
              <a:rPr sz="6500" dirty="0">
                <a:latin typeface="Calibri"/>
                <a:cs typeface="Calibri"/>
              </a:rPr>
              <a:t>Control:</a:t>
            </a:r>
            <a:r>
              <a:rPr sz="6500" spc="-20" dirty="0">
                <a:latin typeface="Calibri"/>
                <a:cs typeface="Calibri"/>
              </a:rPr>
              <a:t> </a:t>
            </a:r>
            <a:r>
              <a:rPr sz="6500" spc="-10" dirty="0">
                <a:latin typeface="Calibri"/>
                <a:cs typeface="Calibri"/>
              </a:rPr>
              <a:t>GitHub </a:t>
            </a:r>
            <a:r>
              <a:rPr sz="6500" dirty="0">
                <a:latin typeface="Calibri"/>
                <a:cs typeface="Calibri"/>
              </a:rPr>
              <a:t>Design</a:t>
            </a:r>
            <a:r>
              <a:rPr sz="6500" spc="-30" dirty="0">
                <a:latin typeface="Calibri"/>
                <a:cs typeface="Calibri"/>
              </a:rPr>
              <a:t> </a:t>
            </a:r>
            <a:r>
              <a:rPr sz="6500" dirty="0">
                <a:latin typeface="Calibri"/>
                <a:cs typeface="Calibri"/>
              </a:rPr>
              <a:t>Tools:</a:t>
            </a:r>
            <a:r>
              <a:rPr sz="6500" spc="-20" dirty="0">
                <a:latin typeface="Calibri"/>
                <a:cs typeface="Calibri"/>
              </a:rPr>
              <a:t> </a:t>
            </a:r>
            <a:r>
              <a:rPr sz="6500" dirty="0">
                <a:latin typeface="Calibri"/>
                <a:cs typeface="Calibri"/>
              </a:rPr>
              <a:t>Canva(for</a:t>
            </a:r>
            <a:r>
              <a:rPr sz="6500" spc="-15" dirty="0">
                <a:latin typeface="Calibri"/>
                <a:cs typeface="Calibri"/>
              </a:rPr>
              <a:t> </a:t>
            </a:r>
            <a:r>
              <a:rPr sz="6500" spc="-10" dirty="0">
                <a:latin typeface="Calibri"/>
                <a:cs typeface="Calibri"/>
              </a:rPr>
              <a:t>layout</a:t>
            </a:r>
            <a:endParaRPr sz="6500">
              <a:latin typeface="Calibri"/>
              <a:cs typeface="Calibri"/>
            </a:endParaRPr>
          </a:p>
          <a:p>
            <a:pPr marL="3789679">
              <a:lnSpc>
                <a:spcPct val="100000"/>
              </a:lnSpc>
              <a:spcBef>
                <a:spcPts val="1275"/>
              </a:spcBef>
            </a:pPr>
            <a:r>
              <a:rPr sz="6500" spc="-10" dirty="0">
                <a:latin typeface="Calibri"/>
                <a:cs typeface="Calibri"/>
              </a:rPr>
              <a:t>design)</a:t>
            </a:r>
            <a:endParaRPr sz="6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pPr marL="152400">
                <a:lnSpc>
                  <a:spcPct val="100000"/>
                </a:lnSpc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903126" y="9694764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0" dirty="0">
                <a:solidFill>
                  <a:srgbClr val="2D936A"/>
                </a:solidFill>
                <a:latin typeface="Trebuchet MS"/>
                <a:cs typeface="Trebuchet MS"/>
              </a:rPr>
              <a:t>8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9662" y="1135855"/>
            <a:ext cx="10643870" cy="76200"/>
          </a:xfrm>
          <a:custGeom>
            <a:avLst/>
            <a:gdLst/>
            <a:ahLst/>
            <a:cxnLst/>
            <a:rect l="l" t="t" r="r" b="b"/>
            <a:pathLst>
              <a:path w="10643870" h="76200">
                <a:moveTo>
                  <a:pt x="10643591" y="76199"/>
                </a:moveTo>
                <a:lnTo>
                  <a:pt x="0" y="76199"/>
                </a:lnTo>
                <a:lnTo>
                  <a:pt x="0" y="0"/>
                </a:lnTo>
                <a:lnTo>
                  <a:pt x="10643591" y="0"/>
                </a:lnTo>
                <a:lnTo>
                  <a:pt x="10643591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6962" y="323055"/>
            <a:ext cx="106667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PORTFOLIO</a:t>
            </a:r>
            <a:r>
              <a:rPr sz="6000" spc="15" dirty="0"/>
              <a:t> </a:t>
            </a:r>
            <a:r>
              <a:rPr sz="6000" dirty="0"/>
              <a:t>DESIGN</a:t>
            </a:r>
            <a:r>
              <a:rPr sz="6000" spc="15" dirty="0"/>
              <a:t> </a:t>
            </a:r>
            <a:r>
              <a:rPr sz="6000" dirty="0"/>
              <a:t>AND</a:t>
            </a:r>
            <a:r>
              <a:rPr sz="6000" spc="15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1098251" y="1665829"/>
            <a:ext cx="12688570" cy="56083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5350" dirty="0">
                <a:latin typeface="Calibri"/>
                <a:cs typeface="Calibri"/>
              </a:rPr>
              <a:t>Home</a:t>
            </a:r>
            <a:r>
              <a:rPr sz="5350" spc="-60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page:</a:t>
            </a:r>
            <a:r>
              <a:rPr sz="5350" spc="-60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Introduction</a:t>
            </a:r>
            <a:r>
              <a:rPr sz="5350" spc="-55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and</a:t>
            </a:r>
            <a:r>
              <a:rPr sz="5350" spc="-60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Banner</a:t>
            </a:r>
            <a:r>
              <a:rPr sz="5350" spc="-55" dirty="0">
                <a:latin typeface="Calibri"/>
                <a:cs typeface="Calibri"/>
              </a:rPr>
              <a:t> </a:t>
            </a:r>
            <a:r>
              <a:rPr sz="5350" spc="-10" dirty="0">
                <a:latin typeface="Calibri"/>
                <a:cs typeface="Calibri"/>
              </a:rPr>
              <a:t>Section.</a:t>
            </a:r>
            <a:endParaRPr sz="5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5350">
              <a:latin typeface="Calibri"/>
              <a:cs typeface="Calibri"/>
            </a:endParaRPr>
          </a:p>
          <a:p>
            <a:pPr marL="513080" marR="505459" algn="ctr">
              <a:lnSpc>
                <a:spcPct val="116900"/>
              </a:lnSpc>
            </a:pPr>
            <a:r>
              <a:rPr sz="5350" dirty="0">
                <a:latin typeface="Calibri"/>
                <a:cs typeface="Calibri"/>
              </a:rPr>
              <a:t>About</a:t>
            </a:r>
            <a:r>
              <a:rPr sz="5350" spc="-100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Section:</a:t>
            </a:r>
            <a:r>
              <a:rPr sz="5350" spc="-100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Personal</a:t>
            </a:r>
            <a:r>
              <a:rPr sz="5350" spc="-100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Details,</a:t>
            </a:r>
            <a:r>
              <a:rPr sz="5350" spc="-95" dirty="0">
                <a:latin typeface="Calibri"/>
                <a:cs typeface="Calibri"/>
              </a:rPr>
              <a:t> </a:t>
            </a:r>
            <a:r>
              <a:rPr sz="5350" spc="-10" dirty="0">
                <a:latin typeface="Calibri"/>
                <a:cs typeface="Calibri"/>
              </a:rPr>
              <a:t>Academic Profile.</a:t>
            </a:r>
            <a:endParaRPr sz="5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50"/>
              </a:spcBef>
            </a:pPr>
            <a:endParaRPr sz="5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5350" dirty="0">
                <a:latin typeface="Calibri"/>
                <a:cs typeface="Calibri"/>
              </a:rPr>
              <a:t>Skills</a:t>
            </a:r>
            <a:r>
              <a:rPr sz="5350" spc="-80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Section:</a:t>
            </a:r>
            <a:r>
              <a:rPr sz="5350" spc="-80" dirty="0">
                <a:latin typeface="Calibri"/>
                <a:cs typeface="Calibri"/>
              </a:rPr>
              <a:t> </a:t>
            </a:r>
            <a:r>
              <a:rPr sz="5350" spc="-35" dirty="0">
                <a:latin typeface="Calibri"/>
                <a:cs typeface="Calibri"/>
              </a:rPr>
              <a:t>Technical</a:t>
            </a:r>
            <a:r>
              <a:rPr sz="5350" spc="-80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expertise</a:t>
            </a:r>
            <a:r>
              <a:rPr sz="5350" spc="-80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and</a:t>
            </a:r>
            <a:r>
              <a:rPr sz="5350" spc="-75" dirty="0">
                <a:latin typeface="Calibri"/>
                <a:cs typeface="Calibri"/>
              </a:rPr>
              <a:t> </a:t>
            </a:r>
            <a:r>
              <a:rPr sz="5350" spc="-10" dirty="0">
                <a:latin typeface="Calibri"/>
                <a:cs typeface="Calibri"/>
              </a:rPr>
              <a:t>Skills.</a:t>
            </a:r>
            <a:endParaRPr sz="5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962" y="8201035"/>
            <a:ext cx="11903075" cy="1931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00600" marR="5080" indent="-4788535">
              <a:lnSpc>
                <a:spcPct val="116900"/>
              </a:lnSpc>
              <a:spcBef>
                <a:spcPts val="90"/>
              </a:spcBef>
            </a:pPr>
            <a:r>
              <a:rPr sz="5350" dirty="0">
                <a:latin typeface="Calibri"/>
                <a:cs typeface="Calibri"/>
              </a:rPr>
              <a:t>Contect</a:t>
            </a:r>
            <a:r>
              <a:rPr sz="5350" spc="-60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Section:</a:t>
            </a:r>
            <a:r>
              <a:rPr sz="5350" spc="-60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Address,</a:t>
            </a:r>
            <a:r>
              <a:rPr sz="5350" spc="-55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email</a:t>
            </a:r>
            <a:r>
              <a:rPr sz="5350" spc="-60" dirty="0">
                <a:latin typeface="Calibri"/>
                <a:cs typeface="Calibri"/>
              </a:rPr>
              <a:t> </a:t>
            </a:r>
            <a:r>
              <a:rPr sz="5350" dirty="0">
                <a:latin typeface="Calibri"/>
                <a:cs typeface="Calibri"/>
              </a:rPr>
              <a:t>and</a:t>
            </a:r>
            <a:r>
              <a:rPr sz="5350" spc="-55" dirty="0">
                <a:latin typeface="Calibri"/>
                <a:cs typeface="Calibri"/>
              </a:rPr>
              <a:t> </a:t>
            </a:r>
            <a:r>
              <a:rPr sz="5350" spc="-10" dirty="0">
                <a:latin typeface="Calibri"/>
                <a:cs typeface="Calibri"/>
              </a:rPr>
              <a:t>phone </a:t>
            </a:r>
            <a:r>
              <a:rPr sz="5350" spc="65" dirty="0">
                <a:latin typeface="Calibri"/>
                <a:cs typeface="Calibri"/>
              </a:rPr>
              <a:t>numbe</a:t>
            </a:r>
            <a:r>
              <a:rPr sz="5350" spc="-475" dirty="0">
                <a:latin typeface="Calibri"/>
                <a:cs typeface="Calibri"/>
              </a:rPr>
              <a:t>r</a:t>
            </a:r>
            <a:r>
              <a:rPr sz="5350" spc="70" dirty="0">
                <a:latin typeface="Calibri"/>
                <a:cs typeface="Calibri"/>
              </a:rPr>
              <a:t>.</a:t>
            </a:r>
            <a:endParaRPr sz="5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00" y="4129404"/>
            <a:ext cx="200025" cy="200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00" y="6396354"/>
            <a:ext cx="200025" cy="2000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7769" y="3450583"/>
            <a:ext cx="14342110" cy="569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99"/>
              </a:lnSpc>
              <a:spcBef>
                <a:spcPts val="100"/>
              </a:spcBef>
              <a:tabLst>
                <a:tab pos="2326640" algn="l"/>
                <a:tab pos="2442845" algn="l"/>
                <a:tab pos="4636135" algn="l"/>
                <a:tab pos="6716395" algn="l"/>
                <a:tab pos="9577070" algn="l"/>
              </a:tabLst>
            </a:pPr>
            <a:r>
              <a:rPr sz="6400" spc="-10" dirty="0">
                <a:latin typeface="Calibri"/>
                <a:cs typeface="Calibri"/>
              </a:rPr>
              <a:t>Proper</a:t>
            </a:r>
            <a:r>
              <a:rPr sz="6400" dirty="0">
                <a:latin typeface="Calibri"/>
                <a:cs typeface="Calibri"/>
              </a:rPr>
              <a:t>		use</a:t>
            </a:r>
            <a:r>
              <a:rPr sz="6400" spc="-50" dirty="0">
                <a:latin typeface="Calibri"/>
                <a:cs typeface="Calibri"/>
              </a:rPr>
              <a:t> </a:t>
            </a:r>
            <a:r>
              <a:rPr sz="6400" spc="-25" dirty="0">
                <a:latin typeface="Calibri"/>
                <a:cs typeface="Calibri"/>
              </a:rPr>
              <a:t>of</a:t>
            </a:r>
            <a:r>
              <a:rPr sz="6400" dirty="0">
                <a:latin typeface="Calibri"/>
                <a:cs typeface="Calibri"/>
              </a:rPr>
              <a:t>	</a:t>
            </a:r>
            <a:r>
              <a:rPr sz="6400" spc="-10" dirty="0">
                <a:latin typeface="Calibri"/>
                <a:cs typeface="Calibri"/>
              </a:rPr>
              <a:t>fonts,</a:t>
            </a:r>
            <a:r>
              <a:rPr sz="6400" dirty="0">
                <a:latin typeface="Calibri"/>
                <a:cs typeface="Calibri"/>
              </a:rPr>
              <a:t>	</a:t>
            </a:r>
            <a:r>
              <a:rPr sz="6400" spc="-10" dirty="0">
                <a:latin typeface="Calibri"/>
                <a:cs typeface="Calibri"/>
              </a:rPr>
              <a:t>spacing,</a:t>
            </a:r>
            <a:r>
              <a:rPr sz="6400" dirty="0">
                <a:latin typeface="Calibri"/>
                <a:cs typeface="Calibri"/>
              </a:rPr>
              <a:t>	and</a:t>
            </a:r>
            <a:r>
              <a:rPr sz="6400" spc="-15" dirty="0">
                <a:latin typeface="Calibri"/>
                <a:cs typeface="Calibri"/>
              </a:rPr>
              <a:t> </a:t>
            </a:r>
            <a:r>
              <a:rPr sz="6400" spc="-10" dirty="0">
                <a:latin typeface="Calibri"/>
                <a:cs typeface="Calibri"/>
              </a:rPr>
              <a:t>alignment makes</a:t>
            </a:r>
            <a:r>
              <a:rPr sz="6400" dirty="0">
                <a:latin typeface="Calibri"/>
                <a:cs typeface="Calibri"/>
              </a:rPr>
              <a:t>	the</a:t>
            </a:r>
            <a:r>
              <a:rPr sz="6400" spc="-80" dirty="0">
                <a:latin typeface="Calibri"/>
                <a:cs typeface="Calibri"/>
              </a:rPr>
              <a:t> </a:t>
            </a:r>
            <a:r>
              <a:rPr sz="6400" dirty="0">
                <a:latin typeface="Calibri"/>
                <a:cs typeface="Calibri"/>
              </a:rPr>
              <a:t>design</a:t>
            </a:r>
            <a:r>
              <a:rPr sz="6400" spc="-65" dirty="0">
                <a:latin typeface="Calibri"/>
                <a:cs typeface="Calibri"/>
              </a:rPr>
              <a:t> </a:t>
            </a:r>
            <a:r>
              <a:rPr sz="6400" spc="-10" dirty="0">
                <a:latin typeface="Calibri"/>
                <a:cs typeface="Calibri"/>
              </a:rPr>
              <a:t>professional.</a:t>
            </a:r>
            <a:endParaRPr sz="6400">
              <a:latin typeface="Calibri"/>
              <a:cs typeface="Calibri"/>
            </a:endParaRPr>
          </a:p>
          <a:p>
            <a:pPr marL="376555" marR="368935" algn="ctr">
              <a:lnSpc>
                <a:spcPct val="116199"/>
              </a:lnSpc>
              <a:tabLst>
                <a:tab pos="3293745" algn="l"/>
                <a:tab pos="4043045" algn="l"/>
                <a:tab pos="4730750" algn="l"/>
                <a:tab pos="7289165" algn="l"/>
                <a:tab pos="10855960" algn="l"/>
              </a:tabLst>
            </a:pPr>
            <a:r>
              <a:rPr sz="6400" dirty="0">
                <a:latin typeface="Calibri"/>
                <a:cs typeface="Calibri"/>
              </a:rPr>
              <a:t>The</a:t>
            </a:r>
            <a:r>
              <a:rPr sz="6400" spc="-80" dirty="0">
                <a:latin typeface="Calibri"/>
                <a:cs typeface="Calibri"/>
              </a:rPr>
              <a:t> </a:t>
            </a:r>
            <a:r>
              <a:rPr sz="6400" spc="-10" dirty="0">
                <a:latin typeface="Calibri"/>
                <a:cs typeface="Calibri"/>
              </a:rPr>
              <a:t>layout</a:t>
            </a:r>
            <a:r>
              <a:rPr sz="6400" dirty="0">
                <a:latin typeface="Calibri"/>
                <a:cs typeface="Calibri"/>
              </a:rPr>
              <a:t>	</a:t>
            </a:r>
            <a:r>
              <a:rPr sz="6400" spc="-25" dirty="0">
                <a:latin typeface="Calibri"/>
                <a:cs typeface="Calibri"/>
              </a:rPr>
              <a:t>is</a:t>
            </a:r>
            <a:r>
              <a:rPr sz="6400" dirty="0">
                <a:latin typeface="Calibri"/>
                <a:cs typeface="Calibri"/>
              </a:rPr>
              <a:t>	</a:t>
            </a:r>
            <a:r>
              <a:rPr sz="6400" spc="-10" dirty="0">
                <a:latin typeface="Calibri"/>
                <a:cs typeface="Calibri"/>
              </a:rPr>
              <a:t>simple,</a:t>
            </a:r>
            <a:r>
              <a:rPr sz="6400" dirty="0">
                <a:latin typeface="Calibri"/>
                <a:cs typeface="Calibri"/>
              </a:rPr>
              <a:t>	</a:t>
            </a:r>
            <a:r>
              <a:rPr sz="6400" spc="-10" dirty="0">
                <a:latin typeface="Calibri"/>
                <a:cs typeface="Calibri"/>
              </a:rPr>
              <a:t>attractive,</a:t>
            </a:r>
            <a:r>
              <a:rPr sz="6400" dirty="0">
                <a:latin typeface="Calibri"/>
                <a:cs typeface="Calibri"/>
              </a:rPr>
              <a:t>	and</a:t>
            </a:r>
            <a:r>
              <a:rPr sz="6400" spc="-15" dirty="0">
                <a:latin typeface="Calibri"/>
                <a:cs typeface="Calibri"/>
              </a:rPr>
              <a:t> </a:t>
            </a:r>
            <a:r>
              <a:rPr sz="6400" spc="-20" dirty="0">
                <a:latin typeface="Calibri"/>
                <a:cs typeface="Calibri"/>
              </a:rPr>
              <a:t>user- </a:t>
            </a:r>
            <a:r>
              <a:rPr sz="6400" spc="-10" dirty="0">
                <a:latin typeface="Calibri"/>
                <a:cs typeface="Calibri"/>
              </a:rPr>
              <a:t>friendly,</a:t>
            </a:r>
            <a:r>
              <a:rPr sz="6400" dirty="0">
                <a:latin typeface="Calibri"/>
                <a:cs typeface="Calibri"/>
              </a:rPr>
              <a:t>	making</a:t>
            </a:r>
            <a:r>
              <a:rPr sz="6400" spc="-80" dirty="0">
                <a:latin typeface="Calibri"/>
                <a:cs typeface="Calibri"/>
              </a:rPr>
              <a:t> </a:t>
            </a:r>
            <a:r>
              <a:rPr sz="6400" dirty="0">
                <a:latin typeface="Calibri"/>
                <a:cs typeface="Calibri"/>
              </a:rPr>
              <a:t>the</a:t>
            </a:r>
            <a:r>
              <a:rPr sz="6400" spc="-80" dirty="0">
                <a:latin typeface="Calibri"/>
                <a:cs typeface="Calibri"/>
              </a:rPr>
              <a:t> </a:t>
            </a:r>
            <a:r>
              <a:rPr sz="6400" dirty="0">
                <a:latin typeface="Calibri"/>
                <a:cs typeface="Calibri"/>
              </a:rPr>
              <a:t>information</a:t>
            </a:r>
            <a:r>
              <a:rPr sz="6400" spc="-80" dirty="0">
                <a:latin typeface="Calibri"/>
                <a:cs typeface="Calibri"/>
              </a:rPr>
              <a:t> </a:t>
            </a:r>
            <a:r>
              <a:rPr sz="6400" dirty="0">
                <a:latin typeface="Calibri"/>
                <a:cs typeface="Calibri"/>
              </a:rPr>
              <a:t>easy</a:t>
            </a:r>
            <a:r>
              <a:rPr sz="6400" spc="-80" dirty="0">
                <a:latin typeface="Calibri"/>
                <a:cs typeface="Calibri"/>
              </a:rPr>
              <a:t> </a:t>
            </a:r>
            <a:r>
              <a:rPr sz="6400" spc="-25" dirty="0">
                <a:latin typeface="Calibri"/>
                <a:cs typeface="Calibri"/>
              </a:rPr>
              <a:t>to </a:t>
            </a:r>
            <a:r>
              <a:rPr sz="6400" spc="-10" dirty="0">
                <a:latin typeface="Calibri"/>
                <a:cs typeface="Calibri"/>
              </a:rPr>
              <a:t>follow.</a:t>
            </a:r>
            <a:endParaRPr sz="6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0650" y="1722754"/>
            <a:ext cx="10629265" cy="76200"/>
          </a:xfrm>
          <a:custGeom>
            <a:avLst/>
            <a:gdLst/>
            <a:ahLst/>
            <a:cxnLst/>
            <a:rect l="l" t="t" r="r" b="b"/>
            <a:pathLst>
              <a:path w="10629265" h="76200">
                <a:moveTo>
                  <a:pt x="10628857" y="76199"/>
                </a:moveTo>
                <a:lnTo>
                  <a:pt x="0" y="76199"/>
                </a:lnTo>
                <a:lnTo>
                  <a:pt x="0" y="0"/>
                </a:lnTo>
                <a:lnTo>
                  <a:pt x="10628857" y="0"/>
                </a:lnTo>
                <a:lnTo>
                  <a:pt x="10628857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5979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z="6100" dirty="0"/>
              <a:t>PORTFOLIO</a:t>
            </a:r>
            <a:r>
              <a:rPr sz="6100" spc="-180" dirty="0"/>
              <a:t> </a:t>
            </a:r>
            <a:r>
              <a:rPr sz="6100" dirty="0"/>
              <a:t>DESIGN</a:t>
            </a:r>
            <a:r>
              <a:rPr sz="6100" spc="-180" dirty="0"/>
              <a:t> </a:t>
            </a:r>
            <a:r>
              <a:rPr sz="6100" dirty="0"/>
              <a:t>AND</a:t>
            </a:r>
            <a:r>
              <a:rPr sz="6100" spc="-180" dirty="0"/>
              <a:t> </a:t>
            </a:r>
            <a:r>
              <a:rPr sz="6100" spc="60" dirty="0"/>
              <a:t>L</a:t>
            </a:r>
            <a:r>
              <a:rPr sz="6100" spc="-445" dirty="0"/>
              <a:t>A</a:t>
            </a:r>
            <a:r>
              <a:rPr sz="6100" spc="-170" dirty="0"/>
              <a:t>Y</a:t>
            </a:r>
            <a:r>
              <a:rPr sz="6100" spc="60" dirty="0"/>
              <a:t>O</a:t>
            </a:r>
            <a:r>
              <a:rPr sz="6100" spc="55" dirty="0"/>
              <a:t>U</a:t>
            </a:r>
            <a:r>
              <a:rPr sz="6100" spc="65" dirty="0"/>
              <a:t>T</a:t>
            </a:r>
            <a:endParaRPr sz="6100"/>
          </a:p>
        </p:txBody>
      </p:sp>
      <p:sp>
        <p:nvSpPr>
          <p:cNvPr id="7" name="object 7"/>
          <p:cNvSpPr/>
          <p:nvPr/>
        </p:nvSpPr>
        <p:spPr>
          <a:xfrm>
            <a:off x="11549508" y="1722754"/>
            <a:ext cx="175260" cy="76200"/>
          </a:xfrm>
          <a:custGeom>
            <a:avLst/>
            <a:gdLst/>
            <a:ahLst/>
            <a:cxnLst/>
            <a:rect l="l" t="t" r="r" b="b"/>
            <a:pathLst>
              <a:path w="175259" h="76200">
                <a:moveTo>
                  <a:pt x="175170" y="76199"/>
                </a:moveTo>
                <a:lnTo>
                  <a:pt x="0" y="76199"/>
                </a:lnTo>
                <a:lnTo>
                  <a:pt x="0" y="0"/>
                </a:lnTo>
                <a:lnTo>
                  <a:pt x="175170" y="0"/>
                </a:lnTo>
                <a:lnTo>
                  <a:pt x="17517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367" y="1279207"/>
            <a:ext cx="12141835" cy="85725"/>
          </a:xfrm>
          <a:custGeom>
            <a:avLst/>
            <a:gdLst/>
            <a:ahLst/>
            <a:cxnLst/>
            <a:rect l="l" t="t" r="r" b="b"/>
            <a:pathLst>
              <a:path w="12141835" h="85725">
                <a:moveTo>
                  <a:pt x="12141248" y="85724"/>
                </a:moveTo>
                <a:lnTo>
                  <a:pt x="0" y="85724"/>
                </a:lnTo>
                <a:lnTo>
                  <a:pt x="0" y="0"/>
                </a:lnTo>
                <a:lnTo>
                  <a:pt x="12141248" y="0"/>
                </a:lnTo>
                <a:lnTo>
                  <a:pt x="12141248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667" y="304482"/>
            <a:ext cx="121672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1779" algn="l"/>
                <a:tab pos="6021070" algn="l"/>
              </a:tabLst>
            </a:pPr>
            <a:r>
              <a:rPr spc="-10" dirty="0"/>
              <a:t>FEATURES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FUNCTIONALITY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7584" y="1874437"/>
            <a:ext cx="11802745" cy="7997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13715">
              <a:lnSpc>
                <a:spcPct val="116300"/>
              </a:lnSpc>
              <a:spcBef>
                <a:spcPts val="95"/>
              </a:spcBef>
            </a:pPr>
            <a:r>
              <a:rPr sz="5000" dirty="0">
                <a:latin typeface="Calibri"/>
                <a:cs typeface="Calibri"/>
              </a:rPr>
              <a:t>Provides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a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clear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and</a:t>
            </a:r>
            <a:r>
              <a:rPr sz="5000" spc="-70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organized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structure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spc="-25" dirty="0">
                <a:latin typeface="Calibri"/>
                <a:cs typeface="Calibri"/>
              </a:rPr>
              <a:t>for </a:t>
            </a:r>
            <a:r>
              <a:rPr sz="5000" dirty="0">
                <a:latin typeface="Calibri"/>
                <a:cs typeface="Calibri"/>
              </a:rPr>
              <a:t>personal,</a:t>
            </a:r>
            <a:r>
              <a:rPr sz="5000" spc="-120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academic,</a:t>
            </a:r>
            <a:r>
              <a:rPr sz="5000" spc="-120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and</a:t>
            </a:r>
            <a:r>
              <a:rPr sz="5000" spc="-120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professional</a:t>
            </a:r>
            <a:r>
              <a:rPr sz="5000" spc="-120" dirty="0">
                <a:latin typeface="Calibri"/>
                <a:cs typeface="Calibri"/>
              </a:rPr>
              <a:t> </a:t>
            </a:r>
            <a:r>
              <a:rPr sz="5000" spc="-10" dirty="0">
                <a:latin typeface="Calibri"/>
                <a:cs typeface="Calibri"/>
              </a:rPr>
              <a:t>details.</a:t>
            </a:r>
            <a:endParaRPr sz="5000">
              <a:latin typeface="Calibri"/>
              <a:cs typeface="Calibri"/>
            </a:endParaRPr>
          </a:p>
          <a:p>
            <a:pPr marL="1454150">
              <a:lnSpc>
                <a:spcPct val="100000"/>
              </a:lnSpc>
              <a:spcBef>
                <a:spcPts val="975"/>
              </a:spcBef>
            </a:pPr>
            <a:r>
              <a:rPr sz="5000" dirty="0">
                <a:latin typeface="Calibri"/>
                <a:cs typeface="Calibri"/>
              </a:rPr>
              <a:t>Interactive</a:t>
            </a:r>
            <a:r>
              <a:rPr sz="5000" spc="-15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navigation</a:t>
            </a:r>
            <a:r>
              <a:rPr sz="5000" spc="-14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with</a:t>
            </a:r>
            <a:r>
              <a:rPr sz="5000" spc="-140" dirty="0">
                <a:latin typeface="Calibri"/>
                <a:cs typeface="Calibri"/>
              </a:rPr>
              <a:t> </a:t>
            </a:r>
            <a:r>
              <a:rPr sz="5000" spc="-10" dirty="0">
                <a:latin typeface="Calibri"/>
                <a:cs typeface="Calibri"/>
              </a:rPr>
              <a:t>responsive</a:t>
            </a:r>
            <a:endParaRPr sz="5000">
              <a:latin typeface="Calibri"/>
              <a:cs typeface="Calibri"/>
            </a:endParaRPr>
          </a:p>
          <a:p>
            <a:pPr marL="4881245">
              <a:lnSpc>
                <a:spcPct val="100000"/>
              </a:lnSpc>
              <a:spcBef>
                <a:spcPts val="975"/>
              </a:spcBef>
            </a:pPr>
            <a:r>
              <a:rPr sz="5000" spc="-10" dirty="0">
                <a:latin typeface="Calibri"/>
                <a:cs typeface="Calibri"/>
              </a:rPr>
              <a:t>design.</a:t>
            </a:r>
            <a:endParaRPr sz="5000">
              <a:latin typeface="Calibri"/>
              <a:cs typeface="Calibri"/>
            </a:endParaRPr>
          </a:p>
          <a:p>
            <a:pPr marL="615950">
              <a:lnSpc>
                <a:spcPct val="100000"/>
              </a:lnSpc>
              <a:spcBef>
                <a:spcPts val="975"/>
              </a:spcBef>
            </a:pPr>
            <a:r>
              <a:rPr sz="5000" dirty="0">
                <a:latin typeface="Calibri"/>
                <a:cs typeface="Calibri"/>
              </a:rPr>
              <a:t>Accessible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anytime</a:t>
            </a:r>
            <a:r>
              <a:rPr sz="5000" spc="-70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and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anywhere</a:t>
            </a:r>
            <a:r>
              <a:rPr sz="5000" spc="-70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in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spc="-10" dirty="0">
                <a:latin typeface="Calibri"/>
                <a:cs typeface="Calibri"/>
              </a:rPr>
              <a:t>digital</a:t>
            </a:r>
            <a:endParaRPr sz="5000">
              <a:latin typeface="Calibri"/>
              <a:cs typeface="Calibri"/>
            </a:endParaRPr>
          </a:p>
          <a:p>
            <a:pPr marL="4831715">
              <a:lnSpc>
                <a:spcPct val="100000"/>
              </a:lnSpc>
              <a:spcBef>
                <a:spcPts val="975"/>
              </a:spcBef>
            </a:pPr>
            <a:r>
              <a:rPr sz="5000" spc="-10" dirty="0">
                <a:latin typeface="Calibri"/>
                <a:cs typeface="Calibri"/>
              </a:rPr>
              <a:t>format.</a:t>
            </a:r>
            <a:endParaRPr sz="5000">
              <a:latin typeface="Calibri"/>
              <a:cs typeface="Calibri"/>
            </a:endParaRPr>
          </a:p>
          <a:p>
            <a:pPr marL="2427605" marR="189230" indent="-1859914">
              <a:lnSpc>
                <a:spcPts val="6980"/>
              </a:lnSpc>
              <a:spcBef>
                <a:spcPts val="390"/>
              </a:spcBef>
            </a:pPr>
            <a:r>
              <a:rPr sz="5000" dirty="0">
                <a:latin typeface="Calibri"/>
                <a:cs typeface="Calibri"/>
              </a:rPr>
              <a:t>Compatible</a:t>
            </a:r>
            <a:r>
              <a:rPr sz="5000" spc="-80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across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devices</a:t>
            </a:r>
            <a:r>
              <a:rPr sz="5000" spc="-80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such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as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spc="-10" dirty="0">
                <a:latin typeface="Calibri"/>
                <a:cs typeface="Calibri"/>
              </a:rPr>
              <a:t>laptops, </a:t>
            </a:r>
            <a:r>
              <a:rPr sz="5000" dirty="0">
                <a:latin typeface="Calibri"/>
                <a:cs typeface="Calibri"/>
              </a:rPr>
              <a:t>tablets,</a:t>
            </a:r>
            <a:r>
              <a:rPr sz="5000" spc="-8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and</a:t>
            </a:r>
            <a:r>
              <a:rPr sz="5000" spc="-80" dirty="0">
                <a:latin typeface="Calibri"/>
                <a:cs typeface="Calibri"/>
              </a:rPr>
              <a:t> </a:t>
            </a:r>
            <a:r>
              <a:rPr sz="5000" spc="-10" dirty="0">
                <a:latin typeface="Calibri"/>
                <a:cs typeface="Calibri"/>
              </a:rPr>
              <a:t>smartphones.</a:t>
            </a:r>
            <a:endParaRPr sz="5000">
              <a:latin typeface="Calibri"/>
              <a:cs typeface="Calibri"/>
            </a:endParaRPr>
          </a:p>
          <a:p>
            <a:pPr marL="662305">
              <a:lnSpc>
                <a:spcPct val="100000"/>
              </a:lnSpc>
              <a:spcBef>
                <a:spcPts val="575"/>
              </a:spcBef>
            </a:pPr>
            <a:r>
              <a:rPr sz="5000" dirty="0">
                <a:latin typeface="Calibri"/>
                <a:cs typeface="Calibri"/>
              </a:rPr>
              <a:t>Contact</a:t>
            </a:r>
            <a:r>
              <a:rPr sz="5000" spc="-80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form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for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direct</a:t>
            </a:r>
            <a:r>
              <a:rPr sz="5000" spc="-75" dirty="0">
                <a:latin typeface="Calibri"/>
                <a:cs typeface="Calibri"/>
              </a:rPr>
              <a:t> </a:t>
            </a:r>
            <a:r>
              <a:rPr sz="5000" spc="-10" dirty="0">
                <a:latin typeface="Calibri"/>
                <a:cs typeface="Calibri"/>
              </a:rPr>
              <a:t>communication.</a:t>
            </a:r>
            <a:endParaRPr sz="5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081" y="2407850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081" y="4179499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081" y="5951149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081" y="7722799"/>
            <a:ext cx="161925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081" y="9494449"/>
            <a:ext cx="161925" cy="161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311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PORTFOLIO DESIGN AND LAYOUT</vt:lpstr>
      <vt:lpstr>FEATURES AND FUNCTIONALITY</vt:lpstr>
      <vt:lpstr>Slide 10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2025.pptx</dc:title>
  <dc:creator>ABISHEK V</dc:creator>
  <cp:keywords>DAGyGE2CujE,BAGx5ONcLZw,0</cp:keywords>
  <cp:lastModifiedBy>INTEL</cp:lastModifiedBy>
  <cp:revision>2</cp:revision>
  <dcterms:created xsi:type="dcterms:W3CDTF">2025-09-09T04:58:01Z</dcterms:created>
  <dcterms:modified xsi:type="dcterms:W3CDTF">2025-09-09T05:03:26Z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2025-09-06T00:00:00Z</vt:filetime>
  </property>
  <property fmtid="{D5CDD505-2E9C-101B-9397-08002B2CF9AE}" pid="3" name="Creator">
    <vt:lpwstr>Canva</vt:lpwstr>
  </property>
  <property fmtid="{D5CDD505-2E9C-101B-9397-08002B2CF9AE}" pid="4" name="LastSaved">
    <vt:filetime>2025-09-09T00:00:00Z</vt:filetime>
  </property>
  <property fmtid="{D5CDD505-2E9C-101B-9397-08002B2CF9AE}" pid="5" name="Producer">
    <vt:lpwstr>Canva</vt:lpwstr>
  </property>
</Properties>
</file>