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6" r:id="rId4"/>
  </p:sldMasterIdLst>
  <p:notesMasterIdLst>
    <p:notesMasterId r:id="rId6"/>
  </p:notesMasterIdLst>
  <p:handoutMasterIdLst>
    <p:handoutMasterId r:id="rId7"/>
  </p:handoutMasterIdLst>
  <p:sldIdLst>
    <p:sldId id="2147477493" r:id="rId5"/>
  </p:sldIdLst>
  <p:sldSz cx="16200438" cy="6840538"/>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EC20E35-A176-4012-BC5E-935CFFF8708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95" autoAdjust="0"/>
    <p:restoredTop sz="96339" autoAdjust="0"/>
  </p:normalViewPr>
  <p:slideViewPr>
    <p:cSldViewPr snapToGrid="0">
      <p:cViewPr varScale="1">
        <p:scale>
          <a:sx n="64" d="100"/>
          <a:sy n="64" d="100"/>
        </p:scale>
        <p:origin x="72" y="176"/>
      </p:cViewPr>
      <p:guideLst/>
    </p:cSldViewPr>
  </p:slideViewPr>
  <p:outlineViewPr>
    <p:cViewPr>
      <p:scale>
        <a:sx n="33" d="100"/>
        <a:sy n="33" d="100"/>
      </p:scale>
      <p:origin x="0" y="-19659"/>
    </p:cViewPr>
  </p:outlineViewPr>
  <p:notesTextViewPr>
    <p:cViewPr>
      <p:scale>
        <a:sx n="125" d="100"/>
        <a:sy n="125" d="100"/>
      </p:scale>
      <p:origin x="0" y="0"/>
    </p:cViewPr>
  </p:notesTextViewPr>
  <p:sorterViewPr>
    <p:cViewPr varScale="1">
      <p:scale>
        <a:sx n="1" d="1"/>
        <a:sy n="1" d="1"/>
      </p:scale>
      <p:origin x="0" y="0"/>
    </p:cViewPr>
  </p:sorterViewPr>
  <p:notesViewPr>
    <p:cSldViewPr snapToGrid="0">
      <p:cViewPr>
        <p:scale>
          <a:sx n="86" d="100"/>
          <a:sy n="86" d="100"/>
        </p:scale>
        <p:origin x="3786" y="-96"/>
      </p:cViewPr>
      <p:guideLst/>
    </p:cSldViewPr>
  </p:notesViewPr>
  <p:gridSpacing cx="914400" cy="9144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8/10/relationships/authors" Target="author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microsoft.com/office/2016/11/relationships/changesInfo" Target="changesInfos/changesInfo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ngaivasal MohanKumar, Srinath (Cognizant)" userId="09ba1091-5b36-4e7e-89e5-d364775dd8bf" providerId="ADAL" clId="{2E17EDA7-A911-405C-B192-C3E40CAF5FD1}"/>
    <pc:docChg chg="delSld">
      <pc:chgData name="Vengaivasal MohanKumar, Srinath (Cognizant)" userId="09ba1091-5b36-4e7e-89e5-d364775dd8bf" providerId="ADAL" clId="{2E17EDA7-A911-405C-B192-C3E40CAF5FD1}" dt="2025-07-29T11:48:05.568" v="2" actId="47"/>
      <pc:docMkLst>
        <pc:docMk/>
      </pc:docMkLst>
      <pc:sldChg chg="del">
        <pc:chgData name="Vengaivasal MohanKumar, Srinath (Cognizant)" userId="09ba1091-5b36-4e7e-89e5-d364775dd8bf" providerId="ADAL" clId="{2E17EDA7-A911-405C-B192-C3E40CAF5FD1}" dt="2025-07-29T11:48:05.568" v="2" actId="47"/>
        <pc:sldMkLst>
          <pc:docMk/>
          <pc:sldMk cId="2970079411" sldId="257"/>
        </pc:sldMkLst>
      </pc:sldChg>
      <pc:sldChg chg="del">
        <pc:chgData name="Vengaivasal MohanKumar, Srinath (Cognizant)" userId="09ba1091-5b36-4e7e-89e5-d364775dd8bf" providerId="ADAL" clId="{2E17EDA7-A911-405C-B192-C3E40CAF5FD1}" dt="2025-07-29T11:48:05.568" v="2" actId="47"/>
        <pc:sldMkLst>
          <pc:docMk/>
          <pc:sldMk cId="3648470197" sldId="599"/>
        </pc:sldMkLst>
      </pc:sldChg>
      <pc:sldChg chg="del">
        <pc:chgData name="Vengaivasal MohanKumar, Srinath (Cognizant)" userId="09ba1091-5b36-4e7e-89e5-d364775dd8bf" providerId="ADAL" clId="{2E17EDA7-A911-405C-B192-C3E40CAF5FD1}" dt="2025-07-29T11:48:05.568" v="2" actId="47"/>
        <pc:sldMkLst>
          <pc:docMk/>
          <pc:sldMk cId="576252132" sldId="2513"/>
        </pc:sldMkLst>
      </pc:sldChg>
      <pc:sldChg chg="del">
        <pc:chgData name="Vengaivasal MohanKumar, Srinath (Cognizant)" userId="09ba1091-5b36-4e7e-89e5-d364775dd8bf" providerId="ADAL" clId="{2E17EDA7-A911-405C-B192-C3E40CAF5FD1}" dt="2025-07-29T11:48:05.568" v="2" actId="47"/>
        <pc:sldMkLst>
          <pc:docMk/>
          <pc:sldMk cId="599268215" sldId="2147474312"/>
        </pc:sldMkLst>
      </pc:sldChg>
      <pc:sldChg chg="del">
        <pc:chgData name="Vengaivasal MohanKumar, Srinath (Cognizant)" userId="09ba1091-5b36-4e7e-89e5-d364775dd8bf" providerId="ADAL" clId="{2E17EDA7-A911-405C-B192-C3E40CAF5FD1}" dt="2025-07-29T11:47:58.696" v="0" actId="47"/>
        <pc:sldMkLst>
          <pc:docMk/>
          <pc:sldMk cId="2713534842" sldId="2147479184"/>
        </pc:sldMkLst>
      </pc:sldChg>
      <pc:sldChg chg="del">
        <pc:chgData name="Vengaivasal MohanKumar, Srinath (Cognizant)" userId="09ba1091-5b36-4e7e-89e5-d364775dd8bf" providerId="ADAL" clId="{2E17EDA7-A911-405C-B192-C3E40CAF5FD1}" dt="2025-07-29T11:47:58.696" v="0" actId="47"/>
        <pc:sldMkLst>
          <pc:docMk/>
          <pc:sldMk cId="850776318" sldId="2147479377"/>
        </pc:sldMkLst>
      </pc:sldChg>
      <pc:sldChg chg="del">
        <pc:chgData name="Vengaivasal MohanKumar, Srinath (Cognizant)" userId="09ba1091-5b36-4e7e-89e5-d364775dd8bf" providerId="ADAL" clId="{2E17EDA7-A911-405C-B192-C3E40CAF5FD1}" dt="2025-07-29T11:48:00.314" v="1" actId="47"/>
        <pc:sldMkLst>
          <pc:docMk/>
          <pc:sldMk cId="833092999" sldId="2147479444"/>
        </pc:sldMkLst>
      </pc:sldChg>
      <pc:sldChg chg="del">
        <pc:chgData name="Vengaivasal MohanKumar, Srinath (Cognizant)" userId="09ba1091-5b36-4e7e-89e5-d364775dd8bf" providerId="ADAL" clId="{2E17EDA7-A911-405C-B192-C3E40CAF5FD1}" dt="2025-07-29T11:48:05.568" v="2" actId="47"/>
        <pc:sldMkLst>
          <pc:docMk/>
          <pc:sldMk cId="803218752" sldId="2147481101"/>
        </pc:sldMkLst>
      </pc:sldChg>
      <pc:sldChg chg="del">
        <pc:chgData name="Vengaivasal MohanKumar, Srinath (Cognizant)" userId="09ba1091-5b36-4e7e-89e5-d364775dd8bf" providerId="ADAL" clId="{2E17EDA7-A911-405C-B192-C3E40CAF5FD1}" dt="2025-07-29T11:48:05.568" v="2" actId="47"/>
        <pc:sldMkLst>
          <pc:docMk/>
          <pc:sldMk cId="2759078120" sldId="2147481102"/>
        </pc:sldMkLst>
      </pc:sldChg>
      <pc:sldChg chg="del">
        <pc:chgData name="Vengaivasal MohanKumar, Srinath (Cognizant)" userId="09ba1091-5b36-4e7e-89e5-d364775dd8bf" providerId="ADAL" clId="{2E17EDA7-A911-405C-B192-C3E40CAF5FD1}" dt="2025-07-29T11:48:05.568" v="2" actId="47"/>
        <pc:sldMkLst>
          <pc:docMk/>
          <pc:sldMk cId="661666445" sldId="2147481104"/>
        </pc:sldMkLst>
      </pc:sldChg>
      <pc:sldChg chg="del">
        <pc:chgData name="Vengaivasal MohanKumar, Srinath (Cognizant)" userId="09ba1091-5b36-4e7e-89e5-d364775dd8bf" providerId="ADAL" clId="{2E17EDA7-A911-405C-B192-C3E40CAF5FD1}" dt="2025-07-29T11:48:05.568" v="2" actId="47"/>
        <pc:sldMkLst>
          <pc:docMk/>
          <pc:sldMk cId="3790734070" sldId="2147482408"/>
        </pc:sldMkLst>
      </pc:sldChg>
      <pc:sldChg chg="del">
        <pc:chgData name="Vengaivasal MohanKumar, Srinath (Cognizant)" userId="09ba1091-5b36-4e7e-89e5-d364775dd8bf" providerId="ADAL" clId="{2E17EDA7-A911-405C-B192-C3E40CAF5FD1}" dt="2025-07-29T11:48:05.568" v="2" actId="47"/>
        <pc:sldMkLst>
          <pc:docMk/>
          <pc:sldMk cId="2698805837" sldId="2147483372"/>
        </pc:sldMkLst>
      </pc:sldChg>
      <pc:sldChg chg="del">
        <pc:chgData name="Vengaivasal MohanKumar, Srinath (Cognizant)" userId="09ba1091-5b36-4e7e-89e5-d364775dd8bf" providerId="ADAL" clId="{2E17EDA7-A911-405C-B192-C3E40CAF5FD1}" dt="2025-07-29T11:48:05.568" v="2" actId="47"/>
        <pc:sldMkLst>
          <pc:docMk/>
          <pc:sldMk cId="2967366863" sldId="2147483375"/>
        </pc:sldMkLst>
      </pc:sldChg>
      <pc:sldChg chg="del">
        <pc:chgData name="Vengaivasal MohanKumar, Srinath (Cognizant)" userId="09ba1091-5b36-4e7e-89e5-d364775dd8bf" providerId="ADAL" clId="{2E17EDA7-A911-405C-B192-C3E40CAF5FD1}" dt="2025-07-29T11:48:05.568" v="2" actId="47"/>
        <pc:sldMkLst>
          <pc:docMk/>
          <pc:sldMk cId="826179615" sldId="2147483519"/>
        </pc:sldMkLst>
      </pc:sldChg>
      <pc:sldChg chg="del">
        <pc:chgData name="Vengaivasal MohanKumar, Srinath (Cognizant)" userId="09ba1091-5b36-4e7e-89e5-d364775dd8bf" providerId="ADAL" clId="{2E17EDA7-A911-405C-B192-C3E40CAF5FD1}" dt="2025-07-29T11:48:05.568" v="2" actId="47"/>
        <pc:sldMkLst>
          <pc:docMk/>
          <pc:sldMk cId="3150866673" sldId="2147483520"/>
        </pc:sldMkLst>
      </pc:sldChg>
      <pc:sldChg chg="del">
        <pc:chgData name="Vengaivasal MohanKumar, Srinath (Cognizant)" userId="09ba1091-5b36-4e7e-89e5-d364775dd8bf" providerId="ADAL" clId="{2E17EDA7-A911-405C-B192-C3E40CAF5FD1}" dt="2025-07-29T11:48:05.568" v="2" actId="47"/>
        <pc:sldMkLst>
          <pc:docMk/>
          <pc:sldMk cId="2011959596" sldId="2147483521"/>
        </pc:sldMkLst>
      </pc:sldChg>
      <pc:sldChg chg="del">
        <pc:chgData name="Vengaivasal MohanKumar, Srinath (Cognizant)" userId="09ba1091-5b36-4e7e-89e5-d364775dd8bf" providerId="ADAL" clId="{2E17EDA7-A911-405C-B192-C3E40CAF5FD1}" dt="2025-07-29T11:48:05.568" v="2" actId="47"/>
        <pc:sldMkLst>
          <pc:docMk/>
          <pc:sldMk cId="1260722549" sldId="2147483522"/>
        </pc:sldMkLst>
      </pc:sldChg>
      <pc:sldChg chg="del">
        <pc:chgData name="Vengaivasal MohanKumar, Srinath (Cognizant)" userId="09ba1091-5b36-4e7e-89e5-d364775dd8bf" providerId="ADAL" clId="{2E17EDA7-A911-405C-B192-C3E40CAF5FD1}" dt="2025-07-29T11:48:05.568" v="2" actId="47"/>
        <pc:sldMkLst>
          <pc:docMk/>
          <pc:sldMk cId="4197593683" sldId="2147483523"/>
        </pc:sldMkLst>
      </pc:sldChg>
      <pc:sldChg chg="del">
        <pc:chgData name="Vengaivasal MohanKumar, Srinath (Cognizant)" userId="09ba1091-5b36-4e7e-89e5-d364775dd8bf" providerId="ADAL" clId="{2E17EDA7-A911-405C-B192-C3E40CAF5FD1}" dt="2025-07-29T11:48:05.568" v="2" actId="47"/>
        <pc:sldMkLst>
          <pc:docMk/>
          <pc:sldMk cId="1187763671" sldId="2147483525"/>
        </pc:sldMkLst>
      </pc:sldChg>
      <pc:sldChg chg="del">
        <pc:chgData name="Vengaivasal MohanKumar, Srinath (Cognizant)" userId="09ba1091-5b36-4e7e-89e5-d364775dd8bf" providerId="ADAL" clId="{2E17EDA7-A911-405C-B192-C3E40CAF5FD1}" dt="2025-07-29T11:48:05.568" v="2" actId="47"/>
        <pc:sldMkLst>
          <pc:docMk/>
          <pc:sldMk cId="936748703" sldId="2147483529"/>
        </pc:sldMkLst>
      </pc:sldChg>
      <pc:sldChg chg="del">
        <pc:chgData name="Vengaivasal MohanKumar, Srinath (Cognizant)" userId="09ba1091-5b36-4e7e-89e5-d364775dd8bf" providerId="ADAL" clId="{2E17EDA7-A911-405C-B192-C3E40CAF5FD1}" dt="2025-07-29T11:48:05.568" v="2" actId="47"/>
        <pc:sldMkLst>
          <pc:docMk/>
          <pc:sldMk cId="1787947892" sldId="2147483530"/>
        </pc:sldMkLst>
      </pc:sldChg>
      <pc:sldMasterChg chg="delSldLayout">
        <pc:chgData name="Vengaivasal MohanKumar, Srinath (Cognizant)" userId="09ba1091-5b36-4e7e-89e5-d364775dd8bf" providerId="ADAL" clId="{2E17EDA7-A911-405C-B192-C3E40CAF5FD1}" dt="2025-07-29T11:48:05.568" v="2" actId="47"/>
        <pc:sldMasterMkLst>
          <pc:docMk/>
          <pc:sldMasterMk cId="3692451791" sldId="2147483926"/>
        </pc:sldMasterMkLst>
        <pc:sldLayoutChg chg="del">
          <pc:chgData name="Vengaivasal MohanKumar, Srinath (Cognizant)" userId="09ba1091-5b36-4e7e-89e5-d364775dd8bf" providerId="ADAL" clId="{2E17EDA7-A911-405C-B192-C3E40CAF5FD1}" dt="2025-07-29T11:48:05.568" v="2" actId="47"/>
          <pc:sldLayoutMkLst>
            <pc:docMk/>
            <pc:sldMasterMk cId="3692451791" sldId="2147483926"/>
            <pc:sldLayoutMk cId="3967987469" sldId="2147484006"/>
          </pc:sldLayoutMkLst>
        </pc:sldLayoutChg>
        <pc:sldLayoutChg chg="del">
          <pc:chgData name="Vengaivasal MohanKumar, Srinath (Cognizant)" userId="09ba1091-5b36-4e7e-89e5-d364775dd8bf" providerId="ADAL" clId="{2E17EDA7-A911-405C-B192-C3E40CAF5FD1}" dt="2025-07-29T11:48:05.568" v="2" actId="47"/>
          <pc:sldLayoutMkLst>
            <pc:docMk/>
            <pc:sldMasterMk cId="3692451791" sldId="2147483926"/>
            <pc:sldLayoutMk cId="3688609548" sldId="2147484008"/>
          </pc:sldLayoutMkLst>
        </pc:sldLayoutChg>
        <pc:sldLayoutChg chg="del">
          <pc:chgData name="Vengaivasal MohanKumar, Srinath (Cognizant)" userId="09ba1091-5b36-4e7e-89e5-d364775dd8bf" providerId="ADAL" clId="{2E17EDA7-A911-405C-B192-C3E40CAF5FD1}" dt="2025-07-29T11:48:05.568" v="2" actId="47"/>
          <pc:sldLayoutMkLst>
            <pc:docMk/>
            <pc:sldMasterMk cId="3692451791" sldId="2147483926"/>
            <pc:sldLayoutMk cId="4239757810" sldId="2147484009"/>
          </pc:sldLayoutMkLst>
        </pc:sldLayoutChg>
        <pc:sldLayoutChg chg="del">
          <pc:chgData name="Vengaivasal MohanKumar, Srinath (Cognizant)" userId="09ba1091-5b36-4e7e-89e5-d364775dd8bf" providerId="ADAL" clId="{2E17EDA7-A911-405C-B192-C3E40CAF5FD1}" dt="2025-07-29T11:48:05.568" v="2" actId="47"/>
          <pc:sldLayoutMkLst>
            <pc:docMk/>
            <pc:sldMasterMk cId="3692451791" sldId="2147483926"/>
            <pc:sldLayoutMk cId="1694353232" sldId="2147484010"/>
          </pc:sldLayoutMkLst>
        </pc:sldLayoutChg>
        <pc:sldLayoutChg chg="del">
          <pc:chgData name="Vengaivasal MohanKumar, Srinath (Cognizant)" userId="09ba1091-5b36-4e7e-89e5-d364775dd8bf" providerId="ADAL" clId="{2E17EDA7-A911-405C-B192-C3E40CAF5FD1}" dt="2025-07-29T11:48:05.568" v="2" actId="47"/>
          <pc:sldLayoutMkLst>
            <pc:docMk/>
            <pc:sldMasterMk cId="3692451791" sldId="2147483926"/>
            <pc:sldLayoutMk cId="1078853727" sldId="2147484011"/>
          </pc:sldLayoutMkLst>
        </pc:sldLayoutChg>
      </pc:sldMasterChg>
    </pc:docChg>
  </pc:docChgLst>
</pc:chgInfo>
</file>

<file path=ppt/handoutMasters/_rels/handoutMaster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30F5A08-7575-F725-BFF1-D935F90F92AC}"/>
              </a:ext>
            </a:extLst>
          </p:cNvPr>
          <p:cNvSpPr>
            <a:spLocks noGrp="1"/>
          </p:cNvSpPr>
          <p:nvPr>
            <p:ph type="dt" sz="quarter" idx="1"/>
          </p:nvPr>
        </p:nvSpPr>
        <p:spPr>
          <a:xfrm>
            <a:off x="2743200" y="8778240"/>
            <a:ext cx="685800" cy="186772"/>
          </a:xfrm>
          <a:prstGeom prst="rect">
            <a:avLst/>
          </a:prstGeom>
        </p:spPr>
        <p:txBody>
          <a:bodyPr vert="horz" lIns="0" tIns="0" rIns="0" bIns="0" rtlCol="0" anchor="ctr"/>
          <a:lstStyle>
            <a:lvl1pPr algn="r">
              <a:defRPr sz="1200"/>
            </a:lvl1pPr>
          </a:lstStyle>
          <a:p>
            <a:pPr algn="l"/>
            <a:fld id="{29AC45B9-84CC-40E1-828C-10F71E33992E}" type="datetimeFigureOut">
              <a:rPr lang="en-US" sz="700" smtClean="0"/>
              <a:pPr algn="l"/>
              <a:t>7/29/2025</a:t>
            </a:fld>
            <a:endParaRPr lang="en-US" sz="700" dirty="0"/>
          </a:p>
        </p:txBody>
      </p:sp>
      <p:sp>
        <p:nvSpPr>
          <p:cNvPr id="4" name="Footer Placeholder 3">
            <a:extLst>
              <a:ext uri="{FF2B5EF4-FFF2-40B4-BE49-F238E27FC236}">
                <a16:creationId xmlns:a16="http://schemas.microsoft.com/office/drawing/2014/main" id="{37A56218-DB2F-0418-99B8-6A1ACC2C9AFC}"/>
              </a:ext>
            </a:extLst>
          </p:cNvPr>
          <p:cNvSpPr>
            <a:spLocks noGrp="1"/>
          </p:cNvSpPr>
          <p:nvPr>
            <p:ph type="ftr" sz="quarter" idx="2"/>
          </p:nvPr>
        </p:nvSpPr>
        <p:spPr>
          <a:xfrm>
            <a:off x="1005840" y="8778240"/>
            <a:ext cx="1645920" cy="186772"/>
          </a:xfrm>
          <a:prstGeom prst="rect">
            <a:avLst/>
          </a:prstGeom>
        </p:spPr>
        <p:txBody>
          <a:bodyPr vert="horz" lIns="0" tIns="0" rIns="0" bIns="0" rtlCol="0" anchor="ctr"/>
          <a:lstStyle>
            <a:lvl1pPr algn="l">
              <a:defRPr sz="1200"/>
            </a:lvl1pPr>
          </a:lstStyle>
          <a:p>
            <a:r>
              <a:rPr lang="en-US" sz="700" dirty="0"/>
              <a:t>© 2024 Cognizant | Private</a:t>
            </a:r>
          </a:p>
        </p:txBody>
      </p:sp>
      <p:sp>
        <p:nvSpPr>
          <p:cNvPr id="5" name="Slide Number Placeholder 4">
            <a:extLst>
              <a:ext uri="{FF2B5EF4-FFF2-40B4-BE49-F238E27FC236}">
                <a16:creationId xmlns:a16="http://schemas.microsoft.com/office/drawing/2014/main" id="{E623B4F1-BEDD-220B-3FE3-DF0A0400F465}"/>
              </a:ext>
            </a:extLst>
          </p:cNvPr>
          <p:cNvSpPr>
            <a:spLocks noGrp="1"/>
          </p:cNvSpPr>
          <p:nvPr>
            <p:ph type="sldNum" sz="quarter" idx="3"/>
          </p:nvPr>
        </p:nvSpPr>
        <p:spPr>
          <a:xfrm>
            <a:off x="457200" y="8778240"/>
            <a:ext cx="457200" cy="186772"/>
          </a:xfrm>
          <a:prstGeom prst="rect">
            <a:avLst/>
          </a:prstGeom>
        </p:spPr>
        <p:txBody>
          <a:bodyPr vert="horz" lIns="0" tIns="0" rIns="0" bIns="0" rtlCol="0" anchor="ctr"/>
          <a:lstStyle>
            <a:lvl1pPr algn="r">
              <a:defRPr sz="1200"/>
            </a:lvl1pPr>
          </a:lstStyle>
          <a:p>
            <a:pPr algn="l"/>
            <a:fld id="{885E0265-FDA2-4E8C-937F-39DAB9288447}" type="slidenum">
              <a:rPr lang="en-US" sz="700" smtClean="0"/>
              <a:pPr algn="l"/>
              <a:t>‹#›</a:t>
            </a:fld>
            <a:endParaRPr lang="en-US" sz="700" dirty="0"/>
          </a:p>
        </p:txBody>
      </p:sp>
      <p:pic>
        <p:nvPicPr>
          <p:cNvPr id="6" name="Cognizant Logo_rgb_pos_2023">
            <a:extLst>
              <a:ext uri="{FF2B5EF4-FFF2-40B4-BE49-F238E27FC236}">
                <a16:creationId xmlns:a16="http://schemas.microsoft.com/office/drawing/2014/main" id="{77CDF549-6216-3CBB-4649-15E94847D77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230368" y="8782531"/>
            <a:ext cx="1170432" cy="205449"/>
          </a:xfrm>
          <a:prstGeom prst="rect">
            <a:avLst/>
          </a:prstGeom>
        </p:spPr>
      </p:pic>
    </p:spTree>
    <p:extLst>
      <p:ext uri="{BB962C8B-B14F-4D97-AF65-F5344CB8AC3E}">
        <p14:creationId xmlns:p14="http://schemas.microsoft.com/office/powerpoint/2010/main" val="2023093806"/>
      </p:ext>
    </p:extLst>
  </p:cSld>
  <p:clrMap bg1="lt1" tx1="dk1" bg2="lt2" tx2="dk2" accent1="accent1" accent2="accent2" accent3="accent3" accent4="accent4" accent5="accent5" accent6="accent6" hlink="hlink" folHlink="folHlink"/>
  <p:hf dt="0"/>
  <p:extLst>
    <p:ext uri="{56416CCD-93CA-4268-BC5B-53C4BB910035}">
      <p15:sldGuideLst xmlns:p15="http://schemas.microsoft.com/office/powerpoint/2012/main">
        <p15:guide id="1" orient="horz" pos="288" userDrawn="1">
          <p15:clr>
            <a:srgbClr val="F26B43"/>
          </p15:clr>
        </p15:guide>
        <p15:guide id="2" pos="4008" userDrawn="1">
          <p15:clr>
            <a:srgbClr val="F26B43"/>
          </p15:clr>
        </p15:guide>
        <p15:guide id="3" pos="288"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2743200" y="8778240"/>
            <a:ext cx="685800" cy="182880"/>
          </a:xfrm>
          <a:prstGeom prst="rect">
            <a:avLst/>
          </a:prstGeom>
        </p:spPr>
        <p:txBody>
          <a:bodyPr vert="horz" lIns="0" tIns="0" rIns="0" bIns="0" rtlCol="0" anchor="ctr"/>
          <a:lstStyle>
            <a:lvl1pPr algn="just">
              <a:defRPr sz="700">
                <a:solidFill>
                  <a:schemeClr val="tx1"/>
                </a:solidFill>
              </a:defRPr>
            </a:lvl1pPr>
          </a:lstStyle>
          <a:p>
            <a:fld id="{77F90463-ABF8-694C-8BD0-274F394D1536}" type="datetimeFigureOut">
              <a:rPr lang="en-US" smtClean="0"/>
              <a:pPr/>
              <a:t>7/29/2025</a:t>
            </a:fld>
            <a:endParaRPr lang="en-US" dirty="0"/>
          </a:p>
        </p:txBody>
      </p:sp>
      <p:sp>
        <p:nvSpPr>
          <p:cNvPr id="4" name="Slide Image Placeholder 3"/>
          <p:cNvSpPr>
            <a:spLocks noGrp="1" noRot="1" noChangeAspect="1"/>
          </p:cNvSpPr>
          <p:nvPr>
            <p:ph type="sldImg" idx="2"/>
          </p:nvPr>
        </p:nvSpPr>
        <p:spPr>
          <a:xfrm>
            <a:off x="-223838" y="685800"/>
            <a:ext cx="7305676" cy="3086100"/>
          </a:xfrm>
          <a:prstGeom prst="rect">
            <a:avLst/>
          </a:prstGeom>
          <a:noFill/>
          <a:ln w="6350">
            <a:solidFill>
              <a:schemeClr val="accent6"/>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003766"/>
            <a:ext cx="5486400" cy="4572000"/>
          </a:xfrm>
          <a:prstGeom prst="rect">
            <a:avLst/>
          </a:prstGeom>
        </p:spPr>
        <p:txBody>
          <a:bodyPr vert="horz" lIns="0" tIns="0" rIns="0" bIns="0" numCol="2" spcCol="457200" rtlCol="0"/>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Footer Placeholder 5"/>
          <p:cNvSpPr>
            <a:spLocks noGrp="1"/>
          </p:cNvSpPr>
          <p:nvPr>
            <p:ph type="ftr" sz="quarter" idx="4"/>
          </p:nvPr>
        </p:nvSpPr>
        <p:spPr>
          <a:xfrm>
            <a:off x="1005839" y="8778240"/>
            <a:ext cx="1645920" cy="182880"/>
          </a:xfrm>
          <a:prstGeom prst="rect">
            <a:avLst/>
          </a:prstGeom>
        </p:spPr>
        <p:txBody>
          <a:bodyPr vert="horz" lIns="0" tIns="0" rIns="0" bIns="0" rtlCol="0" anchor="ctr"/>
          <a:lstStyle>
            <a:lvl1pPr algn="l">
              <a:defRPr sz="700">
                <a:solidFill>
                  <a:schemeClr val="tx1"/>
                </a:solidFill>
              </a:defRPr>
            </a:lvl1pPr>
          </a:lstStyle>
          <a:p>
            <a:r>
              <a:rPr lang="en-US" dirty="0"/>
              <a:t>© 2024 Cognizant | Private</a:t>
            </a:r>
          </a:p>
        </p:txBody>
      </p:sp>
      <p:sp>
        <p:nvSpPr>
          <p:cNvPr id="7" name="Slide Number Placeholder 6"/>
          <p:cNvSpPr>
            <a:spLocks noGrp="1"/>
          </p:cNvSpPr>
          <p:nvPr>
            <p:ph type="sldNum" sz="quarter" idx="5"/>
          </p:nvPr>
        </p:nvSpPr>
        <p:spPr>
          <a:xfrm>
            <a:off x="457200" y="8778240"/>
            <a:ext cx="457200" cy="182880"/>
          </a:xfrm>
          <a:prstGeom prst="rect">
            <a:avLst/>
          </a:prstGeom>
        </p:spPr>
        <p:txBody>
          <a:bodyPr vert="horz" lIns="0" tIns="0" rIns="0" bIns="0" rtlCol="0" anchor="ctr"/>
          <a:lstStyle>
            <a:lvl1pPr algn="l">
              <a:defRPr sz="700">
                <a:solidFill>
                  <a:schemeClr val="tx1"/>
                </a:solidFill>
              </a:defRPr>
            </a:lvl1pPr>
          </a:lstStyle>
          <a:p>
            <a:fld id="{3B1EFD08-C94F-6048-8AD6-4B7ED2EB73E5}" type="slidenum">
              <a:rPr lang="en-US" smtClean="0"/>
              <a:pPr/>
              <a:t>‹#›</a:t>
            </a:fld>
            <a:endParaRPr lang="en-US" dirty="0"/>
          </a:p>
        </p:txBody>
      </p:sp>
      <p:pic>
        <p:nvPicPr>
          <p:cNvPr id="14" name="Cognizant Logo_rgb_pos_2023">
            <a:extLst>
              <a:ext uri="{FF2B5EF4-FFF2-40B4-BE49-F238E27FC236}">
                <a16:creationId xmlns:a16="http://schemas.microsoft.com/office/drawing/2014/main" id="{A2974059-71CF-4B2E-674F-C2960C7D063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230368" y="8782531"/>
            <a:ext cx="1170432" cy="205449"/>
          </a:xfrm>
          <a:prstGeom prst="rect">
            <a:avLst/>
          </a:prstGeom>
        </p:spPr>
      </p:pic>
      <p:sp>
        <p:nvSpPr>
          <p:cNvPr id="9" name="TextBox 8">
            <a:extLst>
              <a:ext uri="{FF2B5EF4-FFF2-40B4-BE49-F238E27FC236}">
                <a16:creationId xmlns:a16="http://schemas.microsoft.com/office/drawing/2014/main" id="{A173F526-7A43-BDC0-E786-AC0B86C66A25}"/>
              </a:ext>
            </a:extLst>
          </p:cNvPr>
          <p:cNvSpPr txBox="1"/>
          <p:nvPr/>
        </p:nvSpPr>
        <p:spPr>
          <a:xfrm>
            <a:off x="7246125" y="4003766"/>
            <a:ext cx="2779024" cy="1061829"/>
          </a:xfrm>
          <a:prstGeom prst="rect">
            <a:avLst/>
          </a:prstGeom>
          <a:solidFill>
            <a:schemeClr val="accent6"/>
          </a:solidFill>
        </p:spPr>
        <p:txBody>
          <a:bodyPr wrap="square" rtlCol="0">
            <a:spAutoFit/>
          </a:bodyPr>
          <a:lstStyle/>
          <a:p>
            <a:r>
              <a:rPr lang="en-US" sz="1050" dirty="0">
                <a:solidFill>
                  <a:schemeClr val="tx1"/>
                </a:solidFill>
              </a:rPr>
              <a:t>Speaker Notes will automatically appear in the text box on the page. To design the handout page differently, insert any additional text boxes and graphics as needed, and move the Speaker Notes box off of the page, but do not delete it. </a:t>
            </a:r>
          </a:p>
        </p:txBody>
      </p:sp>
    </p:spTree>
    <p:extLst>
      <p:ext uri="{BB962C8B-B14F-4D97-AF65-F5344CB8AC3E}">
        <p14:creationId xmlns:p14="http://schemas.microsoft.com/office/powerpoint/2010/main" val="3393915420"/>
      </p:ext>
    </p:extLst>
  </p:cSld>
  <p:clrMap bg1="lt1" tx1="dk1" bg2="lt2" tx2="dk2" accent1="accent1" accent2="accent2" accent3="accent3" accent4="accent4" accent5="accent5" accent6="accent6" hlink="hlink" folHlink="folHlink"/>
  <p:hf dt="0"/>
  <p:notesStyle>
    <a:lvl1pPr marL="0" algn="l" defTabSz="914400" rtl="0" eaLnBrk="1" latinLnBrk="0" hangingPunct="1">
      <a:spcBef>
        <a:spcPts val="900"/>
      </a:spcBef>
      <a:defRPr sz="1050" kern="1200">
        <a:solidFill>
          <a:schemeClr val="tx1"/>
        </a:solidFill>
        <a:latin typeface="+mn-lt"/>
        <a:ea typeface="+mn-ea"/>
        <a:cs typeface="+mn-cs"/>
      </a:defRPr>
    </a:lvl1pPr>
    <a:lvl2pPr marL="231775" indent="-137160" algn="l" defTabSz="914400" rtl="0" eaLnBrk="1" latinLnBrk="0" hangingPunct="1">
      <a:spcBef>
        <a:spcPts val="900"/>
      </a:spcBef>
      <a:buFont typeface="Arial" panose="020B0604020202020204" pitchFamily="34" charset="0"/>
      <a:buChar char="•"/>
      <a:defRPr sz="1050" kern="1200">
        <a:solidFill>
          <a:schemeClr val="tx1"/>
        </a:solidFill>
        <a:latin typeface="+mn-lt"/>
        <a:ea typeface="+mn-ea"/>
        <a:cs typeface="+mn-cs"/>
      </a:defRPr>
    </a:lvl2pPr>
    <a:lvl3pPr marL="411480" indent="-137160" algn="l" defTabSz="914400" rtl="0" eaLnBrk="1" latinLnBrk="0" hangingPunct="1">
      <a:spcBef>
        <a:spcPts val="900"/>
      </a:spcBef>
      <a:buFont typeface="Arial" panose="020B0604020202020204" pitchFamily="34" charset="0"/>
      <a:buChar char="̵"/>
      <a:defRPr sz="1050" kern="1200">
        <a:solidFill>
          <a:schemeClr val="tx1"/>
        </a:solidFill>
        <a:latin typeface="+mn-lt"/>
        <a:ea typeface="+mn-ea"/>
        <a:cs typeface="+mn-cs"/>
      </a:defRPr>
    </a:lvl3pPr>
    <a:lvl4pPr marL="573088" indent="-127000" algn="l" defTabSz="914400" rtl="0" eaLnBrk="1" latinLnBrk="0" hangingPunct="1">
      <a:spcBef>
        <a:spcPts val="900"/>
      </a:spcBef>
      <a:buFont typeface="Arial" panose="020B0604020202020204" pitchFamily="34" charset="0"/>
      <a:buChar char="•"/>
      <a:defRPr sz="1050" kern="1200">
        <a:solidFill>
          <a:schemeClr val="tx1"/>
        </a:solidFill>
        <a:latin typeface="+mn-lt"/>
        <a:ea typeface="+mn-ea"/>
        <a:cs typeface="+mn-cs"/>
      </a:defRPr>
    </a:lvl4pPr>
    <a:lvl5pPr marL="1828800" algn="l" defTabSz="914400" rtl="0" eaLnBrk="1" latinLnBrk="0" hangingPunct="1">
      <a:spcBef>
        <a:spcPts val="900"/>
      </a:spcBef>
      <a:defRPr sz="105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2" pos="432" userDrawn="1">
          <p15:clr>
            <a:srgbClr val="F26B43"/>
          </p15:clr>
        </p15:guide>
        <p15:guide id="3" pos="3888" userDrawn="1">
          <p15:clr>
            <a:srgbClr val="F26B43"/>
          </p15:clr>
        </p15:guide>
        <p15:guide id="4" orient="horz" pos="432" userDrawn="1">
          <p15:clr>
            <a:srgbClr val="F26B43"/>
          </p15:clr>
        </p15:guide>
        <p15:guide id="5" pos="2064" userDrawn="1">
          <p15:clr>
            <a:srgbClr val="F26B43"/>
          </p15:clr>
        </p15:guide>
        <p15:guide id="6" pos="2256" userDrawn="1">
          <p15:clr>
            <a:srgbClr val="F26B43"/>
          </p15:clr>
        </p15:guide>
      </p15:sldGuideLst>
    </p:ext>
  </p:extLst>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pn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S">
    <p:bg>
      <p:bgPr>
        <a:solidFill>
          <a:schemeClr val="accent6">
            <a:lumMod val="10000"/>
          </a:schemeClr>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16FD177-B563-EFF3-1BBA-DFAD35B66ED2}"/>
              </a:ext>
            </a:extLst>
          </p:cNvPr>
          <p:cNvSpPr txBox="1"/>
          <p:nvPr/>
        </p:nvSpPr>
        <p:spPr>
          <a:xfrm>
            <a:off x="3615018" y="2400952"/>
            <a:ext cx="8970404" cy="2038635"/>
          </a:xfrm>
          <a:prstGeom prst="rect">
            <a:avLst/>
          </a:prstGeom>
          <a:noFill/>
        </p:spPr>
        <p:txBody>
          <a:bodyPr wrap="none" lIns="0" tIns="0" rIns="0" bIns="0" rtlCol="0" anchor="ctr">
            <a:spAutoFit/>
          </a:bodyPr>
          <a:lstStyle/>
          <a:p>
            <a:pPr marL="0" marR="0" lvl="0" indent="0" algn="ctr" defTabSz="912114" eaLnBrk="1" fontAlgn="auto" latinLnBrk="0" hangingPunct="1">
              <a:lnSpc>
                <a:spcPct val="80000"/>
              </a:lnSpc>
              <a:spcBef>
                <a:spcPts val="0"/>
              </a:spcBef>
              <a:spcAft>
                <a:spcPts val="0"/>
              </a:spcAft>
              <a:buClrTx/>
              <a:buSzTx/>
              <a:buFontTx/>
              <a:buNone/>
              <a:tabLst/>
              <a:defRPr/>
            </a:pPr>
            <a:r>
              <a:rPr kumimoji="0" lang="en-US" sz="16559" b="1" i="0" u="none" strike="noStrike" kern="0" cap="none" spc="0" normalizeH="0" baseline="0" noProof="0" dirty="0">
                <a:ln>
                  <a:noFill/>
                </a:ln>
                <a:solidFill>
                  <a:srgbClr val="FFFFFF"/>
                </a:solidFill>
                <a:effectLst/>
                <a:uLnTx/>
                <a:uFillTx/>
              </a:rPr>
              <a:t>COVERS</a:t>
            </a:r>
            <a:endParaRPr kumimoji="0" lang="en-US" sz="7182" b="0" i="1" u="none" strike="noStrike" kern="0" cap="none" spc="0" normalizeH="0" baseline="0" noProof="0" dirty="0">
              <a:ln>
                <a:noFill/>
              </a:ln>
              <a:solidFill>
                <a:srgbClr val="FFFFFF"/>
              </a:solidFill>
              <a:effectLst/>
              <a:uLnTx/>
              <a:uFillTx/>
            </a:endParaRPr>
          </a:p>
        </p:txBody>
      </p:sp>
    </p:spTree>
    <p:extLst>
      <p:ext uri="{BB962C8B-B14F-4D97-AF65-F5344CB8AC3E}">
        <p14:creationId xmlns:p14="http://schemas.microsoft.com/office/powerpoint/2010/main" val="334358417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Divider 1 - gradient 3">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ABF4534-0F20-E6D6-6E06-6D3BBF7F39B9}"/>
              </a:ext>
            </a:extLst>
          </p:cNvPr>
          <p:cNvPicPr>
            <a:picLocks noChangeAspect="1"/>
          </p:cNvPicPr>
          <p:nvPr userDrawn="1"/>
        </p:nvPicPr>
        <p:blipFill>
          <a:blip r:embed="rId2"/>
          <a:stretch>
            <a:fillRect/>
          </a:stretch>
        </p:blipFill>
        <p:spPr>
          <a:xfrm>
            <a:off x="0" y="-1"/>
            <a:ext cx="12188952" cy="6863434"/>
          </a:xfrm>
          <a:prstGeom prst="rect">
            <a:avLst/>
          </a:prstGeom>
        </p:spPr>
      </p:pic>
      <p:sp>
        <p:nvSpPr>
          <p:cNvPr id="2" name="Title 1">
            <a:extLst>
              <a:ext uri="{FF2B5EF4-FFF2-40B4-BE49-F238E27FC236}">
                <a16:creationId xmlns:a16="http://schemas.microsoft.com/office/drawing/2014/main" id="{FB5A9C86-86C3-D910-D3B0-5EAA1DBF9143}"/>
              </a:ext>
            </a:extLst>
          </p:cNvPr>
          <p:cNvSpPr>
            <a:spLocks noGrp="1"/>
          </p:cNvSpPr>
          <p:nvPr>
            <p:ph type="title" hasCustomPrompt="1"/>
          </p:nvPr>
        </p:nvSpPr>
        <p:spPr bwMode="white">
          <a:xfrm>
            <a:off x="1336536" y="1938152"/>
            <a:ext cx="9492444" cy="994657"/>
          </a:xfrm>
        </p:spPr>
        <p:txBody>
          <a:bodyPr anchor="ctr"/>
          <a:lstStyle>
            <a:lvl1pPr>
              <a:defRPr sz="3591"/>
            </a:lvl1pPr>
          </a:lstStyle>
          <a:p>
            <a:r>
              <a:rPr lang="en-US"/>
              <a:t>Click to add divider title, copy can go here on one or two lines</a:t>
            </a:r>
          </a:p>
        </p:txBody>
      </p:sp>
      <p:sp>
        <p:nvSpPr>
          <p:cNvPr id="4" name="Date Placeholder 3">
            <a:extLst>
              <a:ext uri="{FF2B5EF4-FFF2-40B4-BE49-F238E27FC236}">
                <a16:creationId xmlns:a16="http://schemas.microsoft.com/office/drawing/2014/main" id="{EA2C5AC1-91CD-51D8-0165-CFACC2E285DF}"/>
              </a:ext>
            </a:extLst>
          </p:cNvPr>
          <p:cNvSpPr>
            <a:spLocks noGrp="1"/>
          </p:cNvSpPr>
          <p:nvPr>
            <p:ph type="dt" sz="half" idx="10"/>
          </p:nvPr>
        </p:nvSpPr>
        <p:spPr bwMode="white"/>
        <p:txBody>
          <a:bodyPr/>
          <a:lstStyle/>
          <a:p>
            <a:fld id="{77643678-0F5B-564C-A597-241F698EF6B4}" type="datetime1">
              <a:rPr lang="en-US" smtClean="0"/>
              <a:t>7/29/2025</a:t>
            </a:fld>
            <a:endParaRPr lang="en-US" dirty="0"/>
          </a:p>
        </p:txBody>
      </p:sp>
      <p:sp>
        <p:nvSpPr>
          <p:cNvPr id="8" name="Footer Placeholder 7">
            <a:extLst>
              <a:ext uri="{FF2B5EF4-FFF2-40B4-BE49-F238E27FC236}">
                <a16:creationId xmlns:a16="http://schemas.microsoft.com/office/drawing/2014/main" id="{B5FC28B1-54EB-A2F5-F426-DACD81E67FA5}"/>
              </a:ext>
            </a:extLst>
          </p:cNvPr>
          <p:cNvSpPr>
            <a:spLocks noGrp="1"/>
          </p:cNvSpPr>
          <p:nvPr>
            <p:ph type="ftr" sz="quarter" idx="11"/>
          </p:nvPr>
        </p:nvSpPr>
        <p:spPr bwMode="white">
          <a:xfrm>
            <a:off x="1336536" y="6384502"/>
            <a:ext cx="1822549" cy="228018"/>
          </a:xfrm>
        </p:spPr>
        <p:txBody>
          <a:bodyPr/>
          <a:lstStyle/>
          <a:p>
            <a:r>
              <a:rPr lang="en-US" dirty="0"/>
              <a:t>© 2024 Cognizant | Private</a:t>
            </a:r>
          </a:p>
        </p:txBody>
      </p:sp>
      <p:sp>
        <p:nvSpPr>
          <p:cNvPr id="9" name="Slide Number Placeholder 8">
            <a:extLst>
              <a:ext uri="{FF2B5EF4-FFF2-40B4-BE49-F238E27FC236}">
                <a16:creationId xmlns:a16="http://schemas.microsoft.com/office/drawing/2014/main" id="{BCD66ACF-9B2A-AD09-9479-57ECBF350002}"/>
              </a:ext>
            </a:extLst>
          </p:cNvPr>
          <p:cNvSpPr>
            <a:spLocks noGrp="1"/>
          </p:cNvSpPr>
          <p:nvPr>
            <p:ph type="sldNum" sz="quarter" idx="12"/>
          </p:nvPr>
        </p:nvSpPr>
        <p:spPr bwMode="white"/>
        <p:txBody>
          <a:body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2270063619"/>
      </p:ext>
    </p:extLst>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Divider 2 - gradient 1">
    <p:bg bwMode="ltGray">
      <p:bgRef idx="1001">
        <a:schemeClr val="bg2"/>
      </p:bgRef>
    </p:bg>
    <p:spTree>
      <p:nvGrpSpPr>
        <p:cNvPr id="1" name=""/>
        <p:cNvGrpSpPr/>
        <p:nvPr/>
      </p:nvGrpSpPr>
      <p:grpSpPr>
        <a:xfrm>
          <a:off x="0" y="0"/>
          <a:ext cx="0" cy="0"/>
          <a:chOff x="0" y="0"/>
          <a:chExt cx="0" cy="0"/>
        </a:xfrm>
      </p:grpSpPr>
      <p:sp>
        <p:nvSpPr>
          <p:cNvPr id="5" name="Picture Placeholder 21">
            <a:extLst>
              <a:ext uri="{FF2B5EF4-FFF2-40B4-BE49-F238E27FC236}">
                <a16:creationId xmlns:a16="http://schemas.microsoft.com/office/drawing/2014/main" id="{05F6DA0C-30B6-F1FE-2760-B8D32108CD32}"/>
              </a:ext>
            </a:extLst>
          </p:cNvPr>
          <p:cNvSpPr>
            <a:spLocks noGrp="1"/>
          </p:cNvSpPr>
          <p:nvPr>
            <p:ph type="pic" sz="quarter" idx="22" hasCustomPrompt="1"/>
          </p:nvPr>
        </p:nvSpPr>
        <p:spPr>
          <a:xfrm>
            <a:off x="0" y="-1"/>
            <a:ext cx="12188952" cy="6857999"/>
          </a:xfrm>
          <a:custGeom>
            <a:avLst/>
            <a:gdLst>
              <a:gd name="connsiteX0" fmla="*/ 0 w 12188952"/>
              <a:gd name="connsiteY0" fmla="*/ 0 h 6857999"/>
              <a:gd name="connsiteX1" fmla="*/ 8540183 w 12188952"/>
              <a:gd name="connsiteY1" fmla="*/ 0 h 6857999"/>
              <a:gd name="connsiteX2" fmla="*/ 12188952 w 12188952"/>
              <a:gd name="connsiteY2" fmla="*/ 2025675 h 6857999"/>
              <a:gd name="connsiteX3" fmla="*/ 12188952 w 12188952"/>
              <a:gd name="connsiteY3" fmla="*/ 2029008 h 6857999"/>
              <a:gd name="connsiteX4" fmla="*/ 3779523 w 12188952"/>
              <a:gd name="connsiteY4" fmla="*/ 6857999 h 6857999"/>
              <a:gd name="connsiteX5" fmla="*/ 0 w 12188952"/>
              <a:gd name="connsiteY5"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88952" h="6857999">
                <a:moveTo>
                  <a:pt x="0" y="0"/>
                </a:moveTo>
                <a:lnTo>
                  <a:pt x="8540183" y="0"/>
                </a:lnTo>
                <a:lnTo>
                  <a:pt x="12188952" y="2025675"/>
                </a:lnTo>
                <a:lnTo>
                  <a:pt x="12188952" y="2029008"/>
                </a:lnTo>
                <a:lnTo>
                  <a:pt x="3779523" y="6857999"/>
                </a:lnTo>
                <a:lnTo>
                  <a:pt x="0" y="6857999"/>
                </a:lnTo>
                <a:close/>
              </a:path>
            </a:pathLst>
          </a:custGeom>
          <a:solidFill>
            <a:srgbClr val="ECECEB"/>
          </a:solidFill>
        </p:spPr>
        <p:txBody>
          <a:bodyPr wrap="square" rIns="0" bIns="914400" anchor="ctr">
            <a:noAutofit/>
          </a:bodyPr>
          <a:lstStyle>
            <a:lvl1pPr marL="0" indent="0" algn="ctr">
              <a:buNone/>
              <a:defRPr sz="1200">
                <a:solidFill>
                  <a:schemeClr val="bg1"/>
                </a:solidFill>
              </a:defRPr>
            </a:lvl1pPr>
          </a:lstStyle>
          <a:p>
            <a:r>
              <a:rPr lang="en-US" dirty="0"/>
              <a:t>Click icon, drag, or paste to add picture</a:t>
            </a:r>
          </a:p>
        </p:txBody>
      </p:sp>
      <p:pic>
        <p:nvPicPr>
          <p:cNvPr id="7" name="Picture 6">
            <a:extLst>
              <a:ext uri="{FF2B5EF4-FFF2-40B4-BE49-F238E27FC236}">
                <a16:creationId xmlns:a16="http://schemas.microsoft.com/office/drawing/2014/main" id="{C4981347-34C0-663D-BBCB-ABE45F01F904}"/>
              </a:ext>
            </a:extLst>
          </p:cNvPr>
          <p:cNvPicPr>
            <a:picLocks noChangeAspect="1"/>
          </p:cNvPicPr>
          <p:nvPr userDrawn="1"/>
        </p:nvPicPr>
        <p:blipFill>
          <a:blip r:embed="rId2"/>
          <a:stretch>
            <a:fillRect/>
          </a:stretch>
        </p:blipFill>
        <p:spPr>
          <a:xfrm rot="16200000">
            <a:off x="4555191" y="-778808"/>
            <a:ext cx="6858000" cy="8415618"/>
          </a:xfrm>
          <a:prstGeom prst="rect">
            <a:avLst/>
          </a:prstGeom>
        </p:spPr>
      </p:pic>
      <p:sp>
        <p:nvSpPr>
          <p:cNvPr id="4" name="Date Placeholder 3">
            <a:extLst>
              <a:ext uri="{FF2B5EF4-FFF2-40B4-BE49-F238E27FC236}">
                <a16:creationId xmlns:a16="http://schemas.microsoft.com/office/drawing/2014/main" id="{EA2C5AC1-91CD-51D8-0165-CFACC2E285DF}"/>
              </a:ext>
            </a:extLst>
          </p:cNvPr>
          <p:cNvSpPr>
            <a:spLocks noGrp="1"/>
          </p:cNvSpPr>
          <p:nvPr>
            <p:ph type="dt" sz="half" idx="10"/>
          </p:nvPr>
        </p:nvSpPr>
        <p:spPr bwMode="white"/>
        <p:txBody>
          <a:bodyPr/>
          <a:lstStyle/>
          <a:p>
            <a:fld id="{77643678-0F5B-564C-A597-241F698EF6B4}" type="datetime1">
              <a:rPr lang="en-US" smtClean="0"/>
              <a:t>7/29/2025</a:t>
            </a:fld>
            <a:endParaRPr lang="en-US" dirty="0"/>
          </a:p>
        </p:txBody>
      </p:sp>
      <p:sp>
        <p:nvSpPr>
          <p:cNvPr id="8" name="Footer Placeholder 7">
            <a:extLst>
              <a:ext uri="{FF2B5EF4-FFF2-40B4-BE49-F238E27FC236}">
                <a16:creationId xmlns:a16="http://schemas.microsoft.com/office/drawing/2014/main" id="{B5FC28B1-54EB-A2F5-F426-DACD81E67FA5}"/>
              </a:ext>
            </a:extLst>
          </p:cNvPr>
          <p:cNvSpPr>
            <a:spLocks noGrp="1"/>
          </p:cNvSpPr>
          <p:nvPr>
            <p:ph type="ftr" sz="quarter" idx="11"/>
          </p:nvPr>
        </p:nvSpPr>
        <p:spPr bwMode="white">
          <a:xfrm>
            <a:off x="1336536" y="6384502"/>
            <a:ext cx="1822549" cy="228018"/>
          </a:xfrm>
        </p:spPr>
        <p:txBody>
          <a:bodyPr/>
          <a:lstStyle/>
          <a:p>
            <a:r>
              <a:rPr lang="en-US" dirty="0"/>
              <a:t>© 2024 Cognizant | Private</a:t>
            </a:r>
          </a:p>
        </p:txBody>
      </p:sp>
      <p:sp>
        <p:nvSpPr>
          <p:cNvPr id="9" name="Slide Number Placeholder 8">
            <a:extLst>
              <a:ext uri="{FF2B5EF4-FFF2-40B4-BE49-F238E27FC236}">
                <a16:creationId xmlns:a16="http://schemas.microsoft.com/office/drawing/2014/main" id="{BCD66ACF-9B2A-AD09-9479-57ECBF350002}"/>
              </a:ext>
            </a:extLst>
          </p:cNvPr>
          <p:cNvSpPr>
            <a:spLocks noGrp="1"/>
          </p:cNvSpPr>
          <p:nvPr>
            <p:ph type="sldNum" sz="quarter" idx="12"/>
          </p:nvPr>
        </p:nvSpPr>
        <p:spPr bwMode="white"/>
        <p:txBody>
          <a:bodyPr/>
          <a:lstStyle/>
          <a:p>
            <a:fld id="{38826FC0-333C-E549-9FA3-0EE43DF298A3}" type="slidenum">
              <a:rPr lang="en-US" smtClean="0"/>
              <a:pPr/>
              <a:t>‹#›</a:t>
            </a:fld>
            <a:endParaRPr lang="en-US" dirty="0"/>
          </a:p>
        </p:txBody>
      </p:sp>
      <p:sp>
        <p:nvSpPr>
          <p:cNvPr id="14" name="Freeform 13">
            <a:extLst>
              <a:ext uri="{FF2B5EF4-FFF2-40B4-BE49-F238E27FC236}">
                <a16:creationId xmlns:a16="http://schemas.microsoft.com/office/drawing/2014/main" id="{69E4B4AD-C523-76D6-5AD9-AFCAA5B2EB62}"/>
              </a:ext>
            </a:extLst>
          </p:cNvPr>
          <p:cNvSpPr/>
          <p:nvPr userDrawn="1"/>
        </p:nvSpPr>
        <p:spPr>
          <a:xfrm rot="16200000">
            <a:off x="16223795" y="2008950"/>
            <a:ext cx="11176" cy="14889"/>
          </a:xfrm>
          <a:custGeom>
            <a:avLst/>
            <a:gdLst>
              <a:gd name="connsiteX0" fmla="*/ 0 w 11205"/>
              <a:gd name="connsiteY0" fmla="*/ 0 h 11205"/>
              <a:gd name="connsiteX1" fmla="*/ 0 w 11205"/>
              <a:gd name="connsiteY1" fmla="*/ 0 h 11205"/>
              <a:gd name="connsiteX2" fmla="*/ 0 w 11205"/>
              <a:gd name="connsiteY2" fmla="*/ 0 h 11205"/>
            </a:gdLst>
            <a:ahLst/>
            <a:cxnLst>
              <a:cxn ang="0">
                <a:pos x="connsiteX0" y="connsiteY0"/>
              </a:cxn>
              <a:cxn ang="0">
                <a:pos x="connsiteX1" y="connsiteY1"/>
              </a:cxn>
              <a:cxn ang="0">
                <a:pos x="connsiteX2" y="connsiteY2"/>
              </a:cxn>
            </a:cxnLst>
            <a:rect l="l" t="t" r="r" b="b"/>
            <a:pathLst>
              <a:path w="11205" h="11205">
                <a:moveTo>
                  <a:pt x="0" y="0"/>
                </a:moveTo>
                <a:lnTo>
                  <a:pt x="0" y="0"/>
                </a:lnTo>
                <a:lnTo>
                  <a:pt x="0" y="0"/>
                </a:lnTo>
                <a:close/>
              </a:path>
            </a:pathLst>
          </a:custGeom>
          <a:noFill/>
          <a:ln w="11206" cap="flat">
            <a:noFill/>
            <a:prstDash val="solid"/>
            <a:miter/>
          </a:ln>
        </p:spPr>
        <p:txBody>
          <a:bodyPr rtlCol="0" anchor="ctr"/>
          <a:lstStyle/>
          <a:p>
            <a:endParaRPr lang="en-US" sz="1795"/>
          </a:p>
        </p:txBody>
      </p:sp>
      <p:sp>
        <p:nvSpPr>
          <p:cNvPr id="2" name="Title 1">
            <a:extLst>
              <a:ext uri="{FF2B5EF4-FFF2-40B4-BE49-F238E27FC236}">
                <a16:creationId xmlns:a16="http://schemas.microsoft.com/office/drawing/2014/main" id="{FB5A9C86-86C3-D910-D3B0-5EAA1DBF9143}"/>
              </a:ext>
            </a:extLst>
          </p:cNvPr>
          <p:cNvSpPr>
            <a:spLocks noGrp="1"/>
          </p:cNvSpPr>
          <p:nvPr>
            <p:ph type="title" hasCustomPrompt="1"/>
          </p:nvPr>
        </p:nvSpPr>
        <p:spPr bwMode="white">
          <a:xfrm>
            <a:off x="1093530" y="1050723"/>
            <a:ext cx="9504257" cy="1105175"/>
          </a:xfrm>
        </p:spPr>
        <p:txBody>
          <a:bodyPr wrap="square" anchor="ctr">
            <a:spAutoFit/>
          </a:bodyPr>
          <a:lstStyle>
            <a:lvl1pPr>
              <a:defRPr sz="3990">
                <a:solidFill>
                  <a:schemeClr val="tx1"/>
                </a:solidFill>
              </a:defRPr>
            </a:lvl1pPr>
          </a:lstStyle>
          <a:p>
            <a:r>
              <a:rPr lang="en-US" dirty="0"/>
              <a:t>Click to add</a:t>
            </a:r>
            <a:br>
              <a:rPr lang="en-US" dirty="0"/>
            </a:br>
            <a:r>
              <a:rPr lang="en-US" dirty="0"/>
              <a:t>divider title</a:t>
            </a:r>
          </a:p>
        </p:txBody>
      </p:sp>
      <p:pic>
        <p:nvPicPr>
          <p:cNvPr id="11" name="Cognizant Logo_rgb_rev_2023" descr="Cognizant logo reversed, SVG format">
            <a:extLst>
              <a:ext uri="{FF2B5EF4-FFF2-40B4-BE49-F238E27FC236}">
                <a16:creationId xmlns:a16="http://schemas.microsoft.com/office/drawing/2014/main" id="{1152D100-A363-2DF5-582E-8099929A19E7}"/>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66" r="66"/>
          <a:stretch/>
        </p:blipFill>
        <p:spPr bwMode="ltGray">
          <a:xfrm>
            <a:off x="14439924" y="6433661"/>
            <a:ext cx="1170432" cy="205448"/>
          </a:xfrm>
          <a:prstGeom prst="rect">
            <a:avLst/>
          </a:prstGeom>
        </p:spPr>
      </p:pic>
    </p:spTree>
    <p:extLst>
      <p:ext uri="{BB962C8B-B14F-4D97-AF65-F5344CB8AC3E}">
        <p14:creationId xmlns:p14="http://schemas.microsoft.com/office/powerpoint/2010/main" val="3897666278"/>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Divider 2 - gradient 2">
    <p:bg bwMode="ltGray">
      <p:bgRef idx="1001">
        <a:schemeClr val="bg2"/>
      </p:bgRef>
    </p:bg>
    <p:spTree>
      <p:nvGrpSpPr>
        <p:cNvPr id="1" name=""/>
        <p:cNvGrpSpPr/>
        <p:nvPr/>
      </p:nvGrpSpPr>
      <p:grpSpPr>
        <a:xfrm>
          <a:off x="0" y="0"/>
          <a:ext cx="0" cy="0"/>
          <a:chOff x="0" y="0"/>
          <a:chExt cx="0" cy="0"/>
        </a:xfrm>
      </p:grpSpPr>
      <p:sp>
        <p:nvSpPr>
          <p:cNvPr id="5" name="Picture Placeholder 21">
            <a:extLst>
              <a:ext uri="{FF2B5EF4-FFF2-40B4-BE49-F238E27FC236}">
                <a16:creationId xmlns:a16="http://schemas.microsoft.com/office/drawing/2014/main" id="{44728BFC-04CA-A967-E5CB-8DA44C0F923A}"/>
              </a:ext>
            </a:extLst>
          </p:cNvPr>
          <p:cNvSpPr>
            <a:spLocks noGrp="1"/>
          </p:cNvSpPr>
          <p:nvPr>
            <p:ph type="pic" sz="quarter" idx="22" hasCustomPrompt="1"/>
          </p:nvPr>
        </p:nvSpPr>
        <p:spPr>
          <a:xfrm>
            <a:off x="0" y="-1"/>
            <a:ext cx="12188952" cy="6857999"/>
          </a:xfrm>
          <a:custGeom>
            <a:avLst/>
            <a:gdLst>
              <a:gd name="connsiteX0" fmla="*/ 0 w 12188952"/>
              <a:gd name="connsiteY0" fmla="*/ 0 h 6857999"/>
              <a:gd name="connsiteX1" fmla="*/ 8540183 w 12188952"/>
              <a:gd name="connsiteY1" fmla="*/ 0 h 6857999"/>
              <a:gd name="connsiteX2" fmla="*/ 12188952 w 12188952"/>
              <a:gd name="connsiteY2" fmla="*/ 2025675 h 6857999"/>
              <a:gd name="connsiteX3" fmla="*/ 12188952 w 12188952"/>
              <a:gd name="connsiteY3" fmla="*/ 2029008 h 6857999"/>
              <a:gd name="connsiteX4" fmla="*/ 3779523 w 12188952"/>
              <a:gd name="connsiteY4" fmla="*/ 6857999 h 6857999"/>
              <a:gd name="connsiteX5" fmla="*/ 0 w 12188952"/>
              <a:gd name="connsiteY5"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88952" h="6857999">
                <a:moveTo>
                  <a:pt x="0" y="0"/>
                </a:moveTo>
                <a:lnTo>
                  <a:pt x="8540183" y="0"/>
                </a:lnTo>
                <a:lnTo>
                  <a:pt x="12188952" y="2025675"/>
                </a:lnTo>
                <a:lnTo>
                  <a:pt x="12188952" y="2029008"/>
                </a:lnTo>
                <a:lnTo>
                  <a:pt x="3779523" y="6857999"/>
                </a:lnTo>
                <a:lnTo>
                  <a:pt x="0" y="6857999"/>
                </a:lnTo>
                <a:close/>
              </a:path>
            </a:pathLst>
          </a:custGeom>
          <a:solidFill>
            <a:srgbClr val="ECECEB"/>
          </a:solidFill>
        </p:spPr>
        <p:txBody>
          <a:bodyPr wrap="square" rIns="0" bIns="914400" anchor="ctr">
            <a:noAutofit/>
          </a:bodyPr>
          <a:lstStyle>
            <a:lvl1pPr marL="0" indent="0" algn="ctr">
              <a:buNone/>
              <a:defRPr sz="1200">
                <a:solidFill>
                  <a:schemeClr val="bg1"/>
                </a:solidFill>
              </a:defRPr>
            </a:lvl1pPr>
          </a:lstStyle>
          <a:p>
            <a:r>
              <a:rPr lang="en-US" dirty="0"/>
              <a:t>Click icon, drag, or paste to add picture</a:t>
            </a:r>
          </a:p>
        </p:txBody>
      </p:sp>
      <p:pic>
        <p:nvPicPr>
          <p:cNvPr id="7" name="Picture 6">
            <a:extLst>
              <a:ext uri="{FF2B5EF4-FFF2-40B4-BE49-F238E27FC236}">
                <a16:creationId xmlns:a16="http://schemas.microsoft.com/office/drawing/2014/main" id="{BB084509-C19B-D39E-F8CB-43CF46E902F5}"/>
              </a:ext>
            </a:extLst>
          </p:cNvPr>
          <p:cNvPicPr>
            <a:picLocks noChangeAspect="1"/>
          </p:cNvPicPr>
          <p:nvPr userDrawn="1"/>
        </p:nvPicPr>
        <p:blipFill>
          <a:blip r:embed="rId2"/>
          <a:stretch>
            <a:fillRect/>
          </a:stretch>
        </p:blipFill>
        <p:spPr>
          <a:xfrm rot="16200000">
            <a:off x="4555190" y="-778808"/>
            <a:ext cx="6858000" cy="8415618"/>
          </a:xfrm>
          <a:prstGeom prst="rect">
            <a:avLst/>
          </a:prstGeom>
        </p:spPr>
      </p:pic>
      <p:sp>
        <p:nvSpPr>
          <p:cNvPr id="4" name="Date Placeholder 3">
            <a:extLst>
              <a:ext uri="{FF2B5EF4-FFF2-40B4-BE49-F238E27FC236}">
                <a16:creationId xmlns:a16="http://schemas.microsoft.com/office/drawing/2014/main" id="{EA2C5AC1-91CD-51D8-0165-CFACC2E285DF}"/>
              </a:ext>
            </a:extLst>
          </p:cNvPr>
          <p:cNvSpPr>
            <a:spLocks noGrp="1"/>
          </p:cNvSpPr>
          <p:nvPr>
            <p:ph type="dt" sz="half" idx="10"/>
          </p:nvPr>
        </p:nvSpPr>
        <p:spPr bwMode="white"/>
        <p:txBody>
          <a:bodyPr/>
          <a:lstStyle/>
          <a:p>
            <a:fld id="{77643678-0F5B-564C-A597-241F698EF6B4}" type="datetime1">
              <a:rPr lang="en-US" smtClean="0"/>
              <a:t>7/29/2025</a:t>
            </a:fld>
            <a:endParaRPr lang="en-US" dirty="0"/>
          </a:p>
        </p:txBody>
      </p:sp>
      <p:sp>
        <p:nvSpPr>
          <p:cNvPr id="8" name="Footer Placeholder 7">
            <a:extLst>
              <a:ext uri="{FF2B5EF4-FFF2-40B4-BE49-F238E27FC236}">
                <a16:creationId xmlns:a16="http://schemas.microsoft.com/office/drawing/2014/main" id="{B5FC28B1-54EB-A2F5-F426-DACD81E67FA5}"/>
              </a:ext>
            </a:extLst>
          </p:cNvPr>
          <p:cNvSpPr>
            <a:spLocks noGrp="1"/>
          </p:cNvSpPr>
          <p:nvPr>
            <p:ph type="ftr" sz="quarter" idx="11"/>
          </p:nvPr>
        </p:nvSpPr>
        <p:spPr bwMode="white">
          <a:xfrm>
            <a:off x="1336536" y="6384502"/>
            <a:ext cx="1822549" cy="228018"/>
          </a:xfrm>
        </p:spPr>
        <p:txBody>
          <a:bodyPr/>
          <a:lstStyle/>
          <a:p>
            <a:r>
              <a:rPr lang="en-US" dirty="0"/>
              <a:t>© 2024 Cognizant | Private</a:t>
            </a:r>
          </a:p>
        </p:txBody>
      </p:sp>
      <p:sp>
        <p:nvSpPr>
          <p:cNvPr id="9" name="Slide Number Placeholder 8">
            <a:extLst>
              <a:ext uri="{FF2B5EF4-FFF2-40B4-BE49-F238E27FC236}">
                <a16:creationId xmlns:a16="http://schemas.microsoft.com/office/drawing/2014/main" id="{BCD66ACF-9B2A-AD09-9479-57ECBF350002}"/>
              </a:ext>
            </a:extLst>
          </p:cNvPr>
          <p:cNvSpPr>
            <a:spLocks noGrp="1"/>
          </p:cNvSpPr>
          <p:nvPr>
            <p:ph type="sldNum" sz="quarter" idx="12"/>
          </p:nvPr>
        </p:nvSpPr>
        <p:spPr bwMode="white"/>
        <p:txBody>
          <a:bodyPr/>
          <a:lstStyle/>
          <a:p>
            <a:fld id="{38826FC0-333C-E549-9FA3-0EE43DF298A3}" type="slidenum">
              <a:rPr lang="en-US" smtClean="0"/>
              <a:pPr/>
              <a:t>‹#›</a:t>
            </a:fld>
            <a:endParaRPr lang="en-US" dirty="0"/>
          </a:p>
        </p:txBody>
      </p:sp>
      <p:sp>
        <p:nvSpPr>
          <p:cNvPr id="14" name="Freeform 13">
            <a:extLst>
              <a:ext uri="{FF2B5EF4-FFF2-40B4-BE49-F238E27FC236}">
                <a16:creationId xmlns:a16="http://schemas.microsoft.com/office/drawing/2014/main" id="{69E4B4AD-C523-76D6-5AD9-AFCAA5B2EB62}"/>
              </a:ext>
            </a:extLst>
          </p:cNvPr>
          <p:cNvSpPr/>
          <p:nvPr userDrawn="1"/>
        </p:nvSpPr>
        <p:spPr>
          <a:xfrm rot="16200000">
            <a:off x="16223795" y="2008950"/>
            <a:ext cx="11176" cy="14889"/>
          </a:xfrm>
          <a:custGeom>
            <a:avLst/>
            <a:gdLst>
              <a:gd name="connsiteX0" fmla="*/ 0 w 11205"/>
              <a:gd name="connsiteY0" fmla="*/ 0 h 11205"/>
              <a:gd name="connsiteX1" fmla="*/ 0 w 11205"/>
              <a:gd name="connsiteY1" fmla="*/ 0 h 11205"/>
              <a:gd name="connsiteX2" fmla="*/ 0 w 11205"/>
              <a:gd name="connsiteY2" fmla="*/ 0 h 11205"/>
            </a:gdLst>
            <a:ahLst/>
            <a:cxnLst>
              <a:cxn ang="0">
                <a:pos x="connsiteX0" y="connsiteY0"/>
              </a:cxn>
              <a:cxn ang="0">
                <a:pos x="connsiteX1" y="connsiteY1"/>
              </a:cxn>
              <a:cxn ang="0">
                <a:pos x="connsiteX2" y="connsiteY2"/>
              </a:cxn>
            </a:cxnLst>
            <a:rect l="l" t="t" r="r" b="b"/>
            <a:pathLst>
              <a:path w="11205" h="11205">
                <a:moveTo>
                  <a:pt x="0" y="0"/>
                </a:moveTo>
                <a:lnTo>
                  <a:pt x="0" y="0"/>
                </a:lnTo>
                <a:lnTo>
                  <a:pt x="0" y="0"/>
                </a:lnTo>
                <a:close/>
              </a:path>
            </a:pathLst>
          </a:custGeom>
          <a:noFill/>
          <a:ln w="11206" cap="flat">
            <a:noFill/>
            <a:prstDash val="solid"/>
            <a:miter/>
          </a:ln>
        </p:spPr>
        <p:txBody>
          <a:bodyPr rtlCol="0" anchor="ctr"/>
          <a:lstStyle/>
          <a:p>
            <a:endParaRPr lang="en-US" sz="1795"/>
          </a:p>
        </p:txBody>
      </p:sp>
      <p:sp>
        <p:nvSpPr>
          <p:cNvPr id="2" name="Title 1">
            <a:extLst>
              <a:ext uri="{FF2B5EF4-FFF2-40B4-BE49-F238E27FC236}">
                <a16:creationId xmlns:a16="http://schemas.microsoft.com/office/drawing/2014/main" id="{FB5A9C86-86C3-D910-D3B0-5EAA1DBF9143}"/>
              </a:ext>
            </a:extLst>
          </p:cNvPr>
          <p:cNvSpPr>
            <a:spLocks noGrp="1"/>
          </p:cNvSpPr>
          <p:nvPr>
            <p:ph type="title" hasCustomPrompt="1"/>
          </p:nvPr>
        </p:nvSpPr>
        <p:spPr bwMode="white">
          <a:xfrm>
            <a:off x="1093530" y="1050723"/>
            <a:ext cx="9504257" cy="1105175"/>
          </a:xfrm>
        </p:spPr>
        <p:txBody>
          <a:bodyPr wrap="square" anchor="ctr">
            <a:spAutoFit/>
          </a:bodyPr>
          <a:lstStyle>
            <a:lvl1pPr>
              <a:defRPr sz="3990">
                <a:solidFill>
                  <a:schemeClr val="tx1"/>
                </a:solidFill>
              </a:defRPr>
            </a:lvl1pPr>
          </a:lstStyle>
          <a:p>
            <a:r>
              <a:rPr lang="en-US" dirty="0"/>
              <a:t>Click to add</a:t>
            </a:r>
            <a:br>
              <a:rPr lang="en-US" dirty="0"/>
            </a:br>
            <a:r>
              <a:rPr lang="en-US" dirty="0"/>
              <a:t>divider title</a:t>
            </a:r>
          </a:p>
        </p:txBody>
      </p:sp>
      <p:pic>
        <p:nvPicPr>
          <p:cNvPr id="10" name="Cognizant Logo_rgb_rev_2023" descr="Cognizant logo reversed, SVG format">
            <a:extLst>
              <a:ext uri="{FF2B5EF4-FFF2-40B4-BE49-F238E27FC236}">
                <a16:creationId xmlns:a16="http://schemas.microsoft.com/office/drawing/2014/main" id="{451CFB0E-BFD6-0CEE-D595-62ACB3076EFB}"/>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66" r="66"/>
          <a:stretch/>
        </p:blipFill>
        <p:spPr bwMode="ltGray">
          <a:xfrm>
            <a:off x="14432209" y="6443910"/>
            <a:ext cx="1170432" cy="205448"/>
          </a:xfrm>
          <a:prstGeom prst="rect">
            <a:avLst/>
          </a:prstGeom>
        </p:spPr>
      </p:pic>
    </p:spTree>
    <p:extLst>
      <p:ext uri="{BB962C8B-B14F-4D97-AF65-F5344CB8AC3E}">
        <p14:creationId xmlns:p14="http://schemas.microsoft.com/office/powerpoint/2010/main" val="2693668669"/>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Divider 2 - gradient 3">
    <p:bg bwMode="ltGray">
      <p:bgRef idx="1001">
        <a:schemeClr val="bg2"/>
      </p:bgRef>
    </p:bg>
    <p:spTree>
      <p:nvGrpSpPr>
        <p:cNvPr id="1" name=""/>
        <p:cNvGrpSpPr/>
        <p:nvPr/>
      </p:nvGrpSpPr>
      <p:grpSpPr>
        <a:xfrm>
          <a:off x="0" y="0"/>
          <a:ext cx="0" cy="0"/>
          <a:chOff x="0" y="0"/>
          <a:chExt cx="0" cy="0"/>
        </a:xfrm>
      </p:grpSpPr>
      <p:sp>
        <p:nvSpPr>
          <p:cNvPr id="5" name="Picture Placeholder 21">
            <a:extLst>
              <a:ext uri="{FF2B5EF4-FFF2-40B4-BE49-F238E27FC236}">
                <a16:creationId xmlns:a16="http://schemas.microsoft.com/office/drawing/2014/main" id="{88D973D8-B740-DA91-B6E1-3BE3376A2FFC}"/>
              </a:ext>
            </a:extLst>
          </p:cNvPr>
          <p:cNvSpPr>
            <a:spLocks noGrp="1"/>
          </p:cNvSpPr>
          <p:nvPr>
            <p:ph type="pic" sz="quarter" idx="22" hasCustomPrompt="1"/>
          </p:nvPr>
        </p:nvSpPr>
        <p:spPr>
          <a:xfrm>
            <a:off x="0" y="-1"/>
            <a:ext cx="12188952" cy="6857999"/>
          </a:xfrm>
          <a:custGeom>
            <a:avLst/>
            <a:gdLst>
              <a:gd name="connsiteX0" fmla="*/ 0 w 12188952"/>
              <a:gd name="connsiteY0" fmla="*/ 0 h 6857999"/>
              <a:gd name="connsiteX1" fmla="*/ 8540183 w 12188952"/>
              <a:gd name="connsiteY1" fmla="*/ 0 h 6857999"/>
              <a:gd name="connsiteX2" fmla="*/ 12188952 w 12188952"/>
              <a:gd name="connsiteY2" fmla="*/ 2025675 h 6857999"/>
              <a:gd name="connsiteX3" fmla="*/ 12188952 w 12188952"/>
              <a:gd name="connsiteY3" fmla="*/ 2029008 h 6857999"/>
              <a:gd name="connsiteX4" fmla="*/ 3779523 w 12188952"/>
              <a:gd name="connsiteY4" fmla="*/ 6857999 h 6857999"/>
              <a:gd name="connsiteX5" fmla="*/ 0 w 12188952"/>
              <a:gd name="connsiteY5"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88952" h="6857999">
                <a:moveTo>
                  <a:pt x="0" y="0"/>
                </a:moveTo>
                <a:lnTo>
                  <a:pt x="8540183" y="0"/>
                </a:lnTo>
                <a:lnTo>
                  <a:pt x="12188952" y="2025675"/>
                </a:lnTo>
                <a:lnTo>
                  <a:pt x="12188952" y="2029008"/>
                </a:lnTo>
                <a:lnTo>
                  <a:pt x="3779523" y="6857999"/>
                </a:lnTo>
                <a:lnTo>
                  <a:pt x="0" y="6857999"/>
                </a:lnTo>
                <a:close/>
              </a:path>
            </a:pathLst>
          </a:custGeom>
          <a:solidFill>
            <a:srgbClr val="ECECEB"/>
          </a:solidFill>
        </p:spPr>
        <p:txBody>
          <a:bodyPr wrap="square" rIns="0" bIns="914400" anchor="ctr">
            <a:noAutofit/>
          </a:bodyPr>
          <a:lstStyle>
            <a:lvl1pPr marL="0" indent="0" algn="ctr">
              <a:buNone/>
              <a:defRPr sz="1200">
                <a:solidFill>
                  <a:schemeClr val="bg1"/>
                </a:solidFill>
              </a:defRPr>
            </a:lvl1pPr>
          </a:lstStyle>
          <a:p>
            <a:r>
              <a:rPr lang="en-US" dirty="0"/>
              <a:t>Click icon, drag, or paste to add picture</a:t>
            </a:r>
          </a:p>
        </p:txBody>
      </p:sp>
      <p:pic>
        <p:nvPicPr>
          <p:cNvPr id="6" name="Picture 5">
            <a:extLst>
              <a:ext uri="{FF2B5EF4-FFF2-40B4-BE49-F238E27FC236}">
                <a16:creationId xmlns:a16="http://schemas.microsoft.com/office/drawing/2014/main" id="{057FDC4C-6C08-00F1-506D-C571965635A1}"/>
              </a:ext>
            </a:extLst>
          </p:cNvPr>
          <p:cNvPicPr>
            <a:picLocks noChangeAspect="1"/>
          </p:cNvPicPr>
          <p:nvPr userDrawn="1"/>
        </p:nvPicPr>
        <p:blipFill>
          <a:blip r:embed="rId2"/>
          <a:stretch>
            <a:fillRect/>
          </a:stretch>
        </p:blipFill>
        <p:spPr>
          <a:xfrm rot="16200000">
            <a:off x="4555190" y="-778808"/>
            <a:ext cx="6858000" cy="8415618"/>
          </a:xfrm>
          <a:prstGeom prst="rect">
            <a:avLst/>
          </a:prstGeom>
        </p:spPr>
      </p:pic>
      <p:sp>
        <p:nvSpPr>
          <p:cNvPr id="2" name="Title 1">
            <a:extLst>
              <a:ext uri="{FF2B5EF4-FFF2-40B4-BE49-F238E27FC236}">
                <a16:creationId xmlns:a16="http://schemas.microsoft.com/office/drawing/2014/main" id="{FB5A9C86-86C3-D910-D3B0-5EAA1DBF9143}"/>
              </a:ext>
            </a:extLst>
          </p:cNvPr>
          <p:cNvSpPr>
            <a:spLocks noGrp="1"/>
          </p:cNvSpPr>
          <p:nvPr>
            <p:ph type="title" hasCustomPrompt="1"/>
          </p:nvPr>
        </p:nvSpPr>
        <p:spPr bwMode="white">
          <a:xfrm>
            <a:off x="1093530" y="1050723"/>
            <a:ext cx="9504257" cy="1105175"/>
          </a:xfrm>
        </p:spPr>
        <p:txBody>
          <a:bodyPr wrap="square" anchor="ctr">
            <a:spAutoFit/>
          </a:bodyPr>
          <a:lstStyle>
            <a:lvl1pPr>
              <a:defRPr sz="3990">
                <a:solidFill>
                  <a:schemeClr val="tx1"/>
                </a:solidFill>
              </a:defRPr>
            </a:lvl1pPr>
          </a:lstStyle>
          <a:p>
            <a:r>
              <a:rPr lang="en-US" dirty="0"/>
              <a:t>Click to add </a:t>
            </a:r>
            <a:br>
              <a:rPr lang="en-US" dirty="0"/>
            </a:br>
            <a:r>
              <a:rPr lang="en-US" dirty="0"/>
              <a:t>divider title</a:t>
            </a:r>
          </a:p>
        </p:txBody>
      </p:sp>
      <p:sp>
        <p:nvSpPr>
          <p:cNvPr id="4" name="Date Placeholder 3">
            <a:extLst>
              <a:ext uri="{FF2B5EF4-FFF2-40B4-BE49-F238E27FC236}">
                <a16:creationId xmlns:a16="http://schemas.microsoft.com/office/drawing/2014/main" id="{EA2C5AC1-91CD-51D8-0165-CFACC2E285DF}"/>
              </a:ext>
            </a:extLst>
          </p:cNvPr>
          <p:cNvSpPr>
            <a:spLocks noGrp="1"/>
          </p:cNvSpPr>
          <p:nvPr>
            <p:ph type="dt" sz="half" idx="10"/>
          </p:nvPr>
        </p:nvSpPr>
        <p:spPr bwMode="white"/>
        <p:txBody>
          <a:bodyPr/>
          <a:lstStyle/>
          <a:p>
            <a:fld id="{77643678-0F5B-564C-A597-241F698EF6B4}" type="datetime1">
              <a:rPr lang="en-US" smtClean="0"/>
              <a:t>7/29/2025</a:t>
            </a:fld>
            <a:endParaRPr lang="en-US" dirty="0"/>
          </a:p>
        </p:txBody>
      </p:sp>
      <p:sp>
        <p:nvSpPr>
          <p:cNvPr id="8" name="Footer Placeholder 7">
            <a:extLst>
              <a:ext uri="{FF2B5EF4-FFF2-40B4-BE49-F238E27FC236}">
                <a16:creationId xmlns:a16="http://schemas.microsoft.com/office/drawing/2014/main" id="{B5FC28B1-54EB-A2F5-F426-DACD81E67FA5}"/>
              </a:ext>
            </a:extLst>
          </p:cNvPr>
          <p:cNvSpPr>
            <a:spLocks noGrp="1"/>
          </p:cNvSpPr>
          <p:nvPr>
            <p:ph type="ftr" sz="quarter" idx="11"/>
          </p:nvPr>
        </p:nvSpPr>
        <p:spPr bwMode="white">
          <a:xfrm>
            <a:off x="1336536" y="6384502"/>
            <a:ext cx="1822549" cy="228018"/>
          </a:xfrm>
        </p:spPr>
        <p:txBody>
          <a:bodyPr/>
          <a:lstStyle/>
          <a:p>
            <a:r>
              <a:rPr lang="en-US" dirty="0"/>
              <a:t>© 2024 Cognizant | Private</a:t>
            </a:r>
          </a:p>
        </p:txBody>
      </p:sp>
      <p:sp>
        <p:nvSpPr>
          <p:cNvPr id="9" name="Slide Number Placeholder 8">
            <a:extLst>
              <a:ext uri="{FF2B5EF4-FFF2-40B4-BE49-F238E27FC236}">
                <a16:creationId xmlns:a16="http://schemas.microsoft.com/office/drawing/2014/main" id="{BCD66ACF-9B2A-AD09-9479-57ECBF350002}"/>
              </a:ext>
            </a:extLst>
          </p:cNvPr>
          <p:cNvSpPr>
            <a:spLocks noGrp="1"/>
          </p:cNvSpPr>
          <p:nvPr>
            <p:ph type="sldNum" sz="quarter" idx="12"/>
          </p:nvPr>
        </p:nvSpPr>
        <p:spPr bwMode="white"/>
        <p:txBody>
          <a:bodyPr/>
          <a:lstStyle/>
          <a:p>
            <a:fld id="{38826FC0-333C-E549-9FA3-0EE43DF298A3}" type="slidenum">
              <a:rPr lang="en-US" smtClean="0"/>
              <a:pPr/>
              <a:t>‹#›</a:t>
            </a:fld>
            <a:endParaRPr lang="en-US" dirty="0"/>
          </a:p>
        </p:txBody>
      </p:sp>
      <p:pic>
        <p:nvPicPr>
          <p:cNvPr id="7" name="Cognizant Logo_rgb_rev_2023" descr="Cognizant logo reversed, SVG format">
            <a:extLst>
              <a:ext uri="{FF2B5EF4-FFF2-40B4-BE49-F238E27FC236}">
                <a16:creationId xmlns:a16="http://schemas.microsoft.com/office/drawing/2014/main" id="{3EFA8BBB-F51A-774A-79A1-2A51118DD459}"/>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66" r="66"/>
          <a:stretch/>
        </p:blipFill>
        <p:spPr bwMode="ltGray">
          <a:xfrm>
            <a:off x="14432209" y="6443910"/>
            <a:ext cx="1170432" cy="205448"/>
          </a:xfrm>
          <a:prstGeom prst="rect">
            <a:avLst/>
          </a:prstGeom>
        </p:spPr>
      </p:pic>
    </p:spTree>
    <p:extLst>
      <p:ext uri="{BB962C8B-B14F-4D97-AF65-F5344CB8AC3E}">
        <p14:creationId xmlns:p14="http://schemas.microsoft.com/office/powerpoint/2010/main" val="104379831"/>
      </p:ext>
    </p:extLst>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vider 4 - gradient 1">
    <p:bg>
      <p:bgRef idx="1001">
        <a:schemeClr val="bg1"/>
      </p:bgRef>
    </p:bg>
    <p:spTree>
      <p:nvGrpSpPr>
        <p:cNvPr id="1" name=""/>
        <p:cNvGrpSpPr/>
        <p:nvPr/>
      </p:nvGrpSpPr>
      <p:grpSpPr>
        <a:xfrm>
          <a:off x="0" y="0"/>
          <a:ext cx="0" cy="0"/>
          <a:chOff x="0" y="0"/>
          <a:chExt cx="0" cy="0"/>
        </a:xfrm>
      </p:grpSpPr>
      <p:sp>
        <p:nvSpPr>
          <p:cNvPr id="3" name="Picture Placeholder 24">
            <a:extLst>
              <a:ext uri="{FF2B5EF4-FFF2-40B4-BE49-F238E27FC236}">
                <a16:creationId xmlns:a16="http://schemas.microsoft.com/office/drawing/2014/main" id="{523C1C70-6F99-6127-DED9-82C5AEF6C2D7}"/>
              </a:ext>
            </a:extLst>
          </p:cNvPr>
          <p:cNvSpPr>
            <a:spLocks noGrp="1"/>
          </p:cNvSpPr>
          <p:nvPr>
            <p:ph type="pic" sz="quarter" idx="23" hasCustomPrompt="1"/>
          </p:nvPr>
        </p:nvSpPr>
        <p:spPr>
          <a:xfrm>
            <a:off x="-1" y="1"/>
            <a:ext cx="7050305" cy="6857999"/>
          </a:xfrm>
          <a:custGeom>
            <a:avLst/>
            <a:gdLst>
              <a:gd name="connsiteX0" fmla="*/ 0 w 12192000"/>
              <a:gd name="connsiteY0" fmla="*/ 0 h 6857999"/>
              <a:gd name="connsiteX1" fmla="*/ 4786422 w 12192000"/>
              <a:gd name="connsiteY1" fmla="*/ 0 h 6857999"/>
              <a:gd name="connsiteX2" fmla="*/ 7050305 w 12192000"/>
              <a:gd name="connsiteY2" fmla="*/ 2025630 h 6857999"/>
              <a:gd name="connsiteX3" fmla="*/ 1830747 w 12192000"/>
              <a:gd name="connsiteY3" fmla="*/ 6856286 h 6857999"/>
              <a:gd name="connsiteX4" fmla="*/ 4307988 w 12192000"/>
              <a:gd name="connsiteY4" fmla="*/ 6856286 h 6857999"/>
              <a:gd name="connsiteX5" fmla="*/ 7050400 w 12192000"/>
              <a:gd name="connsiteY5" fmla="*/ 2025542 h 6857999"/>
              <a:gd name="connsiteX6" fmla="*/ 7050313 w 12192000"/>
              <a:gd name="connsiteY6" fmla="*/ 2025622 h 6857999"/>
              <a:gd name="connsiteX7" fmla="*/ 5917127 w 12192000"/>
              <a:gd name="connsiteY7" fmla="*/ 0 h 6857999"/>
              <a:gd name="connsiteX8" fmla="*/ 12192000 w 12192000"/>
              <a:gd name="connsiteY8" fmla="*/ 0 h 6857999"/>
              <a:gd name="connsiteX9" fmla="*/ 12192000 w 12192000"/>
              <a:gd name="connsiteY9" fmla="*/ 6857999 h 6857999"/>
              <a:gd name="connsiteX10" fmla="*/ 0 w 12192000"/>
              <a:gd name="connsiteY10" fmla="*/ 6857999 h 6857999"/>
              <a:gd name="connsiteX0" fmla="*/ 0 w 12192000"/>
              <a:gd name="connsiteY0" fmla="*/ 0 h 6857999"/>
              <a:gd name="connsiteX1" fmla="*/ 4786422 w 12192000"/>
              <a:gd name="connsiteY1" fmla="*/ 0 h 6857999"/>
              <a:gd name="connsiteX2" fmla="*/ 7050305 w 12192000"/>
              <a:gd name="connsiteY2" fmla="*/ 2025630 h 6857999"/>
              <a:gd name="connsiteX3" fmla="*/ 1830747 w 12192000"/>
              <a:gd name="connsiteY3" fmla="*/ 6856286 h 6857999"/>
              <a:gd name="connsiteX4" fmla="*/ 7050400 w 12192000"/>
              <a:gd name="connsiteY4" fmla="*/ 2025542 h 6857999"/>
              <a:gd name="connsiteX5" fmla="*/ 7050313 w 12192000"/>
              <a:gd name="connsiteY5" fmla="*/ 2025622 h 6857999"/>
              <a:gd name="connsiteX6" fmla="*/ 5917127 w 12192000"/>
              <a:gd name="connsiteY6" fmla="*/ 0 h 6857999"/>
              <a:gd name="connsiteX7" fmla="*/ 12192000 w 12192000"/>
              <a:gd name="connsiteY7" fmla="*/ 0 h 6857999"/>
              <a:gd name="connsiteX8" fmla="*/ 12192000 w 12192000"/>
              <a:gd name="connsiteY8" fmla="*/ 6857999 h 6857999"/>
              <a:gd name="connsiteX9" fmla="*/ 0 w 12192000"/>
              <a:gd name="connsiteY9" fmla="*/ 6857999 h 6857999"/>
              <a:gd name="connsiteX10" fmla="*/ 0 w 12192000"/>
              <a:gd name="connsiteY10" fmla="*/ 0 h 6857999"/>
              <a:gd name="connsiteX0" fmla="*/ 0 w 12192000"/>
              <a:gd name="connsiteY0" fmla="*/ 0 h 6857999"/>
              <a:gd name="connsiteX1" fmla="*/ 4786422 w 12192000"/>
              <a:gd name="connsiteY1" fmla="*/ 0 h 6857999"/>
              <a:gd name="connsiteX2" fmla="*/ 7050305 w 12192000"/>
              <a:gd name="connsiteY2" fmla="*/ 2025630 h 6857999"/>
              <a:gd name="connsiteX3" fmla="*/ 1830747 w 12192000"/>
              <a:gd name="connsiteY3" fmla="*/ 6856286 h 6857999"/>
              <a:gd name="connsiteX4" fmla="*/ 7050400 w 12192000"/>
              <a:gd name="connsiteY4" fmla="*/ 2025542 h 6857999"/>
              <a:gd name="connsiteX5" fmla="*/ 7050313 w 12192000"/>
              <a:gd name="connsiteY5" fmla="*/ 2025622 h 6857999"/>
              <a:gd name="connsiteX6" fmla="*/ 12192000 w 12192000"/>
              <a:gd name="connsiteY6" fmla="*/ 0 h 6857999"/>
              <a:gd name="connsiteX7" fmla="*/ 12192000 w 12192000"/>
              <a:gd name="connsiteY7" fmla="*/ 6857999 h 6857999"/>
              <a:gd name="connsiteX8" fmla="*/ 0 w 12192000"/>
              <a:gd name="connsiteY8" fmla="*/ 6857999 h 6857999"/>
              <a:gd name="connsiteX9" fmla="*/ 0 w 12192000"/>
              <a:gd name="connsiteY9" fmla="*/ 0 h 6857999"/>
              <a:gd name="connsiteX0" fmla="*/ 0 w 12192000"/>
              <a:gd name="connsiteY0" fmla="*/ 0 h 6857999"/>
              <a:gd name="connsiteX1" fmla="*/ 4786422 w 12192000"/>
              <a:gd name="connsiteY1" fmla="*/ 0 h 6857999"/>
              <a:gd name="connsiteX2" fmla="*/ 7050305 w 12192000"/>
              <a:gd name="connsiteY2" fmla="*/ 2025630 h 6857999"/>
              <a:gd name="connsiteX3" fmla="*/ 1830747 w 12192000"/>
              <a:gd name="connsiteY3" fmla="*/ 6856286 h 6857999"/>
              <a:gd name="connsiteX4" fmla="*/ 7050400 w 12192000"/>
              <a:gd name="connsiteY4" fmla="*/ 2025542 h 6857999"/>
              <a:gd name="connsiteX5" fmla="*/ 7050313 w 12192000"/>
              <a:gd name="connsiteY5" fmla="*/ 2025622 h 6857999"/>
              <a:gd name="connsiteX6" fmla="*/ 12192000 w 12192000"/>
              <a:gd name="connsiteY6" fmla="*/ 6857999 h 6857999"/>
              <a:gd name="connsiteX7" fmla="*/ 0 w 12192000"/>
              <a:gd name="connsiteY7" fmla="*/ 6857999 h 6857999"/>
              <a:gd name="connsiteX8" fmla="*/ 0 w 12192000"/>
              <a:gd name="connsiteY8" fmla="*/ 0 h 6857999"/>
              <a:gd name="connsiteX0" fmla="*/ 0 w 12382010"/>
              <a:gd name="connsiteY0" fmla="*/ 0 h 6857999"/>
              <a:gd name="connsiteX1" fmla="*/ 4786422 w 12382010"/>
              <a:gd name="connsiteY1" fmla="*/ 0 h 6857999"/>
              <a:gd name="connsiteX2" fmla="*/ 7050305 w 12382010"/>
              <a:gd name="connsiteY2" fmla="*/ 2025630 h 6857999"/>
              <a:gd name="connsiteX3" fmla="*/ 1830747 w 12382010"/>
              <a:gd name="connsiteY3" fmla="*/ 6856286 h 6857999"/>
              <a:gd name="connsiteX4" fmla="*/ 7050400 w 12382010"/>
              <a:gd name="connsiteY4" fmla="*/ 2025542 h 6857999"/>
              <a:gd name="connsiteX5" fmla="*/ 12192000 w 12382010"/>
              <a:gd name="connsiteY5" fmla="*/ 6857999 h 6857999"/>
              <a:gd name="connsiteX6" fmla="*/ 0 w 12382010"/>
              <a:gd name="connsiteY6" fmla="*/ 6857999 h 6857999"/>
              <a:gd name="connsiteX7" fmla="*/ 0 w 12382010"/>
              <a:gd name="connsiteY7" fmla="*/ 0 h 6857999"/>
              <a:gd name="connsiteX0" fmla="*/ 0 w 12192000"/>
              <a:gd name="connsiteY0" fmla="*/ 0 h 6857999"/>
              <a:gd name="connsiteX1" fmla="*/ 4786422 w 12192000"/>
              <a:gd name="connsiteY1" fmla="*/ 0 h 6857999"/>
              <a:gd name="connsiteX2" fmla="*/ 7050305 w 12192000"/>
              <a:gd name="connsiteY2" fmla="*/ 2025630 h 6857999"/>
              <a:gd name="connsiteX3" fmla="*/ 1830747 w 12192000"/>
              <a:gd name="connsiteY3" fmla="*/ 6856286 h 6857999"/>
              <a:gd name="connsiteX4" fmla="*/ 12192000 w 12192000"/>
              <a:gd name="connsiteY4" fmla="*/ 6857999 h 6857999"/>
              <a:gd name="connsiteX5" fmla="*/ 0 w 12192000"/>
              <a:gd name="connsiteY5" fmla="*/ 6857999 h 6857999"/>
              <a:gd name="connsiteX6" fmla="*/ 0 w 12192000"/>
              <a:gd name="connsiteY6" fmla="*/ 0 h 6857999"/>
              <a:gd name="connsiteX0" fmla="*/ 0 w 7050305"/>
              <a:gd name="connsiteY0" fmla="*/ 0 h 6857999"/>
              <a:gd name="connsiteX1" fmla="*/ 4786422 w 7050305"/>
              <a:gd name="connsiteY1" fmla="*/ 0 h 6857999"/>
              <a:gd name="connsiteX2" fmla="*/ 7050305 w 7050305"/>
              <a:gd name="connsiteY2" fmla="*/ 2025630 h 6857999"/>
              <a:gd name="connsiteX3" fmla="*/ 1830747 w 7050305"/>
              <a:gd name="connsiteY3" fmla="*/ 6856286 h 6857999"/>
              <a:gd name="connsiteX4" fmla="*/ 0 w 7050305"/>
              <a:gd name="connsiteY4" fmla="*/ 6857999 h 6857999"/>
              <a:gd name="connsiteX5" fmla="*/ 0 w 7050305"/>
              <a:gd name="connsiteY5"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50305" h="6857999">
                <a:moveTo>
                  <a:pt x="0" y="0"/>
                </a:moveTo>
                <a:lnTo>
                  <a:pt x="4786422" y="0"/>
                </a:lnTo>
                <a:lnTo>
                  <a:pt x="7050305" y="2025630"/>
                </a:lnTo>
                <a:lnTo>
                  <a:pt x="1830747" y="6856286"/>
                </a:lnTo>
                <a:lnTo>
                  <a:pt x="0" y="6857999"/>
                </a:lnTo>
                <a:lnTo>
                  <a:pt x="0" y="0"/>
                </a:lnTo>
                <a:close/>
              </a:path>
            </a:pathLst>
          </a:custGeom>
          <a:solidFill>
            <a:srgbClr val="ECECEB"/>
          </a:solidFill>
        </p:spPr>
        <p:txBody>
          <a:bodyPr wrap="square" lIns="457200" rIns="274320" bIns="914400" anchor="ctr">
            <a:noAutofit/>
          </a:bodyPr>
          <a:lstStyle>
            <a:lvl1pPr marL="0" indent="0" algn="ctr">
              <a:buNone/>
              <a:defRPr sz="1200">
                <a:solidFill>
                  <a:schemeClr val="tx1"/>
                </a:solidFill>
              </a:defRPr>
            </a:lvl1pPr>
          </a:lstStyle>
          <a:p>
            <a:r>
              <a:rPr lang="en-US" dirty="0"/>
              <a:t>Click icon, drag, or paste to add picture</a:t>
            </a:r>
          </a:p>
        </p:txBody>
      </p:sp>
      <p:pic>
        <p:nvPicPr>
          <p:cNvPr id="6" name="Picture 5">
            <a:extLst>
              <a:ext uri="{FF2B5EF4-FFF2-40B4-BE49-F238E27FC236}">
                <a16:creationId xmlns:a16="http://schemas.microsoft.com/office/drawing/2014/main" id="{A3953888-BF9E-F06C-9CA6-012AF2DC19F4}"/>
              </a:ext>
            </a:extLst>
          </p:cNvPr>
          <p:cNvPicPr>
            <a:picLocks noChangeAspect="1"/>
          </p:cNvPicPr>
          <p:nvPr userDrawn="1"/>
        </p:nvPicPr>
        <p:blipFill>
          <a:blip r:embed="rId2"/>
          <a:stretch>
            <a:fillRect/>
          </a:stretch>
        </p:blipFill>
        <p:spPr>
          <a:xfrm rot="16200000">
            <a:off x="1010600" y="818200"/>
            <a:ext cx="6858000" cy="5221599"/>
          </a:xfrm>
          <a:prstGeom prst="rect">
            <a:avLst/>
          </a:prstGeom>
        </p:spPr>
      </p:pic>
      <p:sp>
        <p:nvSpPr>
          <p:cNvPr id="2" name="Title 1">
            <a:extLst>
              <a:ext uri="{FF2B5EF4-FFF2-40B4-BE49-F238E27FC236}">
                <a16:creationId xmlns:a16="http://schemas.microsoft.com/office/drawing/2014/main" id="{FB5A9C86-86C3-D910-D3B0-5EAA1DBF9143}"/>
              </a:ext>
            </a:extLst>
          </p:cNvPr>
          <p:cNvSpPr>
            <a:spLocks noGrp="1"/>
          </p:cNvSpPr>
          <p:nvPr>
            <p:ph type="title" hasCustomPrompt="1"/>
          </p:nvPr>
        </p:nvSpPr>
        <p:spPr bwMode="black">
          <a:xfrm>
            <a:off x="9897526" y="1532338"/>
            <a:ext cx="5710654" cy="1105175"/>
          </a:xfrm>
        </p:spPr>
        <p:txBody>
          <a:bodyPr wrap="square" anchor="ctr">
            <a:spAutoFit/>
          </a:bodyPr>
          <a:lstStyle>
            <a:lvl1pPr>
              <a:defRPr sz="3990">
                <a:solidFill>
                  <a:schemeClr val="tx1"/>
                </a:solidFill>
              </a:defRPr>
            </a:lvl1pPr>
          </a:lstStyle>
          <a:p>
            <a:r>
              <a:rPr lang="en-US" dirty="0"/>
              <a:t>Click to add divider title</a:t>
            </a:r>
          </a:p>
        </p:txBody>
      </p:sp>
      <p:sp>
        <p:nvSpPr>
          <p:cNvPr id="4" name="Date Placeholder 3">
            <a:extLst>
              <a:ext uri="{FF2B5EF4-FFF2-40B4-BE49-F238E27FC236}">
                <a16:creationId xmlns:a16="http://schemas.microsoft.com/office/drawing/2014/main" id="{EA2C5AC1-91CD-51D8-0165-CFACC2E285DF}"/>
              </a:ext>
            </a:extLst>
          </p:cNvPr>
          <p:cNvSpPr>
            <a:spLocks noGrp="1"/>
          </p:cNvSpPr>
          <p:nvPr>
            <p:ph type="dt" sz="half" idx="10"/>
          </p:nvPr>
        </p:nvSpPr>
        <p:spPr bwMode="white"/>
        <p:txBody>
          <a:bodyPr/>
          <a:lstStyle>
            <a:lvl1pPr>
              <a:defRPr>
                <a:solidFill>
                  <a:schemeClr val="bg1"/>
                </a:solidFill>
              </a:defRPr>
            </a:lvl1pPr>
          </a:lstStyle>
          <a:p>
            <a:fld id="{77643678-0F5B-564C-A597-241F698EF6B4}" type="datetime1">
              <a:rPr lang="en-US" smtClean="0"/>
              <a:pPr/>
              <a:t>7/29/2025</a:t>
            </a:fld>
            <a:endParaRPr lang="en-US" dirty="0"/>
          </a:p>
        </p:txBody>
      </p:sp>
      <p:sp>
        <p:nvSpPr>
          <p:cNvPr id="8" name="Footer Placeholder 7">
            <a:extLst>
              <a:ext uri="{FF2B5EF4-FFF2-40B4-BE49-F238E27FC236}">
                <a16:creationId xmlns:a16="http://schemas.microsoft.com/office/drawing/2014/main" id="{B5FC28B1-54EB-A2F5-F426-DACD81E67FA5}"/>
              </a:ext>
            </a:extLst>
          </p:cNvPr>
          <p:cNvSpPr>
            <a:spLocks noGrp="1"/>
          </p:cNvSpPr>
          <p:nvPr>
            <p:ph type="ftr" sz="quarter" idx="11"/>
          </p:nvPr>
        </p:nvSpPr>
        <p:spPr bwMode="white">
          <a:xfrm>
            <a:off x="1336536" y="6384502"/>
            <a:ext cx="1822549" cy="228018"/>
          </a:xfrm>
        </p:spPr>
        <p:txBody>
          <a:bodyPr/>
          <a:lstStyle>
            <a:lvl1pPr>
              <a:defRPr>
                <a:solidFill>
                  <a:schemeClr val="bg1"/>
                </a:solidFill>
              </a:defRPr>
            </a:lvl1pPr>
          </a:lstStyle>
          <a:p>
            <a:r>
              <a:rPr lang="en-US" dirty="0"/>
              <a:t>© 2024 Cognizant | Private</a:t>
            </a:r>
          </a:p>
        </p:txBody>
      </p:sp>
      <p:sp>
        <p:nvSpPr>
          <p:cNvPr id="9" name="Slide Number Placeholder 8">
            <a:extLst>
              <a:ext uri="{FF2B5EF4-FFF2-40B4-BE49-F238E27FC236}">
                <a16:creationId xmlns:a16="http://schemas.microsoft.com/office/drawing/2014/main" id="{BCD66ACF-9B2A-AD09-9479-57ECBF350002}"/>
              </a:ext>
            </a:extLst>
          </p:cNvPr>
          <p:cNvSpPr>
            <a:spLocks noGrp="1"/>
          </p:cNvSpPr>
          <p:nvPr>
            <p:ph type="sldNum" sz="quarter" idx="12"/>
          </p:nvPr>
        </p:nvSpPr>
        <p:spPr bwMode="white"/>
        <p:txBody>
          <a:bodyPr/>
          <a:lstStyle>
            <a:lvl1pPr>
              <a:defRPr>
                <a:solidFill>
                  <a:schemeClr val="bg1"/>
                </a:solidFill>
              </a:defRPr>
            </a:lvl1p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3236406410"/>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vider 4 - gradient 2">
    <p:bg>
      <p:bgRef idx="1001">
        <a:schemeClr val="bg1"/>
      </p:bgRef>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0AED563-A159-2D81-0FD6-8A4F843D2962}"/>
              </a:ext>
            </a:extLst>
          </p:cNvPr>
          <p:cNvPicPr>
            <a:picLocks noChangeAspect="1"/>
          </p:cNvPicPr>
          <p:nvPr userDrawn="1"/>
        </p:nvPicPr>
        <p:blipFill>
          <a:blip r:embed="rId2"/>
          <a:stretch>
            <a:fillRect/>
          </a:stretch>
        </p:blipFill>
        <p:spPr>
          <a:xfrm rot="16200000">
            <a:off x="1010600" y="818200"/>
            <a:ext cx="6858000" cy="5221599"/>
          </a:xfrm>
          <a:prstGeom prst="rect">
            <a:avLst/>
          </a:prstGeom>
        </p:spPr>
      </p:pic>
      <p:sp>
        <p:nvSpPr>
          <p:cNvPr id="5" name="Picture Placeholder 24">
            <a:extLst>
              <a:ext uri="{FF2B5EF4-FFF2-40B4-BE49-F238E27FC236}">
                <a16:creationId xmlns:a16="http://schemas.microsoft.com/office/drawing/2014/main" id="{01F3FF3A-B144-B51B-6E88-CACDD01CF557}"/>
              </a:ext>
            </a:extLst>
          </p:cNvPr>
          <p:cNvSpPr>
            <a:spLocks noGrp="1"/>
          </p:cNvSpPr>
          <p:nvPr>
            <p:ph type="pic" sz="quarter" idx="23" hasCustomPrompt="1"/>
          </p:nvPr>
        </p:nvSpPr>
        <p:spPr>
          <a:xfrm>
            <a:off x="-1" y="1"/>
            <a:ext cx="7050305" cy="6857999"/>
          </a:xfrm>
          <a:custGeom>
            <a:avLst/>
            <a:gdLst>
              <a:gd name="connsiteX0" fmla="*/ 0 w 12192000"/>
              <a:gd name="connsiteY0" fmla="*/ 0 h 6857999"/>
              <a:gd name="connsiteX1" fmla="*/ 4786422 w 12192000"/>
              <a:gd name="connsiteY1" fmla="*/ 0 h 6857999"/>
              <a:gd name="connsiteX2" fmla="*/ 7050305 w 12192000"/>
              <a:gd name="connsiteY2" fmla="*/ 2025630 h 6857999"/>
              <a:gd name="connsiteX3" fmla="*/ 1830747 w 12192000"/>
              <a:gd name="connsiteY3" fmla="*/ 6856286 h 6857999"/>
              <a:gd name="connsiteX4" fmla="*/ 4307988 w 12192000"/>
              <a:gd name="connsiteY4" fmla="*/ 6856286 h 6857999"/>
              <a:gd name="connsiteX5" fmla="*/ 7050400 w 12192000"/>
              <a:gd name="connsiteY5" fmla="*/ 2025542 h 6857999"/>
              <a:gd name="connsiteX6" fmla="*/ 7050313 w 12192000"/>
              <a:gd name="connsiteY6" fmla="*/ 2025622 h 6857999"/>
              <a:gd name="connsiteX7" fmla="*/ 5917127 w 12192000"/>
              <a:gd name="connsiteY7" fmla="*/ 0 h 6857999"/>
              <a:gd name="connsiteX8" fmla="*/ 12192000 w 12192000"/>
              <a:gd name="connsiteY8" fmla="*/ 0 h 6857999"/>
              <a:gd name="connsiteX9" fmla="*/ 12192000 w 12192000"/>
              <a:gd name="connsiteY9" fmla="*/ 6857999 h 6857999"/>
              <a:gd name="connsiteX10" fmla="*/ 0 w 12192000"/>
              <a:gd name="connsiteY10" fmla="*/ 6857999 h 6857999"/>
              <a:gd name="connsiteX0" fmla="*/ 0 w 12192000"/>
              <a:gd name="connsiteY0" fmla="*/ 0 h 6857999"/>
              <a:gd name="connsiteX1" fmla="*/ 4786422 w 12192000"/>
              <a:gd name="connsiteY1" fmla="*/ 0 h 6857999"/>
              <a:gd name="connsiteX2" fmla="*/ 7050305 w 12192000"/>
              <a:gd name="connsiteY2" fmla="*/ 2025630 h 6857999"/>
              <a:gd name="connsiteX3" fmla="*/ 1830747 w 12192000"/>
              <a:gd name="connsiteY3" fmla="*/ 6856286 h 6857999"/>
              <a:gd name="connsiteX4" fmla="*/ 7050400 w 12192000"/>
              <a:gd name="connsiteY4" fmla="*/ 2025542 h 6857999"/>
              <a:gd name="connsiteX5" fmla="*/ 7050313 w 12192000"/>
              <a:gd name="connsiteY5" fmla="*/ 2025622 h 6857999"/>
              <a:gd name="connsiteX6" fmla="*/ 5917127 w 12192000"/>
              <a:gd name="connsiteY6" fmla="*/ 0 h 6857999"/>
              <a:gd name="connsiteX7" fmla="*/ 12192000 w 12192000"/>
              <a:gd name="connsiteY7" fmla="*/ 0 h 6857999"/>
              <a:gd name="connsiteX8" fmla="*/ 12192000 w 12192000"/>
              <a:gd name="connsiteY8" fmla="*/ 6857999 h 6857999"/>
              <a:gd name="connsiteX9" fmla="*/ 0 w 12192000"/>
              <a:gd name="connsiteY9" fmla="*/ 6857999 h 6857999"/>
              <a:gd name="connsiteX10" fmla="*/ 0 w 12192000"/>
              <a:gd name="connsiteY10" fmla="*/ 0 h 6857999"/>
              <a:gd name="connsiteX0" fmla="*/ 0 w 12192000"/>
              <a:gd name="connsiteY0" fmla="*/ 0 h 6857999"/>
              <a:gd name="connsiteX1" fmla="*/ 4786422 w 12192000"/>
              <a:gd name="connsiteY1" fmla="*/ 0 h 6857999"/>
              <a:gd name="connsiteX2" fmla="*/ 7050305 w 12192000"/>
              <a:gd name="connsiteY2" fmla="*/ 2025630 h 6857999"/>
              <a:gd name="connsiteX3" fmla="*/ 1830747 w 12192000"/>
              <a:gd name="connsiteY3" fmla="*/ 6856286 h 6857999"/>
              <a:gd name="connsiteX4" fmla="*/ 7050400 w 12192000"/>
              <a:gd name="connsiteY4" fmla="*/ 2025542 h 6857999"/>
              <a:gd name="connsiteX5" fmla="*/ 7050313 w 12192000"/>
              <a:gd name="connsiteY5" fmla="*/ 2025622 h 6857999"/>
              <a:gd name="connsiteX6" fmla="*/ 12192000 w 12192000"/>
              <a:gd name="connsiteY6" fmla="*/ 0 h 6857999"/>
              <a:gd name="connsiteX7" fmla="*/ 12192000 w 12192000"/>
              <a:gd name="connsiteY7" fmla="*/ 6857999 h 6857999"/>
              <a:gd name="connsiteX8" fmla="*/ 0 w 12192000"/>
              <a:gd name="connsiteY8" fmla="*/ 6857999 h 6857999"/>
              <a:gd name="connsiteX9" fmla="*/ 0 w 12192000"/>
              <a:gd name="connsiteY9" fmla="*/ 0 h 6857999"/>
              <a:gd name="connsiteX0" fmla="*/ 0 w 12192000"/>
              <a:gd name="connsiteY0" fmla="*/ 0 h 6857999"/>
              <a:gd name="connsiteX1" fmla="*/ 4786422 w 12192000"/>
              <a:gd name="connsiteY1" fmla="*/ 0 h 6857999"/>
              <a:gd name="connsiteX2" fmla="*/ 7050305 w 12192000"/>
              <a:gd name="connsiteY2" fmla="*/ 2025630 h 6857999"/>
              <a:gd name="connsiteX3" fmla="*/ 1830747 w 12192000"/>
              <a:gd name="connsiteY3" fmla="*/ 6856286 h 6857999"/>
              <a:gd name="connsiteX4" fmla="*/ 7050400 w 12192000"/>
              <a:gd name="connsiteY4" fmla="*/ 2025542 h 6857999"/>
              <a:gd name="connsiteX5" fmla="*/ 7050313 w 12192000"/>
              <a:gd name="connsiteY5" fmla="*/ 2025622 h 6857999"/>
              <a:gd name="connsiteX6" fmla="*/ 12192000 w 12192000"/>
              <a:gd name="connsiteY6" fmla="*/ 6857999 h 6857999"/>
              <a:gd name="connsiteX7" fmla="*/ 0 w 12192000"/>
              <a:gd name="connsiteY7" fmla="*/ 6857999 h 6857999"/>
              <a:gd name="connsiteX8" fmla="*/ 0 w 12192000"/>
              <a:gd name="connsiteY8" fmla="*/ 0 h 6857999"/>
              <a:gd name="connsiteX0" fmla="*/ 0 w 12382010"/>
              <a:gd name="connsiteY0" fmla="*/ 0 h 6857999"/>
              <a:gd name="connsiteX1" fmla="*/ 4786422 w 12382010"/>
              <a:gd name="connsiteY1" fmla="*/ 0 h 6857999"/>
              <a:gd name="connsiteX2" fmla="*/ 7050305 w 12382010"/>
              <a:gd name="connsiteY2" fmla="*/ 2025630 h 6857999"/>
              <a:gd name="connsiteX3" fmla="*/ 1830747 w 12382010"/>
              <a:gd name="connsiteY3" fmla="*/ 6856286 h 6857999"/>
              <a:gd name="connsiteX4" fmla="*/ 7050400 w 12382010"/>
              <a:gd name="connsiteY4" fmla="*/ 2025542 h 6857999"/>
              <a:gd name="connsiteX5" fmla="*/ 12192000 w 12382010"/>
              <a:gd name="connsiteY5" fmla="*/ 6857999 h 6857999"/>
              <a:gd name="connsiteX6" fmla="*/ 0 w 12382010"/>
              <a:gd name="connsiteY6" fmla="*/ 6857999 h 6857999"/>
              <a:gd name="connsiteX7" fmla="*/ 0 w 12382010"/>
              <a:gd name="connsiteY7" fmla="*/ 0 h 6857999"/>
              <a:gd name="connsiteX0" fmla="*/ 0 w 12192000"/>
              <a:gd name="connsiteY0" fmla="*/ 0 h 6857999"/>
              <a:gd name="connsiteX1" fmla="*/ 4786422 w 12192000"/>
              <a:gd name="connsiteY1" fmla="*/ 0 h 6857999"/>
              <a:gd name="connsiteX2" fmla="*/ 7050305 w 12192000"/>
              <a:gd name="connsiteY2" fmla="*/ 2025630 h 6857999"/>
              <a:gd name="connsiteX3" fmla="*/ 1830747 w 12192000"/>
              <a:gd name="connsiteY3" fmla="*/ 6856286 h 6857999"/>
              <a:gd name="connsiteX4" fmla="*/ 12192000 w 12192000"/>
              <a:gd name="connsiteY4" fmla="*/ 6857999 h 6857999"/>
              <a:gd name="connsiteX5" fmla="*/ 0 w 12192000"/>
              <a:gd name="connsiteY5" fmla="*/ 6857999 h 6857999"/>
              <a:gd name="connsiteX6" fmla="*/ 0 w 12192000"/>
              <a:gd name="connsiteY6" fmla="*/ 0 h 6857999"/>
              <a:gd name="connsiteX0" fmla="*/ 0 w 7050305"/>
              <a:gd name="connsiteY0" fmla="*/ 0 h 6857999"/>
              <a:gd name="connsiteX1" fmla="*/ 4786422 w 7050305"/>
              <a:gd name="connsiteY1" fmla="*/ 0 h 6857999"/>
              <a:gd name="connsiteX2" fmla="*/ 7050305 w 7050305"/>
              <a:gd name="connsiteY2" fmla="*/ 2025630 h 6857999"/>
              <a:gd name="connsiteX3" fmla="*/ 1830747 w 7050305"/>
              <a:gd name="connsiteY3" fmla="*/ 6856286 h 6857999"/>
              <a:gd name="connsiteX4" fmla="*/ 0 w 7050305"/>
              <a:gd name="connsiteY4" fmla="*/ 6857999 h 6857999"/>
              <a:gd name="connsiteX5" fmla="*/ 0 w 7050305"/>
              <a:gd name="connsiteY5"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50305" h="6857999">
                <a:moveTo>
                  <a:pt x="0" y="0"/>
                </a:moveTo>
                <a:lnTo>
                  <a:pt x="4786422" y="0"/>
                </a:lnTo>
                <a:lnTo>
                  <a:pt x="7050305" y="2025630"/>
                </a:lnTo>
                <a:lnTo>
                  <a:pt x="1830747" y="6856286"/>
                </a:lnTo>
                <a:lnTo>
                  <a:pt x="0" y="6857999"/>
                </a:lnTo>
                <a:lnTo>
                  <a:pt x="0" y="0"/>
                </a:lnTo>
                <a:close/>
              </a:path>
            </a:pathLst>
          </a:custGeom>
          <a:solidFill>
            <a:srgbClr val="ECECEB"/>
          </a:solidFill>
        </p:spPr>
        <p:txBody>
          <a:bodyPr wrap="square" lIns="457200" rIns="274320" bIns="914400" anchor="ctr">
            <a:noAutofit/>
          </a:bodyPr>
          <a:lstStyle>
            <a:lvl1pPr marL="0" indent="0" algn="ctr">
              <a:buNone/>
              <a:defRPr sz="1200">
                <a:solidFill>
                  <a:schemeClr val="tx1"/>
                </a:solidFill>
              </a:defRPr>
            </a:lvl1pPr>
          </a:lstStyle>
          <a:p>
            <a:r>
              <a:rPr lang="en-US" dirty="0"/>
              <a:t>Click icon, drag, or paste to add picture</a:t>
            </a:r>
          </a:p>
        </p:txBody>
      </p:sp>
      <p:sp>
        <p:nvSpPr>
          <p:cNvPr id="4" name="Date Placeholder 3">
            <a:extLst>
              <a:ext uri="{FF2B5EF4-FFF2-40B4-BE49-F238E27FC236}">
                <a16:creationId xmlns:a16="http://schemas.microsoft.com/office/drawing/2014/main" id="{EA2C5AC1-91CD-51D8-0165-CFACC2E285DF}"/>
              </a:ext>
            </a:extLst>
          </p:cNvPr>
          <p:cNvSpPr>
            <a:spLocks noGrp="1"/>
          </p:cNvSpPr>
          <p:nvPr>
            <p:ph type="dt" sz="half" idx="10"/>
          </p:nvPr>
        </p:nvSpPr>
        <p:spPr bwMode="white"/>
        <p:txBody>
          <a:bodyPr/>
          <a:lstStyle>
            <a:lvl1pPr>
              <a:defRPr>
                <a:solidFill>
                  <a:schemeClr val="bg1"/>
                </a:solidFill>
              </a:defRPr>
            </a:lvl1pPr>
          </a:lstStyle>
          <a:p>
            <a:fld id="{77643678-0F5B-564C-A597-241F698EF6B4}" type="datetime1">
              <a:rPr lang="en-US" smtClean="0"/>
              <a:pPr/>
              <a:t>7/29/2025</a:t>
            </a:fld>
            <a:endParaRPr lang="en-US" dirty="0"/>
          </a:p>
        </p:txBody>
      </p:sp>
      <p:sp>
        <p:nvSpPr>
          <p:cNvPr id="8" name="Footer Placeholder 7">
            <a:extLst>
              <a:ext uri="{FF2B5EF4-FFF2-40B4-BE49-F238E27FC236}">
                <a16:creationId xmlns:a16="http://schemas.microsoft.com/office/drawing/2014/main" id="{B5FC28B1-54EB-A2F5-F426-DACD81E67FA5}"/>
              </a:ext>
            </a:extLst>
          </p:cNvPr>
          <p:cNvSpPr>
            <a:spLocks noGrp="1"/>
          </p:cNvSpPr>
          <p:nvPr>
            <p:ph type="ftr" sz="quarter" idx="11"/>
          </p:nvPr>
        </p:nvSpPr>
        <p:spPr bwMode="white">
          <a:xfrm>
            <a:off x="1336536" y="6384502"/>
            <a:ext cx="1822549" cy="228018"/>
          </a:xfrm>
        </p:spPr>
        <p:txBody>
          <a:bodyPr/>
          <a:lstStyle>
            <a:lvl1pPr>
              <a:defRPr>
                <a:solidFill>
                  <a:schemeClr val="bg1"/>
                </a:solidFill>
              </a:defRPr>
            </a:lvl1pPr>
          </a:lstStyle>
          <a:p>
            <a:r>
              <a:rPr lang="en-US" dirty="0"/>
              <a:t>© 2024 Cognizant | Private</a:t>
            </a:r>
          </a:p>
        </p:txBody>
      </p:sp>
      <p:sp>
        <p:nvSpPr>
          <p:cNvPr id="9" name="Slide Number Placeholder 8">
            <a:extLst>
              <a:ext uri="{FF2B5EF4-FFF2-40B4-BE49-F238E27FC236}">
                <a16:creationId xmlns:a16="http://schemas.microsoft.com/office/drawing/2014/main" id="{BCD66ACF-9B2A-AD09-9479-57ECBF350002}"/>
              </a:ext>
            </a:extLst>
          </p:cNvPr>
          <p:cNvSpPr>
            <a:spLocks noGrp="1"/>
          </p:cNvSpPr>
          <p:nvPr>
            <p:ph type="sldNum" sz="quarter" idx="12"/>
          </p:nvPr>
        </p:nvSpPr>
        <p:spPr bwMode="white"/>
        <p:txBody>
          <a:bodyPr/>
          <a:lstStyle>
            <a:lvl1pPr>
              <a:defRPr>
                <a:solidFill>
                  <a:schemeClr val="bg1"/>
                </a:solidFill>
              </a:defRPr>
            </a:lvl1pPr>
          </a:lstStyle>
          <a:p>
            <a:fld id="{38826FC0-333C-E549-9FA3-0EE43DF298A3}" type="slidenum">
              <a:rPr lang="en-US" smtClean="0"/>
              <a:pPr/>
              <a:t>‹#›</a:t>
            </a:fld>
            <a:endParaRPr lang="en-US" dirty="0"/>
          </a:p>
        </p:txBody>
      </p:sp>
      <p:sp>
        <p:nvSpPr>
          <p:cNvPr id="2" name="Title 1">
            <a:extLst>
              <a:ext uri="{FF2B5EF4-FFF2-40B4-BE49-F238E27FC236}">
                <a16:creationId xmlns:a16="http://schemas.microsoft.com/office/drawing/2014/main" id="{FB5A9C86-86C3-D910-D3B0-5EAA1DBF9143}"/>
              </a:ext>
            </a:extLst>
          </p:cNvPr>
          <p:cNvSpPr>
            <a:spLocks noGrp="1"/>
          </p:cNvSpPr>
          <p:nvPr>
            <p:ph type="title" hasCustomPrompt="1"/>
          </p:nvPr>
        </p:nvSpPr>
        <p:spPr bwMode="black">
          <a:xfrm>
            <a:off x="9897526" y="1532338"/>
            <a:ext cx="5710654" cy="1105175"/>
          </a:xfrm>
        </p:spPr>
        <p:txBody>
          <a:bodyPr wrap="square" anchor="ctr">
            <a:spAutoFit/>
          </a:bodyPr>
          <a:lstStyle>
            <a:lvl1pPr>
              <a:defRPr sz="3990">
                <a:solidFill>
                  <a:schemeClr val="tx1"/>
                </a:solidFill>
              </a:defRPr>
            </a:lvl1pPr>
          </a:lstStyle>
          <a:p>
            <a:r>
              <a:rPr lang="en-US" dirty="0"/>
              <a:t>Click to add divider title</a:t>
            </a:r>
          </a:p>
        </p:txBody>
      </p:sp>
    </p:spTree>
    <p:extLst>
      <p:ext uri="{BB962C8B-B14F-4D97-AF65-F5344CB8AC3E}">
        <p14:creationId xmlns:p14="http://schemas.microsoft.com/office/powerpoint/2010/main" val="1820287847"/>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vider 4 - gradient 3">
    <p:bg>
      <p:bgRef idx="1001">
        <a:schemeClr val="bg1"/>
      </p:bgRef>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B98589B-B1C6-98FA-95A8-B2622F21C882}"/>
              </a:ext>
            </a:extLst>
          </p:cNvPr>
          <p:cNvPicPr>
            <a:picLocks noChangeAspect="1"/>
          </p:cNvPicPr>
          <p:nvPr userDrawn="1"/>
        </p:nvPicPr>
        <p:blipFill>
          <a:blip r:embed="rId2"/>
          <a:stretch>
            <a:fillRect/>
          </a:stretch>
        </p:blipFill>
        <p:spPr>
          <a:xfrm rot="16200000">
            <a:off x="1010600" y="818200"/>
            <a:ext cx="6858000" cy="5221599"/>
          </a:xfrm>
          <a:prstGeom prst="rect">
            <a:avLst/>
          </a:prstGeom>
        </p:spPr>
      </p:pic>
      <p:sp>
        <p:nvSpPr>
          <p:cNvPr id="5" name="Picture Placeholder 24">
            <a:extLst>
              <a:ext uri="{FF2B5EF4-FFF2-40B4-BE49-F238E27FC236}">
                <a16:creationId xmlns:a16="http://schemas.microsoft.com/office/drawing/2014/main" id="{28E4DAE6-A0CD-8785-E917-33183586B8A8}"/>
              </a:ext>
            </a:extLst>
          </p:cNvPr>
          <p:cNvSpPr>
            <a:spLocks noGrp="1"/>
          </p:cNvSpPr>
          <p:nvPr>
            <p:ph type="pic" sz="quarter" idx="23" hasCustomPrompt="1"/>
          </p:nvPr>
        </p:nvSpPr>
        <p:spPr>
          <a:xfrm>
            <a:off x="-1" y="1"/>
            <a:ext cx="7050305" cy="6857999"/>
          </a:xfrm>
          <a:custGeom>
            <a:avLst/>
            <a:gdLst>
              <a:gd name="connsiteX0" fmla="*/ 0 w 12192000"/>
              <a:gd name="connsiteY0" fmla="*/ 0 h 6857999"/>
              <a:gd name="connsiteX1" fmla="*/ 4786422 w 12192000"/>
              <a:gd name="connsiteY1" fmla="*/ 0 h 6857999"/>
              <a:gd name="connsiteX2" fmla="*/ 7050305 w 12192000"/>
              <a:gd name="connsiteY2" fmla="*/ 2025630 h 6857999"/>
              <a:gd name="connsiteX3" fmla="*/ 1830747 w 12192000"/>
              <a:gd name="connsiteY3" fmla="*/ 6856286 h 6857999"/>
              <a:gd name="connsiteX4" fmla="*/ 4307988 w 12192000"/>
              <a:gd name="connsiteY4" fmla="*/ 6856286 h 6857999"/>
              <a:gd name="connsiteX5" fmla="*/ 7050400 w 12192000"/>
              <a:gd name="connsiteY5" fmla="*/ 2025542 h 6857999"/>
              <a:gd name="connsiteX6" fmla="*/ 7050313 w 12192000"/>
              <a:gd name="connsiteY6" fmla="*/ 2025622 h 6857999"/>
              <a:gd name="connsiteX7" fmla="*/ 5917127 w 12192000"/>
              <a:gd name="connsiteY7" fmla="*/ 0 h 6857999"/>
              <a:gd name="connsiteX8" fmla="*/ 12192000 w 12192000"/>
              <a:gd name="connsiteY8" fmla="*/ 0 h 6857999"/>
              <a:gd name="connsiteX9" fmla="*/ 12192000 w 12192000"/>
              <a:gd name="connsiteY9" fmla="*/ 6857999 h 6857999"/>
              <a:gd name="connsiteX10" fmla="*/ 0 w 12192000"/>
              <a:gd name="connsiteY10" fmla="*/ 6857999 h 6857999"/>
              <a:gd name="connsiteX0" fmla="*/ 0 w 12192000"/>
              <a:gd name="connsiteY0" fmla="*/ 0 h 6857999"/>
              <a:gd name="connsiteX1" fmla="*/ 4786422 w 12192000"/>
              <a:gd name="connsiteY1" fmla="*/ 0 h 6857999"/>
              <a:gd name="connsiteX2" fmla="*/ 7050305 w 12192000"/>
              <a:gd name="connsiteY2" fmla="*/ 2025630 h 6857999"/>
              <a:gd name="connsiteX3" fmla="*/ 1830747 w 12192000"/>
              <a:gd name="connsiteY3" fmla="*/ 6856286 h 6857999"/>
              <a:gd name="connsiteX4" fmla="*/ 7050400 w 12192000"/>
              <a:gd name="connsiteY4" fmla="*/ 2025542 h 6857999"/>
              <a:gd name="connsiteX5" fmla="*/ 7050313 w 12192000"/>
              <a:gd name="connsiteY5" fmla="*/ 2025622 h 6857999"/>
              <a:gd name="connsiteX6" fmla="*/ 5917127 w 12192000"/>
              <a:gd name="connsiteY6" fmla="*/ 0 h 6857999"/>
              <a:gd name="connsiteX7" fmla="*/ 12192000 w 12192000"/>
              <a:gd name="connsiteY7" fmla="*/ 0 h 6857999"/>
              <a:gd name="connsiteX8" fmla="*/ 12192000 w 12192000"/>
              <a:gd name="connsiteY8" fmla="*/ 6857999 h 6857999"/>
              <a:gd name="connsiteX9" fmla="*/ 0 w 12192000"/>
              <a:gd name="connsiteY9" fmla="*/ 6857999 h 6857999"/>
              <a:gd name="connsiteX10" fmla="*/ 0 w 12192000"/>
              <a:gd name="connsiteY10" fmla="*/ 0 h 6857999"/>
              <a:gd name="connsiteX0" fmla="*/ 0 w 12192000"/>
              <a:gd name="connsiteY0" fmla="*/ 0 h 6857999"/>
              <a:gd name="connsiteX1" fmla="*/ 4786422 w 12192000"/>
              <a:gd name="connsiteY1" fmla="*/ 0 h 6857999"/>
              <a:gd name="connsiteX2" fmla="*/ 7050305 w 12192000"/>
              <a:gd name="connsiteY2" fmla="*/ 2025630 h 6857999"/>
              <a:gd name="connsiteX3" fmla="*/ 1830747 w 12192000"/>
              <a:gd name="connsiteY3" fmla="*/ 6856286 h 6857999"/>
              <a:gd name="connsiteX4" fmla="*/ 7050400 w 12192000"/>
              <a:gd name="connsiteY4" fmla="*/ 2025542 h 6857999"/>
              <a:gd name="connsiteX5" fmla="*/ 7050313 w 12192000"/>
              <a:gd name="connsiteY5" fmla="*/ 2025622 h 6857999"/>
              <a:gd name="connsiteX6" fmla="*/ 12192000 w 12192000"/>
              <a:gd name="connsiteY6" fmla="*/ 0 h 6857999"/>
              <a:gd name="connsiteX7" fmla="*/ 12192000 w 12192000"/>
              <a:gd name="connsiteY7" fmla="*/ 6857999 h 6857999"/>
              <a:gd name="connsiteX8" fmla="*/ 0 w 12192000"/>
              <a:gd name="connsiteY8" fmla="*/ 6857999 h 6857999"/>
              <a:gd name="connsiteX9" fmla="*/ 0 w 12192000"/>
              <a:gd name="connsiteY9" fmla="*/ 0 h 6857999"/>
              <a:gd name="connsiteX0" fmla="*/ 0 w 12192000"/>
              <a:gd name="connsiteY0" fmla="*/ 0 h 6857999"/>
              <a:gd name="connsiteX1" fmla="*/ 4786422 w 12192000"/>
              <a:gd name="connsiteY1" fmla="*/ 0 h 6857999"/>
              <a:gd name="connsiteX2" fmla="*/ 7050305 w 12192000"/>
              <a:gd name="connsiteY2" fmla="*/ 2025630 h 6857999"/>
              <a:gd name="connsiteX3" fmla="*/ 1830747 w 12192000"/>
              <a:gd name="connsiteY3" fmla="*/ 6856286 h 6857999"/>
              <a:gd name="connsiteX4" fmla="*/ 7050400 w 12192000"/>
              <a:gd name="connsiteY4" fmla="*/ 2025542 h 6857999"/>
              <a:gd name="connsiteX5" fmla="*/ 7050313 w 12192000"/>
              <a:gd name="connsiteY5" fmla="*/ 2025622 h 6857999"/>
              <a:gd name="connsiteX6" fmla="*/ 12192000 w 12192000"/>
              <a:gd name="connsiteY6" fmla="*/ 6857999 h 6857999"/>
              <a:gd name="connsiteX7" fmla="*/ 0 w 12192000"/>
              <a:gd name="connsiteY7" fmla="*/ 6857999 h 6857999"/>
              <a:gd name="connsiteX8" fmla="*/ 0 w 12192000"/>
              <a:gd name="connsiteY8" fmla="*/ 0 h 6857999"/>
              <a:gd name="connsiteX0" fmla="*/ 0 w 12382010"/>
              <a:gd name="connsiteY0" fmla="*/ 0 h 6857999"/>
              <a:gd name="connsiteX1" fmla="*/ 4786422 w 12382010"/>
              <a:gd name="connsiteY1" fmla="*/ 0 h 6857999"/>
              <a:gd name="connsiteX2" fmla="*/ 7050305 w 12382010"/>
              <a:gd name="connsiteY2" fmla="*/ 2025630 h 6857999"/>
              <a:gd name="connsiteX3" fmla="*/ 1830747 w 12382010"/>
              <a:gd name="connsiteY3" fmla="*/ 6856286 h 6857999"/>
              <a:gd name="connsiteX4" fmla="*/ 7050400 w 12382010"/>
              <a:gd name="connsiteY4" fmla="*/ 2025542 h 6857999"/>
              <a:gd name="connsiteX5" fmla="*/ 12192000 w 12382010"/>
              <a:gd name="connsiteY5" fmla="*/ 6857999 h 6857999"/>
              <a:gd name="connsiteX6" fmla="*/ 0 w 12382010"/>
              <a:gd name="connsiteY6" fmla="*/ 6857999 h 6857999"/>
              <a:gd name="connsiteX7" fmla="*/ 0 w 12382010"/>
              <a:gd name="connsiteY7" fmla="*/ 0 h 6857999"/>
              <a:gd name="connsiteX0" fmla="*/ 0 w 12192000"/>
              <a:gd name="connsiteY0" fmla="*/ 0 h 6857999"/>
              <a:gd name="connsiteX1" fmla="*/ 4786422 w 12192000"/>
              <a:gd name="connsiteY1" fmla="*/ 0 h 6857999"/>
              <a:gd name="connsiteX2" fmla="*/ 7050305 w 12192000"/>
              <a:gd name="connsiteY2" fmla="*/ 2025630 h 6857999"/>
              <a:gd name="connsiteX3" fmla="*/ 1830747 w 12192000"/>
              <a:gd name="connsiteY3" fmla="*/ 6856286 h 6857999"/>
              <a:gd name="connsiteX4" fmla="*/ 12192000 w 12192000"/>
              <a:gd name="connsiteY4" fmla="*/ 6857999 h 6857999"/>
              <a:gd name="connsiteX5" fmla="*/ 0 w 12192000"/>
              <a:gd name="connsiteY5" fmla="*/ 6857999 h 6857999"/>
              <a:gd name="connsiteX6" fmla="*/ 0 w 12192000"/>
              <a:gd name="connsiteY6" fmla="*/ 0 h 6857999"/>
              <a:gd name="connsiteX0" fmla="*/ 0 w 7050305"/>
              <a:gd name="connsiteY0" fmla="*/ 0 h 6857999"/>
              <a:gd name="connsiteX1" fmla="*/ 4786422 w 7050305"/>
              <a:gd name="connsiteY1" fmla="*/ 0 h 6857999"/>
              <a:gd name="connsiteX2" fmla="*/ 7050305 w 7050305"/>
              <a:gd name="connsiteY2" fmla="*/ 2025630 h 6857999"/>
              <a:gd name="connsiteX3" fmla="*/ 1830747 w 7050305"/>
              <a:gd name="connsiteY3" fmla="*/ 6856286 h 6857999"/>
              <a:gd name="connsiteX4" fmla="*/ 0 w 7050305"/>
              <a:gd name="connsiteY4" fmla="*/ 6857999 h 6857999"/>
              <a:gd name="connsiteX5" fmla="*/ 0 w 7050305"/>
              <a:gd name="connsiteY5"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50305" h="6857999">
                <a:moveTo>
                  <a:pt x="0" y="0"/>
                </a:moveTo>
                <a:lnTo>
                  <a:pt x="4786422" y="0"/>
                </a:lnTo>
                <a:lnTo>
                  <a:pt x="7050305" y="2025630"/>
                </a:lnTo>
                <a:lnTo>
                  <a:pt x="1830747" y="6856286"/>
                </a:lnTo>
                <a:lnTo>
                  <a:pt x="0" y="6857999"/>
                </a:lnTo>
                <a:lnTo>
                  <a:pt x="0" y="0"/>
                </a:lnTo>
                <a:close/>
              </a:path>
            </a:pathLst>
          </a:custGeom>
          <a:solidFill>
            <a:srgbClr val="ECECEB"/>
          </a:solidFill>
        </p:spPr>
        <p:txBody>
          <a:bodyPr wrap="square" lIns="457200" rIns="274320" bIns="914400" anchor="ctr">
            <a:noAutofit/>
          </a:bodyPr>
          <a:lstStyle>
            <a:lvl1pPr marL="0" indent="0" algn="ctr">
              <a:buNone/>
              <a:defRPr sz="1200">
                <a:solidFill>
                  <a:schemeClr val="tx1"/>
                </a:solidFill>
              </a:defRPr>
            </a:lvl1pPr>
          </a:lstStyle>
          <a:p>
            <a:r>
              <a:rPr lang="en-US" dirty="0"/>
              <a:t>Click icon, drag, or paste to add picture</a:t>
            </a:r>
          </a:p>
        </p:txBody>
      </p:sp>
      <p:sp>
        <p:nvSpPr>
          <p:cNvPr id="4" name="Date Placeholder 3">
            <a:extLst>
              <a:ext uri="{FF2B5EF4-FFF2-40B4-BE49-F238E27FC236}">
                <a16:creationId xmlns:a16="http://schemas.microsoft.com/office/drawing/2014/main" id="{EA2C5AC1-91CD-51D8-0165-CFACC2E285DF}"/>
              </a:ext>
            </a:extLst>
          </p:cNvPr>
          <p:cNvSpPr>
            <a:spLocks noGrp="1"/>
          </p:cNvSpPr>
          <p:nvPr>
            <p:ph type="dt" sz="half" idx="10"/>
          </p:nvPr>
        </p:nvSpPr>
        <p:spPr bwMode="white"/>
        <p:txBody>
          <a:bodyPr/>
          <a:lstStyle>
            <a:lvl1pPr>
              <a:defRPr>
                <a:solidFill>
                  <a:schemeClr val="bg1"/>
                </a:solidFill>
              </a:defRPr>
            </a:lvl1pPr>
          </a:lstStyle>
          <a:p>
            <a:fld id="{77643678-0F5B-564C-A597-241F698EF6B4}" type="datetime1">
              <a:rPr lang="en-US" smtClean="0"/>
              <a:pPr/>
              <a:t>7/29/2025</a:t>
            </a:fld>
            <a:endParaRPr lang="en-US" dirty="0"/>
          </a:p>
        </p:txBody>
      </p:sp>
      <p:sp>
        <p:nvSpPr>
          <p:cNvPr id="8" name="Footer Placeholder 7">
            <a:extLst>
              <a:ext uri="{FF2B5EF4-FFF2-40B4-BE49-F238E27FC236}">
                <a16:creationId xmlns:a16="http://schemas.microsoft.com/office/drawing/2014/main" id="{B5FC28B1-54EB-A2F5-F426-DACD81E67FA5}"/>
              </a:ext>
            </a:extLst>
          </p:cNvPr>
          <p:cNvSpPr>
            <a:spLocks noGrp="1"/>
          </p:cNvSpPr>
          <p:nvPr>
            <p:ph type="ftr" sz="quarter" idx="11"/>
          </p:nvPr>
        </p:nvSpPr>
        <p:spPr bwMode="white">
          <a:xfrm>
            <a:off x="1336536" y="6384502"/>
            <a:ext cx="1822549" cy="228018"/>
          </a:xfrm>
        </p:spPr>
        <p:txBody>
          <a:bodyPr/>
          <a:lstStyle>
            <a:lvl1pPr>
              <a:defRPr>
                <a:solidFill>
                  <a:schemeClr val="bg1"/>
                </a:solidFill>
              </a:defRPr>
            </a:lvl1pPr>
          </a:lstStyle>
          <a:p>
            <a:r>
              <a:rPr lang="en-US" dirty="0"/>
              <a:t>© 2024 Cognizant | Private</a:t>
            </a:r>
          </a:p>
        </p:txBody>
      </p:sp>
      <p:sp>
        <p:nvSpPr>
          <p:cNvPr id="9" name="Slide Number Placeholder 8">
            <a:extLst>
              <a:ext uri="{FF2B5EF4-FFF2-40B4-BE49-F238E27FC236}">
                <a16:creationId xmlns:a16="http://schemas.microsoft.com/office/drawing/2014/main" id="{BCD66ACF-9B2A-AD09-9479-57ECBF350002}"/>
              </a:ext>
            </a:extLst>
          </p:cNvPr>
          <p:cNvSpPr>
            <a:spLocks noGrp="1"/>
          </p:cNvSpPr>
          <p:nvPr>
            <p:ph type="sldNum" sz="quarter" idx="12"/>
          </p:nvPr>
        </p:nvSpPr>
        <p:spPr bwMode="white"/>
        <p:txBody>
          <a:bodyPr/>
          <a:lstStyle>
            <a:lvl1pPr>
              <a:defRPr>
                <a:solidFill>
                  <a:schemeClr val="bg1"/>
                </a:solidFill>
              </a:defRPr>
            </a:lvl1pPr>
          </a:lstStyle>
          <a:p>
            <a:fld id="{38826FC0-333C-E549-9FA3-0EE43DF298A3}" type="slidenum">
              <a:rPr lang="en-US" smtClean="0"/>
              <a:pPr/>
              <a:t>‹#›</a:t>
            </a:fld>
            <a:endParaRPr lang="en-US" dirty="0"/>
          </a:p>
        </p:txBody>
      </p:sp>
      <p:sp>
        <p:nvSpPr>
          <p:cNvPr id="2" name="Title 1">
            <a:extLst>
              <a:ext uri="{FF2B5EF4-FFF2-40B4-BE49-F238E27FC236}">
                <a16:creationId xmlns:a16="http://schemas.microsoft.com/office/drawing/2014/main" id="{FB5A9C86-86C3-D910-D3B0-5EAA1DBF9143}"/>
              </a:ext>
            </a:extLst>
          </p:cNvPr>
          <p:cNvSpPr>
            <a:spLocks noGrp="1"/>
          </p:cNvSpPr>
          <p:nvPr>
            <p:ph type="title" hasCustomPrompt="1"/>
          </p:nvPr>
        </p:nvSpPr>
        <p:spPr bwMode="black">
          <a:xfrm>
            <a:off x="9897526" y="1532338"/>
            <a:ext cx="5710654" cy="1105175"/>
          </a:xfrm>
        </p:spPr>
        <p:txBody>
          <a:bodyPr wrap="square" anchor="ctr">
            <a:spAutoFit/>
          </a:bodyPr>
          <a:lstStyle>
            <a:lvl1pPr>
              <a:defRPr sz="3990">
                <a:solidFill>
                  <a:schemeClr val="tx1"/>
                </a:solidFill>
              </a:defRPr>
            </a:lvl1pPr>
          </a:lstStyle>
          <a:p>
            <a:r>
              <a:rPr lang="en-US" dirty="0"/>
              <a:t>Click to add divider title</a:t>
            </a:r>
          </a:p>
        </p:txBody>
      </p:sp>
    </p:spTree>
    <p:extLst>
      <p:ext uri="{BB962C8B-B14F-4D97-AF65-F5344CB8AC3E}">
        <p14:creationId xmlns:p14="http://schemas.microsoft.com/office/powerpoint/2010/main" val="2271147822"/>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vider 5 - gradient 1">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A2C5AC1-91CD-51D8-0165-CFACC2E285DF}"/>
              </a:ext>
            </a:extLst>
          </p:cNvPr>
          <p:cNvSpPr>
            <a:spLocks noGrp="1"/>
          </p:cNvSpPr>
          <p:nvPr>
            <p:ph type="dt" sz="half" idx="10"/>
          </p:nvPr>
        </p:nvSpPr>
        <p:spPr bwMode="black"/>
        <p:txBody>
          <a:bodyPr/>
          <a:lstStyle/>
          <a:p>
            <a:fld id="{77643678-0F5B-564C-A597-241F698EF6B4}" type="datetime1">
              <a:rPr lang="en-US" smtClean="0"/>
              <a:t>7/29/2025</a:t>
            </a:fld>
            <a:endParaRPr lang="en-US" dirty="0"/>
          </a:p>
        </p:txBody>
      </p:sp>
      <p:sp>
        <p:nvSpPr>
          <p:cNvPr id="8" name="Footer Placeholder 7">
            <a:extLst>
              <a:ext uri="{FF2B5EF4-FFF2-40B4-BE49-F238E27FC236}">
                <a16:creationId xmlns:a16="http://schemas.microsoft.com/office/drawing/2014/main" id="{B5FC28B1-54EB-A2F5-F426-DACD81E67FA5}"/>
              </a:ext>
            </a:extLst>
          </p:cNvPr>
          <p:cNvSpPr>
            <a:spLocks noGrp="1"/>
          </p:cNvSpPr>
          <p:nvPr>
            <p:ph type="ftr" sz="quarter" idx="11"/>
          </p:nvPr>
        </p:nvSpPr>
        <p:spPr bwMode="black">
          <a:xfrm>
            <a:off x="1336536" y="6384502"/>
            <a:ext cx="1822549" cy="228018"/>
          </a:xfrm>
        </p:spPr>
        <p:txBody>
          <a:bodyPr/>
          <a:lstStyle/>
          <a:p>
            <a:r>
              <a:rPr lang="en-US" dirty="0"/>
              <a:t>© 2024 Cognizant | Private</a:t>
            </a:r>
          </a:p>
        </p:txBody>
      </p:sp>
      <p:sp>
        <p:nvSpPr>
          <p:cNvPr id="9" name="Slide Number Placeholder 8">
            <a:extLst>
              <a:ext uri="{FF2B5EF4-FFF2-40B4-BE49-F238E27FC236}">
                <a16:creationId xmlns:a16="http://schemas.microsoft.com/office/drawing/2014/main" id="{BCD66ACF-9B2A-AD09-9479-57ECBF350002}"/>
              </a:ext>
            </a:extLst>
          </p:cNvPr>
          <p:cNvSpPr>
            <a:spLocks noGrp="1"/>
          </p:cNvSpPr>
          <p:nvPr>
            <p:ph type="sldNum" sz="quarter" idx="12"/>
          </p:nvPr>
        </p:nvSpPr>
        <p:spPr bwMode="black"/>
        <p:txBody>
          <a:bodyPr/>
          <a:lstStyle/>
          <a:p>
            <a:fld id="{38826FC0-333C-E549-9FA3-0EE43DF298A3}" type="slidenum">
              <a:rPr lang="en-US" smtClean="0"/>
              <a:pPr/>
              <a:t>‹#›</a:t>
            </a:fld>
            <a:endParaRPr lang="en-US" dirty="0"/>
          </a:p>
        </p:txBody>
      </p:sp>
      <p:sp>
        <p:nvSpPr>
          <p:cNvPr id="44" name="Title 43">
            <a:extLst>
              <a:ext uri="{FF2B5EF4-FFF2-40B4-BE49-F238E27FC236}">
                <a16:creationId xmlns:a16="http://schemas.microsoft.com/office/drawing/2014/main" id="{B01F0658-A406-0A81-8740-42D0296493A0}"/>
              </a:ext>
            </a:extLst>
          </p:cNvPr>
          <p:cNvSpPr>
            <a:spLocks noGrp="1"/>
          </p:cNvSpPr>
          <p:nvPr>
            <p:ph type="title" hasCustomPrompt="1"/>
          </p:nvPr>
        </p:nvSpPr>
        <p:spPr>
          <a:xfrm>
            <a:off x="8115111" y="3420270"/>
            <a:ext cx="7477812" cy="1105175"/>
          </a:xfrm>
        </p:spPr>
        <p:txBody>
          <a:bodyPr>
            <a:spAutoFit/>
          </a:bodyPr>
          <a:lstStyle>
            <a:lvl1pPr>
              <a:defRPr sz="3990"/>
            </a:lvl1pPr>
          </a:lstStyle>
          <a:p>
            <a:r>
              <a:rPr lang="en-US" dirty="0"/>
              <a:t>Click to edit </a:t>
            </a:r>
            <a:br>
              <a:rPr lang="en-US" dirty="0"/>
            </a:br>
            <a:r>
              <a:rPr lang="en-US" dirty="0"/>
              <a:t>divider title</a:t>
            </a:r>
          </a:p>
        </p:txBody>
      </p:sp>
      <p:pic>
        <p:nvPicPr>
          <p:cNvPr id="2" name="Picture 1">
            <a:extLst>
              <a:ext uri="{FF2B5EF4-FFF2-40B4-BE49-F238E27FC236}">
                <a16:creationId xmlns:a16="http://schemas.microsoft.com/office/drawing/2014/main" id="{41FA8650-CEE9-6D18-E2CE-EE65C7AADC71}"/>
              </a:ext>
            </a:extLst>
          </p:cNvPr>
          <p:cNvPicPr>
            <a:picLocks noChangeAspect="1"/>
          </p:cNvPicPr>
          <p:nvPr userDrawn="1"/>
        </p:nvPicPr>
        <p:blipFill>
          <a:blip r:embed="rId2"/>
          <a:stretch>
            <a:fillRect/>
          </a:stretch>
        </p:blipFill>
        <p:spPr>
          <a:xfrm>
            <a:off x="0" y="0"/>
            <a:ext cx="8749885" cy="6400800"/>
          </a:xfrm>
          <a:prstGeom prst="rect">
            <a:avLst/>
          </a:prstGeom>
        </p:spPr>
      </p:pic>
      <p:sp>
        <p:nvSpPr>
          <p:cNvPr id="3" name="Picture Placeholder 42">
            <a:extLst>
              <a:ext uri="{FF2B5EF4-FFF2-40B4-BE49-F238E27FC236}">
                <a16:creationId xmlns:a16="http://schemas.microsoft.com/office/drawing/2014/main" id="{D855C54F-7AA6-BA24-9571-F1C48516A463}"/>
              </a:ext>
            </a:extLst>
          </p:cNvPr>
          <p:cNvSpPr>
            <a:spLocks noGrp="1"/>
          </p:cNvSpPr>
          <p:nvPr>
            <p:ph type="pic" sz="quarter" idx="22" hasCustomPrompt="1"/>
          </p:nvPr>
        </p:nvSpPr>
        <p:spPr>
          <a:xfrm>
            <a:off x="0" y="0"/>
            <a:ext cx="5706399" cy="6401387"/>
          </a:xfrm>
          <a:custGeom>
            <a:avLst/>
            <a:gdLst>
              <a:gd name="connsiteX0" fmla="*/ 2035486 w 5706399"/>
              <a:gd name="connsiteY0" fmla="*/ 6392186 h 6392243"/>
              <a:gd name="connsiteX1" fmla="*/ 2035518 w 5706399"/>
              <a:gd name="connsiteY1" fmla="*/ 6392243 h 6392243"/>
              <a:gd name="connsiteX2" fmla="*/ 2035471 w 5706399"/>
              <a:gd name="connsiteY2" fmla="*/ 6392201 h 6392243"/>
              <a:gd name="connsiteX3" fmla="*/ 2035426 w 5706399"/>
              <a:gd name="connsiteY3" fmla="*/ 6392243 h 6392243"/>
              <a:gd name="connsiteX4" fmla="*/ 2035456 w 5706399"/>
              <a:gd name="connsiteY4" fmla="*/ 6392193 h 6392243"/>
              <a:gd name="connsiteX5" fmla="*/ 2035486 w 5706399"/>
              <a:gd name="connsiteY5" fmla="*/ 6392186 h 6392243"/>
              <a:gd name="connsiteX6" fmla="*/ 5706399 w 5706399"/>
              <a:gd name="connsiteY6" fmla="*/ 0 h 6392243"/>
              <a:gd name="connsiteX7" fmla="*/ 2035473 w 5706399"/>
              <a:gd name="connsiteY7" fmla="*/ 6392162 h 6392243"/>
              <a:gd name="connsiteX8" fmla="*/ 0 w 5706399"/>
              <a:gd name="connsiteY8" fmla="*/ 2725968 h 6392243"/>
              <a:gd name="connsiteX9" fmla="*/ 226507 w 5706399"/>
              <a:gd name="connsiteY9" fmla="*/ 1936746 h 6392243"/>
              <a:gd name="connsiteX10" fmla="*/ 0 w 5706399"/>
              <a:gd name="connsiteY10" fmla="*/ 1936746 h 6392243"/>
              <a:gd name="connsiteX11" fmla="*/ 0 w 5706399"/>
              <a:gd name="connsiteY11" fmla="*/ 1 h 6392243"/>
              <a:gd name="connsiteX12" fmla="*/ 2377440 w 5706399"/>
              <a:gd name="connsiteY12" fmla="*/ 1 h 6392243"/>
              <a:gd name="connsiteX13" fmla="*/ 2377440 w 5706399"/>
              <a:gd name="connsiteY13" fmla="*/ 319372 h 6392243"/>
              <a:gd name="connsiteX0" fmla="*/ 2035486 w 5706399"/>
              <a:gd name="connsiteY0" fmla="*/ 6392186 h 6392243"/>
              <a:gd name="connsiteX1" fmla="*/ 2035518 w 5706399"/>
              <a:gd name="connsiteY1" fmla="*/ 6392243 h 6392243"/>
              <a:gd name="connsiteX2" fmla="*/ 2035471 w 5706399"/>
              <a:gd name="connsiteY2" fmla="*/ 6392201 h 6392243"/>
              <a:gd name="connsiteX3" fmla="*/ 2035426 w 5706399"/>
              <a:gd name="connsiteY3" fmla="*/ 6392243 h 6392243"/>
              <a:gd name="connsiteX4" fmla="*/ 2035456 w 5706399"/>
              <a:gd name="connsiteY4" fmla="*/ 6392193 h 6392243"/>
              <a:gd name="connsiteX5" fmla="*/ 2035486 w 5706399"/>
              <a:gd name="connsiteY5" fmla="*/ 6392186 h 6392243"/>
              <a:gd name="connsiteX6" fmla="*/ 5706399 w 5706399"/>
              <a:gd name="connsiteY6" fmla="*/ 0 h 6392243"/>
              <a:gd name="connsiteX7" fmla="*/ 2035473 w 5706399"/>
              <a:gd name="connsiteY7" fmla="*/ 6392162 h 6392243"/>
              <a:gd name="connsiteX8" fmla="*/ 0 w 5706399"/>
              <a:gd name="connsiteY8" fmla="*/ 2725968 h 6392243"/>
              <a:gd name="connsiteX9" fmla="*/ 226507 w 5706399"/>
              <a:gd name="connsiteY9" fmla="*/ 1936746 h 6392243"/>
              <a:gd name="connsiteX10" fmla="*/ 0 w 5706399"/>
              <a:gd name="connsiteY10" fmla="*/ 1936746 h 6392243"/>
              <a:gd name="connsiteX11" fmla="*/ 0 w 5706399"/>
              <a:gd name="connsiteY11" fmla="*/ 1 h 6392243"/>
              <a:gd name="connsiteX12" fmla="*/ 2377440 w 5706399"/>
              <a:gd name="connsiteY12" fmla="*/ 1 h 6392243"/>
              <a:gd name="connsiteX13" fmla="*/ 5706399 w 5706399"/>
              <a:gd name="connsiteY13" fmla="*/ 0 h 6392243"/>
              <a:gd name="connsiteX0" fmla="*/ 2035486 w 5706399"/>
              <a:gd name="connsiteY0" fmla="*/ 6392186 h 6392243"/>
              <a:gd name="connsiteX1" fmla="*/ 2035518 w 5706399"/>
              <a:gd name="connsiteY1" fmla="*/ 6392243 h 6392243"/>
              <a:gd name="connsiteX2" fmla="*/ 2035471 w 5706399"/>
              <a:gd name="connsiteY2" fmla="*/ 6392201 h 6392243"/>
              <a:gd name="connsiteX3" fmla="*/ 2035426 w 5706399"/>
              <a:gd name="connsiteY3" fmla="*/ 6392243 h 6392243"/>
              <a:gd name="connsiteX4" fmla="*/ 2035456 w 5706399"/>
              <a:gd name="connsiteY4" fmla="*/ 6392193 h 6392243"/>
              <a:gd name="connsiteX5" fmla="*/ 2035486 w 5706399"/>
              <a:gd name="connsiteY5" fmla="*/ 6392186 h 6392243"/>
              <a:gd name="connsiteX6" fmla="*/ 5706399 w 5706399"/>
              <a:gd name="connsiteY6" fmla="*/ 0 h 6392243"/>
              <a:gd name="connsiteX7" fmla="*/ 2035473 w 5706399"/>
              <a:gd name="connsiteY7" fmla="*/ 6392162 h 6392243"/>
              <a:gd name="connsiteX8" fmla="*/ 0 w 5706399"/>
              <a:gd name="connsiteY8" fmla="*/ 2725968 h 6392243"/>
              <a:gd name="connsiteX9" fmla="*/ 0 w 5706399"/>
              <a:gd name="connsiteY9" fmla="*/ 1936746 h 6392243"/>
              <a:gd name="connsiteX10" fmla="*/ 0 w 5706399"/>
              <a:gd name="connsiteY10" fmla="*/ 1 h 6392243"/>
              <a:gd name="connsiteX11" fmla="*/ 2377440 w 5706399"/>
              <a:gd name="connsiteY11" fmla="*/ 1 h 6392243"/>
              <a:gd name="connsiteX12" fmla="*/ 5706399 w 5706399"/>
              <a:gd name="connsiteY12" fmla="*/ 0 h 6392243"/>
              <a:gd name="connsiteX0" fmla="*/ 2035486 w 5706399"/>
              <a:gd name="connsiteY0" fmla="*/ 6392186 h 6392243"/>
              <a:gd name="connsiteX1" fmla="*/ 2035518 w 5706399"/>
              <a:gd name="connsiteY1" fmla="*/ 6392243 h 6392243"/>
              <a:gd name="connsiteX2" fmla="*/ 2035471 w 5706399"/>
              <a:gd name="connsiteY2" fmla="*/ 6392201 h 6392243"/>
              <a:gd name="connsiteX3" fmla="*/ 2035426 w 5706399"/>
              <a:gd name="connsiteY3" fmla="*/ 6392243 h 6392243"/>
              <a:gd name="connsiteX4" fmla="*/ 2035456 w 5706399"/>
              <a:gd name="connsiteY4" fmla="*/ 6392193 h 6392243"/>
              <a:gd name="connsiteX5" fmla="*/ 2035486 w 5706399"/>
              <a:gd name="connsiteY5" fmla="*/ 6392186 h 6392243"/>
              <a:gd name="connsiteX6" fmla="*/ 5706399 w 5706399"/>
              <a:gd name="connsiteY6" fmla="*/ 0 h 6392243"/>
              <a:gd name="connsiteX7" fmla="*/ 2035473 w 5706399"/>
              <a:gd name="connsiteY7" fmla="*/ 6392162 h 6392243"/>
              <a:gd name="connsiteX8" fmla="*/ 0 w 5706399"/>
              <a:gd name="connsiteY8" fmla="*/ 2725968 h 6392243"/>
              <a:gd name="connsiteX9" fmla="*/ 0 w 5706399"/>
              <a:gd name="connsiteY9" fmla="*/ 1 h 6392243"/>
              <a:gd name="connsiteX10" fmla="*/ 2377440 w 5706399"/>
              <a:gd name="connsiteY10" fmla="*/ 1 h 6392243"/>
              <a:gd name="connsiteX11" fmla="*/ 5706399 w 5706399"/>
              <a:gd name="connsiteY11" fmla="*/ 0 h 6392243"/>
              <a:gd name="connsiteX0" fmla="*/ 2035486 w 5706399"/>
              <a:gd name="connsiteY0" fmla="*/ 6392186 h 6392243"/>
              <a:gd name="connsiteX1" fmla="*/ 2035518 w 5706399"/>
              <a:gd name="connsiteY1" fmla="*/ 6392243 h 6392243"/>
              <a:gd name="connsiteX2" fmla="*/ 2035471 w 5706399"/>
              <a:gd name="connsiteY2" fmla="*/ 6392201 h 6392243"/>
              <a:gd name="connsiteX3" fmla="*/ 2035426 w 5706399"/>
              <a:gd name="connsiteY3" fmla="*/ 6392243 h 6392243"/>
              <a:gd name="connsiteX4" fmla="*/ 2035456 w 5706399"/>
              <a:gd name="connsiteY4" fmla="*/ 6392193 h 6392243"/>
              <a:gd name="connsiteX5" fmla="*/ 2035486 w 5706399"/>
              <a:gd name="connsiteY5" fmla="*/ 6392186 h 6392243"/>
              <a:gd name="connsiteX6" fmla="*/ 5706399 w 5706399"/>
              <a:gd name="connsiteY6" fmla="*/ 0 h 6392243"/>
              <a:gd name="connsiteX7" fmla="*/ 2035473 w 5706399"/>
              <a:gd name="connsiteY7" fmla="*/ 6392162 h 6392243"/>
              <a:gd name="connsiteX8" fmla="*/ 0 w 5706399"/>
              <a:gd name="connsiteY8" fmla="*/ 2725968 h 6392243"/>
              <a:gd name="connsiteX9" fmla="*/ 0 w 5706399"/>
              <a:gd name="connsiteY9" fmla="*/ 1 h 6392243"/>
              <a:gd name="connsiteX10" fmla="*/ 5706399 w 5706399"/>
              <a:gd name="connsiteY10" fmla="*/ 0 h 6392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706399" h="6392243">
                <a:moveTo>
                  <a:pt x="2035486" y="6392186"/>
                </a:moveTo>
                <a:lnTo>
                  <a:pt x="2035518" y="6392243"/>
                </a:lnTo>
                <a:cubicBezTo>
                  <a:pt x="2035502" y="6392229"/>
                  <a:pt x="2035487" y="6392215"/>
                  <a:pt x="2035471" y="6392201"/>
                </a:cubicBezTo>
                <a:lnTo>
                  <a:pt x="2035426" y="6392243"/>
                </a:lnTo>
                <a:cubicBezTo>
                  <a:pt x="2035436" y="6392226"/>
                  <a:pt x="2035446" y="6392210"/>
                  <a:pt x="2035456" y="6392193"/>
                </a:cubicBezTo>
                <a:cubicBezTo>
                  <a:pt x="2035466" y="6392191"/>
                  <a:pt x="2035476" y="6392188"/>
                  <a:pt x="2035486" y="6392186"/>
                </a:cubicBezTo>
                <a:close/>
                <a:moveTo>
                  <a:pt x="5706399" y="0"/>
                </a:moveTo>
                <a:lnTo>
                  <a:pt x="2035473" y="6392162"/>
                </a:lnTo>
                <a:lnTo>
                  <a:pt x="0" y="2725968"/>
                </a:lnTo>
                <a:lnTo>
                  <a:pt x="0" y="1"/>
                </a:lnTo>
                <a:lnTo>
                  <a:pt x="5706399" y="0"/>
                </a:lnTo>
                <a:close/>
              </a:path>
            </a:pathLst>
          </a:custGeom>
          <a:solidFill>
            <a:srgbClr val="ECECEB"/>
          </a:solidFill>
        </p:spPr>
        <p:txBody>
          <a:bodyPr wrap="square" rIns="731520" bIns="914400" anchor="ctr">
            <a:noAutofit/>
          </a:bodyPr>
          <a:lstStyle>
            <a:lvl1pPr marL="0" indent="0" algn="ctr">
              <a:buNone/>
              <a:defRPr sz="1200">
                <a:solidFill>
                  <a:schemeClr val="tx1"/>
                </a:solidFill>
              </a:defRPr>
            </a:lvl1pPr>
          </a:lstStyle>
          <a:p>
            <a:r>
              <a:rPr lang="en-US" dirty="0"/>
              <a:t>Click icon, drag, or paste to add picture</a:t>
            </a:r>
          </a:p>
        </p:txBody>
      </p:sp>
    </p:spTree>
    <p:extLst>
      <p:ext uri="{BB962C8B-B14F-4D97-AF65-F5344CB8AC3E}">
        <p14:creationId xmlns:p14="http://schemas.microsoft.com/office/powerpoint/2010/main" val="2026314163"/>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vider 5 - gradient 2">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A2C5AC1-91CD-51D8-0165-CFACC2E285DF}"/>
              </a:ext>
            </a:extLst>
          </p:cNvPr>
          <p:cNvSpPr>
            <a:spLocks noGrp="1"/>
          </p:cNvSpPr>
          <p:nvPr>
            <p:ph type="dt" sz="half" idx="10"/>
          </p:nvPr>
        </p:nvSpPr>
        <p:spPr bwMode="black"/>
        <p:txBody>
          <a:bodyPr/>
          <a:lstStyle/>
          <a:p>
            <a:fld id="{77643678-0F5B-564C-A597-241F698EF6B4}" type="datetime1">
              <a:rPr lang="en-US" smtClean="0"/>
              <a:t>7/29/2025</a:t>
            </a:fld>
            <a:endParaRPr lang="en-US" dirty="0"/>
          </a:p>
        </p:txBody>
      </p:sp>
      <p:sp>
        <p:nvSpPr>
          <p:cNvPr id="8" name="Footer Placeholder 7">
            <a:extLst>
              <a:ext uri="{FF2B5EF4-FFF2-40B4-BE49-F238E27FC236}">
                <a16:creationId xmlns:a16="http://schemas.microsoft.com/office/drawing/2014/main" id="{B5FC28B1-54EB-A2F5-F426-DACD81E67FA5}"/>
              </a:ext>
            </a:extLst>
          </p:cNvPr>
          <p:cNvSpPr>
            <a:spLocks noGrp="1"/>
          </p:cNvSpPr>
          <p:nvPr>
            <p:ph type="ftr" sz="quarter" idx="11"/>
          </p:nvPr>
        </p:nvSpPr>
        <p:spPr bwMode="black">
          <a:xfrm>
            <a:off x="1336536" y="6384502"/>
            <a:ext cx="1822549" cy="228018"/>
          </a:xfrm>
        </p:spPr>
        <p:txBody>
          <a:bodyPr/>
          <a:lstStyle/>
          <a:p>
            <a:r>
              <a:rPr lang="en-US" dirty="0"/>
              <a:t>© 2024 Cognizant | Private</a:t>
            </a:r>
          </a:p>
        </p:txBody>
      </p:sp>
      <p:sp>
        <p:nvSpPr>
          <p:cNvPr id="9" name="Slide Number Placeholder 8">
            <a:extLst>
              <a:ext uri="{FF2B5EF4-FFF2-40B4-BE49-F238E27FC236}">
                <a16:creationId xmlns:a16="http://schemas.microsoft.com/office/drawing/2014/main" id="{BCD66ACF-9B2A-AD09-9479-57ECBF350002}"/>
              </a:ext>
            </a:extLst>
          </p:cNvPr>
          <p:cNvSpPr>
            <a:spLocks noGrp="1"/>
          </p:cNvSpPr>
          <p:nvPr>
            <p:ph type="sldNum" sz="quarter" idx="12"/>
          </p:nvPr>
        </p:nvSpPr>
        <p:spPr bwMode="black"/>
        <p:txBody>
          <a:bodyPr/>
          <a:lstStyle/>
          <a:p>
            <a:fld id="{38826FC0-333C-E549-9FA3-0EE43DF298A3}" type="slidenum">
              <a:rPr lang="en-US" smtClean="0"/>
              <a:pPr/>
              <a:t>‹#›</a:t>
            </a:fld>
            <a:endParaRPr lang="en-US" dirty="0"/>
          </a:p>
        </p:txBody>
      </p:sp>
      <p:sp>
        <p:nvSpPr>
          <p:cNvPr id="3" name="Title 43">
            <a:extLst>
              <a:ext uri="{FF2B5EF4-FFF2-40B4-BE49-F238E27FC236}">
                <a16:creationId xmlns:a16="http://schemas.microsoft.com/office/drawing/2014/main" id="{6F701354-590A-2F87-01D8-E966A92E9AC2}"/>
              </a:ext>
            </a:extLst>
          </p:cNvPr>
          <p:cNvSpPr>
            <a:spLocks noGrp="1"/>
          </p:cNvSpPr>
          <p:nvPr>
            <p:ph type="title" hasCustomPrompt="1"/>
          </p:nvPr>
        </p:nvSpPr>
        <p:spPr>
          <a:xfrm>
            <a:off x="8115111" y="3420270"/>
            <a:ext cx="7477812" cy="1105175"/>
          </a:xfrm>
        </p:spPr>
        <p:txBody>
          <a:bodyPr>
            <a:spAutoFit/>
          </a:bodyPr>
          <a:lstStyle>
            <a:lvl1pPr>
              <a:defRPr sz="3990"/>
            </a:lvl1pPr>
          </a:lstStyle>
          <a:p>
            <a:r>
              <a:rPr lang="en-US" dirty="0"/>
              <a:t>Click to edit </a:t>
            </a:r>
            <a:br>
              <a:rPr lang="en-US" dirty="0"/>
            </a:br>
            <a:r>
              <a:rPr lang="en-US" dirty="0"/>
              <a:t>divider title</a:t>
            </a:r>
          </a:p>
        </p:txBody>
      </p:sp>
      <p:pic>
        <p:nvPicPr>
          <p:cNvPr id="5" name="Picture 4">
            <a:extLst>
              <a:ext uri="{FF2B5EF4-FFF2-40B4-BE49-F238E27FC236}">
                <a16:creationId xmlns:a16="http://schemas.microsoft.com/office/drawing/2014/main" id="{ED5B79B9-B440-B90F-B16B-2011F0D55755}"/>
              </a:ext>
            </a:extLst>
          </p:cNvPr>
          <p:cNvPicPr>
            <a:picLocks noChangeAspect="1"/>
          </p:cNvPicPr>
          <p:nvPr userDrawn="1"/>
        </p:nvPicPr>
        <p:blipFill>
          <a:blip r:embed="rId2"/>
          <a:stretch>
            <a:fillRect/>
          </a:stretch>
        </p:blipFill>
        <p:spPr>
          <a:xfrm>
            <a:off x="0" y="0"/>
            <a:ext cx="8749885" cy="6400800"/>
          </a:xfrm>
          <a:prstGeom prst="rect">
            <a:avLst/>
          </a:prstGeom>
        </p:spPr>
      </p:pic>
      <p:sp>
        <p:nvSpPr>
          <p:cNvPr id="6" name="Picture Placeholder 1">
            <a:extLst>
              <a:ext uri="{FF2B5EF4-FFF2-40B4-BE49-F238E27FC236}">
                <a16:creationId xmlns:a16="http://schemas.microsoft.com/office/drawing/2014/main" id="{37A34555-45B9-85B7-ACA2-8731333A8001}"/>
              </a:ext>
            </a:extLst>
          </p:cNvPr>
          <p:cNvSpPr>
            <a:spLocks noGrp="1"/>
          </p:cNvSpPr>
          <p:nvPr>
            <p:ph type="pic" sz="quarter" idx="22" hasCustomPrompt="1"/>
          </p:nvPr>
        </p:nvSpPr>
        <p:spPr>
          <a:xfrm>
            <a:off x="0" y="0"/>
            <a:ext cx="5706399" cy="6401387"/>
          </a:xfrm>
          <a:custGeom>
            <a:avLst/>
            <a:gdLst>
              <a:gd name="connsiteX0" fmla="*/ 2035486 w 5706399"/>
              <a:gd name="connsiteY0" fmla="*/ 6392186 h 6392243"/>
              <a:gd name="connsiteX1" fmla="*/ 2035518 w 5706399"/>
              <a:gd name="connsiteY1" fmla="*/ 6392243 h 6392243"/>
              <a:gd name="connsiteX2" fmla="*/ 2035471 w 5706399"/>
              <a:gd name="connsiteY2" fmla="*/ 6392201 h 6392243"/>
              <a:gd name="connsiteX3" fmla="*/ 2035426 w 5706399"/>
              <a:gd name="connsiteY3" fmla="*/ 6392243 h 6392243"/>
              <a:gd name="connsiteX4" fmla="*/ 2035456 w 5706399"/>
              <a:gd name="connsiteY4" fmla="*/ 6392193 h 6392243"/>
              <a:gd name="connsiteX5" fmla="*/ 2035486 w 5706399"/>
              <a:gd name="connsiteY5" fmla="*/ 6392186 h 6392243"/>
              <a:gd name="connsiteX6" fmla="*/ 5706399 w 5706399"/>
              <a:gd name="connsiteY6" fmla="*/ 0 h 6392243"/>
              <a:gd name="connsiteX7" fmla="*/ 2035473 w 5706399"/>
              <a:gd name="connsiteY7" fmla="*/ 6392162 h 6392243"/>
              <a:gd name="connsiteX8" fmla="*/ 0 w 5706399"/>
              <a:gd name="connsiteY8" fmla="*/ 2725968 h 6392243"/>
              <a:gd name="connsiteX9" fmla="*/ 226507 w 5706399"/>
              <a:gd name="connsiteY9" fmla="*/ 1936746 h 6392243"/>
              <a:gd name="connsiteX10" fmla="*/ 0 w 5706399"/>
              <a:gd name="connsiteY10" fmla="*/ 1936746 h 6392243"/>
              <a:gd name="connsiteX11" fmla="*/ 0 w 5706399"/>
              <a:gd name="connsiteY11" fmla="*/ 1 h 6392243"/>
              <a:gd name="connsiteX12" fmla="*/ 2377440 w 5706399"/>
              <a:gd name="connsiteY12" fmla="*/ 1 h 6392243"/>
              <a:gd name="connsiteX13" fmla="*/ 2377440 w 5706399"/>
              <a:gd name="connsiteY13" fmla="*/ 319372 h 6392243"/>
              <a:gd name="connsiteX0" fmla="*/ 2035486 w 5706399"/>
              <a:gd name="connsiteY0" fmla="*/ 6392186 h 6392243"/>
              <a:gd name="connsiteX1" fmla="*/ 2035518 w 5706399"/>
              <a:gd name="connsiteY1" fmla="*/ 6392243 h 6392243"/>
              <a:gd name="connsiteX2" fmla="*/ 2035471 w 5706399"/>
              <a:gd name="connsiteY2" fmla="*/ 6392201 h 6392243"/>
              <a:gd name="connsiteX3" fmla="*/ 2035426 w 5706399"/>
              <a:gd name="connsiteY3" fmla="*/ 6392243 h 6392243"/>
              <a:gd name="connsiteX4" fmla="*/ 2035456 w 5706399"/>
              <a:gd name="connsiteY4" fmla="*/ 6392193 h 6392243"/>
              <a:gd name="connsiteX5" fmla="*/ 2035486 w 5706399"/>
              <a:gd name="connsiteY5" fmla="*/ 6392186 h 6392243"/>
              <a:gd name="connsiteX6" fmla="*/ 5706399 w 5706399"/>
              <a:gd name="connsiteY6" fmla="*/ 0 h 6392243"/>
              <a:gd name="connsiteX7" fmla="*/ 2035473 w 5706399"/>
              <a:gd name="connsiteY7" fmla="*/ 6392162 h 6392243"/>
              <a:gd name="connsiteX8" fmla="*/ 0 w 5706399"/>
              <a:gd name="connsiteY8" fmla="*/ 2725968 h 6392243"/>
              <a:gd name="connsiteX9" fmla="*/ 226507 w 5706399"/>
              <a:gd name="connsiteY9" fmla="*/ 1936746 h 6392243"/>
              <a:gd name="connsiteX10" fmla="*/ 0 w 5706399"/>
              <a:gd name="connsiteY10" fmla="*/ 1936746 h 6392243"/>
              <a:gd name="connsiteX11" fmla="*/ 0 w 5706399"/>
              <a:gd name="connsiteY11" fmla="*/ 1 h 6392243"/>
              <a:gd name="connsiteX12" fmla="*/ 2377440 w 5706399"/>
              <a:gd name="connsiteY12" fmla="*/ 1 h 6392243"/>
              <a:gd name="connsiteX13" fmla="*/ 5706399 w 5706399"/>
              <a:gd name="connsiteY13" fmla="*/ 0 h 6392243"/>
              <a:gd name="connsiteX0" fmla="*/ 2035486 w 5706399"/>
              <a:gd name="connsiteY0" fmla="*/ 6392186 h 6392243"/>
              <a:gd name="connsiteX1" fmla="*/ 2035518 w 5706399"/>
              <a:gd name="connsiteY1" fmla="*/ 6392243 h 6392243"/>
              <a:gd name="connsiteX2" fmla="*/ 2035471 w 5706399"/>
              <a:gd name="connsiteY2" fmla="*/ 6392201 h 6392243"/>
              <a:gd name="connsiteX3" fmla="*/ 2035426 w 5706399"/>
              <a:gd name="connsiteY3" fmla="*/ 6392243 h 6392243"/>
              <a:gd name="connsiteX4" fmla="*/ 2035456 w 5706399"/>
              <a:gd name="connsiteY4" fmla="*/ 6392193 h 6392243"/>
              <a:gd name="connsiteX5" fmla="*/ 2035486 w 5706399"/>
              <a:gd name="connsiteY5" fmla="*/ 6392186 h 6392243"/>
              <a:gd name="connsiteX6" fmla="*/ 5706399 w 5706399"/>
              <a:gd name="connsiteY6" fmla="*/ 0 h 6392243"/>
              <a:gd name="connsiteX7" fmla="*/ 2035473 w 5706399"/>
              <a:gd name="connsiteY7" fmla="*/ 6392162 h 6392243"/>
              <a:gd name="connsiteX8" fmla="*/ 0 w 5706399"/>
              <a:gd name="connsiteY8" fmla="*/ 2725968 h 6392243"/>
              <a:gd name="connsiteX9" fmla="*/ 0 w 5706399"/>
              <a:gd name="connsiteY9" fmla="*/ 1936746 h 6392243"/>
              <a:gd name="connsiteX10" fmla="*/ 0 w 5706399"/>
              <a:gd name="connsiteY10" fmla="*/ 1 h 6392243"/>
              <a:gd name="connsiteX11" fmla="*/ 2377440 w 5706399"/>
              <a:gd name="connsiteY11" fmla="*/ 1 h 6392243"/>
              <a:gd name="connsiteX12" fmla="*/ 5706399 w 5706399"/>
              <a:gd name="connsiteY12" fmla="*/ 0 h 6392243"/>
              <a:gd name="connsiteX0" fmla="*/ 2035486 w 5706399"/>
              <a:gd name="connsiteY0" fmla="*/ 6392186 h 6392243"/>
              <a:gd name="connsiteX1" fmla="*/ 2035518 w 5706399"/>
              <a:gd name="connsiteY1" fmla="*/ 6392243 h 6392243"/>
              <a:gd name="connsiteX2" fmla="*/ 2035471 w 5706399"/>
              <a:gd name="connsiteY2" fmla="*/ 6392201 h 6392243"/>
              <a:gd name="connsiteX3" fmla="*/ 2035426 w 5706399"/>
              <a:gd name="connsiteY3" fmla="*/ 6392243 h 6392243"/>
              <a:gd name="connsiteX4" fmla="*/ 2035456 w 5706399"/>
              <a:gd name="connsiteY4" fmla="*/ 6392193 h 6392243"/>
              <a:gd name="connsiteX5" fmla="*/ 2035486 w 5706399"/>
              <a:gd name="connsiteY5" fmla="*/ 6392186 h 6392243"/>
              <a:gd name="connsiteX6" fmla="*/ 5706399 w 5706399"/>
              <a:gd name="connsiteY6" fmla="*/ 0 h 6392243"/>
              <a:gd name="connsiteX7" fmla="*/ 2035473 w 5706399"/>
              <a:gd name="connsiteY7" fmla="*/ 6392162 h 6392243"/>
              <a:gd name="connsiteX8" fmla="*/ 0 w 5706399"/>
              <a:gd name="connsiteY8" fmla="*/ 2725968 h 6392243"/>
              <a:gd name="connsiteX9" fmla="*/ 0 w 5706399"/>
              <a:gd name="connsiteY9" fmla="*/ 1 h 6392243"/>
              <a:gd name="connsiteX10" fmla="*/ 2377440 w 5706399"/>
              <a:gd name="connsiteY10" fmla="*/ 1 h 6392243"/>
              <a:gd name="connsiteX11" fmla="*/ 5706399 w 5706399"/>
              <a:gd name="connsiteY11" fmla="*/ 0 h 6392243"/>
              <a:gd name="connsiteX0" fmla="*/ 2035486 w 5706399"/>
              <a:gd name="connsiteY0" fmla="*/ 6392186 h 6392243"/>
              <a:gd name="connsiteX1" fmla="*/ 2035518 w 5706399"/>
              <a:gd name="connsiteY1" fmla="*/ 6392243 h 6392243"/>
              <a:gd name="connsiteX2" fmla="*/ 2035471 w 5706399"/>
              <a:gd name="connsiteY2" fmla="*/ 6392201 h 6392243"/>
              <a:gd name="connsiteX3" fmla="*/ 2035426 w 5706399"/>
              <a:gd name="connsiteY3" fmla="*/ 6392243 h 6392243"/>
              <a:gd name="connsiteX4" fmla="*/ 2035456 w 5706399"/>
              <a:gd name="connsiteY4" fmla="*/ 6392193 h 6392243"/>
              <a:gd name="connsiteX5" fmla="*/ 2035486 w 5706399"/>
              <a:gd name="connsiteY5" fmla="*/ 6392186 h 6392243"/>
              <a:gd name="connsiteX6" fmla="*/ 5706399 w 5706399"/>
              <a:gd name="connsiteY6" fmla="*/ 0 h 6392243"/>
              <a:gd name="connsiteX7" fmla="*/ 2035473 w 5706399"/>
              <a:gd name="connsiteY7" fmla="*/ 6392162 h 6392243"/>
              <a:gd name="connsiteX8" fmla="*/ 0 w 5706399"/>
              <a:gd name="connsiteY8" fmla="*/ 2725968 h 6392243"/>
              <a:gd name="connsiteX9" fmla="*/ 0 w 5706399"/>
              <a:gd name="connsiteY9" fmla="*/ 1 h 6392243"/>
              <a:gd name="connsiteX10" fmla="*/ 5706399 w 5706399"/>
              <a:gd name="connsiteY10" fmla="*/ 0 h 6392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706399" h="6392243">
                <a:moveTo>
                  <a:pt x="2035486" y="6392186"/>
                </a:moveTo>
                <a:lnTo>
                  <a:pt x="2035518" y="6392243"/>
                </a:lnTo>
                <a:cubicBezTo>
                  <a:pt x="2035502" y="6392229"/>
                  <a:pt x="2035487" y="6392215"/>
                  <a:pt x="2035471" y="6392201"/>
                </a:cubicBezTo>
                <a:lnTo>
                  <a:pt x="2035426" y="6392243"/>
                </a:lnTo>
                <a:cubicBezTo>
                  <a:pt x="2035436" y="6392226"/>
                  <a:pt x="2035446" y="6392210"/>
                  <a:pt x="2035456" y="6392193"/>
                </a:cubicBezTo>
                <a:cubicBezTo>
                  <a:pt x="2035466" y="6392191"/>
                  <a:pt x="2035476" y="6392188"/>
                  <a:pt x="2035486" y="6392186"/>
                </a:cubicBezTo>
                <a:close/>
                <a:moveTo>
                  <a:pt x="5706399" y="0"/>
                </a:moveTo>
                <a:lnTo>
                  <a:pt x="2035473" y="6392162"/>
                </a:lnTo>
                <a:lnTo>
                  <a:pt x="0" y="2725968"/>
                </a:lnTo>
                <a:lnTo>
                  <a:pt x="0" y="1"/>
                </a:lnTo>
                <a:lnTo>
                  <a:pt x="5706399" y="0"/>
                </a:lnTo>
                <a:close/>
              </a:path>
            </a:pathLst>
          </a:custGeom>
          <a:solidFill>
            <a:srgbClr val="ECECEB"/>
          </a:solidFill>
        </p:spPr>
        <p:txBody>
          <a:bodyPr wrap="square" rIns="731520" bIns="914400" anchor="ctr">
            <a:noAutofit/>
          </a:bodyPr>
          <a:lstStyle>
            <a:lvl1pPr marL="0" indent="0" algn="ctr">
              <a:buNone/>
              <a:defRPr sz="1200">
                <a:solidFill>
                  <a:schemeClr val="tx1"/>
                </a:solidFill>
              </a:defRPr>
            </a:lvl1pPr>
          </a:lstStyle>
          <a:p>
            <a:r>
              <a:rPr lang="en-US" dirty="0"/>
              <a:t>Click icon, drag, or paste to add picture</a:t>
            </a:r>
          </a:p>
        </p:txBody>
      </p:sp>
    </p:spTree>
    <p:extLst>
      <p:ext uri="{BB962C8B-B14F-4D97-AF65-F5344CB8AC3E}">
        <p14:creationId xmlns:p14="http://schemas.microsoft.com/office/powerpoint/2010/main" val="1429952451"/>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vider 5 - gradient 3">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A2C5AC1-91CD-51D8-0165-CFACC2E285DF}"/>
              </a:ext>
            </a:extLst>
          </p:cNvPr>
          <p:cNvSpPr>
            <a:spLocks noGrp="1"/>
          </p:cNvSpPr>
          <p:nvPr>
            <p:ph type="dt" sz="half" idx="10"/>
          </p:nvPr>
        </p:nvSpPr>
        <p:spPr bwMode="black"/>
        <p:txBody>
          <a:bodyPr/>
          <a:lstStyle/>
          <a:p>
            <a:fld id="{77643678-0F5B-564C-A597-241F698EF6B4}" type="datetime1">
              <a:rPr lang="en-US" smtClean="0"/>
              <a:t>7/29/2025</a:t>
            </a:fld>
            <a:endParaRPr lang="en-US" dirty="0"/>
          </a:p>
        </p:txBody>
      </p:sp>
      <p:sp>
        <p:nvSpPr>
          <p:cNvPr id="8" name="Footer Placeholder 7">
            <a:extLst>
              <a:ext uri="{FF2B5EF4-FFF2-40B4-BE49-F238E27FC236}">
                <a16:creationId xmlns:a16="http://schemas.microsoft.com/office/drawing/2014/main" id="{B5FC28B1-54EB-A2F5-F426-DACD81E67FA5}"/>
              </a:ext>
            </a:extLst>
          </p:cNvPr>
          <p:cNvSpPr>
            <a:spLocks noGrp="1"/>
          </p:cNvSpPr>
          <p:nvPr>
            <p:ph type="ftr" sz="quarter" idx="11"/>
          </p:nvPr>
        </p:nvSpPr>
        <p:spPr bwMode="black">
          <a:xfrm>
            <a:off x="1336536" y="6384502"/>
            <a:ext cx="1822549" cy="228018"/>
          </a:xfrm>
        </p:spPr>
        <p:txBody>
          <a:bodyPr/>
          <a:lstStyle/>
          <a:p>
            <a:r>
              <a:rPr lang="en-US" dirty="0"/>
              <a:t>© 2024 Cognizant | Private</a:t>
            </a:r>
          </a:p>
        </p:txBody>
      </p:sp>
      <p:sp>
        <p:nvSpPr>
          <p:cNvPr id="9" name="Slide Number Placeholder 8">
            <a:extLst>
              <a:ext uri="{FF2B5EF4-FFF2-40B4-BE49-F238E27FC236}">
                <a16:creationId xmlns:a16="http://schemas.microsoft.com/office/drawing/2014/main" id="{BCD66ACF-9B2A-AD09-9479-57ECBF350002}"/>
              </a:ext>
            </a:extLst>
          </p:cNvPr>
          <p:cNvSpPr>
            <a:spLocks noGrp="1"/>
          </p:cNvSpPr>
          <p:nvPr>
            <p:ph type="sldNum" sz="quarter" idx="12"/>
          </p:nvPr>
        </p:nvSpPr>
        <p:spPr bwMode="black"/>
        <p:txBody>
          <a:bodyPr/>
          <a:lstStyle/>
          <a:p>
            <a:fld id="{38826FC0-333C-E549-9FA3-0EE43DF298A3}" type="slidenum">
              <a:rPr lang="en-US" smtClean="0"/>
              <a:pPr/>
              <a:t>‹#›</a:t>
            </a:fld>
            <a:endParaRPr lang="en-US" dirty="0"/>
          </a:p>
        </p:txBody>
      </p:sp>
      <p:sp>
        <p:nvSpPr>
          <p:cNvPr id="3" name="Title 43">
            <a:extLst>
              <a:ext uri="{FF2B5EF4-FFF2-40B4-BE49-F238E27FC236}">
                <a16:creationId xmlns:a16="http://schemas.microsoft.com/office/drawing/2014/main" id="{142A0D92-C0EF-2935-ECF6-3D38467DA7E3}"/>
              </a:ext>
            </a:extLst>
          </p:cNvPr>
          <p:cNvSpPr>
            <a:spLocks noGrp="1"/>
          </p:cNvSpPr>
          <p:nvPr>
            <p:ph type="title" hasCustomPrompt="1"/>
          </p:nvPr>
        </p:nvSpPr>
        <p:spPr>
          <a:xfrm>
            <a:off x="8115111" y="3420270"/>
            <a:ext cx="7477812" cy="1105175"/>
          </a:xfrm>
        </p:spPr>
        <p:txBody>
          <a:bodyPr>
            <a:spAutoFit/>
          </a:bodyPr>
          <a:lstStyle>
            <a:lvl1pPr>
              <a:defRPr sz="3990"/>
            </a:lvl1pPr>
          </a:lstStyle>
          <a:p>
            <a:r>
              <a:rPr lang="en-US" dirty="0"/>
              <a:t>Click to edit </a:t>
            </a:r>
            <a:br>
              <a:rPr lang="en-US" dirty="0"/>
            </a:br>
            <a:r>
              <a:rPr lang="en-US" dirty="0"/>
              <a:t>divider title</a:t>
            </a:r>
          </a:p>
        </p:txBody>
      </p:sp>
      <p:pic>
        <p:nvPicPr>
          <p:cNvPr id="5" name="Picture 4">
            <a:extLst>
              <a:ext uri="{FF2B5EF4-FFF2-40B4-BE49-F238E27FC236}">
                <a16:creationId xmlns:a16="http://schemas.microsoft.com/office/drawing/2014/main" id="{DF054281-FAF8-6363-1199-3467CDE3420A}"/>
              </a:ext>
            </a:extLst>
          </p:cNvPr>
          <p:cNvPicPr>
            <a:picLocks noChangeAspect="1"/>
          </p:cNvPicPr>
          <p:nvPr userDrawn="1"/>
        </p:nvPicPr>
        <p:blipFill>
          <a:blip r:embed="rId2"/>
          <a:stretch>
            <a:fillRect/>
          </a:stretch>
        </p:blipFill>
        <p:spPr>
          <a:xfrm>
            <a:off x="0" y="0"/>
            <a:ext cx="8749885" cy="6400800"/>
          </a:xfrm>
          <a:prstGeom prst="rect">
            <a:avLst/>
          </a:prstGeom>
        </p:spPr>
      </p:pic>
      <p:sp>
        <p:nvSpPr>
          <p:cNvPr id="6" name="Picture Placeholder 1">
            <a:extLst>
              <a:ext uri="{FF2B5EF4-FFF2-40B4-BE49-F238E27FC236}">
                <a16:creationId xmlns:a16="http://schemas.microsoft.com/office/drawing/2014/main" id="{D6F0BE68-57F7-3DC3-101A-D20754D0842D}"/>
              </a:ext>
            </a:extLst>
          </p:cNvPr>
          <p:cNvSpPr>
            <a:spLocks noGrp="1"/>
          </p:cNvSpPr>
          <p:nvPr>
            <p:ph type="pic" sz="quarter" idx="22" hasCustomPrompt="1"/>
          </p:nvPr>
        </p:nvSpPr>
        <p:spPr>
          <a:xfrm>
            <a:off x="0" y="0"/>
            <a:ext cx="5706399" cy="6401387"/>
          </a:xfrm>
          <a:custGeom>
            <a:avLst/>
            <a:gdLst>
              <a:gd name="connsiteX0" fmla="*/ 2035486 w 5706399"/>
              <a:gd name="connsiteY0" fmla="*/ 6392186 h 6392243"/>
              <a:gd name="connsiteX1" fmla="*/ 2035518 w 5706399"/>
              <a:gd name="connsiteY1" fmla="*/ 6392243 h 6392243"/>
              <a:gd name="connsiteX2" fmla="*/ 2035471 w 5706399"/>
              <a:gd name="connsiteY2" fmla="*/ 6392201 h 6392243"/>
              <a:gd name="connsiteX3" fmla="*/ 2035426 w 5706399"/>
              <a:gd name="connsiteY3" fmla="*/ 6392243 h 6392243"/>
              <a:gd name="connsiteX4" fmla="*/ 2035456 w 5706399"/>
              <a:gd name="connsiteY4" fmla="*/ 6392193 h 6392243"/>
              <a:gd name="connsiteX5" fmla="*/ 2035486 w 5706399"/>
              <a:gd name="connsiteY5" fmla="*/ 6392186 h 6392243"/>
              <a:gd name="connsiteX6" fmla="*/ 5706399 w 5706399"/>
              <a:gd name="connsiteY6" fmla="*/ 0 h 6392243"/>
              <a:gd name="connsiteX7" fmla="*/ 2035473 w 5706399"/>
              <a:gd name="connsiteY7" fmla="*/ 6392162 h 6392243"/>
              <a:gd name="connsiteX8" fmla="*/ 0 w 5706399"/>
              <a:gd name="connsiteY8" fmla="*/ 2725968 h 6392243"/>
              <a:gd name="connsiteX9" fmla="*/ 226507 w 5706399"/>
              <a:gd name="connsiteY9" fmla="*/ 1936746 h 6392243"/>
              <a:gd name="connsiteX10" fmla="*/ 0 w 5706399"/>
              <a:gd name="connsiteY10" fmla="*/ 1936746 h 6392243"/>
              <a:gd name="connsiteX11" fmla="*/ 0 w 5706399"/>
              <a:gd name="connsiteY11" fmla="*/ 1 h 6392243"/>
              <a:gd name="connsiteX12" fmla="*/ 2377440 w 5706399"/>
              <a:gd name="connsiteY12" fmla="*/ 1 h 6392243"/>
              <a:gd name="connsiteX13" fmla="*/ 2377440 w 5706399"/>
              <a:gd name="connsiteY13" fmla="*/ 319372 h 6392243"/>
              <a:gd name="connsiteX0" fmla="*/ 2035486 w 5706399"/>
              <a:gd name="connsiteY0" fmla="*/ 6392186 h 6392243"/>
              <a:gd name="connsiteX1" fmla="*/ 2035518 w 5706399"/>
              <a:gd name="connsiteY1" fmla="*/ 6392243 h 6392243"/>
              <a:gd name="connsiteX2" fmla="*/ 2035471 w 5706399"/>
              <a:gd name="connsiteY2" fmla="*/ 6392201 h 6392243"/>
              <a:gd name="connsiteX3" fmla="*/ 2035426 w 5706399"/>
              <a:gd name="connsiteY3" fmla="*/ 6392243 h 6392243"/>
              <a:gd name="connsiteX4" fmla="*/ 2035456 w 5706399"/>
              <a:gd name="connsiteY4" fmla="*/ 6392193 h 6392243"/>
              <a:gd name="connsiteX5" fmla="*/ 2035486 w 5706399"/>
              <a:gd name="connsiteY5" fmla="*/ 6392186 h 6392243"/>
              <a:gd name="connsiteX6" fmla="*/ 5706399 w 5706399"/>
              <a:gd name="connsiteY6" fmla="*/ 0 h 6392243"/>
              <a:gd name="connsiteX7" fmla="*/ 2035473 w 5706399"/>
              <a:gd name="connsiteY7" fmla="*/ 6392162 h 6392243"/>
              <a:gd name="connsiteX8" fmla="*/ 0 w 5706399"/>
              <a:gd name="connsiteY8" fmla="*/ 2725968 h 6392243"/>
              <a:gd name="connsiteX9" fmla="*/ 226507 w 5706399"/>
              <a:gd name="connsiteY9" fmla="*/ 1936746 h 6392243"/>
              <a:gd name="connsiteX10" fmla="*/ 0 w 5706399"/>
              <a:gd name="connsiteY10" fmla="*/ 1936746 h 6392243"/>
              <a:gd name="connsiteX11" fmla="*/ 0 w 5706399"/>
              <a:gd name="connsiteY11" fmla="*/ 1 h 6392243"/>
              <a:gd name="connsiteX12" fmla="*/ 2377440 w 5706399"/>
              <a:gd name="connsiteY12" fmla="*/ 1 h 6392243"/>
              <a:gd name="connsiteX13" fmla="*/ 5706399 w 5706399"/>
              <a:gd name="connsiteY13" fmla="*/ 0 h 6392243"/>
              <a:gd name="connsiteX0" fmla="*/ 2035486 w 5706399"/>
              <a:gd name="connsiteY0" fmla="*/ 6392186 h 6392243"/>
              <a:gd name="connsiteX1" fmla="*/ 2035518 w 5706399"/>
              <a:gd name="connsiteY1" fmla="*/ 6392243 h 6392243"/>
              <a:gd name="connsiteX2" fmla="*/ 2035471 w 5706399"/>
              <a:gd name="connsiteY2" fmla="*/ 6392201 h 6392243"/>
              <a:gd name="connsiteX3" fmla="*/ 2035426 w 5706399"/>
              <a:gd name="connsiteY3" fmla="*/ 6392243 h 6392243"/>
              <a:gd name="connsiteX4" fmla="*/ 2035456 w 5706399"/>
              <a:gd name="connsiteY4" fmla="*/ 6392193 h 6392243"/>
              <a:gd name="connsiteX5" fmla="*/ 2035486 w 5706399"/>
              <a:gd name="connsiteY5" fmla="*/ 6392186 h 6392243"/>
              <a:gd name="connsiteX6" fmla="*/ 5706399 w 5706399"/>
              <a:gd name="connsiteY6" fmla="*/ 0 h 6392243"/>
              <a:gd name="connsiteX7" fmla="*/ 2035473 w 5706399"/>
              <a:gd name="connsiteY7" fmla="*/ 6392162 h 6392243"/>
              <a:gd name="connsiteX8" fmla="*/ 0 w 5706399"/>
              <a:gd name="connsiteY8" fmla="*/ 2725968 h 6392243"/>
              <a:gd name="connsiteX9" fmla="*/ 0 w 5706399"/>
              <a:gd name="connsiteY9" fmla="*/ 1936746 h 6392243"/>
              <a:gd name="connsiteX10" fmla="*/ 0 w 5706399"/>
              <a:gd name="connsiteY10" fmla="*/ 1 h 6392243"/>
              <a:gd name="connsiteX11" fmla="*/ 2377440 w 5706399"/>
              <a:gd name="connsiteY11" fmla="*/ 1 h 6392243"/>
              <a:gd name="connsiteX12" fmla="*/ 5706399 w 5706399"/>
              <a:gd name="connsiteY12" fmla="*/ 0 h 6392243"/>
              <a:gd name="connsiteX0" fmla="*/ 2035486 w 5706399"/>
              <a:gd name="connsiteY0" fmla="*/ 6392186 h 6392243"/>
              <a:gd name="connsiteX1" fmla="*/ 2035518 w 5706399"/>
              <a:gd name="connsiteY1" fmla="*/ 6392243 h 6392243"/>
              <a:gd name="connsiteX2" fmla="*/ 2035471 w 5706399"/>
              <a:gd name="connsiteY2" fmla="*/ 6392201 h 6392243"/>
              <a:gd name="connsiteX3" fmla="*/ 2035426 w 5706399"/>
              <a:gd name="connsiteY3" fmla="*/ 6392243 h 6392243"/>
              <a:gd name="connsiteX4" fmla="*/ 2035456 w 5706399"/>
              <a:gd name="connsiteY4" fmla="*/ 6392193 h 6392243"/>
              <a:gd name="connsiteX5" fmla="*/ 2035486 w 5706399"/>
              <a:gd name="connsiteY5" fmla="*/ 6392186 h 6392243"/>
              <a:gd name="connsiteX6" fmla="*/ 5706399 w 5706399"/>
              <a:gd name="connsiteY6" fmla="*/ 0 h 6392243"/>
              <a:gd name="connsiteX7" fmla="*/ 2035473 w 5706399"/>
              <a:gd name="connsiteY7" fmla="*/ 6392162 h 6392243"/>
              <a:gd name="connsiteX8" fmla="*/ 0 w 5706399"/>
              <a:gd name="connsiteY8" fmla="*/ 2725968 h 6392243"/>
              <a:gd name="connsiteX9" fmla="*/ 0 w 5706399"/>
              <a:gd name="connsiteY9" fmla="*/ 1 h 6392243"/>
              <a:gd name="connsiteX10" fmla="*/ 2377440 w 5706399"/>
              <a:gd name="connsiteY10" fmla="*/ 1 h 6392243"/>
              <a:gd name="connsiteX11" fmla="*/ 5706399 w 5706399"/>
              <a:gd name="connsiteY11" fmla="*/ 0 h 6392243"/>
              <a:gd name="connsiteX0" fmla="*/ 2035486 w 5706399"/>
              <a:gd name="connsiteY0" fmla="*/ 6392186 h 6392243"/>
              <a:gd name="connsiteX1" fmla="*/ 2035518 w 5706399"/>
              <a:gd name="connsiteY1" fmla="*/ 6392243 h 6392243"/>
              <a:gd name="connsiteX2" fmla="*/ 2035471 w 5706399"/>
              <a:gd name="connsiteY2" fmla="*/ 6392201 h 6392243"/>
              <a:gd name="connsiteX3" fmla="*/ 2035426 w 5706399"/>
              <a:gd name="connsiteY3" fmla="*/ 6392243 h 6392243"/>
              <a:gd name="connsiteX4" fmla="*/ 2035456 w 5706399"/>
              <a:gd name="connsiteY4" fmla="*/ 6392193 h 6392243"/>
              <a:gd name="connsiteX5" fmla="*/ 2035486 w 5706399"/>
              <a:gd name="connsiteY5" fmla="*/ 6392186 h 6392243"/>
              <a:gd name="connsiteX6" fmla="*/ 5706399 w 5706399"/>
              <a:gd name="connsiteY6" fmla="*/ 0 h 6392243"/>
              <a:gd name="connsiteX7" fmla="*/ 2035473 w 5706399"/>
              <a:gd name="connsiteY7" fmla="*/ 6392162 h 6392243"/>
              <a:gd name="connsiteX8" fmla="*/ 0 w 5706399"/>
              <a:gd name="connsiteY8" fmla="*/ 2725968 h 6392243"/>
              <a:gd name="connsiteX9" fmla="*/ 0 w 5706399"/>
              <a:gd name="connsiteY9" fmla="*/ 1 h 6392243"/>
              <a:gd name="connsiteX10" fmla="*/ 5706399 w 5706399"/>
              <a:gd name="connsiteY10" fmla="*/ 0 h 6392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706399" h="6392243">
                <a:moveTo>
                  <a:pt x="2035486" y="6392186"/>
                </a:moveTo>
                <a:lnTo>
                  <a:pt x="2035518" y="6392243"/>
                </a:lnTo>
                <a:cubicBezTo>
                  <a:pt x="2035502" y="6392229"/>
                  <a:pt x="2035487" y="6392215"/>
                  <a:pt x="2035471" y="6392201"/>
                </a:cubicBezTo>
                <a:lnTo>
                  <a:pt x="2035426" y="6392243"/>
                </a:lnTo>
                <a:cubicBezTo>
                  <a:pt x="2035436" y="6392226"/>
                  <a:pt x="2035446" y="6392210"/>
                  <a:pt x="2035456" y="6392193"/>
                </a:cubicBezTo>
                <a:cubicBezTo>
                  <a:pt x="2035466" y="6392191"/>
                  <a:pt x="2035476" y="6392188"/>
                  <a:pt x="2035486" y="6392186"/>
                </a:cubicBezTo>
                <a:close/>
                <a:moveTo>
                  <a:pt x="5706399" y="0"/>
                </a:moveTo>
                <a:lnTo>
                  <a:pt x="2035473" y="6392162"/>
                </a:lnTo>
                <a:lnTo>
                  <a:pt x="0" y="2725968"/>
                </a:lnTo>
                <a:lnTo>
                  <a:pt x="0" y="1"/>
                </a:lnTo>
                <a:lnTo>
                  <a:pt x="5706399" y="0"/>
                </a:lnTo>
                <a:close/>
              </a:path>
            </a:pathLst>
          </a:custGeom>
          <a:solidFill>
            <a:srgbClr val="ECECEB"/>
          </a:solidFill>
        </p:spPr>
        <p:txBody>
          <a:bodyPr wrap="square" rIns="731520" bIns="914400" anchor="ctr">
            <a:noAutofit/>
          </a:bodyPr>
          <a:lstStyle>
            <a:lvl1pPr marL="0" indent="0" algn="ctr">
              <a:buNone/>
              <a:defRPr sz="1200">
                <a:solidFill>
                  <a:schemeClr val="tx1"/>
                </a:solidFill>
              </a:defRPr>
            </a:lvl1pPr>
          </a:lstStyle>
          <a:p>
            <a:r>
              <a:rPr lang="en-US" dirty="0"/>
              <a:t>Click icon, drag, or paste to add picture</a:t>
            </a:r>
          </a:p>
        </p:txBody>
      </p:sp>
    </p:spTree>
    <p:extLst>
      <p:ext uri="{BB962C8B-B14F-4D97-AF65-F5344CB8AC3E}">
        <p14:creationId xmlns:p14="http://schemas.microsoft.com/office/powerpoint/2010/main" val="3167360719"/>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Cover 1">
    <p:bg bwMode="auto">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8B373-B954-E6CF-C9C8-9AC20DDB2431}"/>
              </a:ext>
            </a:extLst>
          </p:cNvPr>
          <p:cNvSpPr>
            <a:spLocks noGrp="1"/>
          </p:cNvSpPr>
          <p:nvPr>
            <p:ph type="ctrTitle" hasCustomPrompt="1"/>
          </p:nvPr>
        </p:nvSpPr>
        <p:spPr bwMode="white">
          <a:xfrm>
            <a:off x="1336535" y="2928890"/>
            <a:ext cx="5346145" cy="994657"/>
          </a:xfrm>
        </p:spPr>
        <p:txBody>
          <a:bodyPr anchor="b"/>
          <a:lstStyle>
            <a:lvl1pPr algn="l">
              <a:defRPr sz="3591" b="1"/>
            </a:lvl1pPr>
          </a:lstStyle>
          <a:p>
            <a:r>
              <a:rPr lang="en-US" dirty="0"/>
              <a:t>Click to add title Arial 36pt bold</a:t>
            </a:r>
          </a:p>
        </p:txBody>
      </p:sp>
      <p:sp>
        <p:nvSpPr>
          <p:cNvPr id="3" name="Subtitle 2">
            <a:extLst>
              <a:ext uri="{FF2B5EF4-FFF2-40B4-BE49-F238E27FC236}">
                <a16:creationId xmlns:a16="http://schemas.microsoft.com/office/drawing/2014/main" id="{0C972F9C-09A7-DBD8-2D67-0D748097DF24}"/>
              </a:ext>
            </a:extLst>
          </p:cNvPr>
          <p:cNvSpPr>
            <a:spLocks noGrp="1"/>
          </p:cNvSpPr>
          <p:nvPr>
            <p:ph type="subTitle" idx="1" hasCustomPrompt="1"/>
          </p:nvPr>
        </p:nvSpPr>
        <p:spPr bwMode="white">
          <a:xfrm>
            <a:off x="1336535" y="4177289"/>
            <a:ext cx="5346145" cy="331553"/>
          </a:xfrm>
        </p:spPr>
        <p:txBody>
          <a:bodyPr>
            <a:spAutoFit/>
          </a:bodyPr>
          <a:lstStyle>
            <a:lvl1pPr marL="0" indent="0" algn="l">
              <a:lnSpc>
                <a:spcPct val="90000"/>
              </a:lnSpc>
              <a:buNone/>
              <a:defRPr sz="2394">
                <a:solidFill>
                  <a:schemeClr val="accent3"/>
                </a:solidFill>
              </a:defRPr>
            </a:lvl1pPr>
            <a:lvl2pPr marL="456057" indent="0" algn="ctr">
              <a:buNone/>
              <a:defRPr sz="1995"/>
            </a:lvl2pPr>
            <a:lvl3pPr marL="912114" indent="0" algn="ctr">
              <a:buNone/>
              <a:defRPr sz="1795"/>
            </a:lvl3pPr>
            <a:lvl4pPr marL="1368171" indent="0" algn="ctr">
              <a:buNone/>
              <a:defRPr sz="1596"/>
            </a:lvl4pPr>
            <a:lvl5pPr marL="1824228" indent="0" algn="ctr">
              <a:buNone/>
              <a:defRPr sz="1596"/>
            </a:lvl5pPr>
            <a:lvl6pPr marL="2280285" indent="0" algn="ctr">
              <a:buNone/>
              <a:defRPr sz="1596"/>
            </a:lvl6pPr>
            <a:lvl7pPr marL="2736342" indent="0" algn="ctr">
              <a:buNone/>
              <a:defRPr sz="1596"/>
            </a:lvl7pPr>
            <a:lvl8pPr marL="3192399" indent="0" algn="ctr">
              <a:buNone/>
              <a:defRPr sz="1596"/>
            </a:lvl8pPr>
            <a:lvl9pPr marL="3648456" indent="0" algn="ctr">
              <a:buNone/>
              <a:defRPr sz="1596"/>
            </a:lvl9pPr>
          </a:lstStyle>
          <a:p>
            <a:r>
              <a:rPr lang="en-US" dirty="0"/>
              <a:t>Click to add subtitle</a:t>
            </a:r>
          </a:p>
        </p:txBody>
      </p:sp>
      <p:sp>
        <p:nvSpPr>
          <p:cNvPr id="16" name="Text Placeholder 15">
            <a:extLst>
              <a:ext uri="{FF2B5EF4-FFF2-40B4-BE49-F238E27FC236}">
                <a16:creationId xmlns:a16="http://schemas.microsoft.com/office/drawing/2014/main" id="{368BAD18-89D3-751D-5AD5-9D192969E4B8}"/>
              </a:ext>
            </a:extLst>
          </p:cNvPr>
          <p:cNvSpPr>
            <a:spLocks noGrp="1"/>
          </p:cNvSpPr>
          <p:nvPr>
            <p:ph type="body" sz="quarter" idx="13" hasCustomPrompt="1"/>
          </p:nvPr>
        </p:nvSpPr>
        <p:spPr bwMode="white">
          <a:xfrm>
            <a:off x="1336536" y="5208627"/>
            <a:ext cx="5346145" cy="186882"/>
          </a:xfrm>
        </p:spPr>
        <p:txBody>
          <a:bodyPr>
            <a:spAutoFit/>
          </a:bodyPr>
          <a:lstStyle>
            <a:lvl1pPr marL="0" indent="0">
              <a:buNone/>
              <a:defRPr sz="1197"/>
            </a:lvl1pPr>
          </a:lstStyle>
          <a:p>
            <a:pPr lvl="0"/>
            <a:r>
              <a:rPr lang="en-US" dirty="0"/>
              <a:t>Click to add date</a:t>
            </a:r>
          </a:p>
        </p:txBody>
      </p:sp>
      <p:sp>
        <p:nvSpPr>
          <p:cNvPr id="4" name="Date Placeholder 3">
            <a:extLst>
              <a:ext uri="{FF2B5EF4-FFF2-40B4-BE49-F238E27FC236}">
                <a16:creationId xmlns:a16="http://schemas.microsoft.com/office/drawing/2014/main" id="{F704D708-80D4-E81A-396C-38F535D61CAA}"/>
              </a:ext>
            </a:extLst>
          </p:cNvPr>
          <p:cNvSpPr>
            <a:spLocks noGrp="1"/>
          </p:cNvSpPr>
          <p:nvPr>
            <p:ph type="dt" sz="half" idx="14"/>
          </p:nvPr>
        </p:nvSpPr>
        <p:spPr bwMode="white"/>
        <p:txBody>
          <a:bodyPr/>
          <a:lstStyle/>
          <a:p>
            <a:fld id="{286A2542-7993-A342-B210-6752144F2E92}" type="datetime1">
              <a:rPr lang="en-US" smtClean="0"/>
              <a:t>7/29/2025</a:t>
            </a:fld>
            <a:endParaRPr lang="en-US" dirty="0"/>
          </a:p>
        </p:txBody>
      </p:sp>
      <p:sp>
        <p:nvSpPr>
          <p:cNvPr id="6" name="Footer Placeholder 5">
            <a:extLst>
              <a:ext uri="{FF2B5EF4-FFF2-40B4-BE49-F238E27FC236}">
                <a16:creationId xmlns:a16="http://schemas.microsoft.com/office/drawing/2014/main" id="{A7F602FB-08B6-9224-2ED9-82E1EB902A97}"/>
              </a:ext>
            </a:extLst>
          </p:cNvPr>
          <p:cNvSpPr>
            <a:spLocks noGrp="1"/>
          </p:cNvSpPr>
          <p:nvPr>
            <p:ph type="ftr" sz="quarter" idx="15"/>
          </p:nvPr>
        </p:nvSpPr>
        <p:spPr bwMode="white">
          <a:xfrm>
            <a:off x="1336536" y="6384502"/>
            <a:ext cx="1822549" cy="228018"/>
          </a:xfrm>
        </p:spPr>
        <p:txBody>
          <a:bodyPr/>
          <a:lstStyle/>
          <a:p>
            <a:r>
              <a:rPr lang="en-US" dirty="0"/>
              <a:t>© 2024 Cognizant | Private</a:t>
            </a:r>
          </a:p>
        </p:txBody>
      </p:sp>
      <p:sp>
        <p:nvSpPr>
          <p:cNvPr id="12" name="Slide Number Placeholder 11">
            <a:extLst>
              <a:ext uri="{FF2B5EF4-FFF2-40B4-BE49-F238E27FC236}">
                <a16:creationId xmlns:a16="http://schemas.microsoft.com/office/drawing/2014/main" id="{C08A7654-3A43-87A9-ABBA-350B88EB467E}"/>
              </a:ext>
            </a:extLst>
          </p:cNvPr>
          <p:cNvSpPr>
            <a:spLocks noGrp="1"/>
          </p:cNvSpPr>
          <p:nvPr>
            <p:ph type="sldNum" sz="quarter" idx="16"/>
          </p:nvPr>
        </p:nvSpPr>
        <p:spPr bwMode="white"/>
        <p:txBody>
          <a:bodyPr/>
          <a:lstStyle/>
          <a:p>
            <a:fld id="{38826FC0-333C-E549-9FA3-0EE43DF298A3}" type="slidenum">
              <a:rPr lang="en-US" smtClean="0"/>
              <a:pPr/>
              <a:t>‹#›</a:t>
            </a:fld>
            <a:endParaRPr lang="en-US" dirty="0"/>
          </a:p>
        </p:txBody>
      </p:sp>
      <p:pic>
        <p:nvPicPr>
          <p:cNvPr id="8" name="Picture 7">
            <a:extLst>
              <a:ext uri="{FF2B5EF4-FFF2-40B4-BE49-F238E27FC236}">
                <a16:creationId xmlns:a16="http://schemas.microsoft.com/office/drawing/2014/main" id="{D0F03245-CDE7-48AA-BD1B-F0D6935521F6}"/>
              </a:ext>
            </a:extLst>
          </p:cNvPr>
          <p:cNvPicPr>
            <a:picLocks noChangeAspect="1"/>
          </p:cNvPicPr>
          <p:nvPr userDrawn="1"/>
        </p:nvPicPr>
        <p:blipFill rotWithShape="1">
          <a:blip r:embed="rId2">
            <a:alphaModFix/>
          </a:blip>
          <a:srcRect l="-2" r="-9" b="23"/>
          <a:stretch/>
        </p:blipFill>
        <p:spPr>
          <a:xfrm>
            <a:off x="9210935" y="9697"/>
            <a:ext cx="6970040" cy="6830841"/>
          </a:xfrm>
          <a:prstGeom prst="rect">
            <a:avLst/>
          </a:prstGeom>
        </p:spPr>
      </p:pic>
      <p:pic>
        <p:nvPicPr>
          <p:cNvPr id="9" name="Cognizant Logo_rgb_rev_2023">
            <a:extLst>
              <a:ext uri="{FF2B5EF4-FFF2-40B4-BE49-F238E27FC236}">
                <a16:creationId xmlns:a16="http://schemas.microsoft.com/office/drawing/2014/main" id="{3B4D34A6-66D4-849B-279C-19C853D0E15F}"/>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627141" y="534665"/>
            <a:ext cx="1783080" cy="312988"/>
          </a:xfrm>
          <a:prstGeom prst="rect">
            <a:avLst/>
          </a:prstGeom>
        </p:spPr>
      </p:pic>
    </p:spTree>
    <p:extLst>
      <p:ext uri="{BB962C8B-B14F-4D97-AF65-F5344CB8AC3E}">
        <p14:creationId xmlns:p14="http://schemas.microsoft.com/office/powerpoint/2010/main" val="8384312"/>
      </p:ext>
    </p:extLst>
  </p:cSld>
  <p:clrMapOvr>
    <a:overrideClrMapping bg1="dk1" tx1="lt1" bg2="dk2" tx2="lt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CONTENT">
    <p:bg>
      <p:bgPr>
        <a:solidFill>
          <a:schemeClr val="accent6">
            <a:lumMod val="10000"/>
          </a:schemeClr>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16FD177-B563-EFF3-1BBA-DFAD35B66ED2}"/>
              </a:ext>
            </a:extLst>
          </p:cNvPr>
          <p:cNvSpPr txBox="1"/>
          <p:nvPr/>
        </p:nvSpPr>
        <p:spPr>
          <a:xfrm>
            <a:off x="2968208" y="2400953"/>
            <a:ext cx="10264028" cy="2038635"/>
          </a:xfrm>
          <a:prstGeom prst="rect">
            <a:avLst/>
          </a:prstGeom>
          <a:noFill/>
        </p:spPr>
        <p:txBody>
          <a:bodyPr wrap="none" lIns="0" tIns="0" rIns="0" bIns="0" rtlCol="0" anchor="ctr">
            <a:spAutoFit/>
          </a:bodyPr>
          <a:lstStyle/>
          <a:p>
            <a:pPr marL="0" marR="0" lvl="0" indent="0" algn="ctr" defTabSz="912114" eaLnBrk="1" fontAlgn="auto" latinLnBrk="0" hangingPunct="1">
              <a:lnSpc>
                <a:spcPct val="80000"/>
              </a:lnSpc>
              <a:spcBef>
                <a:spcPts val="0"/>
              </a:spcBef>
              <a:spcAft>
                <a:spcPts val="0"/>
              </a:spcAft>
              <a:buClrTx/>
              <a:buSzTx/>
              <a:buFontTx/>
              <a:buNone/>
              <a:tabLst/>
              <a:defRPr/>
            </a:pPr>
            <a:r>
              <a:rPr kumimoji="0" lang="en-US" sz="16559" b="1" i="0" u="none" strike="noStrike" kern="0" cap="none" spc="0" normalizeH="0" baseline="0" noProof="0" dirty="0">
                <a:ln>
                  <a:noFill/>
                </a:ln>
                <a:solidFill>
                  <a:srgbClr val="FFFFFF"/>
                </a:solidFill>
                <a:effectLst/>
                <a:uLnTx/>
                <a:uFillTx/>
              </a:rPr>
              <a:t>CONTENT</a:t>
            </a:r>
            <a:endParaRPr kumimoji="0" lang="en-US" sz="7182" b="0" i="1" u="none" strike="noStrike" kern="0" cap="none" spc="0" normalizeH="0" baseline="0" noProof="0" dirty="0">
              <a:ln>
                <a:noFill/>
              </a:ln>
              <a:solidFill>
                <a:srgbClr val="FFFFFF"/>
              </a:solidFill>
              <a:effectLst/>
              <a:uLnTx/>
              <a:uFillTx/>
            </a:endParaRPr>
          </a:p>
        </p:txBody>
      </p:sp>
    </p:spTree>
    <p:extLst>
      <p:ext uri="{BB962C8B-B14F-4D97-AF65-F5344CB8AC3E}">
        <p14:creationId xmlns:p14="http://schemas.microsoft.com/office/powerpoint/2010/main" val="984837384"/>
      </p:ext>
    </p:extLst>
  </p:cSld>
  <p:clrMapOvr>
    <a:overrideClrMapping bg1="dk1" tx1="lt1" bg2="dk2" tx2="lt2" accent1="accent1" accent2="accent2" accent3="accent3" accent4="accent4" accent5="accent5" accent6="accent6" hlink="hlink" folHlink="folHlink"/>
  </p:clrMapOvr>
  <p:hf hd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76F8A-83B2-A500-1463-2D0DF1140899}"/>
              </a:ext>
            </a:extLst>
          </p:cNvPr>
          <p:cNvSpPr>
            <a:spLocks noGrp="1"/>
          </p:cNvSpPr>
          <p:nvPr>
            <p:ph type="title" hasCustomPrompt="1"/>
          </p:nvPr>
        </p:nvSpPr>
        <p:spPr>
          <a:xfrm>
            <a:off x="607517" y="456036"/>
            <a:ext cx="14985405" cy="331553"/>
          </a:xfrm>
        </p:spPr>
        <p:txBody>
          <a:bodyPr/>
          <a:lstStyle/>
          <a:p>
            <a:r>
              <a:rPr lang="en-US" dirty="0"/>
              <a:t>Click to add title</a:t>
            </a:r>
          </a:p>
        </p:txBody>
      </p:sp>
      <p:sp>
        <p:nvSpPr>
          <p:cNvPr id="3" name="Content Placeholder 2">
            <a:extLst>
              <a:ext uri="{FF2B5EF4-FFF2-40B4-BE49-F238E27FC236}">
                <a16:creationId xmlns:a16="http://schemas.microsoft.com/office/drawing/2014/main" id="{3AA1FC49-269C-AAA4-005C-C327B0F1BCD0}"/>
              </a:ext>
            </a:extLst>
          </p:cNvPr>
          <p:cNvSpPr>
            <a:spLocks noGrp="1"/>
          </p:cNvSpPr>
          <p:nvPr>
            <p:ph idx="1" hasCustomPrompt="1"/>
          </p:nvPr>
        </p:nvSpPr>
        <p:spPr/>
        <p:txBody>
          <a:bodyPr/>
          <a:lstStyle/>
          <a:p>
            <a:pPr lvl="0"/>
            <a:r>
              <a:rPr lang="en-US" dirty="0"/>
              <a:t>Click to add content</a:t>
            </a:r>
          </a:p>
          <a:p>
            <a:pPr lvl="1"/>
            <a:r>
              <a:rPr lang="en-US" dirty="0"/>
              <a:t>2nd level text</a:t>
            </a:r>
          </a:p>
          <a:p>
            <a:pPr lvl="2"/>
            <a:r>
              <a:rPr lang="en-US" dirty="0"/>
              <a:t>3rd level text</a:t>
            </a:r>
          </a:p>
          <a:p>
            <a:pPr lvl="3"/>
            <a:r>
              <a:rPr lang="en-US" dirty="0"/>
              <a:t>4th level text</a:t>
            </a:r>
          </a:p>
          <a:p>
            <a:pPr lvl="4"/>
            <a:r>
              <a:rPr lang="en-US" dirty="0"/>
              <a:t>5th level text</a:t>
            </a:r>
          </a:p>
        </p:txBody>
      </p:sp>
      <p:sp>
        <p:nvSpPr>
          <p:cNvPr id="9" name="Date Placeholder 8">
            <a:extLst>
              <a:ext uri="{FF2B5EF4-FFF2-40B4-BE49-F238E27FC236}">
                <a16:creationId xmlns:a16="http://schemas.microsoft.com/office/drawing/2014/main" id="{3DA6F676-1432-9BD5-293D-3B121AF2F0B9}"/>
              </a:ext>
            </a:extLst>
          </p:cNvPr>
          <p:cNvSpPr>
            <a:spLocks noGrp="1"/>
          </p:cNvSpPr>
          <p:nvPr>
            <p:ph type="dt" sz="half" idx="10"/>
          </p:nvPr>
        </p:nvSpPr>
        <p:spPr/>
        <p:txBody>
          <a:bodyPr/>
          <a:lstStyle/>
          <a:p>
            <a:fld id="{BB14CF30-9A72-6841-BB42-CFA3EC5EE1FA}" type="datetime1">
              <a:rPr lang="en-US" smtClean="0"/>
              <a:t>7/29/2025</a:t>
            </a:fld>
            <a:endParaRPr lang="en-US" dirty="0"/>
          </a:p>
        </p:txBody>
      </p:sp>
      <p:sp>
        <p:nvSpPr>
          <p:cNvPr id="10" name="Footer Placeholder 9">
            <a:extLst>
              <a:ext uri="{FF2B5EF4-FFF2-40B4-BE49-F238E27FC236}">
                <a16:creationId xmlns:a16="http://schemas.microsoft.com/office/drawing/2014/main" id="{B0C8C277-B1F1-8DA5-6AF5-ACB3ECF2B2EC}"/>
              </a:ext>
            </a:extLst>
          </p:cNvPr>
          <p:cNvSpPr>
            <a:spLocks noGrp="1"/>
          </p:cNvSpPr>
          <p:nvPr>
            <p:ph type="ftr" sz="quarter" idx="11"/>
          </p:nvPr>
        </p:nvSpPr>
        <p:spPr/>
        <p:txBody>
          <a:bodyPr/>
          <a:lstStyle/>
          <a:p>
            <a:r>
              <a:rPr lang="en-US" dirty="0"/>
              <a:t>© 2024 Cognizant | Private</a:t>
            </a:r>
          </a:p>
        </p:txBody>
      </p:sp>
      <p:sp>
        <p:nvSpPr>
          <p:cNvPr id="11" name="Slide Number Placeholder 10">
            <a:extLst>
              <a:ext uri="{FF2B5EF4-FFF2-40B4-BE49-F238E27FC236}">
                <a16:creationId xmlns:a16="http://schemas.microsoft.com/office/drawing/2014/main" id="{80F779E1-4E24-F611-3CF0-B2C64B13509B}"/>
              </a:ext>
            </a:extLst>
          </p:cNvPr>
          <p:cNvSpPr>
            <a:spLocks noGrp="1"/>
          </p:cNvSpPr>
          <p:nvPr>
            <p:ph type="sldNum" sz="quarter" idx="12"/>
          </p:nvPr>
        </p:nvSpPr>
        <p:spPr/>
        <p:txBody>
          <a:body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21541436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Super head, sub head, footnote - Super head, sub head, footnote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76F8A-83B2-A500-1463-2D0DF1140899}"/>
              </a:ext>
            </a:extLst>
          </p:cNvPr>
          <p:cNvSpPr>
            <a:spLocks noGrp="1"/>
          </p:cNvSpPr>
          <p:nvPr>
            <p:ph type="title" hasCustomPrompt="1"/>
          </p:nvPr>
        </p:nvSpPr>
        <p:spPr>
          <a:xfrm>
            <a:off x="607517" y="456036"/>
            <a:ext cx="14985405" cy="331553"/>
          </a:xfrm>
        </p:spPr>
        <p:txBody>
          <a:bodyPr/>
          <a:lstStyle/>
          <a:p>
            <a:r>
              <a:rPr lang="en-US" dirty="0"/>
              <a:t>Click to add title</a:t>
            </a:r>
          </a:p>
        </p:txBody>
      </p:sp>
      <p:sp>
        <p:nvSpPr>
          <p:cNvPr id="3" name="Content Placeholder 2">
            <a:extLst>
              <a:ext uri="{FF2B5EF4-FFF2-40B4-BE49-F238E27FC236}">
                <a16:creationId xmlns:a16="http://schemas.microsoft.com/office/drawing/2014/main" id="{3AA1FC49-269C-AAA4-005C-C327B0F1BCD0}"/>
              </a:ext>
            </a:extLst>
          </p:cNvPr>
          <p:cNvSpPr>
            <a:spLocks noGrp="1"/>
          </p:cNvSpPr>
          <p:nvPr>
            <p:ph idx="1" hasCustomPrompt="1"/>
          </p:nvPr>
        </p:nvSpPr>
        <p:spPr>
          <a:xfrm>
            <a:off x="607516" y="1444114"/>
            <a:ext cx="9990270" cy="4286737"/>
          </a:xfrm>
        </p:spPr>
        <p:txBody>
          <a:bodyPr/>
          <a:lstStyle/>
          <a:p>
            <a:pPr lvl="0"/>
            <a:r>
              <a:rPr lang="en-US" dirty="0"/>
              <a:t>Click to add content</a:t>
            </a:r>
          </a:p>
          <a:p>
            <a:pPr lvl="1"/>
            <a:r>
              <a:rPr lang="en-US" dirty="0"/>
              <a:t>2nd level text</a:t>
            </a:r>
          </a:p>
          <a:p>
            <a:pPr lvl="2"/>
            <a:r>
              <a:rPr lang="en-US" dirty="0"/>
              <a:t>3rd level text</a:t>
            </a:r>
          </a:p>
          <a:p>
            <a:pPr lvl="3"/>
            <a:r>
              <a:rPr lang="en-US" dirty="0"/>
              <a:t>4th level text</a:t>
            </a:r>
          </a:p>
          <a:p>
            <a:pPr lvl="4"/>
            <a:r>
              <a:rPr lang="en-US" dirty="0"/>
              <a:t>5th level text</a:t>
            </a:r>
          </a:p>
        </p:txBody>
      </p:sp>
      <p:sp>
        <p:nvSpPr>
          <p:cNvPr id="4" name="Text Placeholder 7">
            <a:extLst>
              <a:ext uri="{FF2B5EF4-FFF2-40B4-BE49-F238E27FC236}">
                <a16:creationId xmlns:a16="http://schemas.microsoft.com/office/drawing/2014/main" id="{EDCB0FDA-E923-182E-F7E1-D663EE4D60C4}"/>
              </a:ext>
            </a:extLst>
          </p:cNvPr>
          <p:cNvSpPr>
            <a:spLocks noGrp="1"/>
          </p:cNvSpPr>
          <p:nvPr>
            <p:ph type="body" sz="quarter" idx="14" hasCustomPrompt="1"/>
          </p:nvPr>
        </p:nvSpPr>
        <p:spPr>
          <a:xfrm>
            <a:off x="607517" y="228018"/>
            <a:ext cx="14985405" cy="163539"/>
          </a:xfrm>
        </p:spPr>
        <p:txBody>
          <a:bodyPr anchor="b">
            <a:spAutoFit/>
          </a:bodyPr>
          <a:lstStyle>
            <a:lvl1pPr marL="0" indent="0">
              <a:buNone/>
              <a:defRPr sz="1047">
                <a:solidFill>
                  <a:schemeClr val="accent2"/>
                </a:solidFill>
              </a:defRPr>
            </a:lvl1pPr>
          </a:lstStyle>
          <a:p>
            <a:pPr lvl="0"/>
            <a:r>
              <a:rPr lang="en-US"/>
              <a:t>Super head</a:t>
            </a:r>
          </a:p>
        </p:txBody>
      </p:sp>
      <p:sp>
        <p:nvSpPr>
          <p:cNvPr id="8" name="Text Placeholder 7">
            <a:extLst>
              <a:ext uri="{FF2B5EF4-FFF2-40B4-BE49-F238E27FC236}">
                <a16:creationId xmlns:a16="http://schemas.microsoft.com/office/drawing/2014/main" id="{8D4F1D73-B5B0-2DD9-9E22-084F619A1164}"/>
              </a:ext>
            </a:extLst>
          </p:cNvPr>
          <p:cNvSpPr>
            <a:spLocks noGrp="1"/>
          </p:cNvSpPr>
          <p:nvPr>
            <p:ph type="body" sz="quarter" idx="15" hasCustomPrompt="1"/>
          </p:nvPr>
        </p:nvSpPr>
        <p:spPr>
          <a:xfrm>
            <a:off x="607517" y="820865"/>
            <a:ext cx="14985405" cy="280323"/>
          </a:xfrm>
        </p:spPr>
        <p:txBody>
          <a:bodyPr anchor="t">
            <a:spAutoFit/>
          </a:bodyPr>
          <a:lstStyle>
            <a:lvl1pPr marL="0" indent="0">
              <a:lnSpc>
                <a:spcPct val="100000"/>
              </a:lnSpc>
              <a:buNone/>
              <a:defRPr sz="1795">
                <a:solidFill>
                  <a:schemeClr val="accent2"/>
                </a:solidFill>
              </a:defRPr>
            </a:lvl1pPr>
          </a:lstStyle>
          <a:p>
            <a:pPr lvl="0"/>
            <a:r>
              <a:rPr lang="en-US" dirty="0"/>
              <a:t>Subhead</a:t>
            </a:r>
          </a:p>
        </p:txBody>
      </p:sp>
      <p:sp>
        <p:nvSpPr>
          <p:cNvPr id="9" name="Text Placeholder 7">
            <a:extLst>
              <a:ext uri="{FF2B5EF4-FFF2-40B4-BE49-F238E27FC236}">
                <a16:creationId xmlns:a16="http://schemas.microsoft.com/office/drawing/2014/main" id="{8B225166-D739-CEC1-F817-8B08A1CA46F7}"/>
              </a:ext>
            </a:extLst>
          </p:cNvPr>
          <p:cNvSpPr>
            <a:spLocks noGrp="1"/>
          </p:cNvSpPr>
          <p:nvPr>
            <p:ph type="body" sz="quarter" idx="16" hasCustomPrompt="1"/>
          </p:nvPr>
        </p:nvSpPr>
        <p:spPr>
          <a:xfrm>
            <a:off x="607516" y="5931947"/>
            <a:ext cx="9990270" cy="124588"/>
          </a:xfrm>
        </p:spPr>
        <p:txBody>
          <a:bodyPr wrap="square" anchor="t" anchorCtr="0">
            <a:spAutoFit/>
          </a:bodyPr>
          <a:lstStyle>
            <a:lvl1pPr marL="0" indent="0">
              <a:buNone/>
              <a:defRPr sz="798">
                <a:solidFill>
                  <a:schemeClr val="accent6">
                    <a:lumMod val="50000"/>
                  </a:schemeClr>
                </a:solidFill>
              </a:defRPr>
            </a:lvl1pPr>
          </a:lstStyle>
          <a:p>
            <a:pPr lvl="0"/>
            <a:r>
              <a:rPr lang="en-US" dirty="0"/>
              <a:t>Insert source or footnote here</a:t>
            </a:r>
          </a:p>
        </p:txBody>
      </p:sp>
      <p:sp>
        <p:nvSpPr>
          <p:cNvPr id="10" name="Date Placeholder 9">
            <a:extLst>
              <a:ext uri="{FF2B5EF4-FFF2-40B4-BE49-F238E27FC236}">
                <a16:creationId xmlns:a16="http://schemas.microsoft.com/office/drawing/2014/main" id="{BB09AAF3-3252-489D-5FB0-6293AC9FF0F1}"/>
              </a:ext>
            </a:extLst>
          </p:cNvPr>
          <p:cNvSpPr>
            <a:spLocks noGrp="1"/>
          </p:cNvSpPr>
          <p:nvPr>
            <p:ph type="dt" sz="half" idx="17"/>
          </p:nvPr>
        </p:nvSpPr>
        <p:spPr/>
        <p:txBody>
          <a:bodyPr/>
          <a:lstStyle/>
          <a:p>
            <a:fld id="{B567F918-D731-F949-BFA2-99DC86212F53}" type="datetime1">
              <a:rPr lang="en-US" smtClean="0"/>
              <a:t>7/29/2025</a:t>
            </a:fld>
            <a:endParaRPr lang="en-US" dirty="0"/>
          </a:p>
        </p:txBody>
      </p:sp>
      <p:sp>
        <p:nvSpPr>
          <p:cNvPr id="11" name="Footer Placeholder 10">
            <a:extLst>
              <a:ext uri="{FF2B5EF4-FFF2-40B4-BE49-F238E27FC236}">
                <a16:creationId xmlns:a16="http://schemas.microsoft.com/office/drawing/2014/main" id="{0D47B63B-3488-B9A8-9702-4FB8F539BC94}"/>
              </a:ext>
            </a:extLst>
          </p:cNvPr>
          <p:cNvSpPr>
            <a:spLocks noGrp="1"/>
          </p:cNvSpPr>
          <p:nvPr>
            <p:ph type="ftr" sz="quarter" idx="18"/>
          </p:nvPr>
        </p:nvSpPr>
        <p:spPr/>
        <p:txBody>
          <a:bodyPr/>
          <a:lstStyle/>
          <a:p>
            <a:r>
              <a:rPr lang="en-US" dirty="0"/>
              <a:t>© 2024 Cognizant | Private</a:t>
            </a:r>
          </a:p>
        </p:txBody>
      </p:sp>
      <p:sp>
        <p:nvSpPr>
          <p:cNvPr id="12" name="Slide Number Placeholder 11">
            <a:extLst>
              <a:ext uri="{FF2B5EF4-FFF2-40B4-BE49-F238E27FC236}">
                <a16:creationId xmlns:a16="http://schemas.microsoft.com/office/drawing/2014/main" id="{1BA67573-B992-F2E1-F4A6-9434D3134383}"/>
              </a:ext>
            </a:extLst>
          </p:cNvPr>
          <p:cNvSpPr>
            <a:spLocks noGrp="1"/>
          </p:cNvSpPr>
          <p:nvPr>
            <p:ph type="sldNum" sz="quarter" idx="19"/>
          </p:nvPr>
        </p:nvSpPr>
        <p:spPr/>
        <p:txBody>
          <a:body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10923293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 light">
    <p:spTree>
      <p:nvGrpSpPr>
        <p:cNvPr id="1" name=""/>
        <p:cNvGrpSpPr/>
        <p:nvPr/>
      </p:nvGrpSpPr>
      <p:grpSpPr>
        <a:xfrm>
          <a:off x="0" y="0"/>
          <a:ext cx="0" cy="0"/>
          <a:chOff x="0" y="0"/>
          <a:chExt cx="0" cy="0"/>
        </a:xfrm>
      </p:grpSpPr>
      <p:sp>
        <p:nvSpPr>
          <p:cNvPr id="4" name="Do not remove" hidden="1">
            <a:extLst>
              <a:ext uri="{FF2B5EF4-FFF2-40B4-BE49-F238E27FC236}">
                <a16:creationId xmlns:a16="http://schemas.microsoft.com/office/drawing/2014/main" id="{AE93934B-F4CE-AD9A-35D6-CC331792B5C3}"/>
              </a:ext>
            </a:extLst>
          </p:cNvPr>
          <p:cNvSpPr/>
          <p:nvPr userDrawn="1">
            <p:custDataLst>
              <p:tags r:id="rId1"/>
            </p:custDataLst>
          </p:nvPr>
        </p:nvSpPr>
        <p:spPr>
          <a:xfrm>
            <a:off x="0" y="0"/>
            <a:ext cx="16875" cy="12668"/>
          </a:xfrm>
          <a:prstGeom prst="octagon">
            <a:avLst/>
          </a:prstGeom>
          <a:noFill/>
          <a:ln w="19050" cap="flat" cmpd="sng" algn="ctr">
            <a:no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795" dirty="0"/>
          </a:p>
        </p:txBody>
      </p:sp>
      <p:sp>
        <p:nvSpPr>
          <p:cNvPr id="2" name="Title 1">
            <a:extLst>
              <a:ext uri="{FF2B5EF4-FFF2-40B4-BE49-F238E27FC236}">
                <a16:creationId xmlns:a16="http://schemas.microsoft.com/office/drawing/2014/main" id="{63CA3A05-DC05-1CC5-ED65-5734138EE80C}"/>
              </a:ext>
            </a:extLst>
          </p:cNvPr>
          <p:cNvSpPr>
            <a:spLocks noGrp="1"/>
          </p:cNvSpPr>
          <p:nvPr>
            <p:ph type="title" hasCustomPrompt="1"/>
          </p:nvPr>
        </p:nvSpPr>
        <p:spPr/>
        <p:txBody>
          <a:bodyPr/>
          <a:lstStyle/>
          <a:p>
            <a:r>
              <a:rPr lang="en-US" dirty="0"/>
              <a:t>Click to add title</a:t>
            </a:r>
          </a:p>
        </p:txBody>
      </p:sp>
      <p:sp>
        <p:nvSpPr>
          <p:cNvPr id="3" name="Date Placeholder 2">
            <a:extLst>
              <a:ext uri="{FF2B5EF4-FFF2-40B4-BE49-F238E27FC236}">
                <a16:creationId xmlns:a16="http://schemas.microsoft.com/office/drawing/2014/main" id="{84022F7E-4713-F54B-0D06-50B8F5080741}"/>
              </a:ext>
            </a:extLst>
          </p:cNvPr>
          <p:cNvSpPr>
            <a:spLocks noGrp="1"/>
          </p:cNvSpPr>
          <p:nvPr>
            <p:ph type="dt" sz="half" idx="10"/>
          </p:nvPr>
        </p:nvSpPr>
        <p:spPr/>
        <p:txBody>
          <a:bodyPr/>
          <a:lstStyle/>
          <a:p>
            <a:fld id="{CD6FB6BF-6617-D64D-B620-750DF5173AE2}" type="datetime1">
              <a:rPr lang="en-US" smtClean="0"/>
              <a:t>7/29/2025</a:t>
            </a:fld>
            <a:endParaRPr lang="en-US" dirty="0"/>
          </a:p>
        </p:txBody>
      </p:sp>
      <p:sp>
        <p:nvSpPr>
          <p:cNvPr id="7" name="Footer Placeholder 6">
            <a:extLst>
              <a:ext uri="{FF2B5EF4-FFF2-40B4-BE49-F238E27FC236}">
                <a16:creationId xmlns:a16="http://schemas.microsoft.com/office/drawing/2014/main" id="{E800DDDC-1A7E-DB83-3DF7-C1422F0007E3}"/>
              </a:ext>
            </a:extLst>
          </p:cNvPr>
          <p:cNvSpPr>
            <a:spLocks noGrp="1"/>
          </p:cNvSpPr>
          <p:nvPr>
            <p:ph type="ftr" sz="quarter" idx="11"/>
          </p:nvPr>
        </p:nvSpPr>
        <p:spPr/>
        <p:txBody>
          <a:bodyPr/>
          <a:lstStyle/>
          <a:p>
            <a:r>
              <a:rPr lang="en-US" dirty="0"/>
              <a:t>© 2024 Cognizant | Private</a:t>
            </a:r>
          </a:p>
        </p:txBody>
      </p:sp>
      <p:sp>
        <p:nvSpPr>
          <p:cNvPr id="8" name="Slide Number Placeholder 7">
            <a:extLst>
              <a:ext uri="{FF2B5EF4-FFF2-40B4-BE49-F238E27FC236}">
                <a16:creationId xmlns:a16="http://schemas.microsoft.com/office/drawing/2014/main" id="{ACBA0657-9DC2-4B9A-96F7-59E8C05D92C8}"/>
              </a:ext>
            </a:extLst>
          </p:cNvPr>
          <p:cNvSpPr>
            <a:spLocks noGrp="1"/>
          </p:cNvSpPr>
          <p:nvPr>
            <p:ph type="sldNum" sz="quarter" idx="12"/>
          </p:nvPr>
        </p:nvSpPr>
        <p:spPr/>
        <p:txBody>
          <a:body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84711064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A86AB16-C89B-C286-D054-A2D5DB5C460C}"/>
              </a:ext>
            </a:extLst>
          </p:cNvPr>
          <p:cNvSpPr>
            <a:spLocks noGrp="1"/>
          </p:cNvSpPr>
          <p:nvPr>
            <p:ph type="title" hasCustomPrompt="1"/>
          </p:nvPr>
        </p:nvSpPr>
        <p:spPr>
          <a:xfrm>
            <a:off x="607517" y="-357063"/>
            <a:ext cx="14985405" cy="193405"/>
          </a:xfrm>
        </p:spPr>
        <p:txBody>
          <a:bodyPr anchor="b" anchorCtr="0"/>
          <a:lstStyle>
            <a:lvl1pPr>
              <a:defRPr sz="1397"/>
            </a:lvl1pPr>
          </a:lstStyle>
          <a:p>
            <a:r>
              <a:rPr lang="en-US" dirty="0"/>
              <a:t>Click to add title (for accessibility purposes)</a:t>
            </a:r>
          </a:p>
        </p:txBody>
      </p:sp>
      <p:sp>
        <p:nvSpPr>
          <p:cNvPr id="2" name="Date Placeholder 1">
            <a:extLst>
              <a:ext uri="{FF2B5EF4-FFF2-40B4-BE49-F238E27FC236}">
                <a16:creationId xmlns:a16="http://schemas.microsoft.com/office/drawing/2014/main" id="{782BD780-BD7C-D16D-9867-3767997FAF91}"/>
              </a:ext>
            </a:extLst>
          </p:cNvPr>
          <p:cNvSpPr>
            <a:spLocks noGrp="1"/>
          </p:cNvSpPr>
          <p:nvPr>
            <p:ph type="dt" sz="half" idx="10"/>
          </p:nvPr>
        </p:nvSpPr>
        <p:spPr/>
        <p:txBody>
          <a:bodyPr/>
          <a:lstStyle/>
          <a:p>
            <a:fld id="{8D0CC1A4-EC1E-954F-93E3-20FAE017D170}" type="datetime1">
              <a:rPr lang="en-US" smtClean="0"/>
              <a:t>7/29/2025</a:t>
            </a:fld>
            <a:endParaRPr lang="en-US" dirty="0"/>
          </a:p>
        </p:txBody>
      </p:sp>
      <p:sp>
        <p:nvSpPr>
          <p:cNvPr id="7" name="Footer Placeholder 6">
            <a:extLst>
              <a:ext uri="{FF2B5EF4-FFF2-40B4-BE49-F238E27FC236}">
                <a16:creationId xmlns:a16="http://schemas.microsoft.com/office/drawing/2014/main" id="{A5ABA333-FF45-AB19-E8F1-74BC796D7D7D}"/>
              </a:ext>
            </a:extLst>
          </p:cNvPr>
          <p:cNvSpPr>
            <a:spLocks noGrp="1"/>
          </p:cNvSpPr>
          <p:nvPr>
            <p:ph type="ftr" sz="quarter" idx="11"/>
          </p:nvPr>
        </p:nvSpPr>
        <p:spPr/>
        <p:txBody>
          <a:bodyPr/>
          <a:lstStyle/>
          <a:p>
            <a:r>
              <a:rPr lang="en-US" dirty="0"/>
              <a:t>© 2024 Cognizant | Private</a:t>
            </a:r>
          </a:p>
        </p:txBody>
      </p:sp>
      <p:sp>
        <p:nvSpPr>
          <p:cNvPr id="8" name="Slide Number Placeholder 7">
            <a:extLst>
              <a:ext uri="{FF2B5EF4-FFF2-40B4-BE49-F238E27FC236}">
                <a16:creationId xmlns:a16="http://schemas.microsoft.com/office/drawing/2014/main" id="{D83C6AAA-8E03-CCE1-302E-C26D372E0547}"/>
              </a:ext>
            </a:extLst>
          </p:cNvPr>
          <p:cNvSpPr>
            <a:spLocks noGrp="1"/>
          </p:cNvSpPr>
          <p:nvPr>
            <p:ph type="sldNum" sz="quarter" idx="12"/>
          </p:nvPr>
        </p:nvSpPr>
        <p:spPr/>
        <p:txBody>
          <a:body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41404100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lumn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40CFA-C95C-83CB-71E9-4274D942BC47}"/>
              </a:ext>
            </a:extLst>
          </p:cNvPr>
          <p:cNvSpPr>
            <a:spLocks noGrp="1"/>
          </p:cNvSpPr>
          <p:nvPr>
            <p:ph type="title" hasCustomPrompt="1"/>
          </p:nvPr>
        </p:nvSpPr>
        <p:spPr>
          <a:xfrm>
            <a:off x="607517" y="456036"/>
            <a:ext cx="14985405" cy="331553"/>
          </a:xfrm>
        </p:spPr>
        <p:txBody>
          <a:bodyPr/>
          <a:lstStyle/>
          <a:p>
            <a:r>
              <a:rPr lang="en-US" dirty="0"/>
              <a:t>Click to add title</a:t>
            </a:r>
          </a:p>
        </p:txBody>
      </p:sp>
      <p:sp>
        <p:nvSpPr>
          <p:cNvPr id="3" name="Text Placeholder 2">
            <a:extLst>
              <a:ext uri="{FF2B5EF4-FFF2-40B4-BE49-F238E27FC236}">
                <a16:creationId xmlns:a16="http://schemas.microsoft.com/office/drawing/2014/main" id="{2FBB040B-AA5C-6A8F-D56C-52A1535E2C6D}"/>
              </a:ext>
            </a:extLst>
          </p:cNvPr>
          <p:cNvSpPr>
            <a:spLocks noGrp="1"/>
          </p:cNvSpPr>
          <p:nvPr>
            <p:ph type="body" idx="1" hasCustomPrompt="1"/>
          </p:nvPr>
        </p:nvSpPr>
        <p:spPr>
          <a:xfrm>
            <a:off x="607515" y="1444114"/>
            <a:ext cx="6925687" cy="280387"/>
          </a:xfrm>
        </p:spPr>
        <p:txBody>
          <a:bodyPr anchor="b">
            <a:spAutoFit/>
          </a:bodyPr>
          <a:lstStyle>
            <a:lvl1pPr marL="0" indent="0">
              <a:lnSpc>
                <a:spcPct val="100000"/>
              </a:lnSpc>
              <a:spcAft>
                <a:spcPts val="0"/>
              </a:spcAft>
              <a:buNone/>
              <a:defRPr sz="1795" b="1">
                <a:solidFill>
                  <a:schemeClr val="accent2"/>
                </a:solidFill>
              </a:defRPr>
            </a:lvl1pPr>
            <a:lvl2pPr marL="456057" indent="0">
              <a:buNone/>
              <a:defRPr sz="1995" b="1"/>
            </a:lvl2pPr>
            <a:lvl3pPr marL="912114" indent="0">
              <a:buNone/>
              <a:defRPr sz="1795" b="1"/>
            </a:lvl3pPr>
            <a:lvl4pPr marL="1368171" indent="0">
              <a:buNone/>
              <a:defRPr sz="1596" b="1"/>
            </a:lvl4pPr>
            <a:lvl5pPr marL="1824228" indent="0">
              <a:buNone/>
              <a:defRPr sz="1596" b="1"/>
            </a:lvl5pPr>
            <a:lvl6pPr marL="2280285" indent="0">
              <a:buNone/>
              <a:defRPr sz="1596" b="1"/>
            </a:lvl6pPr>
            <a:lvl7pPr marL="2736342" indent="0">
              <a:buNone/>
              <a:defRPr sz="1596" b="1"/>
            </a:lvl7pPr>
            <a:lvl8pPr marL="3192399" indent="0">
              <a:buNone/>
              <a:defRPr sz="1596" b="1"/>
            </a:lvl8pPr>
            <a:lvl9pPr marL="3648456" indent="0">
              <a:buNone/>
              <a:defRPr sz="1596" b="1"/>
            </a:lvl9pPr>
          </a:lstStyle>
          <a:p>
            <a:pPr lvl="0"/>
            <a:r>
              <a:rPr lang="en-US" dirty="0"/>
              <a:t>Subtitle</a:t>
            </a:r>
          </a:p>
        </p:txBody>
      </p:sp>
      <p:sp>
        <p:nvSpPr>
          <p:cNvPr id="4" name="Content Placeholder 3">
            <a:extLst>
              <a:ext uri="{FF2B5EF4-FFF2-40B4-BE49-F238E27FC236}">
                <a16:creationId xmlns:a16="http://schemas.microsoft.com/office/drawing/2014/main" id="{D0973171-3D9B-E0BE-A9C6-BFF552EC6163}"/>
              </a:ext>
            </a:extLst>
          </p:cNvPr>
          <p:cNvSpPr>
            <a:spLocks noGrp="1"/>
          </p:cNvSpPr>
          <p:nvPr>
            <p:ph sz="half" idx="2" hasCustomPrompt="1"/>
          </p:nvPr>
        </p:nvSpPr>
        <p:spPr>
          <a:xfrm>
            <a:off x="607515" y="1938152"/>
            <a:ext cx="6925687" cy="3830701"/>
          </a:xfrm>
        </p:spPr>
        <p:txBody>
          <a:bodyPr/>
          <a:lstStyle/>
          <a:p>
            <a:pPr lvl="0"/>
            <a:r>
              <a:rPr lang="en-US" dirty="0"/>
              <a:t>Click to add content</a:t>
            </a:r>
          </a:p>
          <a:p>
            <a:pPr lvl="1"/>
            <a:r>
              <a:rPr lang="en-US" dirty="0"/>
              <a:t>2nd level text</a:t>
            </a:r>
          </a:p>
          <a:p>
            <a:pPr lvl="2"/>
            <a:r>
              <a:rPr lang="en-US" dirty="0"/>
              <a:t>3rd level text</a:t>
            </a:r>
          </a:p>
          <a:p>
            <a:pPr lvl="3"/>
            <a:r>
              <a:rPr lang="en-US" dirty="0"/>
              <a:t>4th level text</a:t>
            </a:r>
          </a:p>
          <a:p>
            <a:pPr lvl="4"/>
            <a:r>
              <a:rPr lang="en-US" dirty="0"/>
              <a:t>5th level text</a:t>
            </a:r>
          </a:p>
        </p:txBody>
      </p:sp>
      <p:sp>
        <p:nvSpPr>
          <p:cNvPr id="5" name="Text Placeholder 4">
            <a:extLst>
              <a:ext uri="{FF2B5EF4-FFF2-40B4-BE49-F238E27FC236}">
                <a16:creationId xmlns:a16="http://schemas.microsoft.com/office/drawing/2014/main" id="{73D4243E-50F7-E6A4-A28E-F299D4BD0477}"/>
              </a:ext>
            </a:extLst>
          </p:cNvPr>
          <p:cNvSpPr>
            <a:spLocks noGrp="1"/>
          </p:cNvSpPr>
          <p:nvPr>
            <p:ph type="body" sz="quarter" idx="3" hasCustomPrompt="1"/>
          </p:nvPr>
        </p:nvSpPr>
        <p:spPr>
          <a:xfrm>
            <a:off x="8667234" y="1444114"/>
            <a:ext cx="6887296" cy="280387"/>
          </a:xfrm>
        </p:spPr>
        <p:txBody>
          <a:bodyPr anchor="b">
            <a:spAutoFit/>
          </a:bodyPr>
          <a:lstStyle>
            <a:lvl1pPr marL="0" indent="0">
              <a:lnSpc>
                <a:spcPct val="100000"/>
              </a:lnSpc>
              <a:spcAft>
                <a:spcPts val="0"/>
              </a:spcAft>
              <a:buNone/>
              <a:defRPr sz="1795" b="1">
                <a:solidFill>
                  <a:schemeClr val="accent2"/>
                </a:solidFill>
              </a:defRPr>
            </a:lvl1pPr>
            <a:lvl2pPr marL="456057" indent="0">
              <a:buNone/>
              <a:defRPr sz="1995" b="1"/>
            </a:lvl2pPr>
            <a:lvl3pPr marL="912114" indent="0">
              <a:buNone/>
              <a:defRPr sz="1795" b="1"/>
            </a:lvl3pPr>
            <a:lvl4pPr marL="1368171" indent="0">
              <a:buNone/>
              <a:defRPr sz="1596" b="1"/>
            </a:lvl4pPr>
            <a:lvl5pPr marL="1824228" indent="0">
              <a:buNone/>
              <a:defRPr sz="1596" b="1"/>
            </a:lvl5pPr>
            <a:lvl6pPr marL="2280285" indent="0">
              <a:buNone/>
              <a:defRPr sz="1596" b="1"/>
            </a:lvl6pPr>
            <a:lvl7pPr marL="2736342" indent="0">
              <a:buNone/>
              <a:defRPr sz="1596" b="1"/>
            </a:lvl7pPr>
            <a:lvl8pPr marL="3192399" indent="0">
              <a:buNone/>
              <a:defRPr sz="1596" b="1"/>
            </a:lvl8pPr>
            <a:lvl9pPr marL="3648456" indent="0">
              <a:buNone/>
              <a:defRPr sz="1596" b="1"/>
            </a:lvl9pPr>
          </a:lstStyle>
          <a:p>
            <a:pPr lvl="0"/>
            <a:r>
              <a:rPr lang="en-US" dirty="0"/>
              <a:t>Subtitle</a:t>
            </a:r>
          </a:p>
        </p:txBody>
      </p:sp>
      <p:sp>
        <p:nvSpPr>
          <p:cNvPr id="6" name="Content Placeholder 5">
            <a:extLst>
              <a:ext uri="{FF2B5EF4-FFF2-40B4-BE49-F238E27FC236}">
                <a16:creationId xmlns:a16="http://schemas.microsoft.com/office/drawing/2014/main" id="{E9290F11-9C52-DB05-1E6C-9491409F37B3}"/>
              </a:ext>
            </a:extLst>
          </p:cNvPr>
          <p:cNvSpPr>
            <a:spLocks noGrp="1"/>
          </p:cNvSpPr>
          <p:nvPr>
            <p:ph sz="quarter" idx="4" hasCustomPrompt="1"/>
          </p:nvPr>
        </p:nvSpPr>
        <p:spPr>
          <a:xfrm>
            <a:off x="8667234" y="1938152"/>
            <a:ext cx="6925687" cy="3830701"/>
          </a:xfrm>
        </p:spPr>
        <p:txBody>
          <a:bodyPr/>
          <a:lstStyle>
            <a:lvl1pPr marL="0" indent="0">
              <a:buNone/>
              <a:defRPr/>
            </a:lvl1pPr>
          </a:lstStyle>
          <a:p>
            <a:pPr marL="182423" marR="0" lvl="0" indent="-182423" algn="l" defTabSz="912114" rtl="0" eaLnBrk="1" fontAlgn="auto" latinLnBrk="0" hangingPunct="1">
              <a:lnSpc>
                <a:spcPct val="110000"/>
              </a:lnSpc>
              <a:spcBef>
                <a:spcPts val="599"/>
              </a:spcBef>
              <a:spcAft>
                <a:spcPts val="0"/>
              </a:spcAft>
              <a:buClr>
                <a:schemeClr val="tx1"/>
              </a:buClr>
              <a:buSzTx/>
              <a:buFont typeface="Arial" panose="020B0604020202020204" pitchFamily="34" charset="0"/>
              <a:buChar char="•"/>
              <a:tabLst/>
              <a:defRPr/>
            </a:pPr>
            <a:r>
              <a:rPr lang="en-US" dirty="0"/>
              <a:t>Click to add content</a:t>
            </a:r>
          </a:p>
          <a:p>
            <a:pPr lvl="1"/>
            <a:r>
              <a:rPr lang="en-US" dirty="0"/>
              <a:t>2nd level text</a:t>
            </a:r>
          </a:p>
          <a:p>
            <a:pPr lvl="2"/>
            <a:r>
              <a:rPr lang="en-US" dirty="0"/>
              <a:t>3rd level text</a:t>
            </a:r>
          </a:p>
          <a:p>
            <a:pPr lvl="3"/>
            <a:r>
              <a:rPr lang="en-US" dirty="0"/>
              <a:t>4th level text</a:t>
            </a:r>
          </a:p>
          <a:p>
            <a:pPr lvl="4"/>
            <a:r>
              <a:rPr lang="en-US" dirty="0"/>
              <a:t>5th level text</a:t>
            </a:r>
          </a:p>
        </p:txBody>
      </p:sp>
      <p:cxnSp>
        <p:nvCxnSpPr>
          <p:cNvPr id="11" name="Straight Connector 10">
            <a:extLst>
              <a:ext uri="{FF2B5EF4-FFF2-40B4-BE49-F238E27FC236}">
                <a16:creationId xmlns:a16="http://schemas.microsoft.com/office/drawing/2014/main" id="{CAC5B4FD-126E-C923-20FE-0F5752D73F74}"/>
              </a:ext>
            </a:extLst>
          </p:cNvPr>
          <p:cNvCxnSpPr>
            <a:cxnSpLocks/>
          </p:cNvCxnSpPr>
          <p:nvPr/>
        </p:nvCxnSpPr>
        <p:spPr>
          <a:xfrm>
            <a:off x="8100219" y="1441073"/>
            <a:ext cx="0" cy="4245251"/>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Date Placeholder 11">
            <a:extLst>
              <a:ext uri="{FF2B5EF4-FFF2-40B4-BE49-F238E27FC236}">
                <a16:creationId xmlns:a16="http://schemas.microsoft.com/office/drawing/2014/main" id="{3935A7ED-6F86-9D0C-DCB0-7B1E2AC5270D}"/>
              </a:ext>
            </a:extLst>
          </p:cNvPr>
          <p:cNvSpPr>
            <a:spLocks noGrp="1"/>
          </p:cNvSpPr>
          <p:nvPr>
            <p:ph type="dt" sz="half" idx="10"/>
          </p:nvPr>
        </p:nvSpPr>
        <p:spPr/>
        <p:txBody>
          <a:bodyPr/>
          <a:lstStyle/>
          <a:p>
            <a:fld id="{2C2AF87E-BB6C-C34C-94E2-85566BBDC140}" type="datetime1">
              <a:rPr lang="en-US" smtClean="0"/>
              <a:t>7/29/2025</a:t>
            </a:fld>
            <a:endParaRPr lang="en-US" dirty="0"/>
          </a:p>
        </p:txBody>
      </p:sp>
      <p:sp>
        <p:nvSpPr>
          <p:cNvPr id="13" name="Footer Placeholder 12">
            <a:extLst>
              <a:ext uri="{FF2B5EF4-FFF2-40B4-BE49-F238E27FC236}">
                <a16:creationId xmlns:a16="http://schemas.microsoft.com/office/drawing/2014/main" id="{3B6D255F-8835-8DBB-9F90-569D07917B7B}"/>
              </a:ext>
            </a:extLst>
          </p:cNvPr>
          <p:cNvSpPr>
            <a:spLocks noGrp="1"/>
          </p:cNvSpPr>
          <p:nvPr>
            <p:ph type="ftr" sz="quarter" idx="11"/>
          </p:nvPr>
        </p:nvSpPr>
        <p:spPr/>
        <p:txBody>
          <a:bodyPr/>
          <a:lstStyle/>
          <a:p>
            <a:r>
              <a:rPr lang="en-US" dirty="0"/>
              <a:t>© 2024 Cognizant | Private</a:t>
            </a:r>
          </a:p>
        </p:txBody>
      </p:sp>
      <p:sp>
        <p:nvSpPr>
          <p:cNvPr id="14" name="Slide Number Placeholder 13">
            <a:extLst>
              <a:ext uri="{FF2B5EF4-FFF2-40B4-BE49-F238E27FC236}">
                <a16:creationId xmlns:a16="http://schemas.microsoft.com/office/drawing/2014/main" id="{22927497-DF06-5FD3-E29B-027FB589C8A5}"/>
              </a:ext>
            </a:extLst>
          </p:cNvPr>
          <p:cNvSpPr>
            <a:spLocks noGrp="1"/>
          </p:cNvSpPr>
          <p:nvPr>
            <p:ph type="sldNum" sz="quarter" idx="12"/>
          </p:nvPr>
        </p:nvSpPr>
        <p:spPr/>
        <p:txBody>
          <a:body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93345791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hree column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40CFA-C95C-83CB-71E9-4274D942BC47}"/>
              </a:ext>
            </a:extLst>
          </p:cNvPr>
          <p:cNvSpPr>
            <a:spLocks noGrp="1"/>
          </p:cNvSpPr>
          <p:nvPr>
            <p:ph type="title" hasCustomPrompt="1"/>
          </p:nvPr>
        </p:nvSpPr>
        <p:spPr>
          <a:xfrm>
            <a:off x="607517" y="456036"/>
            <a:ext cx="14985405" cy="331553"/>
          </a:xfrm>
        </p:spPr>
        <p:txBody>
          <a:bodyPr/>
          <a:lstStyle/>
          <a:p>
            <a:r>
              <a:rPr lang="en-US"/>
              <a:t>Click to add title</a:t>
            </a:r>
          </a:p>
        </p:txBody>
      </p:sp>
      <p:sp>
        <p:nvSpPr>
          <p:cNvPr id="3" name="Text Placeholder 2">
            <a:extLst>
              <a:ext uri="{FF2B5EF4-FFF2-40B4-BE49-F238E27FC236}">
                <a16:creationId xmlns:a16="http://schemas.microsoft.com/office/drawing/2014/main" id="{2FBB040B-AA5C-6A8F-D56C-52A1535E2C6D}"/>
              </a:ext>
            </a:extLst>
          </p:cNvPr>
          <p:cNvSpPr>
            <a:spLocks noGrp="1"/>
          </p:cNvSpPr>
          <p:nvPr>
            <p:ph type="body" idx="1" hasCustomPrompt="1"/>
          </p:nvPr>
        </p:nvSpPr>
        <p:spPr>
          <a:xfrm>
            <a:off x="607516" y="1441074"/>
            <a:ext cx="4617125" cy="280387"/>
          </a:xfrm>
        </p:spPr>
        <p:txBody>
          <a:bodyPr wrap="square" anchor="b">
            <a:spAutoFit/>
          </a:bodyPr>
          <a:lstStyle>
            <a:lvl1pPr marL="0" indent="0">
              <a:lnSpc>
                <a:spcPct val="100000"/>
              </a:lnSpc>
              <a:spcAft>
                <a:spcPts val="0"/>
              </a:spcAft>
              <a:buNone/>
              <a:defRPr sz="1795" b="1">
                <a:solidFill>
                  <a:schemeClr val="accent2"/>
                </a:solidFill>
              </a:defRPr>
            </a:lvl1pPr>
            <a:lvl2pPr marL="456057" indent="0">
              <a:buNone/>
              <a:defRPr sz="1995" b="1"/>
            </a:lvl2pPr>
            <a:lvl3pPr marL="912114" indent="0">
              <a:buNone/>
              <a:defRPr sz="1795" b="1"/>
            </a:lvl3pPr>
            <a:lvl4pPr marL="1368171" indent="0">
              <a:buNone/>
              <a:defRPr sz="1596" b="1"/>
            </a:lvl4pPr>
            <a:lvl5pPr marL="1824228" indent="0">
              <a:buNone/>
              <a:defRPr sz="1596" b="1"/>
            </a:lvl5pPr>
            <a:lvl6pPr marL="2280285" indent="0">
              <a:buNone/>
              <a:defRPr sz="1596" b="1"/>
            </a:lvl6pPr>
            <a:lvl7pPr marL="2736342" indent="0">
              <a:buNone/>
              <a:defRPr sz="1596" b="1"/>
            </a:lvl7pPr>
            <a:lvl8pPr marL="3192399" indent="0">
              <a:buNone/>
              <a:defRPr sz="1596" b="1"/>
            </a:lvl8pPr>
            <a:lvl9pPr marL="3648456" indent="0">
              <a:buNone/>
              <a:defRPr sz="1596" b="1"/>
            </a:lvl9pPr>
          </a:lstStyle>
          <a:p>
            <a:pPr lvl="0"/>
            <a:r>
              <a:rPr lang="en-US" dirty="0"/>
              <a:t>Subtitle</a:t>
            </a:r>
          </a:p>
        </p:txBody>
      </p:sp>
      <p:sp>
        <p:nvSpPr>
          <p:cNvPr id="4" name="Content Placeholder 3">
            <a:extLst>
              <a:ext uri="{FF2B5EF4-FFF2-40B4-BE49-F238E27FC236}">
                <a16:creationId xmlns:a16="http://schemas.microsoft.com/office/drawing/2014/main" id="{D0973171-3D9B-E0BE-A9C6-BFF552EC6163}"/>
              </a:ext>
            </a:extLst>
          </p:cNvPr>
          <p:cNvSpPr>
            <a:spLocks noGrp="1"/>
          </p:cNvSpPr>
          <p:nvPr>
            <p:ph sz="half" idx="2" hasCustomPrompt="1"/>
          </p:nvPr>
        </p:nvSpPr>
        <p:spPr>
          <a:xfrm>
            <a:off x="607515" y="1938152"/>
            <a:ext cx="4617125" cy="3830701"/>
          </a:xfrm>
        </p:spPr>
        <p:txBody>
          <a:bodyPr/>
          <a:lstStyle/>
          <a:p>
            <a:pPr lvl="0"/>
            <a:r>
              <a:rPr lang="en-US" dirty="0"/>
              <a:t>Click to add content</a:t>
            </a:r>
          </a:p>
          <a:p>
            <a:pPr lvl="1"/>
            <a:r>
              <a:rPr lang="en-US" dirty="0"/>
              <a:t>2nd level text</a:t>
            </a:r>
          </a:p>
          <a:p>
            <a:pPr lvl="2"/>
            <a:r>
              <a:rPr lang="en-US" dirty="0"/>
              <a:t>3rd level text</a:t>
            </a:r>
          </a:p>
          <a:p>
            <a:pPr lvl="3"/>
            <a:r>
              <a:rPr lang="en-US" dirty="0"/>
              <a:t>4th level text</a:t>
            </a:r>
          </a:p>
          <a:p>
            <a:pPr lvl="4"/>
            <a:r>
              <a:rPr lang="en-US" dirty="0"/>
              <a:t>4th level text</a:t>
            </a:r>
          </a:p>
        </p:txBody>
      </p:sp>
      <p:sp>
        <p:nvSpPr>
          <p:cNvPr id="5" name="Text Placeholder 4">
            <a:extLst>
              <a:ext uri="{FF2B5EF4-FFF2-40B4-BE49-F238E27FC236}">
                <a16:creationId xmlns:a16="http://schemas.microsoft.com/office/drawing/2014/main" id="{73D4243E-50F7-E6A4-A28E-F299D4BD0477}"/>
              </a:ext>
            </a:extLst>
          </p:cNvPr>
          <p:cNvSpPr>
            <a:spLocks noGrp="1"/>
          </p:cNvSpPr>
          <p:nvPr>
            <p:ph type="body" sz="quarter" idx="3" hasCustomPrompt="1"/>
          </p:nvPr>
        </p:nvSpPr>
        <p:spPr>
          <a:xfrm>
            <a:off x="5791657" y="1441074"/>
            <a:ext cx="4617125" cy="280387"/>
          </a:xfrm>
        </p:spPr>
        <p:txBody>
          <a:bodyPr wrap="square" anchor="b">
            <a:spAutoFit/>
          </a:bodyPr>
          <a:lstStyle>
            <a:lvl1pPr marL="0" indent="0">
              <a:lnSpc>
                <a:spcPct val="100000"/>
              </a:lnSpc>
              <a:spcAft>
                <a:spcPts val="0"/>
              </a:spcAft>
              <a:buNone/>
              <a:defRPr sz="1795" b="1">
                <a:solidFill>
                  <a:schemeClr val="accent2"/>
                </a:solidFill>
              </a:defRPr>
            </a:lvl1pPr>
            <a:lvl2pPr marL="456057" indent="0">
              <a:buNone/>
              <a:defRPr sz="1995" b="1"/>
            </a:lvl2pPr>
            <a:lvl3pPr marL="912114" indent="0">
              <a:buNone/>
              <a:defRPr sz="1795" b="1"/>
            </a:lvl3pPr>
            <a:lvl4pPr marL="1368171" indent="0">
              <a:buNone/>
              <a:defRPr sz="1596" b="1"/>
            </a:lvl4pPr>
            <a:lvl5pPr marL="1824228" indent="0">
              <a:buNone/>
              <a:defRPr sz="1596" b="1"/>
            </a:lvl5pPr>
            <a:lvl6pPr marL="2280285" indent="0">
              <a:buNone/>
              <a:defRPr sz="1596" b="1"/>
            </a:lvl6pPr>
            <a:lvl7pPr marL="2736342" indent="0">
              <a:buNone/>
              <a:defRPr sz="1596" b="1"/>
            </a:lvl7pPr>
            <a:lvl8pPr marL="3192399" indent="0">
              <a:buNone/>
              <a:defRPr sz="1596" b="1"/>
            </a:lvl8pPr>
            <a:lvl9pPr marL="3648456" indent="0">
              <a:buNone/>
              <a:defRPr sz="1596" b="1"/>
            </a:lvl9pPr>
          </a:lstStyle>
          <a:p>
            <a:pPr lvl="0"/>
            <a:r>
              <a:rPr lang="en-US" dirty="0"/>
              <a:t>Subtitle</a:t>
            </a:r>
          </a:p>
        </p:txBody>
      </p:sp>
      <p:sp>
        <p:nvSpPr>
          <p:cNvPr id="6" name="Content Placeholder 5">
            <a:extLst>
              <a:ext uri="{FF2B5EF4-FFF2-40B4-BE49-F238E27FC236}">
                <a16:creationId xmlns:a16="http://schemas.microsoft.com/office/drawing/2014/main" id="{E9290F11-9C52-DB05-1E6C-9491409F37B3}"/>
              </a:ext>
            </a:extLst>
          </p:cNvPr>
          <p:cNvSpPr>
            <a:spLocks noGrp="1"/>
          </p:cNvSpPr>
          <p:nvPr>
            <p:ph sz="quarter" idx="4" hasCustomPrompt="1"/>
          </p:nvPr>
        </p:nvSpPr>
        <p:spPr>
          <a:xfrm>
            <a:off x="5791657" y="1938152"/>
            <a:ext cx="4617125" cy="3830701"/>
          </a:xfrm>
        </p:spPr>
        <p:txBody>
          <a:bodyPr/>
          <a:lstStyle/>
          <a:p>
            <a:pPr lvl="0"/>
            <a:r>
              <a:rPr lang="en-US" dirty="0"/>
              <a:t>Click to add content</a:t>
            </a:r>
          </a:p>
          <a:p>
            <a:pPr lvl="1"/>
            <a:r>
              <a:rPr lang="en-US" dirty="0"/>
              <a:t>2nd level</a:t>
            </a:r>
          </a:p>
          <a:p>
            <a:pPr lvl="2"/>
            <a:r>
              <a:rPr lang="en-US" dirty="0"/>
              <a:t>3rd level text</a:t>
            </a:r>
          </a:p>
          <a:p>
            <a:pPr lvl="3"/>
            <a:r>
              <a:rPr lang="en-US" dirty="0"/>
              <a:t>4th level text</a:t>
            </a:r>
          </a:p>
          <a:p>
            <a:pPr lvl="4"/>
            <a:r>
              <a:rPr lang="en-US" dirty="0"/>
              <a:t>4th level text</a:t>
            </a:r>
          </a:p>
        </p:txBody>
      </p:sp>
      <p:sp>
        <p:nvSpPr>
          <p:cNvPr id="11" name="Text Placeholder 4">
            <a:extLst>
              <a:ext uri="{FF2B5EF4-FFF2-40B4-BE49-F238E27FC236}">
                <a16:creationId xmlns:a16="http://schemas.microsoft.com/office/drawing/2014/main" id="{86FD443D-34B0-9A83-29DB-8F197FDBF4CC}"/>
              </a:ext>
            </a:extLst>
          </p:cNvPr>
          <p:cNvSpPr>
            <a:spLocks noGrp="1"/>
          </p:cNvSpPr>
          <p:nvPr>
            <p:ph type="body" sz="quarter" idx="14" hasCustomPrompt="1"/>
          </p:nvPr>
        </p:nvSpPr>
        <p:spPr>
          <a:xfrm>
            <a:off x="10975797" y="1441074"/>
            <a:ext cx="4617125" cy="280387"/>
          </a:xfrm>
        </p:spPr>
        <p:txBody>
          <a:bodyPr wrap="square" anchor="b">
            <a:spAutoFit/>
          </a:bodyPr>
          <a:lstStyle>
            <a:lvl1pPr marL="0" indent="0">
              <a:lnSpc>
                <a:spcPct val="100000"/>
              </a:lnSpc>
              <a:spcAft>
                <a:spcPts val="0"/>
              </a:spcAft>
              <a:buNone/>
              <a:defRPr sz="1795" b="1">
                <a:solidFill>
                  <a:schemeClr val="accent2"/>
                </a:solidFill>
              </a:defRPr>
            </a:lvl1pPr>
            <a:lvl2pPr marL="456057" indent="0">
              <a:buNone/>
              <a:defRPr sz="1995" b="1"/>
            </a:lvl2pPr>
            <a:lvl3pPr marL="912114" indent="0">
              <a:buNone/>
              <a:defRPr sz="1795" b="1"/>
            </a:lvl3pPr>
            <a:lvl4pPr marL="1368171" indent="0">
              <a:buNone/>
              <a:defRPr sz="1596" b="1"/>
            </a:lvl4pPr>
            <a:lvl5pPr marL="1824228" indent="0">
              <a:buNone/>
              <a:defRPr sz="1596" b="1"/>
            </a:lvl5pPr>
            <a:lvl6pPr marL="2280285" indent="0">
              <a:buNone/>
              <a:defRPr sz="1596" b="1"/>
            </a:lvl6pPr>
            <a:lvl7pPr marL="2736342" indent="0">
              <a:buNone/>
              <a:defRPr sz="1596" b="1"/>
            </a:lvl7pPr>
            <a:lvl8pPr marL="3192399" indent="0">
              <a:buNone/>
              <a:defRPr sz="1596" b="1"/>
            </a:lvl8pPr>
            <a:lvl9pPr marL="3648456" indent="0">
              <a:buNone/>
              <a:defRPr sz="1596" b="1"/>
            </a:lvl9pPr>
          </a:lstStyle>
          <a:p>
            <a:pPr lvl="0"/>
            <a:r>
              <a:rPr lang="en-US" dirty="0"/>
              <a:t>Subtitle</a:t>
            </a:r>
          </a:p>
        </p:txBody>
      </p:sp>
      <p:sp>
        <p:nvSpPr>
          <p:cNvPr id="12" name="Content Placeholder 5">
            <a:extLst>
              <a:ext uri="{FF2B5EF4-FFF2-40B4-BE49-F238E27FC236}">
                <a16:creationId xmlns:a16="http://schemas.microsoft.com/office/drawing/2014/main" id="{149D936A-CA93-6EC3-649C-C64805636A41}"/>
              </a:ext>
            </a:extLst>
          </p:cNvPr>
          <p:cNvSpPr>
            <a:spLocks noGrp="1"/>
          </p:cNvSpPr>
          <p:nvPr>
            <p:ph sz="quarter" idx="15" hasCustomPrompt="1"/>
          </p:nvPr>
        </p:nvSpPr>
        <p:spPr>
          <a:xfrm>
            <a:off x="10975797" y="1938152"/>
            <a:ext cx="4617125" cy="3830701"/>
          </a:xfrm>
        </p:spPr>
        <p:txBody>
          <a:bodyPr/>
          <a:lstStyle/>
          <a:p>
            <a:pPr lvl="0"/>
            <a:r>
              <a:rPr lang="en-US" dirty="0"/>
              <a:t>Click to add content</a:t>
            </a:r>
          </a:p>
          <a:p>
            <a:pPr lvl="1"/>
            <a:r>
              <a:rPr lang="en-US" dirty="0"/>
              <a:t>2nd level text</a:t>
            </a:r>
          </a:p>
          <a:p>
            <a:pPr lvl="2"/>
            <a:r>
              <a:rPr lang="en-US" dirty="0"/>
              <a:t>3rd level text</a:t>
            </a:r>
          </a:p>
          <a:p>
            <a:pPr lvl="3"/>
            <a:r>
              <a:rPr lang="en-US" dirty="0"/>
              <a:t>4th level text</a:t>
            </a:r>
          </a:p>
          <a:p>
            <a:pPr lvl="4"/>
            <a:r>
              <a:rPr lang="en-US" dirty="0"/>
              <a:t>4th level text</a:t>
            </a:r>
          </a:p>
        </p:txBody>
      </p:sp>
      <p:cxnSp>
        <p:nvCxnSpPr>
          <p:cNvPr id="13" name="Straight Connector 12">
            <a:extLst>
              <a:ext uri="{FF2B5EF4-FFF2-40B4-BE49-F238E27FC236}">
                <a16:creationId xmlns:a16="http://schemas.microsoft.com/office/drawing/2014/main" id="{68E36702-0CEF-D114-17AE-83A7C377C9A7}"/>
              </a:ext>
            </a:extLst>
          </p:cNvPr>
          <p:cNvCxnSpPr>
            <a:cxnSpLocks/>
          </p:cNvCxnSpPr>
          <p:nvPr/>
        </p:nvCxnSpPr>
        <p:spPr>
          <a:xfrm>
            <a:off x="5508149" y="1434613"/>
            <a:ext cx="0" cy="4245251"/>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B5AB7EC-316C-897C-CA19-9CEC9B880398}"/>
              </a:ext>
            </a:extLst>
          </p:cNvPr>
          <p:cNvCxnSpPr>
            <a:cxnSpLocks/>
          </p:cNvCxnSpPr>
          <p:nvPr/>
        </p:nvCxnSpPr>
        <p:spPr>
          <a:xfrm>
            <a:off x="10692289" y="1434613"/>
            <a:ext cx="0" cy="4245251"/>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6" name="Date Placeholder 15">
            <a:extLst>
              <a:ext uri="{FF2B5EF4-FFF2-40B4-BE49-F238E27FC236}">
                <a16:creationId xmlns:a16="http://schemas.microsoft.com/office/drawing/2014/main" id="{F5B8B50B-AB16-A20B-185B-36DFF37B0A24}"/>
              </a:ext>
            </a:extLst>
          </p:cNvPr>
          <p:cNvSpPr>
            <a:spLocks noGrp="1"/>
          </p:cNvSpPr>
          <p:nvPr>
            <p:ph type="dt" sz="half" idx="16"/>
          </p:nvPr>
        </p:nvSpPr>
        <p:spPr/>
        <p:txBody>
          <a:bodyPr/>
          <a:lstStyle/>
          <a:p>
            <a:fld id="{BBF0144B-5F91-4D45-8592-3540D443DD15}" type="datetime1">
              <a:rPr lang="en-US" smtClean="0"/>
              <a:t>7/29/2025</a:t>
            </a:fld>
            <a:endParaRPr lang="en-US" dirty="0"/>
          </a:p>
        </p:txBody>
      </p:sp>
      <p:sp>
        <p:nvSpPr>
          <p:cNvPr id="17" name="Footer Placeholder 16">
            <a:extLst>
              <a:ext uri="{FF2B5EF4-FFF2-40B4-BE49-F238E27FC236}">
                <a16:creationId xmlns:a16="http://schemas.microsoft.com/office/drawing/2014/main" id="{05375221-EE8E-370B-A5A8-1CA07AEA3C8F}"/>
              </a:ext>
            </a:extLst>
          </p:cNvPr>
          <p:cNvSpPr>
            <a:spLocks noGrp="1"/>
          </p:cNvSpPr>
          <p:nvPr>
            <p:ph type="ftr" sz="quarter" idx="17"/>
          </p:nvPr>
        </p:nvSpPr>
        <p:spPr/>
        <p:txBody>
          <a:bodyPr/>
          <a:lstStyle/>
          <a:p>
            <a:r>
              <a:rPr lang="en-US" dirty="0"/>
              <a:t>© 2024 Cognizant | Private</a:t>
            </a:r>
          </a:p>
        </p:txBody>
      </p:sp>
      <p:sp>
        <p:nvSpPr>
          <p:cNvPr id="18" name="Slide Number Placeholder 17">
            <a:extLst>
              <a:ext uri="{FF2B5EF4-FFF2-40B4-BE49-F238E27FC236}">
                <a16:creationId xmlns:a16="http://schemas.microsoft.com/office/drawing/2014/main" id="{6267E76B-A742-758B-F8B4-A2ECF5BC1DDB}"/>
              </a:ext>
            </a:extLst>
          </p:cNvPr>
          <p:cNvSpPr>
            <a:spLocks noGrp="1"/>
          </p:cNvSpPr>
          <p:nvPr>
            <p:ph type="sldNum" sz="quarter" idx="18"/>
          </p:nvPr>
        </p:nvSpPr>
        <p:spPr/>
        <p:txBody>
          <a:body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82244145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mparison horizontal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76F8A-83B2-A500-1463-2D0DF1140899}"/>
              </a:ext>
            </a:extLst>
          </p:cNvPr>
          <p:cNvSpPr>
            <a:spLocks noGrp="1"/>
          </p:cNvSpPr>
          <p:nvPr>
            <p:ph type="title" hasCustomPrompt="1"/>
          </p:nvPr>
        </p:nvSpPr>
        <p:spPr>
          <a:xfrm>
            <a:off x="607517" y="456036"/>
            <a:ext cx="14985405" cy="331553"/>
          </a:xfrm>
        </p:spPr>
        <p:txBody>
          <a:bodyPr/>
          <a:lstStyle/>
          <a:p>
            <a:r>
              <a:rPr lang="en-US"/>
              <a:t>Click to add title</a:t>
            </a:r>
          </a:p>
        </p:txBody>
      </p:sp>
      <p:sp>
        <p:nvSpPr>
          <p:cNvPr id="3" name="Content Placeholder 2">
            <a:extLst>
              <a:ext uri="{FF2B5EF4-FFF2-40B4-BE49-F238E27FC236}">
                <a16:creationId xmlns:a16="http://schemas.microsoft.com/office/drawing/2014/main" id="{3AA1FC49-269C-AAA4-005C-C327B0F1BCD0}"/>
              </a:ext>
            </a:extLst>
          </p:cNvPr>
          <p:cNvSpPr>
            <a:spLocks noGrp="1"/>
          </p:cNvSpPr>
          <p:nvPr>
            <p:ph idx="1" hasCustomPrompt="1"/>
          </p:nvPr>
        </p:nvSpPr>
        <p:spPr>
          <a:xfrm>
            <a:off x="5265142" y="1444114"/>
            <a:ext cx="10327779" cy="1304769"/>
          </a:xfrm>
        </p:spPr>
        <p:txBody>
          <a:bodyPr>
            <a:noAutofit/>
          </a:bodyPr>
          <a:lstStyle/>
          <a:p>
            <a:pPr lvl="0"/>
            <a:r>
              <a:rPr lang="en-US" dirty="0"/>
              <a:t>Click to add content</a:t>
            </a:r>
          </a:p>
          <a:p>
            <a:pPr lvl="1"/>
            <a:r>
              <a:rPr lang="en-US" dirty="0"/>
              <a:t>2nd level text</a:t>
            </a:r>
          </a:p>
          <a:p>
            <a:pPr lvl="2"/>
            <a:r>
              <a:rPr lang="en-US" dirty="0"/>
              <a:t>3rd level text</a:t>
            </a:r>
          </a:p>
        </p:txBody>
      </p:sp>
      <p:sp>
        <p:nvSpPr>
          <p:cNvPr id="9" name="Date Placeholder 8">
            <a:extLst>
              <a:ext uri="{FF2B5EF4-FFF2-40B4-BE49-F238E27FC236}">
                <a16:creationId xmlns:a16="http://schemas.microsoft.com/office/drawing/2014/main" id="{3DA6F676-1432-9BD5-293D-3B121AF2F0B9}"/>
              </a:ext>
            </a:extLst>
          </p:cNvPr>
          <p:cNvSpPr>
            <a:spLocks noGrp="1"/>
          </p:cNvSpPr>
          <p:nvPr>
            <p:ph type="dt" sz="half" idx="10"/>
          </p:nvPr>
        </p:nvSpPr>
        <p:spPr/>
        <p:txBody>
          <a:bodyPr/>
          <a:lstStyle/>
          <a:p>
            <a:fld id="{00A4357C-AC8D-DC4C-9095-09E2CD5356C5}" type="datetime1">
              <a:rPr lang="en-US" smtClean="0"/>
              <a:t>7/29/2025</a:t>
            </a:fld>
            <a:endParaRPr lang="en-US" dirty="0"/>
          </a:p>
        </p:txBody>
      </p:sp>
      <p:sp>
        <p:nvSpPr>
          <p:cNvPr id="10" name="Footer Placeholder 9">
            <a:extLst>
              <a:ext uri="{FF2B5EF4-FFF2-40B4-BE49-F238E27FC236}">
                <a16:creationId xmlns:a16="http://schemas.microsoft.com/office/drawing/2014/main" id="{B0C8C277-B1F1-8DA5-6AF5-ACB3ECF2B2EC}"/>
              </a:ext>
            </a:extLst>
          </p:cNvPr>
          <p:cNvSpPr>
            <a:spLocks noGrp="1"/>
          </p:cNvSpPr>
          <p:nvPr>
            <p:ph type="ftr" sz="quarter" idx="11"/>
          </p:nvPr>
        </p:nvSpPr>
        <p:spPr/>
        <p:txBody>
          <a:bodyPr/>
          <a:lstStyle/>
          <a:p>
            <a:r>
              <a:rPr lang="en-US" dirty="0"/>
              <a:t>© 2024 Cognizant | Private</a:t>
            </a:r>
          </a:p>
        </p:txBody>
      </p:sp>
      <p:sp>
        <p:nvSpPr>
          <p:cNvPr id="11" name="Slide Number Placeholder 10">
            <a:extLst>
              <a:ext uri="{FF2B5EF4-FFF2-40B4-BE49-F238E27FC236}">
                <a16:creationId xmlns:a16="http://schemas.microsoft.com/office/drawing/2014/main" id="{80F779E1-4E24-F611-3CF0-B2C64B13509B}"/>
              </a:ext>
            </a:extLst>
          </p:cNvPr>
          <p:cNvSpPr>
            <a:spLocks noGrp="1"/>
          </p:cNvSpPr>
          <p:nvPr>
            <p:ph type="sldNum" sz="quarter" idx="12"/>
          </p:nvPr>
        </p:nvSpPr>
        <p:spPr/>
        <p:txBody>
          <a:bodyPr/>
          <a:lstStyle/>
          <a:p>
            <a:fld id="{38826FC0-333C-E549-9FA3-0EE43DF298A3}" type="slidenum">
              <a:rPr lang="en-US" smtClean="0"/>
              <a:pPr/>
              <a:t>‹#›</a:t>
            </a:fld>
            <a:endParaRPr lang="en-US" dirty="0"/>
          </a:p>
        </p:txBody>
      </p:sp>
      <p:sp>
        <p:nvSpPr>
          <p:cNvPr id="6" name="Text Placeholder 5">
            <a:extLst>
              <a:ext uri="{FF2B5EF4-FFF2-40B4-BE49-F238E27FC236}">
                <a16:creationId xmlns:a16="http://schemas.microsoft.com/office/drawing/2014/main" id="{E5983A4D-2A2C-B635-2F97-8FF9365D1E60}"/>
              </a:ext>
            </a:extLst>
          </p:cNvPr>
          <p:cNvSpPr>
            <a:spLocks noGrp="1"/>
          </p:cNvSpPr>
          <p:nvPr>
            <p:ph type="body" sz="quarter" idx="13" hasCustomPrompt="1"/>
          </p:nvPr>
        </p:nvSpPr>
        <p:spPr>
          <a:xfrm>
            <a:off x="607516" y="1444114"/>
            <a:ext cx="3948857" cy="1304769"/>
          </a:xfrm>
        </p:spPr>
        <p:txBody>
          <a:bodyPr>
            <a:noAutofit/>
          </a:bodyPr>
          <a:lstStyle>
            <a:lvl1pPr marL="0" indent="0">
              <a:buNone/>
              <a:defRPr sz="1795" b="1">
                <a:solidFill>
                  <a:schemeClr val="accent2"/>
                </a:solidFill>
              </a:defRPr>
            </a:lvl1pPr>
          </a:lstStyle>
          <a:p>
            <a:pPr lvl="0"/>
            <a:r>
              <a:rPr lang="en-US" dirty="0"/>
              <a:t>Subtitle here</a:t>
            </a:r>
          </a:p>
        </p:txBody>
      </p:sp>
      <p:cxnSp>
        <p:nvCxnSpPr>
          <p:cNvPr id="7" name="Straight Connector 6">
            <a:extLst>
              <a:ext uri="{FF2B5EF4-FFF2-40B4-BE49-F238E27FC236}">
                <a16:creationId xmlns:a16="http://schemas.microsoft.com/office/drawing/2014/main" id="{D44ACB01-6B78-648D-EBF4-7043D32A4DCC}"/>
              </a:ext>
            </a:extLst>
          </p:cNvPr>
          <p:cNvCxnSpPr>
            <a:cxnSpLocks/>
          </p:cNvCxnSpPr>
          <p:nvPr/>
        </p:nvCxnSpPr>
        <p:spPr>
          <a:xfrm>
            <a:off x="601189" y="2840240"/>
            <a:ext cx="3948857" cy="0"/>
          </a:xfrm>
          <a:prstGeom prst="line">
            <a:avLst/>
          </a:prstGeom>
          <a:ln w="1587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B55E037-1D4C-9E0D-9DB6-DCBB7033AC21}"/>
              </a:ext>
            </a:extLst>
          </p:cNvPr>
          <p:cNvCxnSpPr>
            <a:cxnSpLocks/>
          </p:cNvCxnSpPr>
          <p:nvPr/>
        </p:nvCxnSpPr>
        <p:spPr>
          <a:xfrm>
            <a:off x="5265142" y="2840240"/>
            <a:ext cx="10327779" cy="0"/>
          </a:xfrm>
          <a:prstGeom prst="line">
            <a:avLst/>
          </a:prstGeom>
          <a:ln w="1587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14" name="Content Placeholder 2">
            <a:extLst>
              <a:ext uri="{FF2B5EF4-FFF2-40B4-BE49-F238E27FC236}">
                <a16:creationId xmlns:a16="http://schemas.microsoft.com/office/drawing/2014/main" id="{4B4CBE33-0E3B-B5D6-D276-A5FBB088DD56}"/>
              </a:ext>
            </a:extLst>
          </p:cNvPr>
          <p:cNvSpPr>
            <a:spLocks noGrp="1"/>
          </p:cNvSpPr>
          <p:nvPr>
            <p:ph idx="14" hasCustomPrompt="1"/>
          </p:nvPr>
        </p:nvSpPr>
        <p:spPr>
          <a:xfrm>
            <a:off x="5265142" y="2931597"/>
            <a:ext cx="10327779" cy="1304769"/>
          </a:xfrm>
        </p:spPr>
        <p:txBody>
          <a:bodyPr>
            <a:noAutofit/>
          </a:bodyPr>
          <a:lstStyle/>
          <a:p>
            <a:pPr lvl="0"/>
            <a:r>
              <a:rPr lang="en-US"/>
              <a:t>Click to add content</a:t>
            </a:r>
          </a:p>
          <a:p>
            <a:pPr lvl="1"/>
            <a:r>
              <a:rPr lang="en-US"/>
              <a:t>2nd level text</a:t>
            </a:r>
          </a:p>
          <a:p>
            <a:pPr lvl="2"/>
            <a:r>
              <a:rPr lang="en-US"/>
              <a:t>3rd level text</a:t>
            </a:r>
          </a:p>
        </p:txBody>
      </p:sp>
      <p:sp>
        <p:nvSpPr>
          <p:cNvPr id="15" name="Text Placeholder 5">
            <a:extLst>
              <a:ext uri="{FF2B5EF4-FFF2-40B4-BE49-F238E27FC236}">
                <a16:creationId xmlns:a16="http://schemas.microsoft.com/office/drawing/2014/main" id="{300D1863-6D9F-D386-3272-7AE775F597AD}"/>
              </a:ext>
            </a:extLst>
          </p:cNvPr>
          <p:cNvSpPr>
            <a:spLocks noGrp="1"/>
          </p:cNvSpPr>
          <p:nvPr>
            <p:ph type="body" sz="quarter" idx="15" hasCustomPrompt="1"/>
          </p:nvPr>
        </p:nvSpPr>
        <p:spPr>
          <a:xfrm>
            <a:off x="607516" y="2931597"/>
            <a:ext cx="3948857" cy="1304769"/>
          </a:xfrm>
        </p:spPr>
        <p:txBody>
          <a:bodyPr>
            <a:noAutofit/>
          </a:bodyPr>
          <a:lstStyle>
            <a:lvl1pPr marL="0" indent="0">
              <a:buNone/>
              <a:defRPr sz="1795" b="1">
                <a:solidFill>
                  <a:schemeClr val="accent2"/>
                </a:solidFill>
              </a:defRPr>
            </a:lvl1pPr>
          </a:lstStyle>
          <a:p>
            <a:pPr lvl="0"/>
            <a:r>
              <a:rPr lang="en-US" dirty="0"/>
              <a:t>Subtitle here</a:t>
            </a:r>
          </a:p>
        </p:txBody>
      </p:sp>
      <p:cxnSp>
        <p:nvCxnSpPr>
          <p:cNvPr id="16" name="Straight Connector 15">
            <a:extLst>
              <a:ext uri="{FF2B5EF4-FFF2-40B4-BE49-F238E27FC236}">
                <a16:creationId xmlns:a16="http://schemas.microsoft.com/office/drawing/2014/main" id="{AA5D8537-3CEF-DF78-41F1-0F6312E9645F}"/>
              </a:ext>
            </a:extLst>
          </p:cNvPr>
          <p:cNvCxnSpPr>
            <a:cxnSpLocks/>
          </p:cNvCxnSpPr>
          <p:nvPr/>
        </p:nvCxnSpPr>
        <p:spPr>
          <a:xfrm>
            <a:off x="601189" y="4327723"/>
            <a:ext cx="3948857" cy="0"/>
          </a:xfrm>
          <a:prstGeom prst="line">
            <a:avLst/>
          </a:prstGeom>
          <a:ln w="1587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BFE904F-D475-7593-E45F-BF79A922E831}"/>
              </a:ext>
            </a:extLst>
          </p:cNvPr>
          <p:cNvCxnSpPr>
            <a:cxnSpLocks/>
          </p:cNvCxnSpPr>
          <p:nvPr/>
        </p:nvCxnSpPr>
        <p:spPr>
          <a:xfrm>
            <a:off x="5265142" y="4327723"/>
            <a:ext cx="10327779" cy="0"/>
          </a:xfrm>
          <a:prstGeom prst="line">
            <a:avLst/>
          </a:prstGeom>
          <a:ln w="1587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18" name="Content Placeholder 2">
            <a:extLst>
              <a:ext uri="{FF2B5EF4-FFF2-40B4-BE49-F238E27FC236}">
                <a16:creationId xmlns:a16="http://schemas.microsoft.com/office/drawing/2014/main" id="{C42A06B7-2FE2-2908-5164-0845DA34203C}"/>
              </a:ext>
            </a:extLst>
          </p:cNvPr>
          <p:cNvSpPr>
            <a:spLocks noGrp="1"/>
          </p:cNvSpPr>
          <p:nvPr>
            <p:ph idx="16" hasCustomPrompt="1"/>
          </p:nvPr>
        </p:nvSpPr>
        <p:spPr>
          <a:xfrm>
            <a:off x="5265142" y="4419078"/>
            <a:ext cx="10327779" cy="1304769"/>
          </a:xfrm>
        </p:spPr>
        <p:txBody>
          <a:bodyPr>
            <a:noAutofit/>
          </a:bodyPr>
          <a:lstStyle/>
          <a:p>
            <a:pPr lvl="0"/>
            <a:r>
              <a:rPr lang="en-US"/>
              <a:t>Click to add content</a:t>
            </a:r>
          </a:p>
          <a:p>
            <a:pPr lvl="1"/>
            <a:r>
              <a:rPr lang="en-US"/>
              <a:t>2nd level text</a:t>
            </a:r>
          </a:p>
          <a:p>
            <a:pPr lvl="2"/>
            <a:r>
              <a:rPr lang="en-US"/>
              <a:t>3rd level text</a:t>
            </a:r>
          </a:p>
        </p:txBody>
      </p:sp>
      <p:sp>
        <p:nvSpPr>
          <p:cNvPr id="19" name="Text Placeholder 5">
            <a:extLst>
              <a:ext uri="{FF2B5EF4-FFF2-40B4-BE49-F238E27FC236}">
                <a16:creationId xmlns:a16="http://schemas.microsoft.com/office/drawing/2014/main" id="{6F293747-E822-8B9A-B250-BD09178A5F10}"/>
              </a:ext>
            </a:extLst>
          </p:cNvPr>
          <p:cNvSpPr>
            <a:spLocks noGrp="1"/>
          </p:cNvSpPr>
          <p:nvPr>
            <p:ph type="body" sz="quarter" idx="17" hasCustomPrompt="1"/>
          </p:nvPr>
        </p:nvSpPr>
        <p:spPr>
          <a:xfrm>
            <a:off x="607516" y="4419078"/>
            <a:ext cx="3948857" cy="1304769"/>
          </a:xfrm>
        </p:spPr>
        <p:txBody>
          <a:bodyPr>
            <a:noAutofit/>
          </a:bodyPr>
          <a:lstStyle>
            <a:lvl1pPr marL="0" indent="0">
              <a:buNone/>
              <a:defRPr sz="1795" b="1">
                <a:solidFill>
                  <a:schemeClr val="accent2"/>
                </a:solidFill>
              </a:defRPr>
            </a:lvl1pPr>
          </a:lstStyle>
          <a:p>
            <a:pPr lvl="0"/>
            <a:r>
              <a:rPr lang="en-US" dirty="0"/>
              <a:t>Subtitle here</a:t>
            </a:r>
          </a:p>
        </p:txBody>
      </p:sp>
      <p:cxnSp>
        <p:nvCxnSpPr>
          <p:cNvPr id="5" name="Straight Connector 4">
            <a:extLst>
              <a:ext uri="{FF2B5EF4-FFF2-40B4-BE49-F238E27FC236}">
                <a16:creationId xmlns:a16="http://schemas.microsoft.com/office/drawing/2014/main" id="{429A3035-2EDB-6331-792C-C204BF38F6AC}"/>
              </a:ext>
            </a:extLst>
          </p:cNvPr>
          <p:cNvCxnSpPr>
            <a:cxnSpLocks/>
          </p:cNvCxnSpPr>
          <p:nvPr/>
        </p:nvCxnSpPr>
        <p:spPr>
          <a:xfrm>
            <a:off x="601189" y="1339362"/>
            <a:ext cx="3948857" cy="0"/>
          </a:xfrm>
          <a:prstGeom prst="line">
            <a:avLst/>
          </a:prstGeom>
          <a:ln w="1587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6E72534-59BF-D450-E5D9-32D085C7E6D9}"/>
              </a:ext>
            </a:extLst>
          </p:cNvPr>
          <p:cNvCxnSpPr>
            <a:cxnSpLocks/>
          </p:cNvCxnSpPr>
          <p:nvPr/>
        </p:nvCxnSpPr>
        <p:spPr>
          <a:xfrm>
            <a:off x="5265142" y="1339362"/>
            <a:ext cx="10327779" cy="0"/>
          </a:xfrm>
          <a:prstGeom prst="line">
            <a:avLst/>
          </a:prstGeom>
          <a:ln w="1587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817745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AEB62-7BE1-5D8C-1B24-A6872199ABCA}"/>
              </a:ext>
            </a:extLst>
          </p:cNvPr>
          <p:cNvSpPr>
            <a:spLocks noGrp="1"/>
          </p:cNvSpPr>
          <p:nvPr>
            <p:ph type="title" hasCustomPrompt="1"/>
          </p:nvPr>
        </p:nvSpPr>
        <p:spPr/>
        <p:txBody>
          <a:bodyPr/>
          <a:lstStyle/>
          <a:p>
            <a:r>
              <a:rPr lang="en-US" dirty="0"/>
              <a:t>Click to add title</a:t>
            </a:r>
          </a:p>
        </p:txBody>
      </p:sp>
      <p:sp>
        <p:nvSpPr>
          <p:cNvPr id="3" name="Content Placeholder 2">
            <a:extLst>
              <a:ext uri="{FF2B5EF4-FFF2-40B4-BE49-F238E27FC236}">
                <a16:creationId xmlns:a16="http://schemas.microsoft.com/office/drawing/2014/main" id="{F3764D86-105F-2A88-55B5-2DAECBD3E8E3}"/>
              </a:ext>
            </a:extLst>
          </p:cNvPr>
          <p:cNvSpPr>
            <a:spLocks noGrp="1"/>
          </p:cNvSpPr>
          <p:nvPr>
            <p:ph sz="half" idx="1" hasCustomPrompt="1"/>
          </p:nvPr>
        </p:nvSpPr>
        <p:spPr>
          <a:xfrm>
            <a:off x="607517" y="1441072"/>
            <a:ext cx="6925687" cy="4560359"/>
          </a:xfrm>
        </p:spPr>
        <p:txBody>
          <a:bodyPr/>
          <a:lstStyle/>
          <a:p>
            <a:pPr lvl="0"/>
            <a:r>
              <a:rPr lang="en-US" dirty="0"/>
              <a:t>Click to add content</a:t>
            </a:r>
          </a:p>
          <a:p>
            <a:pPr lvl="1"/>
            <a:r>
              <a:rPr lang="en-US" dirty="0"/>
              <a:t>2nd level text</a:t>
            </a:r>
          </a:p>
          <a:p>
            <a:pPr lvl="2"/>
            <a:r>
              <a:rPr lang="en-US" dirty="0"/>
              <a:t>3rd level text</a:t>
            </a:r>
          </a:p>
          <a:p>
            <a:pPr lvl="3"/>
            <a:r>
              <a:rPr lang="en-US" dirty="0"/>
              <a:t>4th level text</a:t>
            </a:r>
          </a:p>
          <a:p>
            <a:pPr lvl="4"/>
            <a:r>
              <a:rPr lang="en-US" dirty="0"/>
              <a:t>5th level text</a:t>
            </a:r>
          </a:p>
        </p:txBody>
      </p:sp>
      <p:sp>
        <p:nvSpPr>
          <p:cNvPr id="4" name="Content Placeholder 3">
            <a:extLst>
              <a:ext uri="{FF2B5EF4-FFF2-40B4-BE49-F238E27FC236}">
                <a16:creationId xmlns:a16="http://schemas.microsoft.com/office/drawing/2014/main" id="{14AB8798-DFE7-49BE-4E9F-920D1EB6D54B}"/>
              </a:ext>
            </a:extLst>
          </p:cNvPr>
          <p:cNvSpPr>
            <a:spLocks noGrp="1"/>
          </p:cNvSpPr>
          <p:nvPr>
            <p:ph sz="half" idx="2" hasCustomPrompt="1"/>
          </p:nvPr>
        </p:nvSpPr>
        <p:spPr>
          <a:xfrm>
            <a:off x="8667234" y="1441072"/>
            <a:ext cx="6925687" cy="4560358"/>
          </a:xfrm>
        </p:spPr>
        <p:txBody>
          <a:bodyPr/>
          <a:lstStyle/>
          <a:p>
            <a:pPr lvl="0"/>
            <a:r>
              <a:rPr lang="en-US" dirty="0"/>
              <a:t>Click to add content</a:t>
            </a:r>
          </a:p>
          <a:p>
            <a:pPr lvl="1"/>
            <a:r>
              <a:rPr lang="en-US" dirty="0"/>
              <a:t>2nd level text</a:t>
            </a:r>
          </a:p>
          <a:p>
            <a:pPr lvl="2"/>
            <a:r>
              <a:rPr lang="en-US" dirty="0"/>
              <a:t>3rd level text</a:t>
            </a:r>
          </a:p>
          <a:p>
            <a:pPr lvl="3"/>
            <a:r>
              <a:rPr lang="en-US" dirty="0"/>
              <a:t>4th level text</a:t>
            </a:r>
          </a:p>
          <a:p>
            <a:pPr lvl="4"/>
            <a:r>
              <a:rPr lang="en-US" dirty="0"/>
              <a:t>5th level text</a:t>
            </a:r>
          </a:p>
        </p:txBody>
      </p:sp>
      <p:sp>
        <p:nvSpPr>
          <p:cNvPr id="5" name="Date Placeholder 4">
            <a:extLst>
              <a:ext uri="{FF2B5EF4-FFF2-40B4-BE49-F238E27FC236}">
                <a16:creationId xmlns:a16="http://schemas.microsoft.com/office/drawing/2014/main" id="{F095D326-A1CD-53C0-6E4B-3792BB1FD4A9}"/>
              </a:ext>
            </a:extLst>
          </p:cNvPr>
          <p:cNvSpPr>
            <a:spLocks noGrp="1"/>
          </p:cNvSpPr>
          <p:nvPr>
            <p:ph type="dt" sz="half" idx="10"/>
          </p:nvPr>
        </p:nvSpPr>
        <p:spPr/>
        <p:txBody>
          <a:bodyPr/>
          <a:lstStyle/>
          <a:p>
            <a:fld id="{93B28A36-1925-7444-A23C-A0E414D27D50}" type="datetime1">
              <a:rPr lang="en-US" smtClean="0"/>
              <a:t>7/29/2025</a:t>
            </a:fld>
            <a:endParaRPr lang="en-US" dirty="0"/>
          </a:p>
        </p:txBody>
      </p:sp>
      <p:sp>
        <p:nvSpPr>
          <p:cNvPr id="9" name="Footer Placeholder 8">
            <a:extLst>
              <a:ext uri="{FF2B5EF4-FFF2-40B4-BE49-F238E27FC236}">
                <a16:creationId xmlns:a16="http://schemas.microsoft.com/office/drawing/2014/main" id="{52D2E00C-B7D1-9930-4311-FC69249A0E4C}"/>
              </a:ext>
            </a:extLst>
          </p:cNvPr>
          <p:cNvSpPr>
            <a:spLocks noGrp="1"/>
          </p:cNvSpPr>
          <p:nvPr>
            <p:ph type="ftr" sz="quarter" idx="11"/>
          </p:nvPr>
        </p:nvSpPr>
        <p:spPr/>
        <p:txBody>
          <a:bodyPr/>
          <a:lstStyle/>
          <a:p>
            <a:r>
              <a:rPr lang="en-US" dirty="0"/>
              <a:t>© 2024 Cognizant | Private</a:t>
            </a:r>
          </a:p>
        </p:txBody>
      </p:sp>
      <p:sp>
        <p:nvSpPr>
          <p:cNvPr id="10" name="Slide Number Placeholder 9">
            <a:extLst>
              <a:ext uri="{FF2B5EF4-FFF2-40B4-BE49-F238E27FC236}">
                <a16:creationId xmlns:a16="http://schemas.microsoft.com/office/drawing/2014/main" id="{2270ADC6-D307-E812-97FA-15F07F1166A3}"/>
              </a:ext>
            </a:extLst>
          </p:cNvPr>
          <p:cNvSpPr>
            <a:spLocks noGrp="1"/>
          </p:cNvSpPr>
          <p:nvPr>
            <p:ph type="sldNum" sz="quarter" idx="12"/>
          </p:nvPr>
        </p:nvSpPr>
        <p:spPr/>
        <p:txBody>
          <a:bodyPr/>
          <a:lstStyle/>
          <a:p>
            <a:fld id="{38826FC0-333C-E549-9FA3-0EE43DF298A3}" type="slidenum">
              <a:rPr lang="en-US" smtClean="0"/>
              <a:pPr/>
              <a:t>‹#›</a:t>
            </a:fld>
            <a:endParaRPr lang="en-US" dirty="0"/>
          </a:p>
        </p:txBody>
      </p:sp>
      <p:cxnSp>
        <p:nvCxnSpPr>
          <p:cNvPr id="6" name="Straight Connector 5">
            <a:extLst>
              <a:ext uri="{FF2B5EF4-FFF2-40B4-BE49-F238E27FC236}">
                <a16:creationId xmlns:a16="http://schemas.microsoft.com/office/drawing/2014/main" id="{124E5F2F-71BE-F7DA-234E-403E9123E2E3}"/>
              </a:ext>
            </a:extLst>
          </p:cNvPr>
          <p:cNvCxnSpPr>
            <a:cxnSpLocks/>
          </p:cNvCxnSpPr>
          <p:nvPr/>
        </p:nvCxnSpPr>
        <p:spPr>
          <a:xfrm>
            <a:off x="8100219" y="1441072"/>
            <a:ext cx="0" cy="4560356"/>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624248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46507-4F3C-6F06-CC64-DCB416815963}"/>
              </a:ext>
            </a:extLst>
          </p:cNvPr>
          <p:cNvSpPr>
            <a:spLocks noGrp="1"/>
          </p:cNvSpPr>
          <p:nvPr>
            <p:ph type="title" hasCustomPrompt="1"/>
          </p:nvPr>
        </p:nvSpPr>
        <p:spPr>
          <a:xfrm>
            <a:off x="607517" y="456036"/>
            <a:ext cx="14985405" cy="331566"/>
          </a:xfrm>
        </p:spPr>
        <p:txBody>
          <a:bodyPr anchor="t"/>
          <a:lstStyle>
            <a:lvl1pPr>
              <a:defRPr sz="2394"/>
            </a:lvl1pPr>
          </a:lstStyle>
          <a:p>
            <a:r>
              <a:rPr lang="en-US" dirty="0"/>
              <a:t>Click to add title</a:t>
            </a:r>
          </a:p>
        </p:txBody>
      </p:sp>
      <p:sp>
        <p:nvSpPr>
          <p:cNvPr id="3" name="Content Placeholder 2">
            <a:extLst>
              <a:ext uri="{FF2B5EF4-FFF2-40B4-BE49-F238E27FC236}">
                <a16:creationId xmlns:a16="http://schemas.microsoft.com/office/drawing/2014/main" id="{9521B89B-1396-CE54-BDAC-657C3A1FCF13}"/>
              </a:ext>
            </a:extLst>
          </p:cNvPr>
          <p:cNvSpPr>
            <a:spLocks noGrp="1"/>
          </p:cNvSpPr>
          <p:nvPr>
            <p:ph idx="1" hasCustomPrompt="1"/>
          </p:nvPr>
        </p:nvSpPr>
        <p:spPr>
          <a:xfrm>
            <a:off x="8100219" y="1444113"/>
            <a:ext cx="7492703" cy="4651566"/>
          </a:xfrm>
        </p:spPr>
        <p:txBody>
          <a:bodyPr>
            <a:noAutofit/>
          </a:bodyPr>
          <a:lstStyle>
            <a:lvl1pPr>
              <a:defRPr sz="1596"/>
            </a:lvl1pPr>
            <a:lvl2pPr>
              <a:defRPr sz="1397"/>
            </a:lvl2pPr>
            <a:lvl3pPr>
              <a:defRPr sz="1197"/>
            </a:lvl3pPr>
            <a:lvl4pPr>
              <a:defRPr sz="1097"/>
            </a:lvl4pPr>
            <a:lvl5pPr>
              <a:defRPr sz="1097"/>
            </a:lvl5pPr>
            <a:lvl6pPr>
              <a:defRPr sz="1995"/>
            </a:lvl6pPr>
            <a:lvl7pPr>
              <a:defRPr sz="1995"/>
            </a:lvl7pPr>
            <a:lvl8pPr>
              <a:defRPr sz="1995"/>
            </a:lvl8pPr>
            <a:lvl9pPr>
              <a:defRPr sz="1995"/>
            </a:lvl9pPr>
          </a:lstStyle>
          <a:p>
            <a:pPr lvl="0"/>
            <a:r>
              <a:rPr lang="en-US" dirty="0"/>
              <a:t>Click to add content</a:t>
            </a:r>
          </a:p>
          <a:p>
            <a:pPr lvl="1"/>
            <a:r>
              <a:rPr lang="en-US" dirty="0"/>
              <a:t>2nd level text</a:t>
            </a:r>
          </a:p>
          <a:p>
            <a:pPr lvl="2"/>
            <a:r>
              <a:rPr lang="en-US" dirty="0"/>
              <a:t>3rd level text</a:t>
            </a:r>
          </a:p>
          <a:p>
            <a:pPr lvl="3"/>
            <a:r>
              <a:rPr lang="en-US" dirty="0"/>
              <a:t>4th level text</a:t>
            </a:r>
          </a:p>
          <a:p>
            <a:pPr lvl="4"/>
            <a:r>
              <a:rPr lang="en-US" dirty="0"/>
              <a:t>5th level text</a:t>
            </a:r>
          </a:p>
        </p:txBody>
      </p:sp>
      <p:sp>
        <p:nvSpPr>
          <p:cNvPr id="4" name="Text Placeholder 3">
            <a:extLst>
              <a:ext uri="{FF2B5EF4-FFF2-40B4-BE49-F238E27FC236}">
                <a16:creationId xmlns:a16="http://schemas.microsoft.com/office/drawing/2014/main" id="{68C39DE7-C187-B4C9-7F93-CF29330E94C1}"/>
              </a:ext>
            </a:extLst>
          </p:cNvPr>
          <p:cNvSpPr>
            <a:spLocks noGrp="1"/>
          </p:cNvSpPr>
          <p:nvPr>
            <p:ph type="body" sz="half" idx="2" hasCustomPrompt="1"/>
          </p:nvPr>
        </p:nvSpPr>
        <p:spPr>
          <a:xfrm>
            <a:off x="607515" y="1444113"/>
            <a:ext cx="6318171" cy="4651566"/>
          </a:xfrm>
        </p:spPr>
        <p:txBody>
          <a:bodyPr/>
          <a:lstStyle>
            <a:lvl1pPr marL="0" indent="0">
              <a:buNone/>
              <a:defRPr sz="1596" b="1">
                <a:solidFill>
                  <a:schemeClr val="accent2"/>
                </a:solidFill>
              </a:defRPr>
            </a:lvl1pPr>
            <a:lvl2pPr marL="456057" indent="0">
              <a:buNone/>
              <a:defRPr sz="1397"/>
            </a:lvl2pPr>
            <a:lvl3pPr marL="912114" indent="0">
              <a:buNone/>
              <a:defRPr sz="1197"/>
            </a:lvl3pPr>
            <a:lvl4pPr marL="1368171" indent="0">
              <a:buNone/>
              <a:defRPr sz="998"/>
            </a:lvl4pPr>
            <a:lvl5pPr marL="1824228" indent="0">
              <a:buNone/>
              <a:defRPr sz="998"/>
            </a:lvl5pPr>
            <a:lvl6pPr marL="2280285" indent="0">
              <a:buNone/>
              <a:defRPr sz="998"/>
            </a:lvl6pPr>
            <a:lvl7pPr marL="2736342" indent="0">
              <a:buNone/>
              <a:defRPr sz="998"/>
            </a:lvl7pPr>
            <a:lvl8pPr marL="3192399" indent="0">
              <a:buNone/>
              <a:defRPr sz="998"/>
            </a:lvl8pPr>
            <a:lvl9pPr marL="3648456" indent="0">
              <a:buNone/>
              <a:defRPr sz="998"/>
            </a:lvl9pPr>
          </a:lstStyle>
          <a:p>
            <a:pPr lvl="0"/>
            <a:r>
              <a:rPr lang="en-US" dirty="0"/>
              <a:t>Click to edit caption</a:t>
            </a:r>
          </a:p>
        </p:txBody>
      </p:sp>
      <p:sp>
        <p:nvSpPr>
          <p:cNvPr id="5" name="Date Placeholder 4">
            <a:extLst>
              <a:ext uri="{FF2B5EF4-FFF2-40B4-BE49-F238E27FC236}">
                <a16:creationId xmlns:a16="http://schemas.microsoft.com/office/drawing/2014/main" id="{35724D44-8249-FD9B-C453-3AE49B5F4FF2}"/>
              </a:ext>
            </a:extLst>
          </p:cNvPr>
          <p:cNvSpPr>
            <a:spLocks noGrp="1"/>
          </p:cNvSpPr>
          <p:nvPr>
            <p:ph type="dt" sz="half" idx="10"/>
          </p:nvPr>
        </p:nvSpPr>
        <p:spPr/>
        <p:txBody>
          <a:bodyPr/>
          <a:lstStyle/>
          <a:p>
            <a:fld id="{F201B2EF-4305-1641-9FC3-B27A37707FB8}" type="datetime1">
              <a:rPr lang="en-US" smtClean="0"/>
              <a:t>7/29/2025</a:t>
            </a:fld>
            <a:endParaRPr lang="en-US" dirty="0"/>
          </a:p>
        </p:txBody>
      </p:sp>
      <p:sp>
        <p:nvSpPr>
          <p:cNvPr id="9" name="Footer Placeholder 8">
            <a:extLst>
              <a:ext uri="{FF2B5EF4-FFF2-40B4-BE49-F238E27FC236}">
                <a16:creationId xmlns:a16="http://schemas.microsoft.com/office/drawing/2014/main" id="{FC414F21-A578-2B13-3FC0-80CE780DACE8}"/>
              </a:ext>
            </a:extLst>
          </p:cNvPr>
          <p:cNvSpPr>
            <a:spLocks noGrp="1"/>
          </p:cNvSpPr>
          <p:nvPr>
            <p:ph type="ftr" sz="quarter" idx="11"/>
          </p:nvPr>
        </p:nvSpPr>
        <p:spPr/>
        <p:txBody>
          <a:bodyPr/>
          <a:lstStyle/>
          <a:p>
            <a:r>
              <a:rPr lang="en-US" dirty="0"/>
              <a:t>© 2024 Cognizant | Private</a:t>
            </a:r>
          </a:p>
        </p:txBody>
      </p:sp>
      <p:sp>
        <p:nvSpPr>
          <p:cNvPr id="10" name="Slide Number Placeholder 9">
            <a:extLst>
              <a:ext uri="{FF2B5EF4-FFF2-40B4-BE49-F238E27FC236}">
                <a16:creationId xmlns:a16="http://schemas.microsoft.com/office/drawing/2014/main" id="{0594F499-4E58-F60A-D1FE-CA8DBFA3324D}"/>
              </a:ext>
            </a:extLst>
          </p:cNvPr>
          <p:cNvSpPr>
            <a:spLocks noGrp="1"/>
          </p:cNvSpPr>
          <p:nvPr>
            <p:ph type="sldNum" sz="quarter" idx="12"/>
          </p:nvPr>
        </p:nvSpPr>
        <p:spPr/>
        <p:txBody>
          <a:body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30013306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over 2">
    <p:bg>
      <p:bgRef idx="1001">
        <a:schemeClr val="bg2"/>
      </p:bgRef>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BBF4556C-7350-8344-8FD3-376E341E16C7}"/>
              </a:ext>
            </a:extLst>
          </p:cNvPr>
          <p:cNvSpPr>
            <a:spLocks noGrp="1"/>
          </p:cNvSpPr>
          <p:nvPr>
            <p:ph type="ctrTitle" hasCustomPrompt="1"/>
          </p:nvPr>
        </p:nvSpPr>
        <p:spPr>
          <a:xfrm>
            <a:off x="1336536" y="2425612"/>
            <a:ext cx="11576563" cy="994657"/>
          </a:xfrm>
        </p:spPr>
        <p:txBody>
          <a:bodyPr anchor="b">
            <a:spAutoFit/>
          </a:bodyPr>
          <a:lstStyle>
            <a:lvl1pPr algn="l">
              <a:defRPr sz="3591" b="1">
                <a:solidFill>
                  <a:schemeClr val="tx2"/>
                </a:solidFill>
              </a:defRPr>
            </a:lvl1pPr>
          </a:lstStyle>
          <a:p>
            <a:r>
              <a:rPr lang="en-US" dirty="0"/>
              <a:t>Click to add extra long presentation </a:t>
            </a:r>
            <a:br>
              <a:rPr lang="en-US" dirty="0"/>
            </a:br>
            <a:r>
              <a:rPr lang="en-US" dirty="0"/>
              <a:t>title Arial 36pt bold</a:t>
            </a:r>
          </a:p>
        </p:txBody>
      </p:sp>
      <p:sp>
        <p:nvSpPr>
          <p:cNvPr id="17" name="Subtitle 2">
            <a:extLst>
              <a:ext uri="{FF2B5EF4-FFF2-40B4-BE49-F238E27FC236}">
                <a16:creationId xmlns:a16="http://schemas.microsoft.com/office/drawing/2014/main" id="{57AC9073-4735-234C-8722-537F8383011D}"/>
              </a:ext>
            </a:extLst>
          </p:cNvPr>
          <p:cNvSpPr>
            <a:spLocks noGrp="1"/>
          </p:cNvSpPr>
          <p:nvPr>
            <p:ph type="subTitle" idx="1" hasCustomPrompt="1"/>
          </p:nvPr>
        </p:nvSpPr>
        <p:spPr>
          <a:xfrm>
            <a:off x="1336536" y="3875845"/>
            <a:ext cx="11576563" cy="276294"/>
          </a:xfrm>
          <a:prstGeom prst="rect">
            <a:avLst/>
          </a:prstGeom>
        </p:spPr>
        <p:txBody>
          <a:bodyPr wrap="square" lIns="0" tIns="0" rIns="0" bIns="0">
            <a:spAutoFit/>
          </a:bodyPr>
          <a:lstStyle>
            <a:lvl1pPr marL="0" indent="0" algn="l">
              <a:lnSpc>
                <a:spcPct val="90000"/>
              </a:lnSpc>
              <a:buNone/>
              <a:defRPr sz="1995">
                <a:solidFill>
                  <a:schemeClr val="accent3"/>
                </a:solidFill>
              </a:defRPr>
            </a:lvl1pPr>
            <a:lvl2pPr marL="456057" indent="0" algn="ctr">
              <a:buNone/>
              <a:defRPr sz="1995"/>
            </a:lvl2pPr>
            <a:lvl3pPr marL="912114" indent="0" algn="ctr">
              <a:buNone/>
              <a:defRPr sz="1795"/>
            </a:lvl3pPr>
            <a:lvl4pPr marL="1368171" indent="0" algn="ctr">
              <a:buNone/>
              <a:defRPr sz="1596"/>
            </a:lvl4pPr>
            <a:lvl5pPr marL="1824228" indent="0" algn="ctr">
              <a:buNone/>
              <a:defRPr sz="1596"/>
            </a:lvl5pPr>
            <a:lvl6pPr marL="2280285" indent="0" algn="ctr">
              <a:buNone/>
              <a:defRPr sz="1596"/>
            </a:lvl6pPr>
            <a:lvl7pPr marL="2736342" indent="0" algn="ctr">
              <a:buNone/>
              <a:defRPr sz="1596"/>
            </a:lvl7pPr>
            <a:lvl8pPr marL="3192399" indent="0" algn="ctr">
              <a:buNone/>
              <a:defRPr sz="1596"/>
            </a:lvl8pPr>
            <a:lvl9pPr marL="3648456" indent="0" algn="ctr">
              <a:buNone/>
              <a:defRPr sz="1596"/>
            </a:lvl9pPr>
          </a:lstStyle>
          <a:p>
            <a:r>
              <a:rPr lang="en-US" dirty="0"/>
              <a:t>Click to edit subtitle</a:t>
            </a:r>
          </a:p>
        </p:txBody>
      </p:sp>
      <p:sp>
        <p:nvSpPr>
          <p:cNvPr id="18" name="Text Placeholder 2">
            <a:extLst>
              <a:ext uri="{FF2B5EF4-FFF2-40B4-BE49-F238E27FC236}">
                <a16:creationId xmlns:a16="http://schemas.microsoft.com/office/drawing/2014/main" id="{FBEE8D4C-39E3-9745-8EF7-EE363873ECE4}"/>
              </a:ext>
            </a:extLst>
          </p:cNvPr>
          <p:cNvSpPr>
            <a:spLocks noGrp="1"/>
          </p:cNvSpPr>
          <p:nvPr>
            <p:ph type="body" idx="12" hasCustomPrompt="1"/>
          </p:nvPr>
        </p:nvSpPr>
        <p:spPr>
          <a:xfrm>
            <a:off x="1336536" y="5208626"/>
            <a:ext cx="1142942" cy="186911"/>
          </a:xfrm>
          <a:prstGeom prst="rect">
            <a:avLst/>
          </a:prstGeom>
        </p:spPr>
        <p:txBody>
          <a:bodyPr wrap="none">
            <a:spAutoFit/>
          </a:bodyPr>
          <a:lstStyle>
            <a:lvl1pPr marL="0" indent="0">
              <a:buNone/>
              <a:defRPr sz="1197">
                <a:solidFill>
                  <a:schemeClr val="tx1"/>
                </a:solidFill>
              </a:defRPr>
            </a:lvl1pPr>
            <a:lvl2pPr marL="456057" indent="0">
              <a:buNone/>
              <a:defRPr>
                <a:solidFill>
                  <a:schemeClr val="bg2"/>
                </a:solidFill>
              </a:defRPr>
            </a:lvl2pPr>
            <a:lvl3pPr marL="912114" indent="0">
              <a:buNone/>
              <a:defRPr>
                <a:solidFill>
                  <a:schemeClr val="bg2"/>
                </a:solidFill>
              </a:defRPr>
            </a:lvl3pPr>
            <a:lvl4pPr marL="1368171" indent="0">
              <a:buNone/>
              <a:defRPr>
                <a:solidFill>
                  <a:schemeClr val="bg2"/>
                </a:solidFill>
              </a:defRPr>
            </a:lvl4pPr>
            <a:lvl5pPr marL="1824228" indent="0">
              <a:buNone/>
              <a:defRPr>
                <a:solidFill>
                  <a:schemeClr val="bg2"/>
                </a:solidFill>
              </a:defRPr>
            </a:lvl5pPr>
          </a:lstStyle>
          <a:p>
            <a:pPr lvl="0"/>
            <a:r>
              <a:rPr lang="en-US" dirty="0"/>
              <a:t>Click to add date</a:t>
            </a:r>
          </a:p>
        </p:txBody>
      </p:sp>
      <p:sp>
        <p:nvSpPr>
          <p:cNvPr id="5" name="Date Placeholder 4">
            <a:extLst>
              <a:ext uri="{FF2B5EF4-FFF2-40B4-BE49-F238E27FC236}">
                <a16:creationId xmlns:a16="http://schemas.microsoft.com/office/drawing/2014/main" id="{7ED7D619-D61B-E60B-63C9-B090CABB0105}"/>
              </a:ext>
            </a:extLst>
          </p:cNvPr>
          <p:cNvSpPr>
            <a:spLocks noGrp="1"/>
          </p:cNvSpPr>
          <p:nvPr>
            <p:ph type="dt" sz="half" idx="13"/>
          </p:nvPr>
        </p:nvSpPr>
        <p:spPr/>
        <p:txBody>
          <a:bodyPr/>
          <a:lstStyle/>
          <a:p>
            <a:fld id="{8A7A8D7F-117B-444E-ACF4-1566747F9641}" type="datetime1">
              <a:rPr lang="en-US" smtClean="0"/>
              <a:t>7/29/2025</a:t>
            </a:fld>
            <a:endParaRPr lang="en-US" dirty="0"/>
          </a:p>
        </p:txBody>
      </p:sp>
      <p:sp>
        <p:nvSpPr>
          <p:cNvPr id="6" name="Footer Placeholder 5">
            <a:extLst>
              <a:ext uri="{FF2B5EF4-FFF2-40B4-BE49-F238E27FC236}">
                <a16:creationId xmlns:a16="http://schemas.microsoft.com/office/drawing/2014/main" id="{70F51BFC-5EC2-9CD1-7F12-40FA9671C977}"/>
              </a:ext>
            </a:extLst>
          </p:cNvPr>
          <p:cNvSpPr>
            <a:spLocks noGrp="1"/>
          </p:cNvSpPr>
          <p:nvPr>
            <p:ph type="ftr" sz="quarter" idx="14"/>
          </p:nvPr>
        </p:nvSpPr>
        <p:spPr>
          <a:xfrm>
            <a:off x="1336536" y="6384502"/>
            <a:ext cx="1822549" cy="228018"/>
          </a:xfrm>
        </p:spPr>
        <p:txBody>
          <a:bodyPr/>
          <a:lstStyle/>
          <a:p>
            <a:r>
              <a:rPr lang="en-US" dirty="0"/>
              <a:t>© 2024 Cognizant | Private</a:t>
            </a:r>
          </a:p>
        </p:txBody>
      </p:sp>
      <p:sp>
        <p:nvSpPr>
          <p:cNvPr id="7" name="Slide Number Placeholder 6">
            <a:extLst>
              <a:ext uri="{FF2B5EF4-FFF2-40B4-BE49-F238E27FC236}">
                <a16:creationId xmlns:a16="http://schemas.microsoft.com/office/drawing/2014/main" id="{5A2E8399-6911-0E44-17E5-8C2D8297AA27}"/>
              </a:ext>
            </a:extLst>
          </p:cNvPr>
          <p:cNvSpPr>
            <a:spLocks noGrp="1"/>
          </p:cNvSpPr>
          <p:nvPr>
            <p:ph type="sldNum" sz="quarter" idx="15"/>
          </p:nvPr>
        </p:nvSpPr>
        <p:spPr/>
        <p:txBody>
          <a:bodyPr/>
          <a:lstStyle/>
          <a:p>
            <a:fld id="{38826FC0-333C-E549-9FA3-0EE43DF298A3}" type="slidenum">
              <a:rPr lang="en-US" smtClean="0"/>
              <a:pPr/>
              <a:t>‹#›</a:t>
            </a:fld>
            <a:endParaRPr lang="en-US" dirty="0"/>
          </a:p>
        </p:txBody>
      </p:sp>
      <p:pic>
        <p:nvPicPr>
          <p:cNvPr id="3" name="Cognizant Logo_rgb_rev_2023">
            <a:extLst>
              <a:ext uri="{FF2B5EF4-FFF2-40B4-BE49-F238E27FC236}">
                <a16:creationId xmlns:a16="http://schemas.microsoft.com/office/drawing/2014/main" id="{7BEAB467-777C-D07A-E3AE-8995FF69253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bwMode="invGray">
          <a:xfrm>
            <a:off x="376990" y="1095300"/>
            <a:ext cx="2624328" cy="460654"/>
          </a:xfrm>
          <a:prstGeom prst="rect">
            <a:avLst/>
          </a:prstGeom>
        </p:spPr>
      </p:pic>
    </p:spTree>
    <p:extLst>
      <p:ext uri="{BB962C8B-B14F-4D97-AF65-F5344CB8AC3E}">
        <p14:creationId xmlns:p14="http://schemas.microsoft.com/office/powerpoint/2010/main" val="196313272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8CFF2-1ECE-33A6-68A7-0317E0C84DFC}"/>
              </a:ext>
            </a:extLst>
          </p:cNvPr>
          <p:cNvSpPr>
            <a:spLocks noGrp="1"/>
          </p:cNvSpPr>
          <p:nvPr>
            <p:ph type="title" hasCustomPrompt="1"/>
          </p:nvPr>
        </p:nvSpPr>
        <p:spPr>
          <a:xfrm>
            <a:off x="607517" y="456036"/>
            <a:ext cx="14985405" cy="331553"/>
          </a:xfrm>
        </p:spPr>
        <p:txBody>
          <a:bodyPr anchor="t"/>
          <a:lstStyle>
            <a:lvl1pPr>
              <a:defRPr sz="2394"/>
            </a:lvl1pPr>
          </a:lstStyle>
          <a:p>
            <a:r>
              <a:rPr lang="en-US" dirty="0"/>
              <a:t>Click to add title</a:t>
            </a:r>
          </a:p>
        </p:txBody>
      </p:sp>
      <p:sp>
        <p:nvSpPr>
          <p:cNvPr id="3" name="Picture Placeholder 2">
            <a:extLst>
              <a:ext uri="{FF2B5EF4-FFF2-40B4-BE49-F238E27FC236}">
                <a16:creationId xmlns:a16="http://schemas.microsoft.com/office/drawing/2014/main" id="{B2C56658-0960-E18E-D91E-AA04D27572E7}"/>
              </a:ext>
            </a:extLst>
          </p:cNvPr>
          <p:cNvSpPr>
            <a:spLocks noGrp="1"/>
          </p:cNvSpPr>
          <p:nvPr>
            <p:ph type="pic" idx="1" hasCustomPrompt="1"/>
          </p:nvPr>
        </p:nvSpPr>
        <p:spPr>
          <a:xfrm>
            <a:off x="8100219" y="1444113"/>
            <a:ext cx="7492703" cy="4651565"/>
          </a:xfrm>
          <a:solidFill>
            <a:srgbClr val="ECECEB"/>
          </a:solidFill>
        </p:spPr>
        <p:txBody>
          <a:bodyPr bIns="640080" anchor="ctr">
            <a:normAutofit/>
          </a:bodyPr>
          <a:lstStyle>
            <a:lvl1pPr marL="0" indent="0" algn="ctr">
              <a:buNone/>
              <a:defRPr sz="1197"/>
            </a:lvl1pPr>
            <a:lvl2pPr marL="456057" indent="0">
              <a:buNone/>
              <a:defRPr sz="2793"/>
            </a:lvl2pPr>
            <a:lvl3pPr marL="912114" indent="0">
              <a:buNone/>
              <a:defRPr sz="2394"/>
            </a:lvl3pPr>
            <a:lvl4pPr marL="1368171" indent="0">
              <a:buNone/>
              <a:defRPr sz="1995"/>
            </a:lvl4pPr>
            <a:lvl5pPr marL="1824228" indent="0">
              <a:buNone/>
              <a:defRPr sz="1995"/>
            </a:lvl5pPr>
            <a:lvl6pPr marL="2280285" indent="0">
              <a:buNone/>
              <a:defRPr sz="1995"/>
            </a:lvl6pPr>
            <a:lvl7pPr marL="2736342" indent="0">
              <a:buNone/>
              <a:defRPr sz="1995"/>
            </a:lvl7pPr>
            <a:lvl8pPr marL="3192399" indent="0">
              <a:buNone/>
              <a:defRPr sz="1995"/>
            </a:lvl8pPr>
            <a:lvl9pPr marL="3648456" indent="0">
              <a:buNone/>
              <a:defRPr sz="1995"/>
            </a:lvl9pPr>
          </a:lstStyle>
          <a:p>
            <a:r>
              <a:rPr lang="en-US" dirty="0"/>
              <a:t>Click icon, drag, or paste to add picture</a:t>
            </a:r>
          </a:p>
        </p:txBody>
      </p:sp>
      <p:sp>
        <p:nvSpPr>
          <p:cNvPr id="4" name="Text Placeholder 3">
            <a:extLst>
              <a:ext uri="{FF2B5EF4-FFF2-40B4-BE49-F238E27FC236}">
                <a16:creationId xmlns:a16="http://schemas.microsoft.com/office/drawing/2014/main" id="{8801F393-8308-0D1E-52A2-FC57E4512CCF}"/>
              </a:ext>
            </a:extLst>
          </p:cNvPr>
          <p:cNvSpPr>
            <a:spLocks noGrp="1"/>
          </p:cNvSpPr>
          <p:nvPr>
            <p:ph type="body" sz="half" idx="2" hasCustomPrompt="1"/>
          </p:nvPr>
        </p:nvSpPr>
        <p:spPr>
          <a:xfrm>
            <a:off x="607515" y="1444113"/>
            <a:ext cx="6318171" cy="4651566"/>
          </a:xfrm>
        </p:spPr>
        <p:txBody>
          <a:bodyPr/>
          <a:lstStyle>
            <a:lvl1pPr marL="0" indent="0">
              <a:buNone/>
              <a:defRPr sz="1596" b="1">
                <a:solidFill>
                  <a:schemeClr val="accent2"/>
                </a:solidFill>
              </a:defRPr>
            </a:lvl1pPr>
            <a:lvl2pPr marL="456057" indent="0">
              <a:buNone/>
              <a:defRPr sz="1397"/>
            </a:lvl2pPr>
            <a:lvl3pPr marL="912114" indent="0">
              <a:buNone/>
              <a:defRPr sz="1197"/>
            </a:lvl3pPr>
            <a:lvl4pPr marL="1368171" indent="0">
              <a:buNone/>
              <a:defRPr sz="998"/>
            </a:lvl4pPr>
            <a:lvl5pPr marL="1824228" indent="0">
              <a:buNone/>
              <a:defRPr sz="998"/>
            </a:lvl5pPr>
            <a:lvl6pPr marL="2280285" indent="0">
              <a:buNone/>
              <a:defRPr sz="998"/>
            </a:lvl6pPr>
            <a:lvl7pPr marL="2736342" indent="0">
              <a:buNone/>
              <a:defRPr sz="998"/>
            </a:lvl7pPr>
            <a:lvl8pPr marL="3192399" indent="0">
              <a:buNone/>
              <a:defRPr sz="998"/>
            </a:lvl8pPr>
            <a:lvl9pPr marL="3648456" indent="0">
              <a:buNone/>
              <a:defRPr sz="998"/>
            </a:lvl9pPr>
          </a:lstStyle>
          <a:p>
            <a:pPr lvl="0"/>
            <a:r>
              <a:rPr lang="en-US" dirty="0"/>
              <a:t>Click to edit caption</a:t>
            </a:r>
          </a:p>
        </p:txBody>
      </p:sp>
      <p:sp>
        <p:nvSpPr>
          <p:cNvPr id="5" name="Date Placeholder 4">
            <a:extLst>
              <a:ext uri="{FF2B5EF4-FFF2-40B4-BE49-F238E27FC236}">
                <a16:creationId xmlns:a16="http://schemas.microsoft.com/office/drawing/2014/main" id="{380241F3-9135-92CE-6A1A-5BE0AECC9970}"/>
              </a:ext>
            </a:extLst>
          </p:cNvPr>
          <p:cNvSpPr>
            <a:spLocks noGrp="1"/>
          </p:cNvSpPr>
          <p:nvPr>
            <p:ph type="dt" sz="half" idx="10"/>
          </p:nvPr>
        </p:nvSpPr>
        <p:spPr/>
        <p:txBody>
          <a:bodyPr/>
          <a:lstStyle/>
          <a:p>
            <a:fld id="{7F9FA7AC-0CA4-A94F-B9AD-913C6E27D52C}" type="datetime1">
              <a:rPr lang="en-US" smtClean="0"/>
              <a:t>7/29/2025</a:t>
            </a:fld>
            <a:endParaRPr lang="en-US" dirty="0"/>
          </a:p>
        </p:txBody>
      </p:sp>
      <p:sp>
        <p:nvSpPr>
          <p:cNvPr id="9" name="Footer Placeholder 8">
            <a:extLst>
              <a:ext uri="{FF2B5EF4-FFF2-40B4-BE49-F238E27FC236}">
                <a16:creationId xmlns:a16="http://schemas.microsoft.com/office/drawing/2014/main" id="{188FFC8B-A41D-691D-C8C9-0C363B1FD284}"/>
              </a:ext>
            </a:extLst>
          </p:cNvPr>
          <p:cNvSpPr>
            <a:spLocks noGrp="1"/>
          </p:cNvSpPr>
          <p:nvPr>
            <p:ph type="ftr" sz="quarter" idx="11"/>
          </p:nvPr>
        </p:nvSpPr>
        <p:spPr/>
        <p:txBody>
          <a:bodyPr/>
          <a:lstStyle/>
          <a:p>
            <a:r>
              <a:rPr lang="en-US" dirty="0"/>
              <a:t>© 2024 Cognizant | Private</a:t>
            </a:r>
          </a:p>
        </p:txBody>
      </p:sp>
      <p:sp>
        <p:nvSpPr>
          <p:cNvPr id="10" name="Slide Number Placeholder 9">
            <a:extLst>
              <a:ext uri="{FF2B5EF4-FFF2-40B4-BE49-F238E27FC236}">
                <a16:creationId xmlns:a16="http://schemas.microsoft.com/office/drawing/2014/main" id="{B0EC0125-3406-DCE1-A443-16278DF39252}"/>
              </a:ext>
            </a:extLst>
          </p:cNvPr>
          <p:cNvSpPr>
            <a:spLocks noGrp="1"/>
          </p:cNvSpPr>
          <p:nvPr>
            <p:ph type="sldNum" sz="quarter" idx="12"/>
          </p:nvPr>
        </p:nvSpPr>
        <p:spPr/>
        <p:txBody>
          <a:body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352505285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Statement - light">
    <p:bg>
      <p:bgRef idx="1001">
        <a:schemeClr val="bg2"/>
      </p:bgRef>
    </p:bg>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98BC2B5B-70BA-CE41-9C8E-4A1C418D7D8E}"/>
              </a:ext>
            </a:extLst>
          </p:cNvPr>
          <p:cNvSpPr>
            <a:spLocks noGrp="1"/>
          </p:cNvSpPr>
          <p:nvPr>
            <p:ph type="body" sz="quarter" idx="13" hasCustomPrompt="1"/>
          </p:nvPr>
        </p:nvSpPr>
        <p:spPr>
          <a:xfrm>
            <a:off x="1336536" y="3420269"/>
            <a:ext cx="11758818" cy="1496368"/>
          </a:xfrm>
          <a:prstGeom prst="rect">
            <a:avLst/>
          </a:prstGeom>
        </p:spPr>
        <p:txBody>
          <a:bodyPr>
            <a:noAutofit/>
          </a:bodyPr>
          <a:lstStyle>
            <a:lvl1pPr marL="0" indent="0">
              <a:buNone/>
              <a:defRPr>
                <a:solidFill>
                  <a:schemeClr val="accent2"/>
                </a:solidFill>
              </a:defRPr>
            </a:lvl1pPr>
            <a:lvl2pPr marL="456057" indent="0">
              <a:buNone/>
              <a:defRPr>
                <a:solidFill>
                  <a:schemeClr val="accent5"/>
                </a:solidFill>
              </a:defRPr>
            </a:lvl2pPr>
            <a:lvl3pPr marL="912114" indent="0">
              <a:buNone/>
              <a:defRPr>
                <a:solidFill>
                  <a:schemeClr val="accent3"/>
                </a:solidFill>
              </a:defRPr>
            </a:lvl3pPr>
            <a:lvl4pPr marL="1368171" indent="0">
              <a:buNone/>
              <a:defRPr>
                <a:solidFill>
                  <a:schemeClr val="accent3"/>
                </a:solidFill>
              </a:defRPr>
            </a:lvl4pPr>
            <a:lvl5pPr marL="1824228" indent="0">
              <a:buNone/>
              <a:defRPr>
                <a:solidFill>
                  <a:schemeClr val="accent3"/>
                </a:solidFill>
              </a:defRPr>
            </a:lvl5pPr>
          </a:lstStyle>
          <a:p>
            <a:pPr lvl="0"/>
            <a:r>
              <a:rPr lang="en-US" dirty="0"/>
              <a:t>Attributor name is 16pt Arial</a:t>
            </a:r>
          </a:p>
        </p:txBody>
      </p:sp>
      <p:sp>
        <p:nvSpPr>
          <p:cNvPr id="13" name="Title 1">
            <a:extLst>
              <a:ext uri="{FF2B5EF4-FFF2-40B4-BE49-F238E27FC236}">
                <a16:creationId xmlns:a16="http://schemas.microsoft.com/office/drawing/2014/main" id="{0A13EBB4-2E96-D446-A07D-04B750732870}"/>
              </a:ext>
            </a:extLst>
          </p:cNvPr>
          <p:cNvSpPr>
            <a:spLocks noGrp="1"/>
          </p:cNvSpPr>
          <p:nvPr>
            <p:ph type="ctrTitle" hasCustomPrompt="1"/>
          </p:nvPr>
        </p:nvSpPr>
        <p:spPr>
          <a:xfrm>
            <a:off x="1336536" y="1938152"/>
            <a:ext cx="11758818" cy="994657"/>
          </a:xfrm>
        </p:spPr>
        <p:txBody>
          <a:bodyPr anchor="b" anchorCtr="0"/>
          <a:lstStyle>
            <a:lvl1pPr algn="l" rtl="0" eaLnBrk="1" latinLnBrk="0" hangingPunct="1">
              <a:defRPr lang="en-US" sz="3591" smtClean="0">
                <a:effectLst/>
              </a:defRPr>
            </a:lvl1pPr>
          </a:lstStyle>
          <a:p>
            <a:pPr rtl="0" eaLnBrk="1" latinLnBrk="0" hangingPunct="1"/>
            <a:r>
              <a:rPr lang="en-US" dirty="0"/>
              <a:t>Click to edit statement or quote </a:t>
            </a:r>
            <a:br>
              <a:rPr lang="en-US" dirty="0"/>
            </a:br>
            <a:r>
              <a:rPr lang="en-US" dirty="0"/>
              <a:t>in Arial 36pt bold</a:t>
            </a:r>
          </a:p>
        </p:txBody>
      </p:sp>
      <p:sp>
        <p:nvSpPr>
          <p:cNvPr id="4" name="Date Placeholder 3">
            <a:extLst>
              <a:ext uri="{FF2B5EF4-FFF2-40B4-BE49-F238E27FC236}">
                <a16:creationId xmlns:a16="http://schemas.microsoft.com/office/drawing/2014/main" id="{A90C7F1F-725F-1A52-1D97-F08B00EAAD97}"/>
              </a:ext>
            </a:extLst>
          </p:cNvPr>
          <p:cNvSpPr>
            <a:spLocks noGrp="1"/>
          </p:cNvSpPr>
          <p:nvPr>
            <p:ph type="dt" sz="half" idx="14"/>
          </p:nvPr>
        </p:nvSpPr>
        <p:spPr/>
        <p:txBody>
          <a:bodyPr/>
          <a:lstStyle/>
          <a:p>
            <a:fld id="{C7A24A1D-F3BF-1A41-B122-C74AA003EAC6}" type="datetime1">
              <a:rPr lang="en-US" smtClean="0"/>
              <a:t>7/29/2025</a:t>
            </a:fld>
            <a:endParaRPr lang="en-US" dirty="0"/>
          </a:p>
        </p:txBody>
      </p:sp>
      <p:sp>
        <p:nvSpPr>
          <p:cNvPr id="7" name="Footer Placeholder 6">
            <a:extLst>
              <a:ext uri="{FF2B5EF4-FFF2-40B4-BE49-F238E27FC236}">
                <a16:creationId xmlns:a16="http://schemas.microsoft.com/office/drawing/2014/main" id="{D50B4EFF-B670-387B-EBF2-318801CE65AB}"/>
              </a:ext>
            </a:extLst>
          </p:cNvPr>
          <p:cNvSpPr>
            <a:spLocks noGrp="1"/>
          </p:cNvSpPr>
          <p:nvPr>
            <p:ph type="ftr" sz="quarter" idx="15"/>
          </p:nvPr>
        </p:nvSpPr>
        <p:spPr/>
        <p:txBody>
          <a:bodyPr/>
          <a:lstStyle/>
          <a:p>
            <a:r>
              <a:rPr lang="en-US" dirty="0"/>
              <a:t>© 2024 Cognizant | Private</a:t>
            </a:r>
          </a:p>
        </p:txBody>
      </p:sp>
      <p:sp>
        <p:nvSpPr>
          <p:cNvPr id="8" name="Slide Number Placeholder 7">
            <a:extLst>
              <a:ext uri="{FF2B5EF4-FFF2-40B4-BE49-F238E27FC236}">
                <a16:creationId xmlns:a16="http://schemas.microsoft.com/office/drawing/2014/main" id="{B54DEEBD-7FD8-B1BF-8875-FF2A60284D39}"/>
              </a:ext>
            </a:extLst>
          </p:cNvPr>
          <p:cNvSpPr>
            <a:spLocks noGrp="1"/>
          </p:cNvSpPr>
          <p:nvPr>
            <p:ph type="sldNum" sz="quarter" idx="16"/>
          </p:nvPr>
        </p:nvSpPr>
        <p:spPr/>
        <p:txBody>
          <a:body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272647368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829" userDrawn="1">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ase study - light">
    <p:bg>
      <p:bgRef idx="1001">
        <a:schemeClr val="bg2"/>
      </p:bgRef>
    </p:bg>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6F64CC6B-58AB-2FB2-95D1-E562FCA847FE}"/>
              </a:ext>
            </a:extLst>
          </p:cNvPr>
          <p:cNvSpPr>
            <a:spLocks noGrp="1"/>
          </p:cNvSpPr>
          <p:nvPr>
            <p:ph type="pic" sz="quarter" idx="22" hasCustomPrompt="1"/>
          </p:nvPr>
        </p:nvSpPr>
        <p:spPr>
          <a:xfrm>
            <a:off x="0" y="0"/>
            <a:ext cx="5602651" cy="6840538"/>
          </a:xfrm>
          <a:solidFill>
            <a:srgbClr val="ECECEB"/>
          </a:solidFill>
        </p:spPr>
        <p:txBody>
          <a:bodyPr bIns="914400" anchor="ctr">
            <a:normAutofit/>
          </a:bodyPr>
          <a:lstStyle>
            <a:lvl1pPr marL="0" indent="0" algn="ctr">
              <a:buNone/>
              <a:defRPr sz="1197">
                <a:solidFill>
                  <a:schemeClr val="tx1"/>
                </a:solidFill>
              </a:defRPr>
            </a:lvl1pPr>
          </a:lstStyle>
          <a:p>
            <a:r>
              <a:rPr lang="en-US" dirty="0"/>
              <a:t>Click icon, drag, or paste to add picture</a:t>
            </a:r>
          </a:p>
        </p:txBody>
      </p:sp>
      <p:sp>
        <p:nvSpPr>
          <p:cNvPr id="4" name="Title 1">
            <a:extLst>
              <a:ext uri="{FF2B5EF4-FFF2-40B4-BE49-F238E27FC236}">
                <a16:creationId xmlns:a16="http://schemas.microsoft.com/office/drawing/2014/main" id="{C3526BAE-028F-6A4C-BA31-2B52EF0F88B7}"/>
              </a:ext>
            </a:extLst>
          </p:cNvPr>
          <p:cNvSpPr>
            <a:spLocks noGrp="1"/>
          </p:cNvSpPr>
          <p:nvPr>
            <p:ph type="title" hasCustomPrompt="1"/>
          </p:nvPr>
        </p:nvSpPr>
        <p:spPr>
          <a:xfrm>
            <a:off x="607518" y="1075722"/>
            <a:ext cx="4252615" cy="368392"/>
          </a:xfrm>
        </p:spPr>
        <p:txBody>
          <a:bodyPr wrap="square" lIns="0" tIns="0" rIns="0" bIns="0" anchor="t" anchorCtr="0">
            <a:spAutoFit/>
          </a:bodyPr>
          <a:lstStyle>
            <a:lvl1pPr>
              <a:lnSpc>
                <a:spcPct val="100000"/>
              </a:lnSpc>
              <a:defRPr sz="2394" b="1">
                <a:solidFill>
                  <a:schemeClr val="bg1"/>
                </a:solidFill>
              </a:defRPr>
            </a:lvl1pPr>
          </a:lstStyle>
          <a:p>
            <a:r>
              <a:rPr lang="en-US" dirty="0"/>
              <a:t>Case study name</a:t>
            </a:r>
          </a:p>
        </p:txBody>
      </p:sp>
      <p:sp>
        <p:nvSpPr>
          <p:cNvPr id="8" name="Date Placeholder 7">
            <a:extLst>
              <a:ext uri="{FF2B5EF4-FFF2-40B4-BE49-F238E27FC236}">
                <a16:creationId xmlns:a16="http://schemas.microsoft.com/office/drawing/2014/main" id="{01B3A7B5-3F56-5DA1-99FC-CF456671A444}"/>
              </a:ext>
            </a:extLst>
          </p:cNvPr>
          <p:cNvSpPr>
            <a:spLocks noGrp="1"/>
          </p:cNvSpPr>
          <p:nvPr>
            <p:ph type="dt" sz="half" idx="23"/>
          </p:nvPr>
        </p:nvSpPr>
        <p:spPr/>
        <p:txBody>
          <a:bodyPr/>
          <a:lstStyle>
            <a:lvl1pPr>
              <a:defRPr>
                <a:solidFill>
                  <a:schemeClr val="bg1"/>
                </a:solidFill>
              </a:defRPr>
            </a:lvl1pPr>
          </a:lstStyle>
          <a:p>
            <a:fld id="{FAFDDD03-639A-8D4E-860C-2002B6D03365}" type="datetime1">
              <a:rPr lang="en-US" smtClean="0"/>
              <a:pPr/>
              <a:t>7/29/2025</a:t>
            </a:fld>
            <a:endParaRPr lang="en-US" dirty="0"/>
          </a:p>
        </p:txBody>
      </p:sp>
      <p:sp>
        <p:nvSpPr>
          <p:cNvPr id="9" name="Footer Placeholder 8">
            <a:extLst>
              <a:ext uri="{FF2B5EF4-FFF2-40B4-BE49-F238E27FC236}">
                <a16:creationId xmlns:a16="http://schemas.microsoft.com/office/drawing/2014/main" id="{6CB49AD2-D87C-78C9-F794-7396FF97AA14}"/>
              </a:ext>
            </a:extLst>
          </p:cNvPr>
          <p:cNvSpPr>
            <a:spLocks noGrp="1"/>
          </p:cNvSpPr>
          <p:nvPr>
            <p:ph type="ftr" sz="quarter" idx="24"/>
          </p:nvPr>
        </p:nvSpPr>
        <p:spPr/>
        <p:txBody>
          <a:bodyPr/>
          <a:lstStyle>
            <a:lvl1pPr>
              <a:defRPr>
                <a:solidFill>
                  <a:schemeClr val="bg1"/>
                </a:solidFill>
              </a:defRPr>
            </a:lvl1pPr>
          </a:lstStyle>
          <a:p>
            <a:r>
              <a:rPr lang="en-US" dirty="0"/>
              <a:t>© 2024 Cognizant | Private</a:t>
            </a:r>
          </a:p>
        </p:txBody>
      </p:sp>
      <p:sp>
        <p:nvSpPr>
          <p:cNvPr id="10" name="Slide Number Placeholder 9">
            <a:extLst>
              <a:ext uri="{FF2B5EF4-FFF2-40B4-BE49-F238E27FC236}">
                <a16:creationId xmlns:a16="http://schemas.microsoft.com/office/drawing/2014/main" id="{FF59DFAC-5EEF-99F4-32FE-9F2BB1174281}"/>
              </a:ext>
            </a:extLst>
          </p:cNvPr>
          <p:cNvSpPr>
            <a:spLocks noGrp="1"/>
          </p:cNvSpPr>
          <p:nvPr>
            <p:ph type="sldNum" sz="quarter" idx="25"/>
          </p:nvPr>
        </p:nvSpPr>
        <p:spPr/>
        <p:txBody>
          <a:bodyPr/>
          <a:lstStyle>
            <a:lvl1pPr>
              <a:defRPr>
                <a:solidFill>
                  <a:schemeClr val="bg1"/>
                </a:solidFill>
              </a:defRPr>
            </a:lvl1pPr>
          </a:lstStyle>
          <a:p>
            <a:fld id="{38826FC0-333C-E549-9FA3-0EE43DF298A3}" type="slidenum">
              <a:rPr lang="en-US" smtClean="0"/>
              <a:pPr/>
              <a:t>‹#›</a:t>
            </a:fld>
            <a:endParaRPr lang="en-US" dirty="0"/>
          </a:p>
        </p:txBody>
      </p:sp>
      <p:sp>
        <p:nvSpPr>
          <p:cNvPr id="7" name="Text Placeholder 6">
            <a:extLst>
              <a:ext uri="{FF2B5EF4-FFF2-40B4-BE49-F238E27FC236}">
                <a16:creationId xmlns:a16="http://schemas.microsoft.com/office/drawing/2014/main" id="{5B0658E3-47F0-47B8-654E-15FF9DA1845D}"/>
              </a:ext>
            </a:extLst>
          </p:cNvPr>
          <p:cNvSpPr>
            <a:spLocks noGrp="1"/>
          </p:cNvSpPr>
          <p:nvPr>
            <p:ph type="body" sz="quarter" idx="26" hasCustomPrompt="1"/>
          </p:nvPr>
        </p:nvSpPr>
        <p:spPr>
          <a:xfrm>
            <a:off x="607517" y="456036"/>
            <a:ext cx="4252616" cy="171341"/>
          </a:xfrm>
        </p:spPr>
        <p:txBody>
          <a:bodyPr wrap="square">
            <a:spAutoFit/>
          </a:bodyPr>
          <a:lstStyle>
            <a:lvl1pPr marL="0" indent="0">
              <a:buNone/>
              <a:defRPr sz="1097">
                <a:solidFill>
                  <a:schemeClr val="bg1"/>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Case study super head</a:t>
            </a:r>
          </a:p>
        </p:txBody>
      </p:sp>
      <p:sp>
        <p:nvSpPr>
          <p:cNvPr id="12" name="Text Placeholder 11">
            <a:extLst>
              <a:ext uri="{FF2B5EF4-FFF2-40B4-BE49-F238E27FC236}">
                <a16:creationId xmlns:a16="http://schemas.microsoft.com/office/drawing/2014/main" id="{D5C0BCFD-9ECE-324E-1F65-2552ABC71A31}"/>
              </a:ext>
            </a:extLst>
          </p:cNvPr>
          <p:cNvSpPr>
            <a:spLocks noGrp="1"/>
          </p:cNvSpPr>
          <p:nvPr>
            <p:ph type="body" sz="quarter" idx="27"/>
          </p:nvPr>
        </p:nvSpPr>
        <p:spPr>
          <a:xfrm>
            <a:off x="6844685" y="1444114"/>
            <a:ext cx="8748237" cy="4742773"/>
          </a:xfrm>
        </p:spPr>
        <p:txBody>
          <a:bodyPr/>
          <a:lstStyle>
            <a:lvl1pPr marL="0" indent="0">
              <a:spcBef>
                <a:spcPts val="1197"/>
              </a:spcBef>
              <a:buNone/>
              <a:defRPr sz="1397"/>
            </a:lvl1pPr>
            <a:lvl2pPr>
              <a:spcBef>
                <a:spcPts val="1197"/>
              </a:spcBef>
              <a:defRPr sz="1197"/>
            </a:lvl2pPr>
            <a:lvl3pPr>
              <a:spcBef>
                <a:spcPts val="1197"/>
              </a:spcBef>
              <a:defRPr sz="1097"/>
            </a:lvl3pPr>
            <a:lvl4pPr>
              <a:spcBef>
                <a:spcPts val="1197"/>
              </a:spcBef>
              <a:defRPr sz="1097"/>
            </a:lvl4pPr>
            <a:lvl5pPr>
              <a:spcBef>
                <a:spcPts val="1197"/>
              </a:spcBef>
              <a:defRPr sz="109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Picture Placeholder 6">
            <a:extLst>
              <a:ext uri="{FF2B5EF4-FFF2-40B4-BE49-F238E27FC236}">
                <a16:creationId xmlns:a16="http://schemas.microsoft.com/office/drawing/2014/main" id="{2240FDEC-D5D2-8E2B-9CB8-49F6FABD320A}"/>
              </a:ext>
            </a:extLst>
          </p:cNvPr>
          <p:cNvSpPr>
            <a:spLocks noGrp="1"/>
          </p:cNvSpPr>
          <p:nvPr>
            <p:ph type="pic" sz="quarter" idx="28" hasCustomPrompt="1"/>
          </p:nvPr>
        </p:nvSpPr>
        <p:spPr>
          <a:xfrm>
            <a:off x="13095354" y="456036"/>
            <a:ext cx="2497568" cy="684054"/>
          </a:xfrm>
          <a:noFill/>
        </p:spPr>
        <p:txBody>
          <a:bodyPr bIns="0" anchor="ctr">
            <a:normAutofit/>
          </a:bodyPr>
          <a:lstStyle>
            <a:lvl1pPr marL="0" indent="0" algn="ctr">
              <a:lnSpc>
                <a:spcPct val="100000"/>
              </a:lnSpc>
              <a:buNone/>
              <a:defRPr sz="898">
                <a:solidFill>
                  <a:schemeClr val="tx1"/>
                </a:solidFill>
              </a:defRPr>
            </a:lvl1pPr>
          </a:lstStyle>
          <a:p>
            <a:r>
              <a:rPr lang="en-US" dirty="0"/>
              <a:t>Client logo</a:t>
            </a:r>
            <a:br>
              <a:rPr lang="en-US" dirty="0"/>
            </a:br>
            <a:r>
              <a:rPr lang="en-US" dirty="0"/>
              <a:t>(crop: fit to make sure </a:t>
            </a:r>
            <a:br>
              <a:rPr lang="en-US" dirty="0"/>
            </a:br>
            <a:r>
              <a:rPr lang="en-US" dirty="0"/>
              <a:t>entire logo is visible)</a:t>
            </a:r>
          </a:p>
        </p:txBody>
      </p:sp>
    </p:spTree>
    <p:extLst>
      <p:ext uri="{BB962C8B-B14F-4D97-AF65-F5344CB8AC3E}">
        <p14:creationId xmlns:p14="http://schemas.microsoft.com/office/powerpoint/2010/main" val="2442934130"/>
      </p:ext>
    </p:extLst>
  </p:cSld>
  <p:clrMapOvr>
    <a:overrideClrMapping bg1="lt1" tx1="dk1" bg2="lt2" tx2="dk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ase study light - no imag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E73A3D6-80E4-AC3E-7815-5FDC789342D0}"/>
              </a:ext>
            </a:extLst>
          </p:cNvPr>
          <p:cNvSpPr/>
          <p:nvPr userDrawn="1"/>
        </p:nvSpPr>
        <p:spPr>
          <a:xfrm>
            <a:off x="0" y="0"/>
            <a:ext cx="5602651" cy="6840538"/>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795" dirty="0"/>
          </a:p>
        </p:txBody>
      </p:sp>
      <p:sp>
        <p:nvSpPr>
          <p:cNvPr id="4" name="Title 1">
            <a:extLst>
              <a:ext uri="{FF2B5EF4-FFF2-40B4-BE49-F238E27FC236}">
                <a16:creationId xmlns:a16="http://schemas.microsoft.com/office/drawing/2014/main" id="{C3526BAE-028F-6A4C-BA31-2B52EF0F88B7}"/>
              </a:ext>
            </a:extLst>
          </p:cNvPr>
          <p:cNvSpPr>
            <a:spLocks noGrp="1"/>
          </p:cNvSpPr>
          <p:nvPr>
            <p:ph type="title" hasCustomPrompt="1"/>
          </p:nvPr>
        </p:nvSpPr>
        <p:spPr bwMode="white">
          <a:xfrm>
            <a:off x="607518" y="1075722"/>
            <a:ext cx="4252615" cy="368392"/>
          </a:xfrm>
        </p:spPr>
        <p:txBody>
          <a:bodyPr wrap="square" lIns="0" tIns="0" rIns="0" bIns="0" anchor="t" anchorCtr="0">
            <a:spAutoFit/>
          </a:bodyPr>
          <a:lstStyle>
            <a:lvl1pPr>
              <a:lnSpc>
                <a:spcPct val="100000"/>
              </a:lnSpc>
              <a:defRPr sz="2394" b="1">
                <a:solidFill>
                  <a:schemeClr val="bg1"/>
                </a:solidFill>
              </a:defRPr>
            </a:lvl1pPr>
          </a:lstStyle>
          <a:p>
            <a:r>
              <a:rPr lang="en-US" dirty="0"/>
              <a:t>Case study name</a:t>
            </a:r>
          </a:p>
        </p:txBody>
      </p:sp>
      <p:sp>
        <p:nvSpPr>
          <p:cNvPr id="8" name="Date Placeholder 7">
            <a:extLst>
              <a:ext uri="{FF2B5EF4-FFF2-40B4-BE49-F238E27FC236}">
                <a16:creationId xmlns:a16="http://schemas.microsoft.com/office/drawing/2014/main" id="{01B3A7B5-3F56-5DA1-99FC-CF456671A444}"/>
              </a:ext>
            </a:extLst>
          </p:cNvPr>
          <p:cNvSpPr>
            <a:spLocks noGrp="1"/>
          </p:cNvSpPr>
          <p:nvPr>
            <p:ph type="dt" sz="half" idx="23"/>
          </p:nvPr>
        </p:nvSpPr>
        <p:spPr bwMode="white"/>
        <p:txBody>
          <a:bodyPr/>
          <a:lstStyle>
            <a:lvl1pPr>
              <a:defRPr>
                <a:solidFill>
                  <a:schemeClr val="bg1"/>
                </a:solidFill>
              </a:defRPr>
            </a:lvl1pPr>
          </a:lstStyle>
          <a:p>
            <a:fld id="{FAFDDD03-639A-8D4E-860C-2002B6D03365}" type="datetime1">
              <a:rPr lang="en-US" smtClean="0"/>
              <a:pPr/>
              <a:t>7/29/2025</a:t>
            </a:fld>
            <a:endParaRPr lang="en-US" dirty="0"/>
          </a:p>
        </p:txBody>
      </p:sp>
      <p:sp>
        <p:nvSpPr>
          <p:cNvPr id="9" name="Footer Placeholder 8">
            <a:extLst>
              <a:ext uri="{FF2B5EF4-FFF2-40B4-BE49-F238E27FC236}">
                <a16:creationId xmlns:a16="http://schemas.microsoft.com/office/drawing/2014/main" id="{6CB49AD2-D87C-78C9-F794-7396FF97AA14}"/>
              </a:ext>
            </a:extLst>
          </p:cNvPr>
          <p:cNvSpPr>
            <a:spLocks noGrp="1"/>
          </p:cNvSpPr>
          <p:nvPr>
            <p:ph type="ftr" sz="quarter" idx="24"/>
          </p:nvPr>
        </p:nvSpPr>
        <p:spPr bwMode="white"/>
        <p:txBody>
          <a:bodyPr/>
          <a:lstStyle>
            <a:lvl1pPr>
              <a:defRPr>
                <a:solidFill>
                  <a:schemeClr val="bg1"/>
                </a:solidFill>
              </a:defRPr>
            </a:lvl1pPr>
          </a:lstStyle>
          <a:p>
            <a:r>
              <a:rPr lang="en-US" dirty="0"/>
              <a:t>© 2024 Cognizant | Private</a:t>
            </a:r>
          </a:p>
        </p:txBody>
      </p:sp>
      <p:sp>
        <p:nvSpPr>
          <p:cNvPr id="10" name="Slide Number Placeholder 9">
            <a:extLst>
              <a:ext uri="{FF2B5EF4-FFF2-40B4-BE49-F238E27FC236}">
                <a16:creationId xmlns:a16="http://schemas.microsoft.com/office/drawing/2014/main" id="{FF59DFAC-5EEF-99F4-32FE-9F2BB1174281}"/>
              </a:ext>
            </a:extLst>
          </p:cNvPr>
          <p:cNvSpPr>
            <a:spLocks noGrp="1"/>
          </p:cNvSpPr>
          <p:nvPr>
            <p:ph type="sldNum" sz="quarter" idx="25"/>
          </p:nvPr>
        </p:nvSpPr>
        <p:spPr bwMode="white"/>
        <p:txBody>
          <a:bodyPr/>
          <a:lstStyle>
            <a:lvl1pPr>
              <a:defRPr>
                <a:solidFill>
                  <a:schemeClr val="bg1"/>
                </a:solidFill>
              </a:defRPr>
            </a:lvl1pPr>
          </a:lstStyle>
          <a:p>
            <a:fld id="{38826FC0-333C-E549-9FA3-0EE43DF298A3}" type="slidenum">
              <a:rPr lang="en-US" smtClean="0"/>
              <a:pPr/>
              <a:t>‹#›</a:t>
            </a:fld>
            <a:endParaRPr lang="en-US" dirty="0"/>
          </a:p>
        </p:txBody>
      </p:sp>
      <p:sp>
        <p:nvSpPr>
          <p:cNvPr id="7" name="Text Placeholder 6">
            <a:extLst>
              <a:ext uri="{FF2B5EF4-FFF2-40B4-BE49-F238E27FC236}">
                <a16:creationId xmlns:a16="http://schemas.microsoft.com/office/drawing/2014/main" id="{5B0658E3-47F0-47B8-654E-15FF9DA1845D}"/>
              </a:ext>
            </a:extLst>
          </p:cNvPr>
          <p:cNvSpPr>
            <a:spLocks noGrp="1"/>
          </p:cNvSpPr>
          <p:nvPr>
            <p:ph type="body" sz="quarter" idx="26" hasCustomPrompt="1"/>
          </p:nvPr>
        </p:nvSpPr>
        <p:spPr bwMode="white">
          <a:xfrm>
            <a:off x="607517" y="456036"/>
            <a:ext cx="4252616" cy="171341"/>
          </a:xfrm>
        </p:spPr>
        <p:txBody>
          <a:bodyPr wrap="square">
            <a:spAutoFit/>
          </a:bodyPr>
          <a:lstStyle>
            <a:lvl1pPr marL="0" indent="0">
              <a:buNone/>
              <a:defRPr sz="1097">
                <a:solidFill>
                  <a:schemeClr val="bg1"/>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Case study super head</a:t>
            </a:r>
          </a:p>
        </p:txBody>
      </p:sp>
      <p:sp>
        <p:nvSpPr>
          <p:cNvPr id="12" name="Text Placeholder 11">
            <a:extLst>
              <a:ext uri="{FF2B5EF4-FFF2-40B4-BE49-F238E27FC236}">
                <a16:creationId xmlns:a16="http://schemas.microsoft.com/office/drawing/2014/main" id="{D5C0BCFD-9ECE-324E-1F65-2552ABC71A31}"/>
              </a:ext>
            </a:extLst>
          </p:cNvPr>
          <p:cNvSpPr>
            <a:spLocks noGrp="1"/>
          </p:cNvSpPr>
          <p:nvPr>
            <p:ph type="body" sz="quarter" idx="27"/>
          </p:nvPr>
        </p:nvSpPr>
        <p:spPr>
          <a:xfrm>
            <a:off x="6844685" y="1444114"/>
            <a:ext cx="8748237" cy="4742773"/>
          </a:xfrm>
        </p:spPr>
        <p:txBody>
          <a:bodyPr/>
          <a:lstStyle>
            <a:lvl1pPr marL="0" indent="0">
              <a:spcBef>
                <a:spcPts val="1197"/>
              </a:spcBef>
              <a:buNone/>
              <a:defRPr sz="1397"/>
            </a:lvl1pPr>
            <a:lvl2pPr>
              <a:spcBef>
                <a:spcPts val="1197"/>
              </a:spcBef>
              <a:defRPr sz="1197"/>
            </a:lvl2pPr>
            <a:lvl3pPr>
              <a:spcBef>
                <a:spcPts val="1197"/>
              </a:spcBef>
              <a:defRPr sz="1097"/>
            </a:lvl3pPr>
            <a:lvl4pPr>
              <a:spcBef>
                <a:spcPts val="1197"/>
              </a:spcBef>
              <a:defRPr sz="1097"/>
            </a:lvl4pPr>
            <a:lvl5pPr>
              <a:spcBef>
                <a:spcPts val="1197"/>
              </a:spcBef>
              <a:defRPr sz="109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Picture Placeholder 6">
            <a:extLst>
              <a:ext uri="{FF2B5EF4-FFF2-40B4-BE49-F238E27FC236}">
                <a16:creationId xmlns:a16="http://schemas.microsoft.com/office/drawing/2014/main" id="{2240FDEC-D5D2-8E2B-9CB8-49F6FABD320A}"/>
              </a:ext>
            </a:extLst>
          </p:cNvPr>
          <p:cNvSpPr>
            <a:spLocks noGrp="1"/>
          </p:cNvSpPr>
          <p:nvPr>
            <p:ph type="pic" sz="quarter" idx="28" hasCustomPrompt="1"/>
          </p:nvPr>
        </p:nvSpPr>
        <p:spPr>
          <a:xfrm>
            <a:off x="13095354" y="456036"/>
            <a:ext cx="2497568" cy="684054"/>
          </a:xfrm>
          <a:noFill/>
        </p:spPr>
        <p:txBody>
          <a:bodyPr bIns="0" anchor="ctr">
            <a:normAutofit/>
          </a:bodyPr>
          <a:lstStyle>
            <a:lvl1pPr marL="0" indent="0" algn="ctr">
              <a:lnSpc>
                <a:spcPct val="100000"/>
              </a:lnSpc>
              <a:buNone/>
              <a:defRPr sz="898">
                <a:solidFill>
                  <a:schemeClr val="tx1"/>
                </a:solidFill>
              </a:defRPr>
            </a:lvl1pPr>
          </a:lstStyle>
          <a:p>
            <a:r>
              <a:rPr lang="en-US" dirty="0"/>
              <a:t>Client logo</a:t>
            </a:r>
            <a:br>
              <a:rPr lang="en-US" dirty="0"/>
            </a:br>
            <a:r>
              <a:rPr lang="en-US" dirty="0"/>
              <a:t>(crop: fit to make sure </a:t>
            </a:r>
            <a:br>
              <a:rPr lang="en-US" dirty="0"/>
            </a:br>
            <a:r>
              <a:rPr lang="en-US" dirty="0"/>
              <a:t>entire logo is visible)</a:t>
            </a:r>
          </a:p>
        </p:txBody>
      </p:sp>
    </p:spTree>
    <p:extLst>
      <p:ext uri="{BB962C8B-B14F-4D97-AF65-F5344CB8AC3E}">
        <p14:creationId xmlns:p14="http://schemas.microsoft.com/office/powerpoint/2010/main" val="1625816533"/>
      </p:ext>
    </p:extLst>
  </p:cSld>
  <p:clrMapOvr>
    <a:overrideClrMapping bg1="lt1" tx1="dk1" bg2="lt2" tx2="dk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DARK LAYOUTS">
    <p:bg>
      <p:bgPr>
        <a:solidFill>
          <a:schemeClr val="accent6">
            <a:lumMod val="10000"/>
          </a:schemeClr>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16FD177-B563-EFF3-1BBA-DFAD35B66ED2}"/>
              </a:ext>
            </a:extLst>
          </p:cNvPr>
          <p:cNvSpPr txBox="1"/>
          <p:nvPr/>
        </p:nvSpPr>
        <p:spPr>
          <a:xfrm>
            <a:off x="1030879" y="1381837"/>
            <a:ext cx="14138680" cy="4076866"/>
          </a:xfrm>
          <a:prstGeom prst="rect">
            <a:avLst/>
          </a:prstGeom>
          <a:noFill/>
        </p:spPr>
        <p:txBody>
          <a:bodyPr wrap="square" lIns="0" tIns="0" rIns="0" bIns="0" rtlCol="0" anchor="ctr">
            <a:spAutoFit/>
          </a:bodyPr>
          <a:lstStyle/>
          <a:p>
            <a:pPr marL="0" marR="0" lvl="0" indent="0" algn="ctr" defTabSz="912114" eaLnBrk="1" fontAlgn="auto" latinLnBrk="0" hangingPunct="1">
              <a:lnSpc>
                <a:spcPct val="80000"/>
              </a:lnSpc>
              <a:spcBef>
                <a:spcPts val="0"/>
              </a:spcBef>
              <a:spcAft>
                <a:spcPts val="0"/>
              </a:spcAft>
              <a:buClrTx/>
              <a:buSzTx/>
              <a:buFontTx/>
              <a:buNone/>
              <a:tabLst/>
              <a:defRPr/>
            </a:pPr>
            <a:r>
              <a:rPr kumimoji="0" lang="en-US" sz="16559" b="1" i="0" u="none" strike="noStrike" kern="0" cap="none" spc="0" normalizeH="0" baseline="0" noProof="0" dirty="0">
                <a:ln>
                  <a:noFill/>
                </a:ln>
                <a:solidFill>
                  <a:srgbClr val="FFFFFF"/>
                </a:solidFill>
                <a:effectLst/>
                <a:uLnTx/>
                <a:uFillTx/>
              </a:rPr>
              <a:t>DARK LAYOUTS</a:t>
            </a:r>
            <a:endParaRPr kumimoji="0" lang="en-US" sz="7182" b="0" i="1" u="none" strike="noStrike" kern="0" cap="none" spc="0" normalizeH="0" baseline="0" noProof="0" dirty="0">
              <a:ln>
                <a:noFill/>
              </a:ln>
              <a:solidFill>
                <a:srgbClr val="FFFFFF"/>
              </a:solidFill>
              <a:effectLst/>
              <a:uLnTx/>
              <a:uFillTx/>
            </a:endParaRPr>
          </a:p>
        </p:txBody>
      </p:sp>
    </p:spTree>
    <p:extLst>
      <p:ext uri="{BB962C8B-B14F-4D97-AF65-F5344CB8AC3E}">
        <p14:creationId xmlns:p14="http://schemas.microsoft.com/office/powerpoint/2010/main" val="2891603830"/>
      </p:ext>
    </p:extLst>
  </p:cSld>
  <p:clrMapOvr>
    <a:overrideClrMapping bg1="dk1" tx1="lt1" bg2="dk2" tx2="lt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type="obj" preserve="1">
  <p:cSld name="Title and Content - dark">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76F8A-83B2-A500-1463-2D0DF1140899}"/>
              </a:ext>
            </a:extLst>
          </p:cNvPr>
          <p:cNvSpPr>
            <a:spLocks noGrp="1"/>
          </p:cNvSpPr>
          <p:nvPr>
            <p:ph type="title" hasCustomPrompt="1"/>
          </p:nvPr>
        </p:nvSpPr>
        <p:spPr/>
        <p:txBody>
          <a:bodyPr/>
          <a:lstStyle/>
          <a:p>
            <a:r>
              <a:rPr lang="en-US" dirty="0"/>
              <a:t>Click to add title</a:t>
            </a:r>
          </a:p>
        </p:txBody>
      </p:sp>
      <p:sp>
        <p:nvSpPr>
          <p:cNvPr id="3" name="Content Placeholder 2">
            <a:extLst>
              <a:ext uri="{FF2B5EF4-FFF2-40B4-BE49-F238E27FC236}">
                <a16:creationId xmlns:a16="http://schemas.microsoft.com/office/drawing/2014/main" id="{3AA1FC49-269C-AAA4-005C-C327B0F1BCD0}"/>
              </a:ext>
            </a:extLst>
          </p:cNvPr>
          <p:cNvSpPr>
            <a:spLocks noGrp="1"/>
          </p:cNvSpPr>
          <p:nvPr>
            <p:ph idx="1" hasCustomPrompt="1"/>
          </p:nvPr>
        </p:nvSpPr>
        <p:spPr/>
        <p:txBody>
          <a:bodyPr/>
          <a:lstStyle/>
          <a:p>
            <a:pPr lvl="0"/>
            <a:r>
              <a:rPr lang="en-US" dirty="0"/>
              <a:t>Click to add content</a:t>
            </a:r>
          </a:p>
          <a:p>
            <a:pPr lvl="1"/>
            <a:r>
              <a:rPr lang="en-US" dirty="0"/>
              <a:t>2nd level</a:t>
            </a:r>
          </a:p>
          <a:p>
            <a:pPr lvl="2"/>
            <a:r>
              <a:rPr lang="en-US" dirty="0"/>
              <a:t>3rd level text</a:t>
            </a:r>
          </a:p>
          <a:p>
            <a:pPr lvl="3"/>
            <a:r>
              <a:rPr lang="en-US" dirty="0"/>
              <a:t>4th level text</a:t>
            </a:r>
          </a:p>
          <a:p>
            <a:pPr lvl="4"/>
            <a:r>
              <a:rPr lang="en-US" dirty="0"/>
              <a:t>5th level text</a:t>
            </a:r>
          </a:p>
        </p:txBody>
      </p:sp>
      <p:sp>
        <p:nvSpPr>
          <p:cNvPr id="9" name="Date Placeholder 8">
            <a:extLst>
              <a:ext uri="{FF2B5EF4-FFF2-40B4-BE49-F238E27FC236}">
                <a16:creationId xmlns:a16="http://schemas.microsoft.com/office/drawing/2014/main" id="{F383D916-FBF7-8EA7-4311-2FD3E10E8254}"/>
              </a:ext>
            </a:extLst>
          </p:cNvPr>
          <p:cNvSpPr>
            <a:spLocks noGrp="1"/>
          </p:cNvSpPr>
          <p:nvPr>
            <p:ph type="dt" sz="half" idx="10"/>
          </p:nvPr>
        </p:nvSpPr>
        <p:spPr/>
        <p:txBody>
          <a:bodyPr/>
          <a:lstStyle/>
          <a:p>
            <a:fld id="{62B992DF-0A30-4346-A305-F697A2247CA4}" type="datetime1">
              <a:rPr lang="en-US" smtClean="0"/>
              <a:t>7/29/2025</a:t>
            </a:fld>
            <a:endParaRPr lang="en-US" dirty="0"/>
          </a:p>
        </p:txBody>
      </p:sp>
      <p:sp>
        <p:nvSpPr>
          <p:cNvPr id="10" name="Footer Placeholder 9">
            <a:extLst>
              <a:ext uri="{FF2B5EF4-FFF2-40B4-BE49-F238E27FC236}">
                <a16:creationId xmlns:a16="http://schemas.microsoft.com/office/drawing/2014/main" id="{69D40ACC-00F3-03AD-3DB1-6487497FA161}"/>
              </a:ext>
            </a:extLst>
          </p:cNvPr>
          <p:cNvSpPr>
            <a:spLocks noGrp="1"/>
          </p:cNvSpPr>
          <p:nvPr>
            <p:ph type="ftr" sz="quarter" idx="11"/>
          </p:nvPr>
        </p:nvSpPr>
        <p:spPr/>
        <p:txBody>
          <a:bodyPr/>
          <a:lstStyle/>
          <a:p>
            <a:r>
              <a:rPr lang="en-US" dirty="0"/>
              <a:t>© 2024 Cognizant | Private</a:t>
            </a:r>
          </a:p>
        </p:txBody>
      </p:sp>
      <p:sp>
        <p:nvSpPr>
          <p:cNvPr id="11" name="Slide Number Placeholder 10">
            <a:extLst>
              <a:ext uri="{FF2B5EF4-FFF2-40B4-BE49-F238E27FC236}">
                <a16:creationId xmlns:a16="http://schemas.microsoft.com/office/drawing/2014/main" id="{1DA0B9D4-7BD8-9FB8-A351-972423D1D772}"/>
              </a:ext>
            </a:extLst>
          </p:cNvPr>
          <p:cNvSpPr>
            <a:spLocks noGrp="1"/>
          </p:cNvSpPr>
          <p:nvPr>
            <p:ph type="sldNum" sz="quarter" idx="12"/>
          </p:nvPr>
        </p:nvSpPr>
        <p:spPr/>
        <p:txBody>
          <a:bodyPr/>
          <a:lstStyle/>
          <a:p>
            <a:fld id="{38826FC0-333C-E549-9FA3-0EE43DF298A3}" type="slidenum">
              <a:rPr lang="en-US" smtClean="0"/>
              <a:pPr/>
              <a:t>‹#›</a:t>
            </a:fld>
            <a:endParaRPr lang="en-US" dirty="0"/>
          </a:p>
        </p:txBody>
      </p:sp>
      <p:pic>
        <p:nvPicPr>
          <p:cNvPr id="4" name="Cognizant Logo_rgb_rev_2023" descr="Cognizant logo reversed, SVG format">
            <a:extLst>
              <a:ext uri="{FF2B5EF4-FFF2-40B4-BE49-F238E27FC236}">
                <a16:creationId xmlns:a16="http://schemas.microsoft.com/office/drawing/2014/main" id="{591ACBB7-11CF-0324-65ED-7CE580E3A1A8}"/>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6" r="66"/>
          <a:stretch/>
        </p:blipFill>
        <p:spPr bwMode="ltGray">
          <a:xfrm>
            <a:off x="14074036" y="6437636"/>
            <a:ext cx="1555242" cy="204925"/>
          </a:xfrm>
          <a:prstGeom prst="rect">
            <a:avLst/>
          </a:prstGeom>
        </p:spPr>
      </p:pic>
    </p:spTree>
    <p:extLst>
      <p:ext uri="{BB962C8B-B14F-4D97-AF65-F5344CB8AC3E}">
        <p14:creationId xmlns:p14="http://schemas.microsoft.com/office/powerpoint/2010/main" val="2111587575"/>
      </p:ext>
    </p:extLst>
  </p:cSld>
  <p:clrMapOvr>
    <a:overrideClrMapping bg1="dk1" tx1="lt1" bg2="dk2" tx2="lt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Super head, sub head, footnote - Super head, sub head, footnote - dark">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76F8A-83B2-A500-1463-2D0DF1140899}"/>
              </a:ext>
            </a:extLst>
          </p:cNvPr>
          <p:cNvSpPr>
            <a:spLocks noGrp="1"/>
          </p:cNvSpPr>
          <p:nvPr>
            <p:ph type="title" hasCustomPrompt="1"/>
          </p:nvPr>
        </p:nvSpPr>
        <p:spPr>
          <a:xfrm>
            <a:off x="607517" y="456036"/>
            <a:ext cx="14985405" cy="331553"/>
          </a:xfrm>
        </p:spPr>
        <p:txBody>
          <a:bodyPr/>
          <a:lstStyle/>
          <a:p>
            <a:r>
              <a:rPr lang="en-US" dirty="0"/>
              <a:t>Click to add title</a:t>
            </a:r>
          </a:p>
        </p:txBody>
      </p:sp>
      <p:sp>
        <p:nvSpPr>
          <p:cNvPr id="3" name="Content Placeholder 2">
            <a:extLst>
              <a:ext uri="{FF2B5EF4-FFF2-40B4-BE49-F238E27FC236}">
                <a16:creationId xmlns:a16="http://schemas.microsoft.com/office/drawing/2014/main" id="{3AA1FC49-269C-AAA4-005C-C327B0F1BCD0}"/>
              </a:ext>
            </a:extLst>
          </p:cNvPr>
          <p:cNvSpPr>
            <a:spLocks noGrp="1"/>
          </p:cNvSpPr>
          <p:nvPr>
            <p:ph idx="1" hasCustomPrompt="1"/>
          </p:nvPr>
        </p:nvSpPr>
        <p:spPr>
          <a:xfrm>
            <a:off x="607516" y="1444114"/>
            <a:ext cx="9990270" cy="4286737"/>
          </a:xfrm>
        </p:spPr>
        <p:txBody>
          <a:bodyPr/>
          <a:lstStyle/>
          <a:p>
            <a:pPr lvl="0"/>
            <a:r>
              <a:rPr lang="en-US" dirty="0"/>
              <a:t>Click to add content</a:t>
            </a:r>
          </a:p>
          <a:p>
            <a:pPr lvl="1"/>
            <a:r>
              <a:rPr lang="en-US" dirty="0"/>
              <a:t>2nd level text</a:t>
            </a:r>
          </a:p>
          <a:p>
            <a:pPr lvl="2"/>
            <a:r>
              <a:rPr lang="en-US" dirty="0"/>
              <a:t>3rd level text</a:t>
            </a:r>
          </a:p>
          <a:p>
            <a:pPr lvl="3"/>
            <a:r>
              <a:rPr lang="en-US" dirty="0"/>
              <a:t>4th level text</a:t>
            </a:r>
          </a:p>
          <a:p>
            <a:pPr lvl="4"/>
            <a:r>
              <a:rPr lang="en-US" dirty="0"/>
              <a:t>5th level text</a:t>
            </a:r>
          </a:p>
        </p:txBody>
      </p:sp>
      <p:sp>
        <p:nvSpPr>
          <p:cNvPr id="4" name="Text Placeholder 7">
            <a:extLst>
              <a:ext uri="{FF2B5EF4-FFF2-40B4-BE49-F238E27FC236}">
                <a16:creationId xmlns:a16="http://schemas.microsoft.com/office/drawing/2014/main" id="{EDCB0FDA-E923-182E-F7E1-D663EE4D60C4}"/>
              </a:ext>
            </a:extLst>
          </p:cNvPr>
          <p:cNvSpPr>
            <a:spLocks noGrp="1"/>
          </p:cNvSpPr>
          <p:nvPr>
            <p:ph type="body" sz="quarter" idx="14" hasCustomPrompt="1"/>
          </p:nvPr>
        </p:nvSpPr>
        <p:spPr>
          <a:xfrm>
            <a:off x="607517" y="228018"/>
            <a:ext cx="14985405" cy="163539"/>
          </a:xfrm>
        </p:spPr>
        <p:txBody>
          <a:bodyPr anchor="b">
            <a:spAutoFit/>
          </a:bodyPr>
          <a:lstStyle>
            <a:lvl1pPr marL="0" indent="0">
              <a:buNone/>
              <a:defRPr sz="1047">
                <a:solidFill>
                  <a:schemeClr val="accent3"/>
                </a:solidFill>
              </a:defRPr>
            </a:lvl1pPr>
          </a:lstStyle>
          <a:p>
            <a:pPr lvl="0"/>
            <a:r>
              <a:rPr lang="en-US"/>
              <a:t>Super head</a:t>
            </a:r>
          </a:p>
        </p:txBody>
      </p:sp>
      <p:sp>
        <p:nvSpPr>
          <p:cNvPr id="8" name="Text Placeholder 7">
            <a:extLst>
              <a:ext uri="{FF2B5EF4-FFF2-40B4-BE49-F238E27FC236}">
                <a16:creationId xmlns:a16="http://schemas.microsoft.com/office/drawing/2014/main" id="{8D4F1D73-B5B0-2DD9-9E22-084F619A1164}"/>
              </a:ext>
            </a:extLst>
          </p:cNvPr>
          <p:cNvSpPr>
            <a:spLocks noGrp="1"/>
          </p:cNvSpPr>
          <p:nvPr>
            <p:ph type="body" sz="quarter" idx="15" hasCustomPrompt="1"/>
          </p:nvPr>
        </p:nvSpPr>
        <p:spPr>
          <a:xfrm>
            <a:off x="607517" y="820865"/>
            <a:ext cx="14985405" cy="280323"/>
          </a:xfrm>
        </p:spPr>
        <p:txBody>
          <a:bodyPr anchor="t">
            <a:spAutoFit/>
          </a:bodyPr>
          <a:lstStyle>
            <a:lvl1pPr marL="0" indent="0">
              <a:lnSpc>
                <a:spcPct val="100000"/>
              </a:lnSpc>
              <a:buNone/>
              <a:defRPr sz="1795">
                <a:solidFill>
                  <a:schemeClr val="accent3"/>
                </a:solidFill>
              </a:defRPr>
            </a:lvl1pPr>
          </a:lstStyle>
          <a:p>
            <a:pPr lvl="0"/>
            <a:r>
              <a:rPr lang="en-US" dirty="0"/>
              <a:t>Subhead</a:t>
            </a:r>
          </a:p>
        </p:txBody>
      </p:sp>
      <p:sp>
        <p:nvSpPr>
          <p:cNvPr id="9" name="Text Placeholder 7">
            <a:extLst>
              <a:ext uri="{FF2B5EF4-FFF2-40B4-BE49-F238E27FC236}">
                <a16:creationId xmlns:a16="http://schemas.microsoft.com/office/drawing/2014/main" id="{8B225166-D739-CEC1-F817-8B08A1CA46F7}"/>
              </a:ext>
            </a:extLst>
          </p:cNvPr>
          <p:cNvSpPr>
            <a:spLocks noGrp="1"/>
          </p:cNvSpPr>
          <p:nvPr>
            <p:ph type="body" sz="quarter" idx="16" hasCustomPrompt="1"/>
          </p:nvPr>
        </p:nvSpPr>
        <p:spPr>
          <a:xfrm>
            <a:off x="607516" y="5931947"/>
            <a:ext cx="9990270" cy="124588"/>
          </a:xfrm>
        </p:spPr>
        <p:txBody>
          <a:bodyPr wrap="square" anchor="t" anchorCtr="0">
            <a:spAutoFit/>
          </a:bodyPr>
          <a:lstStyle>
            <a:lvl1pPr marL="0" indent="0">
              <a:buNone/>
              <a:defRPr sz="798">
                <a:solidFill>
                  <a:schemeClr val="tx1"/>
                </a:solidFill>
              </a:defRPr>
            </a:lvl1pPr>
          </a:lstStyle>
          <a:p>
            <a:pPr lvl="0"/>
            <a:r>
              <a:rPr lang="en-US" dirty="0"/>
              <a:t>Insert source or footnote here</a:t>
            </a:r>
          </a:p>
        </p:txBody>
      </p:sp>
      <p:sp>
        <p:nvSpPr>
          <p:cNvPr id="10" name="Date Placeholder 9">
            <a:extLst>
              <a:ext uri="{FF2B5EF4-FFF2-40B4-BE49-F238E27FC236}">
                <a16:creationId xmlns:a16="http://schemas.microsoft.com/office/drawing/2014/main" id="{BB09AAF3-3252-489D-5FB0-6293AC9FF0F1}"/>
              </a:ext>
            </a:extLst>
          </p:cNvPr>
          <p:cNvSpPr>
            <a:spLocks noGrp="1"/>
          </p:cNvSpPr>
          <p:nvPr>
            <p:ph type="dt" sz="half" idx="17"/>
          </p:nvPr>
        </p:nvSpPr>
        <p:spPr/>
        <p:txBody>
          <a:bodyPr/>
          <a:lstStyle/>
          <a:p>
            <a:fld id="{F038E6F7-2112-7146-A379-7AD5AE1DBC42}" type="datetime1">
              <a:rPr lang="en-US" smtClean="0"/>
              <a:t>7/29/2025</a:t>
            </a:fld>
            <a:endParaRPr lang="en-US" dirty="0"/>
          </a:p>
        </p:txBody>
      </p:sp>
      <p:sp>
        <p:nvSpPr>
          <p:cNvPr id="11" name="Footer Placeholder 10">
            <a:extLst>
              <a:ext uri="{FF2B5EF4-FFF2-40B4-BE49-F238E27FC236}">
                <a16:creationId xmlns:a16="http://schemas.microsoft.com/office/drawing/2014/main" id="{0D47B63B-3488-B9A8-9702-4FB8F539BC94}"/>
              </a:ext>
            </a:extLst>
          </p:cNvPr>
          <p:cNvSpPr>
            <a:spLocks noGrp="1"/>
          </p:cNvSpPr>
          <p:nvPr>
            <p:ph type="ftr" sz="quarter" idx="18"/>
          </p:nvPr>
        </p:nvSpPr>
        <p:spPr/>
        <p:txBody>
          <a:bodyPr/>
          <a:lstStyle/>
          <a:p>
            <a:r>
              <a:rPr lang="en-US" dirty="0"/>
              <a:t>© 2024 Cognizant | Private</a:t>
            </a:r>
          </a:p>
        </p:txBody>
      </p:sp>
      <p:sp>
        <p:nvSpPr>
          <p:cNvPr id="12" name="Slide Number Placeholder 11">
            <a:extLst>
              <a:ext uri="{FF2B5EF4-FFF2-40B4-BE49-F238E27FC236}">
                <a16:creationId xmlns:a16="http://schemas.microsoft.com/office/drawing/2014/main" id="{1BA67573-B992-F2E1-F4A6-9434D3134383}"/>
              </a:ext>
            </a:extLst>
          </p:cNvPr>
          <p:cNvSpPr>
            <a:spLocks noGrp="1"/>
          </p:cNvSpPr>
          <p:nvPr>
            <p:ph type="sldNum" sz="quarter" idx="19"/>
          </p:nvPr>
        </p:nvSpPr>
        <p:spPr/>
        <p:txBody>
          <a:bodyPr/>
          <a:lstStyle/>
          <a:p>
            <a:fld id="{38826FC0-333C-E549-9FA3-0EE43DF298A3}" type="slidenum">
              <a:rPr lang="en-US" smtClean="0"/>
              <a:pPr/>
              <a:t>‹#›</a:t>
            </a:fld>
            <a:endParaRPr lang="en-US" dirty="0"/>
          </a:p>
        </p:txBody>
      </p:sp>
      <p:pic>
        <p:nvPicPr>
          <p:cNvPr id="6" name="Cognizant Logo_rgb_rev_2023" descr="Cognizant logo reversed, SVG format">
            <a:extLst>
              <a:ext uri="{FF2B5EF4-FFF2-40B4-BE49-F238E27FC236}">
                <a16:creationId xmlns:a16="http://schemas.microsoft.com/office/drawing/2014/main" id="{C58C5DC1-02D1-ACC1-37E9-20232B40787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6" r="66"/>
          <a:stretch/>
        </p:blipFill>
        <p:spPr bwMode="ltGray">
          <a:xfrm>
            <a:off x="14074036" y="6437636"/>
            <a:ext cx="1555242" cy="204925"/>
          </a:xfrm>
          <a:prstGeom prst="rect">
            <a:avLst/>
          </a:prstGeom>
        </p:spPr>
      </p:pic>
    </p:spTree>
    <p:extLst>
      <p:ext uri="{BB962C8B-B14F-4D97-AF65-F5344CB8AC3E}">
        <p14:creationId xmlns:p14="http://schemas.microsoft.com/office/powerpoint/2010/main" val="1620446942"/>
      </p:ext>
    </p:extLst>
  </p:cSld>
  <p:clrMapOvr>
    <a:overrideClrMapping bg1="dk1" tx1="lt1" bg2="dk2" tx2="lt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type="titleOnly" preserve="1">
  <p:cSld name="Title only - dark">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A3A05-DC05-1CC5-ED65-5734138EE80C}"/>
              </a:ext>
            </a:extLst>
          </p:cNvPr>
          <p:cNvSpPr>
            <a:spLocks noGrp="1"/>
          </p:cNvSpPr>
          <p:nvPr>
            <p:ph type="title" hasCustomPrompt="1"/>
          </p:nvPr>
        </p:nvSpPr>
        <p:spPr/>
        <p:txBody>
          <a:bodyPr/>
          <a:lstStyle/>
          <a:p>
            <a:r>
              <a:rPr lang="en-US" dirty="0"/>
              <a:t>Click to add title</a:t>
            </a:r>
          </a:p>
        </p:txBody>
      </p:sp>
      <p:sp>
        <p:nvSpPr>
          <p:cNvPr id="8" name="Date Placeholder 7">
            <a:extLst>
              <a:ext uri="{FF2B5EF4-FFF2-40B4-BE49-F238E27FC236}">
                <a16:creationId xmlns:a16="http://schemas.microsoft.com/office/drawing/2014/main" id="{D1C004D1-9C96-9E3A-B3CF-E648F1817884}"/>
              </a:ext>
            </a:extLst>
          </p:cNvPr>
          <p:cNvSpPr>
            <a:spLocks noGrp="1"/>
          </p:cNvSpPr>
          <p:nvPr>
            <p:ph type="dt" sz="half" idx="10"/>
          </p:nvPr>
        </p:nvSpPr>
        <p:spPr/>
        <p:txBody>
          <a:bodyPr/>
          <a:lstStyle/>
          <a:p>
            <a:fld id="{95A8BB47-FFEE-CC40-B60B-C46D6D449673}" type="datetime1">
              <a:rPr lang="en-US" smtClean="0"/>
              <a:t>7/29/2025</a:t>
            </a:fld>
            <a:endParaRPr lang="en-US" dirty="0"/>
          </a:p>
        </p:txBody>
      </p:sp>
      <p:sp>
        <p:nvSpPr>
          <p:cNvPr id="9" name="Footer Placeholder 8">
            <a:extLst>
              <a:ext uri="{FF2B5EF4-FFF2-40B4-BE49-F238E27FC236}">
                <a16:creationId xmlns:a16="http://schemas.microsoft.com/office/drawing/2014/main" id="{C8F63855-627B-94BE-7770-B3F2F8F1DAD6}"/>
              </a:ext>
            </a:extLst>
          </p:cNvPr>
          <p:cNvSpPr>
            <a:spLocks noGrp="1"/>
          </p:cNvSpPr>
          <p:nvPr>
            <p:ph type="ftr" sz="quarter" idx="11"/>
          </p:nvPr>
        </p:nvSpPr>
        <p:spPr/>
        <p:txBody>
          <a:bodyPr/>
          <a:lstStyle/>
          <a:p>
            <a:r>
              <a:rPr lang="en-US" dirty="0"/>
              <a:t>© 2024 Cognizant | Private</a:t>
            </a:r>
          </a:p>
        </p:txBody>
      </p:sp>
      <p:sp>
        <p:nvSpPr>
          <p:cNvPr id="10" name="Slide Number Placeholder 9">
            <a:extLst>
              <a:ext uri="{FF2B5EF4-FFF2-40B4-BE49-F238E27FC236}">
                <a16:creationId xmlns:a16="http://schemas.microsoft.com/office/drawing/2014/main" id="{64918DA7-E1E1-1CFE-6E02-09FE2AA2F07F}"/>
              </a:ext>
            </a:extLst>
          </p:cNvPr>
          <p:cNvSpPr>
            <a:spLocks noGrp="1"/>
          </p:cNvSpPr>
          <p:nvPr>
            <p:ph type="sldNum" sz="quarter" idx="12"/>
          </p:nvPr>
        </p:nvSpPr>
        <p:spPr/>
        <p:txBody>
          <a:bodyPr/>
          <a:lstStyle/>
          <a:p>
            <a:fld id="{38826FC0-333C-E549-9FA3-0EE43DF298A3}" type="slidenum">
              <a:rPr lang="en-US" smtClean="0"/>
              <a:pPr/>
              <a:t>‹#›</a:t>
            </a:fld>
            <a:endParaRPr lang="en-US" dirty="0"/>
          </a:p>
        </p:txBody>
      </p:sp>
      <p:pic>
        <p:nvPicPr>
          <p:cNvPr id="3" name="Cognizant Logo_rgb_rev_2023" descr="Cognizant logo reversed, SVG format">
            <a:extLst>
              <a:ext uri="{FF2B5EF4-FFF2-40B4-BE49-F238E27FC236}">
                <a16:creationId xmlns:a16="http://schemas.microsoft.com/office/drawing/2014/main" id="{39ECF048-F463-0BC0-00A8-80B618B315F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6" r="66"/>
          <a:stretch/>
        </p:blipFill>
        <p:spPr bwMode="ltGray">
          <a:xfrm>
            <a:off x="14074036" y="6437636"/>
            <a:ext cx="1555242" cy="204925"/>
          </a:xfrm>
          <a:prstGeom prst="rect">
            <a:avLst/>
          </a:prstGeom>
        </p:spPr>
      </p:pic>
    </p:spTree>
    <p:extLst>
      <p:ext uri="{BB962C8B-B14F-4D97-AF65-F5344CB8AC3E}">
        <p14:creationId xmlns:p14="http://schemas.microsoft.com/office/powerpoint/2010/main" val="90993053"/>
      </p:ext>
    </p:extLst>
  </p:cSld>
  <p:clrMapOvr>
    <a:overrideClrMapping bg1="dk1" tx1="lt1" bg2="dk2" tx2="lt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Blank - dark">
    <p:bg>
      <p:bgRef idx="1001">
        <a:schemeClr val="bg1"/>
      </p:bgRef>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A86AB16-C89B-C286-D054-A2D5DB5C460C}"/>
              </a:ext>
            </a:extLst>
          </p:cNvPr>
          <p:cNvSpPr>
            <a:spLocks noGrp="1"/>
          </p:cNvSpPr>
          <p:nvPr>
            <p:ph type="title" hasCustomPrompt="1"/>
          </p:nvPr>
        </p:nvSpPr>
        <p:spPr>
          <a:xfrm>
            <a:off x="607517" y="-357063"/>
            <a:ext cx="14985405" cy="193405"/>
          </a:xfrm>
        </p:spPr>
        <p:txBody>
          <a:bodyPr/>
          <a:lstStyle>
            <a:lvl1pPr>
              <a:defRPr sz="1397">
                <a:solidFill>
                  <a:schemeClr val="bg1"/>
                </a:solidFill>
              </a:defRPr>
            </a:lvl1pPr>
          </a:lstStyle>
          <a:p>
            <a:r>
              <a:rPr lang="en-US"/>
              <a:t>Click to add title (for accessibility purposes)</a:t>
            </a:r>
          </a:p>
        </p:txBody>
      </p:sp>
      <p:sp>
        <p:nvSpPr>
          <p:cNvPr id="2" name="Date Placeholder 1">
            <a:extLst>
              <a:ext uri="{FF2B5EF4-FFF2-40B4-BE49-F238E27FC236}">
                <a16:creationId xmlns:a16="http://schemas.microsoft.com/office/drawing/2014/main" id="{782BD780-BD7C-D16D-9867-3767997FAF91}"/>
              </a:ext>
            </a:extLst>
          </p:cNvPr>
          <p:cNvSpPr>
            <a:spLocks noGrp="1"/>
          </p:cNvSpPr>
          <p:nvPr>
            <p:ph type="dt" sz="half" idx="10"/>
          </p:nvPr>
        </p:nvSpPr>
        <p:spPr/>
        <p:txBody>
          <a:bodyPr/>
          <a:lstStyle/>
          <a:p>
            <a:fld id="{8D0CC1A4-EC1E-954F-93E3-20FAE017D170}" type="datetime1">
              <a:rPr lang="en-US" smtClean="0"/>
              <a:t>7/29/2025</a:t>
            </a:fld>
            <a:endParaRPr lang="en-US" dirty="0"/>
          </a:p>
        </p:txBody>
      </p:sp>
      <p:sp>
        <p:nvSpPr>
          <p:cNvPr id="7" name="Footer Placeholder 6">
            <a:extLst>
              <a:ext uri="{FF2B5EF4-FFF2-40B4-BE49-F238E27FC236}">
                <a16:creationId xmlns:a16="http://schemas.microsoft.com/office/drawing/2014/main" id="{A5ABA333-FF45-AB19-E8F1-74BC796D7D7D}"/>
              </a:ext>
            </a:extLst>
          </p:cNvPr>
          <p:cNvSpPr>
            <a:spLocks noGrp="1"/>
          </p:cNvSpPr>
          <p:nvPr>
            <p:ph type="ftr" sz="quarter" idx="11"/>
          </p:nvPr>
        </p:nvSpPr>
        <p:spPr/>
        <p:txBody>
          <a:bodyPr/>
          <a:lstStyle/>
          <a:p>
            <a:r>
              <a:rPr lang="en-US" dirty="0"/>
              <a:t>© 2024 Cognizant | Private</a:t>
            </a:r>
          </a:p>
        </p:txBody>
      </p:sp>
      <p:sp>
        <p:nvSpPr>
          <p:cNvPr id="8" name="Slide Number Placeholder 7">
            <a:extLst>
              <a:ext uri="{FF2B5EF4-FFF2-40B4-BE49-F238E27FC236}">
                <a16:creationId xmlns:a16="http://schemas.microsoft.com/office/drawing/2014/main" id="{D83C6AAA-8E03-CCE1-302E-C26D372E0547}"/>
              </a:ext>
            </a:extLst>
          </p:cNvPr>
          <p:cNvSpPr>
            <a:spLocks noGrp="1"/>
          </p:cNvSpPr>
          <p:nvPr>
            <p:ph type="sldNum" sz="quarter" idx="12"/>
          </p:nvPr>
        </p:nvSpPr>
        <p:spPr/>
        <p:txBody>
          <a:bodyPr/>
          <a:lstStyle/>
          <a:p>
            <a:fld id="{38826FC0-333C-E549-9FA3-0EE43DF298A3}" type="slidenum">
              <a:rPr lang="en-US" smtClean="0"/>
              <a:pPr/>
              <a:t>‹#›</a:t>
            </a:fld>
            <a:endParaRPr lang="en-US" dirty="0"/>
          </a:p>
        </p:txBody>
      </p:sp>
      <p:pic>
        <p:nvPicPr>
          <p:cNvPr id="4" name="Cognizant Logo_rgb_rev_2023" descr="Cognizant logo reversed, SVG format">
            <a:extLst>
              <a:ext uri="{FF2B5EF4-FFF2-40B4-BE49-F238E27FC236}">
                <a16:creationId xmlns:a16="http://schemas.microsoft.com/office/drawing/2014/main" id="{F805300B-96D9-F036-71EF-3F86B3B72D1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6" r="66"/>
          <a:stretch/>
        </p:blipFill>
        <p:spPr bwMode="ltGray">
          <a:xfrm>
            <a:off x="14074036" y="6437636"/>
            <a:ext cx="1555242" cy="204925"/>
          </a:xfrm>
          <a:prstGeom prst="rect">
            <a:avLst/>
          </a:prstGeom>
        </p:spPr>
      </p:pic>
    </p:spTree>
    <p:extLst>
      <p:ext uri="{BB962C8B-B14F-4D97-AF65-F5344CB8AC3E}">
        <p14:creationId xmlns:p14="http://schemas.microsoft.com/office/powerpoint/2010/main" val="3794437884"/>
      </p:ext>
    </p:extLst>
  </p:cSld>
  <p:clrMapOvr>
    <a:overrideClrMapping bg1="dk1" tx1="lt1" bg2="dk2" tx2="lt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Two column - dark">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40CFA-C95C-83CB-71E9-4274D942BC47}"/>
              </a:ext>
            </a:extLst>
          </p:cNvPr>
          <p:cNvSpPr>
            <a:spLocks noGrp="1"/>
          </p:cNvSpPr>
          <p:nvPr>
            <p:ph type="title" hasCustomPrompt="1"/>
          </p:nvPr>
        </p:nvSpPr>
        <p:spPr>
          <a:xfrm>
            <a:off x="607517" y="456036"/>
            <a:ext cx="14985405" cy="331553"/>
          </a:xfrm>
        </p:spPr>
        <p:txBody>
          <a:bodyPr/>
          <a:lstStyle/>
          <a:p>
            <a:r>
              <a:rPr lang="en-US" dirty="0"/>
              <a:t>Click to add title</a:t>
            </a:r>
          </a:p>
        </p:txBody>
      </p:sp>
      <p:sp>
        <p:nvSpPr>
          <p:cNvPr id="3" name="Text Placeholder 2">
            <a:extLst>
              <a:ext uri="{FF2B5EF4-FFF2-40B4-BE49-F238E27FC236}">
                <a16:creationId xmlns:a16="http://schemas.microsoft.com/office/drawing/2014/main" id="{2FBB040B-AA5C-6A8F-D56C-52A1535E2C6D}"/>
              </a:ext>
            </a:extLst>
          </p:cNvPr>
          <p:cNvSpPr>
            <a:spLocks noGrp="1"/>
          </p:cNvSpPr>
          <p:nvPr>
            <p:ph type="body" idx="1" hasCustomPrompt="1"/>
          </p:nvPr>
        </p:nvSpPr>
        <p:spPr>
          <a:xfrm>
            <a:off x="607516" y="1444114"/>
            <a:ext cx="6925682" cy="280387"/>
          </a:xfrm>
        </p:spPr>
        <p:txBody>
          <a:bodyPr wrap="square" anchor="b">
            <a:spAutoFit/>
          </a:bodyPr>
          <a:lstStyle>
            <a:lvl1pPr marL="0" indent="0">
              <a:lnSpc>
                <a:spcPct val="100000"/>
              </a:lnSpc>
              <a:spcAft>
                <a:spcPts val="0"/>
              </a:spcAft>
              <a:buNone/>
              <a:defRPr sz="1795" b="1">
                <a:solidFill>
                  <a:schemeClr val="accent3"/>
                </a:solidFill>
              </a:defRPr>
            </a:lvl1pPr>
            <a:lvl2pPr marL="456057" indent="0">
              <a:buNone/>
              <a:defRPr sz="1995" b="1"/>
            </a:lvl2pPr>
            <a:lvl3pPr marL="912114" indent="0">
              <a:buNone/>
              <a:defRPr sz="1795" b="1"/>
            </a:lvl3pPr>
            <a:lvl4pPr marL="1368171" indent="0">
              <a:buNone/>
              <a:defRPr sz="1596" b="1"/>
            </a:lvl4pPr>
            <a:lvl5pPr marL="1824228" indent="0">
              <a:buNone/>
              <a:defRPr sz="1596" b="1"/>
            </a:lvl5pPr>
            <a:lvl6pPr marL="2280285" indent="0">
              <a:buNone/>
              <a:defRPr sz="1596" b="1"/>
            </a:lvl6pPr>
            <a:lvl7pPr marL="2736342" indent="0">
              <a:buNone/>
              <a:defRPr sz="1596" b="1"/>
            </a:lvl7pPr>
            <a:lvl8pPr marL="3192399" indent="0">
              <a:buNone/>
              <a:defRPr sz="1596" b="1"/>
            </a:lvl8pPr>
            <a:lvl9pPr marL="3648456" indent="0">
              <a:buNone/>
              <a:defRPr sz="1596" b="1"/>
            </a:lvl9pPr>
          </a:lstStyle>
          <a:p>
            <a:pPr lvl="0"/>
            <a:r>
              <a:rPr lang="en-US" dirty="0"/>
              <a:t>Subtitle</a:t>
            </a:r>
          </a:p>
        </p:txBody>
      </p:sp>
      <p:sp>
        <p:nvSpPr>
          <p:cNvPr id="4" name="Content Placeholder 3">
            <a:extLst>
              <a:ext uri="{FF2B5EF4-FFF2-40B4-BE49-F238E27FC236}">
                <a16:creationId xmlns:a16="http://schemas.microsoft.com/office/drawing/2014/main" id="{D0973171-3D9B-E0BE-A9C6-BFF552EC6163}"/>
              </a:ext>
            </a:extLst>
          </p:cNvPr>
          <p:cNvSpPr>
            <a:spLocks noGrp="1"/>
          </p:cNvSpPr>
          <p:nvPr>
            <p:ph sz="half" idx="2" hasCustomPrompt="1"/>
          </p:nvPr>
        </p:nvSpPr>
        <p:spPr>
          <a:xfrm>
            <a:off x="607515" y="1938152"/>
            <a:ext cx="6925687" cy="3830701"/>
          </a:xfrm>
        </p:spPr>
        <p:txBody>
          <a:bodyPr/>
          <a:lstStyle/>
          <a:p>
            <a:pPr lvl="0"/>
            <a:r>
              <a:rPr lang="en-US" dirty="0"/>
              <a:t>Click to add content</a:t>
            </a:r>
          </a:p>
          <a:p>
            <a:pPr lvl="1"/>
            <a:r>
              <a:rPr lang="en-US" dirty="0"/>
              <a:t>2nd level text</a:t>
            </a:r>
          </a:p>
          <a:p>
            <a:pPr lvl="2"/>
            <a:r>
              <a:rPr lang="en-US" dirty="0"/>
              <a:t>3rd  level text</a:t>
            </a:r>
          </a:p>
          <a:p>
            <a:pPr lvl="3"/>
            <a:r>
              <a:rPr lang="en-US" dirty="0"/>
              <a:t>4th level text</a:t>
            </a:r>
          </a:p>
          <a:p>
            <a:pPr lvl="4"/>
            <a:r>
              <a:rPr lang="en-US" dirty="0"/>
              <a:t>5th level text</a:t>
            </a:r>
          </a:p>
        </p:txBody>
      </p:sp>
      <p:sp>
        <p:nvSpPr>
          <p:cNvPr id="5" name="Text Placeholder 4">
            <a:extLst>
              <a:ext uri="{FF2B5EF4-FFF2-40B4-BE49-F238E27FC236}">
                <a16:creationId xmlns:a16="http://schemas.microsoft.com/office/drawing/2014/main" id="{73D4243E-50F7-E6A4-A28E-F299D4BD0477}"/>
              </a:ext>
            </a:extLst>
          </p:cNvPr>
          <p:cNvSpPr>
            <a:spLocks noGrp="1"/>
          </p:cNvSpPr>
          <p:nvPr>
            <p:ph type="body" sz="quarter" idx="3" hasCustomPrompt="1"/>
          </p:nvPr>
        </p:nvSpPr>
        <p:spPr>
          <a:xfrm>
            <a:off x="8667234" y="1444114"/>
            <a:ext cx="6887296" cy="280387"/>
          </a:xfrm>
        </p:spPr>
        <p:txBody>
          <a:bodyPr anchor="b">
            <a:spAutoFit/>
          </a:bodyPr>
          <a:lstStyle>
            <a:lvl1pPr marL="0" indent="0">
              <a:lnSpc>
                <a:spcPct val="100000"/>
              </a:lnSpc>
              <a:spcAft>
                <a:spcPts val="0"/>
              </a:spcAft>
              <a:buNone/>
              <a:defRPr sz="1795" b="1">
                <a:solidFill>
                  <a:schemeClr val="accent3"/>
                </a:solidFill>
              </a:defRPr>
            </a:lvl1pPr>
            <a:lvl2pPr marL="456057" indent="0">
              <a:buNone/>
              <a:defRPr sz="1995" b="1"/>
            </a:lvl2pPr>
            <a:lvl3pPr marL="912114" indent="0">
              <a:buNone/>
              <a:defRPr sz="1795" b="1"/>
            </a:lvl3pPr>
            <a:lvl4pPr marL="1368171" indent="0">
              <a:buNone/>
              <a:defRPr sz="1596" b="1"/>
            </a:lvl4pPr>
            <a:lvl5pPr marL="1824228" indent="0">
              <a:buNone/>
              <a:defRPr sz="1596" b="1"/>
            </a:lvl5pPr>
            <a:lvl6pPr marL="2280285" indent="0">
              <a:buNone/>
              <a:defRPr sz="1596" b="1"/>
            </a:lvl6pPr>
            <a:lvl7pPr marL="2736342" indent="0">
              <a:buNone/>
              <a:defRPr sz="1596" b="1"/>
            </a:lvl7pPr>
            <a:lvl8pPr marL="3192399" indent="0">
              <a:buNone/>
              <a:defRPr sz="1596" b="1"/>
            </a:lvl8pPr>
            <a:lvl9pPr marL="3648456" indent="0">
              <a:buNone/>
              <a:defRPr sz="1596" b="1"/>
            </a:lvl9pPr>
          </a:lstStyle>
          <a:p>
            <a:pPr lvl="0"/>
            <a:r>
              <a:rPr lang="en-US" dirty="0"/>
              <a:t>Subtitle</a:t>
            </a:r>
          </a:p>
        </p:txBody>
      </p:sp>
      <p:sp>
        <p:nvSpPr>
          <p:cNvPr id="6" name="Content Placeholder 5">
            <a:extLst>
              <a:ext uri="{FF2B5EF4-FFF2-40B4-BE49-F238E27FC236}">
                <a16:creationId xmlns:a16="http://schemas.microsoft.com/office/drawing/2014/main" id="{E9290F11-9C52-DB05-1E6C-9491409F37B3}"/>
              </a:ext>
            </a:extLst>
          </p:cNvPr>
          <p:cNvSpPr>
            <a:spLocks noGrp="1"/>
          </p:cNvSpPr>
          <p:nvPr>
            <p:ph sz="quarter" idx="4" hasCustomPrompt="1"/>
          </p:nvPr>
        </p:nvSpPr>
        <p:spPr>
          <a:xfrm>
            <a:off x="8667234" y="1938152"/>
            <a:ext cx="6925687" cy="3830701"/>
          </a:xfrm>
        </p:spPr>
        <p:txBody>
          <a:bodyPr/>
          <a:lstStyle/>
          <a:p>
            <a:pPr lvl="0"/>
            <a:r>
              <a:rPr lang="en-US" dirty="0"/>
              <a:t>Click to add content</a:t>
            </a:r>
          </a:p>
          <a:p>
            <a:pPr lvl="1"/>
            <a:r>
              <a:rPr lang="en-US" dirty="0"/>
              <a:t>2nd level text</a:t>
            </a:r>
          </a:p>
          <a:p>
            <a:pPr lvl="2"/>
            <a:r>
              <a:rPr lang="en-US" dirty="0"/>
              <a:t>3rd level text</a:t>
            </a:r>
          </a:p>
          <a:p>
            <a:pPr lvl="3"/>
            <a:r>
              <a:rPr lang="en-US" dirty="0"/>
              <a:t>4th level</a:t>
            </a:r>
          </a:p>
          <a:p>
            <a:pPr lvl="4"/>
            <a:r>
              <a:rPr lang="en-US" dirty="0"/>
              <a:t>Fifth level</a:t>
            </a:r>
          </a:p>
        </p:txBody>
      </p:sp>
      <p:cxnSp>
        <p:nvCxnSpPr>
          <p:cNvPr id="11" name="Straight Connector 10">
            <a:extLst>
              <a:ext uri="{FF2B5EF4-FFF2-40B4-BE49-F238E27FC236}">
                <a16:creationId xmlns:a16="http://schemas.microsoft.com/office/drawing/2014/main" id="{CAC5B4FD-126E-C923-20FE-0F5752D73F74}"/>
              </a:ext>
            </a:extLst>
          </p:cNvPr>
          <p:cNvCxnSpPr>
            <a:cxnSpLocks/>
          </p:cNvCxnSpPr>
          <p:nvPr/>
        </p:nvCxnSpPr>
        <p:spPr>
          <a:xfrm>
            <a:off x="8100219" y="1441073"/>
            <a:ext cx="0" cy="4245251"/>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Date Placeholder 11">
            <a:extLst>
              <a:ext uri="{FF2B5EF4-FFF2-40B4-BE49-F238E27FC236}">
                <a16:creationId xmlns:a16="http://schemas.microsoft.com/office/drawing/2014/main" id="{3935A7ED-6F86-9D0C-DCB0-7B1E2AC5270D}"/>
              </a:ext>
            </a:extLst>
          </p:cNvPr>
          <p:cNvSpPr>
            <a:spLocks noGrp="1"/>
          </p:cNvSpPr>
          <p:nvPr>
            <p:ph type="dt" sz="half" idx="10"/>
          </p:nvPr>
        </p:nvSpPr>
        <p:spPr/>
        <p:txBody>
          <a:bodyPr/>
          <a:lstStyle/>
          <a:p>
            <a:fld id="{9D58F847-15B5-FC42-B011-59EA55B0831B}" type="datetime1">
              <a:rPr lang="en-US" smtClean="0"/>
              <a:t>7/29/2025</a:t>
            </a:fld>
            <a:endParaRPr lang="en-US" dirty="0"/>
          </a:p>
        </p:txBody>
      </p:sp>
      <p:sp>
        <p:nvSpPr>
          <p:cNvPr id="13" name="Footer Placeholder 12">
            <a:extLst>
              <a:ext uri="{FF2B5EF4-FFF2-40B4-BE49-F238E27FC236}">
                <a16:creationId xmlns:a16="http://schemas.microsoft.com/office/drawing/2014/main" id="{3B6D255F-8835-8DBB-9F90-569D07917B7B}"/>
              </a:ext>
            </a:extLst>
          </p:cNvPr>
          <p:cNvSpPr>
            <a:spLocks noGrp="1"/>
          </p:cNvSpPr>
          <p:nvPr>
            <p:ph type="ftr" sz="quarter" idx="11"/>
          </p:nvPr>
        </p:nvSpPr>
        <p:spPr/>
        <p:txBody>
          <a:bodyPr/>
          <a:lstStyle/>
          <a:p>
            <a:r>
              <a:rPr lang="en-US" dirty="0"/>
              <a:t>© 2024 Cognizant | Private</a:t>
            </a:r>
          </a:p>
        </p:txBody>
      </p:sp>
      <p:sp>
        <p:nvSpPr>
          <p:cNvPr id="14" name="Slide Number Placeholder 13">
            <a:extLst>
              <a:ext uri="{FF2B5EF4-FFF2-40B4-BE49-F238E27FC236}">
                <a16:creationId xmlns:a16="http://schemas.microsoft.com/office/drawing/2014/main" id="{22927497-DF06-5FD3-E29B-027FB589C8A5}"/>
              </a:ext>
            </a:extLst>
          </p:cNvPr>
          <p:cNvSpPr>
            <a:spLocks noGrp="1"/>
          </p:cNvSpPr>
          <p:nvPr>
            <p:ph type="sldNum" sz="quarter" idx="12"/>
          </p:nvPr>
        </p:nvSpPr>
        <p:spPr/>
        <p:txBody>
          <a:bodyPr/>
          <a:lstStyle/>
          <a:p>
            <a:fld id="{38826FC0-333C-E549-9FA3-0EE43DF298A3}" type="slidenum">
              <a:rPr lang="en-US" smtClean="0"/>
              <a:pPr/>
              <a:t>‹#›</a:t>
            </a:fld>
            <a:endParaRPr lang="en-US" dirty="0"/>
          </a:p>
        </p:txBody>
      </p:sp>
      <p:pic>
        <p:nvPicPr>
          <p:cNvPr id="7" name="Cognizant Logo_rgb_rev_2023" descr="Cognizant logo reversed, SVG format">
            <a:extLst>
              <a:ext uri="{FF2B5EF4-FFF2-40B4-BE49-F238E27FC236}">
                <a16:creationId xmlns:a16="http://schemas.microsoft.com/office/drawing/2014/main" id="{1DE60F7F-2598-AFEF-3685-42666554AD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6" r="66"/>
          <a:stretch/>
        </p:blipFill>
        <p:spPr bwMode="ltGray">
          <a:xfrm>
            <a:off x="14074036" y="6437636"/>
            <a:ext cx="1555242" cy="204925"/>
          </a:xfrm>
          <a:prstGeom prst="rect">
            <a:avLst/>
          </a:prstGeom>
        </p:spPr>
      </p:pic>
    </p:spTree>
    <p:extLst>
      <p:ext uri="{BB962C8B-B14F-4D97-AF65-F5344CB8AC3E}">
        <p14:creationId xmlns:p14="http://schemas.microsoft.com/office/powerpoint/2010/main" val="209254688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Agenda - ligh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76F8A-83B2-A500-1463-2D0DF1140899}"/>
              </a:ext>
            </a:extLst>
          </p:cNvPr>
          <p:cNvSpPr>
            <a:spLocks noGrp="1"/>
          </p:cNvSpPr>
          <p:nvPr>
            <p:ph type="title" hasCustomPrompt="1"/>
          </p:nvPr>
        </p:nvSpPr>
        <p:spPr>
          <a:xfrm>
            <a:off x="607518" y="3171611"/>
            <a:ext cx="6318171" cy="497316"/>
          </a:xfrm>
        </p:spPr>
        <p:txBody>
          <a:bodyPr anchor="ctr"/>
          <a:lstStyle>
            <a:lvl1pPr algn="l">
              <a:defRPr sz="3591"/>
            </a:lvl1pPr>
          </a:lstStyle>
          <a:p>
            <a:r>
              <a:rPr lang="en-US" dirty="0"/>
              <a:t>Click to add agenda title</a:t>
            </a:r>
          </a:p>
        </p:txBody>
      </p:sp>
      <p:sp>
        <p:nvSpPr>
          <p:cNvPr id="3" name="Content Placeholder 2">
            <a:extLst>
              <a:ext uri="{FF2B5EF4-FFF2-40B4-BE49-F238E27FC236}">
                <a16:creationId xmlns:a16="http://schemas.microsoft.com/office/drawing/2014/main" id="{3AA1FC49-269C-AAA4-005C-C327B0F1BCD0}"/>
              </a:ext>
            </a:extLst>
          </p:cNvPr>
          <p:cNvSpPr>
            <a:spLocks noGrp="1"/>
          </p:cNvSpPr>
          <p:nvPr>
            <p:ph idx="1" hasCustomPrompt="1"/>
          </p:nvPr>
        </p:nvSpPr>
        <p:spPr>
          <a:xfrm>
            <a:off x="8100219" y="912072"/>
            <a:ext cx="7488652" cy="5016395"/>
          </a:xfrm>
        </p:spPr>
        <p:txBody>
          <a:bodyPr anchor="ctr">
            <a:noAutofit/>
          </a:bodyPr>
          <a:lstStyle>
            <a:lvl1pPr marL="456057" indent="-456057">
              <a:spcBef>
                <a:spcPts val="898"/>
              </a:spcBef>
              <a:spcAft>
                <a:spcPts val="0"/>
              </a:spcAft>
              <a:buClrTx/>
              <a:buFont typeface="+mj-lt"/>
              <a:buAutoNum type="arabicPeriod"/>
              <a:defRPr sz="1995"/>
            </a:lvl1pPr>
            <a:lvl2pPr marL="729691" indent="-228029">
              <a:spcBef>
                <a:spcPts val="599"/>
              </a:spcBef>
              <a:spcAft>
                <a:spcPts val="0"/>
              </a:spcAft>
              <a:buClrTx/>
              <a:buFont typeface="Arial" panose="020B0604020202020204" pitchFamily="34" charset="0"/>
              <a:buChar char="•"/>
              <a:tabLst/>
              <a:defRPr sz="1596"/>
            </a:lvl2pPr>
            <a:lvl3pPr marL="1003325" indent="-228029">
              <a:spcBef>
                <a:spcPts val="599"/>
              </a:spcBef>
              <a:spcAft>
                <a:spcPts val="0"/>
              </a:spcAft>
              <a:buClrTx/>
              <a:buFont typeface="Arial" panose="020B0604020202020204" pitchFamily="34" charset="0"/>
              <a:buChar char="•"/>
              <a:tabLst/>
              <a:defRPr sz="1397"/>
            </a:lvl3pPr>
            <a:lvl4pPr marL="1048931" indent="-228029">
              <a:spcBef>
                <a:spcPts val="898"/>
              </a:spcBef>
              <a:buFont typeface="+mj-lt"/>
              <a:buAutoNum type="arabicPeriod"/>
              <a:defRPr sz="1397"/>
            </a:lvl4pPr>
            <a:lvl5pPr marL="1322565" indent="-228029">
              <a:spcBef>
                <a:spcPts val="898"/>
              </a:spcBef>
              <a:buFont typeface="+mj-lt"/>
              <a:buAutoNum type="arabicPeriod"/>
              <a:defRPr sz="1397"/>
            </a:lvl5pPr>
          </a:lstStyle>
          <a:p>
            <a:pPr lvl="0"/>
            <a:r>
              <a:rPr lang="en-US" dirty="0"/>
              <a:t>Click to add content</a:t>
            </a:r>
          </a:p>
          <a:p>
            <a:pPr lvl="1"/>
            <a:r>
              <a:rPr lang="en-US" dirty="0"/>
              <a:t>2nd level text</a:t>
            </a:r>
          </a:p>
          <a:p>
            <a:pPr lvl="2"/>
            <a:r>
              <a:rPr lang="en-US" dirty="0"/>
              <a:t>3rd level text</a:t>
            </a:r>
          </a:p>
        </p:txBody>
      </p:sp>
      <p:cxnSp>
        <p:nvCxnSpPr>
          <p:cNvPr id="9" name="Straight Connector 8">
            <a:extLst>
              <a:ext uri="{FF2B5EF4-FFF2-40B4-BE49-F238E27FC236}">
                <a16:creationId xmlns:a16="http://schemas.microsoft.com/office/drawing/2014/main" id="{06654D8E-53D7-24EA-BE00-553663804946}"/>
              </a:ext>
            </a:extLst>
          </p:cNvPr>
          <p:cNvCxnSpPr>
            <a:cxnSpLocks/>
          </p:cNvCxnSpPr>
          <p:nvPr/>
        </p:nvCxnSpPr>
        <p:spPr>
          <a:xfrm>
            <a:off x="7512953" y="912072"/>
            <a:ext cx="0" cy="5016395"/>
          </a:xfrm>
          <a:prstGeom prst="line">
            <a:avLst/>
          </a:prstGeom>
          <a:ln w="12700">
            <a:solidFill>
              <a:schemeClr val="accent6"/>
            </a:solidFill>
          </a:ln>
        </p:spPr>
        <p:style>
          <a:lnRef idx="2">
            <a:schemeClr val="accent1"/>
          </a:lnRef>
          <a:fillRef idx="0">
            <a:schemeClr val="accent1"/>
          </a:fillRef>
          <a:effectRef idx="1">
            <a:schemeClr val="accent1"/>
          </a:effectRef>
          <a:fontRef idx="minor">
            <a:schemeClr val="tx1"/>
          </a:fontRef>
        </p:style>
      </p:cxnSp>
      <p:sp>
        <p:nvSpPr>
          <p:cNvPr id="4" name="Date Placeholder 3">
            <a:extLst>
              <a:ext uri="{FF2B5EF4-FFF2-40B4-BE49-F238E27FC236}">
                <a16:creationId xmlns:a16="http://schemas.microsoft.com/office/drawing/2014/main" id="{31347B8F-702B-F8D2-3BCF-E1C9AEB86CEC}"/>
              </a:ext>
            </a:extLst>
          </p:cNvPr>
          <p:cNvSpPr>
            <a:spLocks noGrp="1"/>
          </p:cNvSpPr>
          <p:nvPr>
            <p:ph type="dt" sz="half" idx="10"/>
          </p:nvPr>
        </p:nvSpPr>
        <p:spPr/>
        <p:txBody>
          <a:bodyPr/>
          <a:lstStyle/>
          <a:p>
            <a:fld id="{CCE15D93-701F-AD45-BF63-B5231D171A5D}" type="datetime1">
              <a:rPr lang="en-US" smtClean="0"/>
              <a:t>7/29/2025</a:t>
            </a:fld>
            <a:endParaRPr lang="en-US" dirty="0"/>
          </a:p>
        </p:txBody>
      </p:sp>
      <p:sp>
        <p:nvSpPr>
          <p:cNvPr id="8" name="Footer Placeholder 7">
            <a:extLst>
              <a:ext uri="{FF2B5EF4-FFF2-40B4-BE49-F238E27FC236}">
                <a16:creationId xmlns:a16="http://schemas.microsoft.com/office/drawing/2014/main" id="{2D295671-87C9-E086-9979-83CE71CF0FF1}"/>
              </a:ext>
            </a:extLst>
          </p:cNvPr>
          <p:cNvSpPr>
            <a:spLocks noGrp="1"/>
          </p:cNvSpPr>
          <p:nvPr>
            <p:ph type="ftr" sz="quarter" idx="11"/>
          </p:nvPr>
        </p:nvSpPr>
        <p:spPr/>
        <p:txBody>
          <a:bodyPr/>
          <a:lstStyle/>
          <a:p>
            <a:r>
              <a:rPr lang="en-US" dirty="0"/>
              <a:t>© 2024 Cognizant | Private</a:t>
            </a:r>
          </a:p>
        </p:txBody>
      </p:sp>
      <p:sp>
        <p:nvSpPr>
          <p:cNvPr id="10" name="Slide Number Placeholder 9">
            <a:extLst>
              <a:ext uri="{FF2B5EF4-FFF2-40B4-BE49-F238E27FC236}">
                <a16:creationId xmlns:a16="http://schemas.microsoft.com/office/drawing/2014/main" id="{D3DF2403-9115-12D2-6006-6F820363A79D}"/>
              </a:ext>
            </a:extLst>
          </p:cNvPr>
          <p:cNvSpPr>
            <a:spLocks noGrp="1"/>
          </p:cNvSpPr>
          <p:nvPr>
            <p:ph type="sldNum" sz="quarter" idx="12"/>
          </p:nvPr>
        </p:nvSpPr>
        <p:spPr/>
        <p:txBody>
          <a:bodyPr/>
          <a:lstStyle/>
          <a:p>
            <a:fld id="{38826FC0-333C-E549-9FA3-0EE43DF298A3}" type="slidenum">
              <a:rPr lang="en-US" smtClean="0"/>
              <a:pPr/>
              <a:t>‹#›</a:t>
            </a:fld>
            <a:endParaRPr lang="en-US" dirty="0"/>
          </a:p>
        </p:txBody>
      </p:sp>
      <p:cxnSp>
        <p:nvCxnSpPr>
          <p:cNvPr id="5" name="Straight Connector 4">
            <a:extLst>
              <a:ext uri="{FF2B5EF4-FFF2-40B4-BE49-F238E27FC236}">
                <a16:creationId xmlns:a16="http://schemas.microsoft.com/office/drawing/2014/main" id="{46BFA7A6-B1A7-45E7-3AC5-3E0FB62C8ACD}"/>
              </a:ext>
            </a:extLst>
          </p:cNvPr>
          <p:cNvCxnSpPr>
            <a:cxnSpLocks/>
          </p:cNvCxnSpPr>
          <p:nvPr/>
        </p:nvCxnSpPr>
        <p:spPr>
          <a:xfrm>
            <a:off x="7512953" y="912072"/>
            <a:ext cx="0" cy="5016395"/>
          </a:xfrm>
          <a:prstGeom prst="line">
            <a:avLst/>
          </a:prstGeom>
          <a:ln w="12700">
            <a:solidFill>
              <a:schemeClr val="accent6"/>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64722089"/>
      </p:ext>
    </p:extLst>
  </p:cSld>
  <p:clrMapOvr>
    <a:overrideClrMapping bg1="lt1" tx1="dk1" bg2="lt2" tx2="dk2" accent1="accent1" accent2="accent2" accent3="accent3" accent4="accent4" accent5="accent5" accent6="accent6" hlink="hlink" folHlink="folHlink"/>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Three column - dark">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40CFA-C95C-83CB-71E9-4274D942BC47}"/>
              </a:ext>
            </a:extLst>
          </p:cNvPr>
          <p:cNvSpPr>
            <a:spLocks noGrp="1"/>
          </p:cNvSpPr>
          <p:nvPr>
            <p:ph type="title" hasCustomPrompt="1"/>
          </p:nvPr>
        </p:nvSpPr>
        <p:spPr>
          <a:xfrm>
            <a:off x="607517" y="456036"/>
            <a:ext cx="14985405" cy="331553"/>
          </a:xfrm>
        </p:spPr>
        <p:txBody>
          <a:bodyPr/>
          <a:lstStyle/>
          <a:p>
            <a:r>
              <a:rPr lang="en-US" dirty="0"/>
              <a:t>Click to add title</a:t>
            </a:r>
          </a:p>
        </p:txBody>
      </p:sp>
      <p:sp>
        <p:nvSpPr>
          <p:cNvPr id="3" name="Text Placeholder 2">
            <a:extLst>
              <a:ext uri="{FF2B5EF4-FFF2-40B4-BE49-F238E27FC236}">
                <a16:creationId xmlns:a16="http://schemas.microsoft.com/office/drawing/2014/main" id="{2FBB040B-AA5C-6A8F-D56C-52A1535E2C6D}"/>
              </a:ext>
            </a:extLst>
          </p:cNvPr>
          <p:cNvSpPr>
            <a:spLocks noGrp="1"/>
          </p:cNvSpPr>
          <p:nvPr>
            <p:ph type="body" idx="1" hasCustomPrompt="1"/>
          </p:nvPr>
        </p:nvSpPr>
        <p:spPr>
          <a:xfrm>
            <a:off x="607516" y="1441074"/>
            <a:ext cx="4617125" cy="280387"/>
          </a:xfrm>
        </p:spPr>
        <p:txBody>
          <a:bodyPr wrap="square" anchor="b">
            <a:spAutoFit/>
          </a:bodyPr>
          <a:lstStyle>
            <a:lvl1pPr marL="0" indent="0">
              <a:lnSpc>
                <a:spcPct val="100000"/>
              </a:lnSpc>
              <a:spcAft>
                <a:spcPts val="0"/>
              </a:spcAft>
              <a:buNone/>
              <a:defRPr sz="1795" b="1">
                <a:solidFill>
                  <a:schemeClr val="accent3"/>
                </a:solidFill>
              </a:defRPr>
            </a:lvl1pPr>
            <a:lvl2pPr marL="456057" indent="0">
              <a:buNone/>
              <a:defRPr sz="1995" b="1"/>
            </a:lvl2pPr>
            <a:lvl3pPr marL="912114" indent="0">
              <a:buNone/>
              <a:defRPr sz="1795" b="1"/>
            </a:lvl3pPr>
            <a:lvl4pPr marL="1368171" indent="0">
              <a:buNone/>
              <a:defRPr sz="1596" b="1"/>
            </a:lvl4pPr>
            <a:lvl5pPr marL="1824228" indent="0">
              <a:buNone/>
              <a:defRPr sz="1596" b="1"/>
            </a:lvl5pPr>
            <a:lvl6pPr marL="2280285" indent="0">
              <a:buNone/>
              <a:defRPr sz="1596" b="1"/>
            </a:lvl6pPr>
            <a:lvl7pPr marL="2736342" indent="0">
              <a:buNone/>
              <a:defRPr sz="1596" b="1"/>
            </a:lvl7pPr>
            <a:lvl8pPr marL="3192399" indent="0">
              <a:buNone/>
              <a:defRPr sz="1596" b="1"/>
            </a:lvl8pPr>
            <a:lvl9pPr marL="3648456" indent="0">
              <a:buNone/>
              <a:defRPr sz="1596" b="1"/>
            </a:lvl9pPr>
          </a:lstStyle>
          <a:p>
            <a:pPr lvl="0"/>
            <a:r>
              <a:rPr lang="en-US" dirty="0"/>
              <a:t>Subtitle</a:t>
            </a:r>
          </a:p>
        </p:txBody>
      </p:sp>
      <p:sp>
        <p:nvSpPr>
          <p:cNvPr id="4" name="Content Placeholder 3">
            <a:extLst>
              <a:ext uri="{FF2B5EF4-FFF2-40B4-BE49-F238E27FC236}">
                <a16:creationId xmlns:a16="http://schemas.microsoft.com/office/drawing/2014/main" id="{D0973171-3D9B-E0BE-A9C6-BFF552EC6163}"/>
              </a:ext>
            </a:extLst>
          </p:cNvPr>
          <p:cNvSpPr>
            <a:spLocks noGrp="1"/>
          </p:cNvSpPr>
          <p:nvPr>
            <p:ph sz="half" idx="2" hasCustomPrompt="1"/>
          </p:nvPr>
        </p:nvSpPr>
        <p:spPr>
          <a:xfrm>
            <a:off x="607515" y="1938152"/>
            <a:ext cx="4617125" cy="3830701"/>
          </a:xfrm>
        </p:spPr>
        <p:txBody>
          <a:bodyPr/>
          <a:lstStyle/>
          <a:p>
            <a:pPr lvl="0"/>
            <a:r>
              <a:rPr lang="en-US" dirty="0"/>
              <a:t>Click to add content</a:t>
            </a:r>
          </a:p>
          <a:p>
            <a:pPr lvl="1"/>
            <a:r>
              <a:rPr lang="en-US" dirty="0"/>
              <a:t>2nd level text</a:t>
            </a:r>
          </a:p>
          <a:p>
            <a:pPr lvl="2"/>
            <a:r>
              <a:rPr lang="en-US" dirty="0"/>
              <a:t>3rd level text</a:t>
            </a:r>
          </a:p>
          <a:p>
            <a:pPr lvl="3"/>
            <a:r>
              <a:rPr lang="en-US" dirty="0"/>
              <a:t>4th level text</a:t>
            </a:r>
          </a:p>
          <a:p>
            <a:pPr lvl="4"/>
            <a:r>
              <a:rPr lang="en-US" dirty="0"/>
              <a:t>5th level text</a:t>
            </a:r>
          </a:p>
        </p:txBody>
      </p:sp>
      <p:sp>
        <p:nvSpPr>
          <p:cNvPr id="5" name="Text Placeholder 4">
            <a:extLst>
              <a:ext uri="{FF2B5EF4-FFF2-40B4-BE49-F238E27FC236}">
                <a16:creationId xmlns:a16="http://schemas.microsoft.com/office/drawing/2014/main" id="{73D4243E-50F7-E6A4-A28E-F299D4BD0477}"/>
              </a:ext>
            </a:extLst>
          </p:cNvPr>
          <p:cNvSpPr>
            <a:spLocks noGrp="1"/>
          </p:cNvSpPr>
          <p:nvPr>
            <p:ph type="body" sz="quarter" idx="3" hasCustomPrompt="1"/>
          </p:nvPr>
        </p:nvSpPr>
        <p:spPr>
          <a:xfrm>
            <a:off x="5791657" y="1441074"/>
            <a:ext cx="4617125" cy="280387"/>
          </a:xfrm>
        </p:spPr>
        <p:txBody>
          <a:bodyPr wrap="square" anchor="b">
            <a:spAutoFit/>
          </a:bodyPr>
          <a:lstStyle>
            <a:lvl1pPr marL="0" indent="0">
              <a:lnSpc>
                <a:spcPct val="100000"/>
              </a:lnSpc>
              <a:spcAft>
                <a:spcPts val="0"/>
              </a:spcAft>
              <a:buNone/>
              <a:defRPr sz="1795" b="1">
                <a:solidFill>
                  <a:schemeClr val="accent3"/>
                </a:solidFill>
              </a:defRPr>
            </a:lvl1pPr>
            <a:lvl2pPr marL="456057" indent="0">
              <a:buNone/>
              <a:defRPr sz="1995" b="1"/>
            </a:lvl2pPr>
            <a:lvl3pPr marL="912114" indent="0">
              <a:buNone/>
              <a:defRPr sz="1795" b="1"/>
            </a:lvl3pPr>
            <a:lvl4pPr marL="1368171" indent="0">
              <a:buNone/>
              <a:defRPr sz="1596" b="1"/>
            </a:lvl4pPr>
            <a:lvl5pPr marL="1824228" indent="0">
              <a:buNone/>
              <a:defRPr sz="1596" b="1"/>
            </a:lvl5pPr>
            <a:lvl6pPr marL="2280285" indent="0">
              <a:buNone/>
              <a:defRPr sz="1596" b="1"/>
            </a:lvl6pPr>
            <a:lvl7pPr marL="2736342" indent="0">
              <a:buNone/>
              <a:defRPr sz="1596" b="1"/>
            </a:lvl7pPr>
            <a:lvl8pPr marL="3192399" indent="0">
              <a:buNone/>
              <a:defRPr sz="1596" b="1"/>
            </a:lvl8pPr>
            <a:lvl9pPr marL="3648456" indent="0">
              <a:buNone/>
              <a:defRPr sz="1596" b="1"/>
            </a:lvl9pPr>
          </a:lstStyle>
          <a:p>
            <a:pPr lvl="0"/>
            <a:r>
              <a:rPr lang="en-US" dirty="0"/>
              <a:t>Subtitle</a:t>
            </a:r>
          </a:p>
        </p:txBody>
      </p:sp>
      <p:sp>
        <p:nvSpPr>
          <p:cNvPr id="6" name="Content Placeholder 5">
            <a:extLst>
              <a:ext uri="{FF2B5EF4-FFF2-40B4-BE49-F238E27FC236}">
                <a16:creationId xmlns:a16="http://schemas.microsoft.com/office/drawing/2014/main" id="{E9290F11-9C52-DB05-1E6C-9491409F37B3}"/>
              </a:ext>
            </a:extLst>
          </p:cNvPr>
          <p:cNvSpPr>
            <a:spLocks noGrp="1"/>
          </p:cNvSpPr>
          <p:nvPr>
            <p:ph sz="quarter" idx="4" hasCustomPrompt="1"/>
          </p:nvPr>
        </p:nvSpPr>
        <p:spPr>
          <a:xfrm>
            <a:off x="5791657" y="1938152"/>
            <a:ext cx="4617125" cy="3830701"/>
          </a:xfrm>
        </p:spPr>
        <p:txBody>
          <a:bodyPr/>
          <a:lstStyle/>
          <a:p>
            <a:pPr lvl="0"/>
            <a:r>
              <a:rPr lang="en-US" dirty="0"/>
              <a:t>Click to add content</a:t>
            </a:r>
          </a:p>
          <a:p>
            <a:pPr lvl="1"/>
            <a:r>
              <a:rPr lang="en-US" dirty="0"/>
              <a:t>2nd level text</a:t>
            </a:r>
          </a:p>
          <a:p>
            <a:pPr lvl="2"/>
            <a:r>
              <a:rPr lang="en-US" dirty="0"/>
              <a:t>3rd level text</a:t>
            </a:r>
          </a:p>
          <a:p>
            <a:pPr lvl="3"/>
            <a:r>
              <a:rPr lang="en-US" dirty="0"/>
              <a:t>4th level text</a:t>
            </a:r>
          </a:p>
          <a:p>
            <a:pPr lvl="4"/>
            <a:r>
              <a:rPr lang="en-US" dirty="0"/>
              <a:t>5th level text</a:t>
            </a:r>
          </a:p>
        </p:txBody>
      </p:sp>
      <p:sp>
        <p:nvSpPr>
          <p:cNvPr id="11" name="Text Placeholder 4">
            <a:extLst>
              <a:ext uri="{FF2B5EF4-FFF2-40B4-BE49-F238E27FC236}">
                <a16:creationId xmlns:a16="http://schemas.microsoft.com/office/drawing/2014/main" id="{86FD443D-34B0-9A83-29DB-8F197FDBF4CC}"/>
              </a:ext>
            </a:extLst>
          </p:cNvPr>
          <p:cNvSpPr>
            <a:spLocks noGrp="1"/>
          </p:cNvSpPr>
          <p:nvPr>
            <p:ph type="body" sz="quarter" idx="14" hasCustomPrompt="1"/>
          </p:nvPr>
        </p:nvSpPr>
        <p:spPr>
          <a:xfrm>
            <a:off x="10975797" y="1441074"/>
            <a:ext cx="4617125" cy="280387"/>
          </a:xfrm>
        </p:spPr>
        <p:txBody>
          <a:bodyPr wrap="square" anchor="b">
            <a:spAutoFit/>
          </a:bodyPr>
          <a:lstStyle>
            <a:lvl1pPr marL="0" indent="0">
              <a:lnSpc>
                <a:spcPct val="100000"/>
              </a:lnSpc>
              <a:spcAft>
                <a:spcPts val="0"/>
              </a:spcAft>
              <a:buNone/>
              <a:defRPr sz="1795" b="1">
                <a:solidFill>
                  <a:schemeClr val="accent3"/>
                </a:solidFill>
              </a:defRPr>
            </a:lvl1pPr>
            <a:lvl2pPr marL="456057" indent="0">
              <a:buNone/>
              <a:defRPr sz="1995" b="1"/>
            </a:lvl2pPr>
            <a:lvl3pPr marL="912114" indent="0">
              <a:buNone/>
              <a:defRPr sz="1795" b="1"/>
            </a:lvl3pPr>
            <a:lvl4pPr marL="1368171" indent="0">
              <a:buNone/>
              <a:defRPr sz="1596" b="1"/>
            </a:lvl4pPr>
            <a:lvl5pPr marL="1824228" indent="0">
              <a:buNone/>
              <a:defRPr sz="1596" b="1"/>
            </a:lvl5pPr>
            <a:lvl6pPr marL="2280285" indent="0">
              <a:buNone/>
              <a:defRPr sz="1596" b="1"/>
            </a:lvl6pPr>
            <a:lvl7pPr marL="2736342" indent="0">
              <a:buNone/>
              <a:defRPr sz="1596" b="1"/>
            </a:lvl7pPr>
            <a:lvl8pPr marL="3192399" indent="0">
              <a:buNone/>
              <a:defRPr sz="1596" b="1"/>
            </a:lvl8pPr>
            <a:lvl9pPr marL="3648456" indent="0">
              <a:buNone/>
              <a:defRPr sz="1596" b="1"/>
            </a:lvl9pPr>
          </a:lstStyle>
          <a:p>
            <a:pPr lvl="0"/>
            <a:r>
              <a:rPr lang="en-US" dirty="0"/>
              <a:t>Subtitle</a:t>
            </a:r>
          </a:p>
        </p:txBody>
      </p:sp>
      <p:sp>
        <p:nvSpPr>
          <p:cNvPr id="12" name="Content Placeholder 5">
            <a:extLst>
              <a:ext uri="{FF2B5EF4-FFF2-40B4-BE49-F238E27FC236}">
                <a16:creationId xmlns:a16="http://schemas.microsoft.com/office/drawing/2014/main" id="{149D936A-CA93-6EC3-649C-C64805636A41}"/>
              </a:ext>
            </a:extLst>
          </p:cNvPr>
          <p:cNvSpPr>
            <a:spLocks noGrp="1"/>
          </p:cNvSpPr>
          <p:nvPr>
            <p:ph sz="quarter" idx="15" hasCustomPrompt="1"/>
          </p:nvPr>
        </p:nvSpPr>
        <p:spPr>
          <a:xfrm>
            <a:off x="10975797" y="1938152"/>
            <a:ext cx="4617125" cy="3830701"/>
          </a:xfrm>
        </p:spPr>
        <p:txBody>
          <a:bodyPr/>
          <a:lstStyle/>
          <a:p>
            <a:pPr lvl="0"/>
            <a:r>
              <a:rPr lang="en-US" dirty="0"/>
              <a:t>Click to add content</a:t>
            </a:r>
          </a:p>
          <a:p>
            <a:pPr lvl="1"/>
            <a:r>
              <a:rPr lang="en-US" dirty="0"/>
              <a:t>2nd level text</a:t>
            </a:r>
          </a:p>
          <a:p>
            <a:pPr lvl="2"/>
            <a:r>
              <a:rPr lang="en-US" dirty="0"/>
              <a:t>3rd level text</a:t>
            </a:r>
          </a:p>
          <a:p>
            <a:pPr lvl="3"/>
            <a:r>
              <a:rPr lang="en-US" dirty="0"/>
              <a:t>4th level text</a:t>
            </a:r>
          </a:p>
          <a:p>
            <a:pPr lvl="4"/>
            <a:r>
              <a:rPr lang="en-US" dirty="0"/>
              <a:t>5th level text</a:t>
            </a:r>
          </a:p>
        </p:txBody>
      </p:sp>
      <p:cxnSp>
        <p:nvCxnSpPr>
          <p:cNvPr id="13" name="Straight Connector 12">
            <a:extLst>
              <a:ext uri="{FF2B5EF4-FFF2-40B4-BE49-F238E27FC236}">
                <a16:creationId xmlns:a16="http://schemas.microsoft.com/office/drawing/2014/main" id="{68E36702-0CEF-D114-17AE-83A7C377C9A7}"/>
              </a:ext>
            </a:extLst>
          </p:cNvPr>
          <p:cNvCxnSpPr>
            <a:cxnSpLocks/>
          </p:cNvCxnSpPr>
          <p:nvPr/>
        </p:nvCxnSpPr>
        <p:spPr>
          <a:xfrm>
            <a:off x="5508149" y="1434613"/>
            <a:ext cx="0" cy="4245251"/>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B5AB7EC-316C-897C-CA19-9CEC9B880398}"/>
              </a:ext>
            </a:extLst>
          </p:cNvPr>
          <p:cNvCxnSpPr>
            <a:cxnSpLocks/>
          </p:cNvCxnSpPr>
          <p:nvPr/>
        </p:nvCxnSpPr>
        <p:spPr>
          <a:xfrm>
            <a:off x="10692289" y="1434613"/>
            <a:ext cx="0" cy="4245251"/>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6" name="Date Placeholder 15">
            <a:extLst>
              <a:ext uri="{FF2B5EF4-FFF2-40B4-BE49-F238E27FC236}">
                <a16:creationId xmlns:a16="http://schemas.microsoft.com/office/drawing/2014/main" id="{F5B8B50B-AB16-A20B-185B-36DFF37B0A24}"/>
              </a:ext>
            </a:extLst>
          </p:cNvPr>
          <p:cNvSpPr>
            <a:spLocks noGrp="1"/>
          </p:cNvSpPr>
          <p:nvPr>
            <p:ph type="dt" sz="half" idx="16"/>
          </p:nvPr>
        </p:nvSpPr>
        <p:spPr/>
        <p:txBody>
          <a:bodyPr/>
          <a:lstStyle/>
          <a:p>
            <a:fld id="{13D1F7B9-93C8-664D-A904-37BC09BC8A3C}" type="datetime1">
              <a:rPr lang="en-US" smtClean="0"/>
              <a:t>7/29/2025</a:t>
            </a:fld>
            <a:endParaRPr lang="en-US" dirty="0"/>
          </a:p>
        </p:txBody>
      </p:sp>
      <p:sp>
        <p:nvSpPr>
          <p:cNvPr id="17" name="Footer Placeholder 16">
            <a:extLst>
              <a:ext uri="{FF2B5EF4-FFF2-40B4-BE49-F238E27FC236}">
                <a16:creationId xmlns:a16="http://schemas.microsoft.com/office/drawing/2014/main" id="{05375221-EE8E-370B-A5A8-1CA07AEA3C8F}"/>
              </a:ext>
            </a:extLst>
          </p:cNvPr>
          <p:cNvSpPr>
            <a:spLocks noGrp="1"/>
          </p:cNvSpPr>
          <p:nvPr>
            <p:ph type="ftr" sz="quarter" idx="17"/>
          </p:nvPr>
        </p:nvSpPr>
        <p:spPr/>
        <p:txBody>
          <a:bodyPr/>
          <a:lstStyle/>
          <a:p>
            <a:r>
              <a:rPr lang="en-US" dirty="0"/>
              <a:t>© 2024 Cognizant | Private</a:t>
            </a:r>
          </a:p>
        </p:txBody>
      </p:sp>
      <p:sp>
        <p:nvSpPr>
          <p:cNvPr id="18" name="Slide Number Placeholder 17">
            <a:extLst>
              <a:ext uri="{FF2B5EF4-FFF2-40B4-BE49-F238E27FC236}">
                <a16:creationId xmlns:a16="http://schemas.microsoft.com/office/drawing/2014/main" id="{6267E76B-A742-758B-F8B4-A2ECF5BC1DDB}"/>
              </a:ext>
            </a:extLst>
          </p:cNvPr>
          <p:cNvSpPr>
            <a:spLocks noGrp="1"/>
          </p:cNvSpPr>
          <p:nvPr>
            <p:ph type="sldNum" sz="quarter" idx="18"/>
          </p:nvPr>
        </p:nvSpPr>
        <p:spPr/>
        <p:txBody>
          <a:bodyPr/>
          <a:lstStyle/>
          <a:p>
            <a:fld id="{38826FC0-333C-E549-9FA3-0EE43DF298A3}" type="slidenum">
              <a:rPr lang="en-US" smtClean="0"/>
              <a:pPr/>
              <a:t>‹#›</a:t>
            </a:fld>
            <a:endParaRPr lang="en-US" dirty="0"/>
          </a:p>
        </p:txBody>
      </p:sp>
      <p:pic>
        <p:nvPicPr>
          <p:cNvPr id="7" name="Cognizant Logo_rgb_rev_2023" descr="Cognizant logo reversed, SVG format">
            <a:extLst>
              <a:ext uri="{FF2B5EF4-FFF2-40B4-BE49-F238E27FC236}">
                <a16:creationId xmlns:a16="http://schemas.microsoft.com/office/drawing/2014/main" id="{4D269101-9011-77BF-B029-F362C603BBB2}"/>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6" r="66"/>
          <a:stretch/>
        </p:blipFill>
        <p:spPr bwMode="ltGray">
          <a:xfrm>
            <a:off x="14074036" y="6437636"/>
            <a:ext cx="1555242" cy="204925"/>
          </a:xfrm>
          <a:prstGeom prst="rect">
            <a:avLst/>
          </a:prstGeom>
        </p:spPr>
      </p:pic>
    </p:spTree>
    <p:extLst>
      <p:ext uri="{BB962C8B-B14F-4D97-AF65-F5344CB8AC3E}">
        <p14:creationId xmlns:p14="http://schemas.microsoft.com/office/powerpoint/2010/main" val="2205733390"/>
      </p:ext>
    </p:extLst>
  </p:cSld>
  <p:clrMapOvr>
    <a:overrideClrMapping bg1="dk1" tx1="lt1" bg2="dk2" tx2="lt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Comparison horizontal - dark">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76F8A-83B2-A500-1463-2D0DF1140899}"/>
              </a:ext>
            </a:extLst>
          </p:cNvPr>
          <p:cNvSpPr>
            <a:spLocks noGrp="1"/>
          </p:cNvSpPr>
          <p:nvPr>
            <p:ph type="title" hasCustomPrompt="1"/>
          </p:nvPr>
        </p:nvSpPr>
        <p:spPr>
          <a:xfrm>
            <a:off x="607517" y="456036"/>
            <a:ext cx="14985405" cy="331553"/>
          </a:xfrm>
        </p:spPr>
        <p:txBody>
          <a:bodyPr/>
          <a:lstStyle/>
          <a:p>
            <a:r>
              <a:rPr lang="en-US" dirty="0"/>
              <a:t>Click to add title</a:t>
            </a:r>
          </a:p>
        </p:txBody>
      </p:sp>
      <p:sp>
        <p:nvSpPr>
          <p:cNvPr id="3" name="Content Placeholder 2">
            <a:extLst>
              <a:ext uri="{FF2B5EF4-FFF2-40B4-BE49-F238E27FC236}">
                <a16:creationId xmlns:a16="http://schemas.microsoft.com/office/drawing/2014/main" id="{3AA1FC49-269C-AAA4-005C-C327B0F1BCD0}"/>
              </a:ext>
            </a:extLst>
          </p:cNvPr>
          <p:cNvSpPr>
            <a:spLocks noGrp="1"/>
          </p:cNvSpPr>
          <p:nvPr>
            <p:ph idx="1" hasCustomPrompt="1"/>
          </p:nvPr>
        </p:nvSpPr>
        <p:spPr>
          <a:xfrm>
            <a:off x="5265142" y="1444114"/>
            <a:ext cx="10327779" cy="1304769"/>
          </a:xfrm>
        </p:spPr>
        <p:txBody>
          <a:bodyPr>
            <a:noAutofit/>
          </a:bodyPr>
          <a:lstStyle/>
          <a:p>
            <a:pPr lvl="0"/>
            <a:r>
              <a:rPr lang="en-US" dirty="0"/>
              <a:t>Click to add content</a:t>
            </a:r>
          </a:p>
          <a:p>
            <a:pPr lvl="1"/>
            <a:r>
              <a:rPr lang="en-US" dirty="0"/>
              <a:t>2nd level text</a:t>
            </a:r>
          </a:p>
          <a:p>
            <a:pPr lvl="2"/>
            <a:r>
              <a:rPr lang="en-US" dirty="0"/>
              <a:t>3rd level text</a:t>
            </a:r>
          </a:p>
        </p:txBody>
      </p:sp>
      <p:sp>
        <p:nvSpPr>
          <p:cNvPr id="9" name="Date Placeholder 8">
            <a:extLst>
              <a:ext uri="{FF2B5EF4-FFF2-40B4-BE49-F238E27FC236}">
                <a16:creationId xmlns:a16="http://schemas.microsoft.com/office/drawing/2014/main" id="{3DA6F676-1432-9BD5-293D-3B121AF2F0B9}"/>
              </a:ext>
            </a:extLst>
          </p:cNvPr>
          <p:cNvSpPr>
            <a:spLocks noGrp="1"/>
          </p:cNvSpPr>
          <p:nvPr>
            <p:ph type="dt" sz="half" idx="10"/>
          </p:nvPr>
        </p:nvSpPr>
        <p:spPr/>
        <p:txBody>
          <a:bodyPr/>
          <a:lstStyle/>
          <a:p>
            <a:fld id="{858CC89B-9FBC-D34F-9643-4C80243D9DBA}" type="datetime1">
              <a:rPr lang="en-US" smtClean="0"/>
              <a:t>7/29/2025</a:t>
            </a:fld>
            <a:endParaRPr lang="en-US" dirty="0"/>
          </a:p>
        </p:txBody>
      </p:sp>
      <p:sp>
        <p:nvSpPr>
          <p:cNvPr id="10" name="Footer Placeholder 9">
            <a:extLst>
              <a:ext uri="{FF2B5EF4-FFF2-40B4-BE49-F238E27FC236}">
                <a16:creationId xmlns:a16="http://schemas.microsoft.com/office/drawing/2014/main" id="{B0C8C277-B1F1-8DA5-6AF5-ACB3ECF2B2EC}"/>
              </a:ext>
            </a:extLst>
          </p:cNvPr>
          <p:cNvSpPr>
            <a:spLocks noGrp="1"/>
          </p:cNvSpPr>
          <p:nvPr>
            <p:ph type="ftr" sz="quarter" idx="11"/>
          </p:nvPr>
        </p:nvSpPr>
        <p:spPr/>
        <p:txBody>
          <a:bodyPr/>
          <a:lstStyle/>
          <a:p>
            <a:r>
              <a:rPr lang="en-US" dirty="0"/>
              <a:t>© 2024 Cognizant | Private</a:t>
            </a:r>
          </a:p>
        </p:txBody>
      </p:sp>
      <p:sp>
        <p:nvSpPr>
          <p:cNvPr id="11" name="Slide Number Placeholder 10">
            <a:extLst>
              <a:ext uri="{FF2B5EF4-FFF2-40B4-BE49-F238E27FC236}">
                <a16:creationId xmlns:a16="http://schemas.microsoft.com/office/drawing/2014/main" id="{80F779E1-4E24-F611-3CF0-B2C64B13509B}"/>
              </a:ext>
            </a:extLst>
          </p:cNvPr>
          <p:cNvSpPr>
            <a:spLocks noGrp="1"/>
          </p:cNvSpPr>
          <p:nvPr>
            <p:ph type="sldNum" sz="quarter" idx="12"/>
          </p:nvPr>
        </p:nvSpPr>
        <p:spPr/>
        <p:txBody>
          <a:bodyPr/>
          <a:lstStyle/>
          <a:p>
            <a:fld id="{38826FC0-333C-E549-9FA3-0EE43DF298A3}" type="slidenum">
              <a:rPr lang="en-US" smtClean="0"/>
              <a:pPr/>
              <a:t>‹#›</a:t>
            </a:fld>
            <a:endParaRPr lang="en-US" dirty="0"/>
          </a:p>
        </p:txBody>
      </p:sp>
      <p:sp>
        <p:nvSpPr>
          <p:cNvPr id="6" name="Text Placeholder 5">
            <a:extLst>
              <a:ext uri="{FF2B5EF4-FFF2-40B4-BE49-F238E27FC236}">
                <a16:creationId xmlns:a16="http://schemas.microsoft.com/office/drawing/2014/main" id="{E5983A4D-2A2C-B635-2F97-8FF9365D1E60}"/>
              </a:ext>
            </a:extLst>
          </p:cNvPr>
          <p:cNvSpPr>
            <a:spLocks noGrp="1"/>
          </p:cNvSpPr>
          <p:nvPr>
            <p:ph type="body" sz="quarter" idx="13" hasCustomPrompt="1"/>
          </p:nvPr>
        </p:nvSpPr>
        <p:spPr>
          <a:xfrm>
            <a:off x="607516" y="1444114"/>
            <a:ext cx="3948857" cy="1304769"/>
          </a:xfrm>
        </p:spPr>
        <p:txBody>
          <a:bodyPr>
            <a:noAutofit/>
          </a:bodyPr>
          <a:lstStyle>
            <a:lvl1pPr marL="0" indent="0">
              <a:buNone/>
              <a:defRPr sz="1795" b="1">
                <a:solidFill>
                  <a:schemeClr val="accent3"/>
                </a:solidFill>
              </a:defRPr>
            </a:lvl1pPr>
          </a:lstStyle>
          <a:p>
            <a:pPr lvl="0"/>
            <a:r>
              <a:rPr lang="en-US" dirty="0"/>
              <a:t>Subtitle here</a:t>
            </a:r>
          </a:p>
        </p:txBody>
      </p:sp>
      <p:cxnSp>
        <p:nvCxnSpPr>
          <p:cNvPr id="7" name="Straight Connector 6">
            <a:extLst>
              <a:ext uri="{FF2B5EF4-FFF2-40B4-BE49-F238E27FC236}">
                <a16:creationId xmlns:a16="http://schemas.microsoft.com/office/drawing/2014/main" id="{D44ACB01-6B78-648D-EBF4-7043D32A4DCC}"/>
              </a:ext>
            </a:extLst>
          </p:cNvPr>
          <p:cNvCxnSpPr>
            <a:cxnSpLocks/>
          </p:cNvCxnSpPr>
          <p:nvPr/>
        </p:nvCxnSpPr>
        <p:spPr>
          <a:xfrm>
            <a:off x="601189" y="2840240"/>
            <a:ext cx="3948857" cy="0"/>
          </a:xfrm>
          <a:prstGeom prst="line">
            <a:avLst/>
          </a:prstGeom>
          <a:ln w="158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B55E037-1D4C-9E0D-9DB6-DCBB7033AC21}"/>
              </a:ext>
            </a:extLst>
          </p:cNvPr>
          <p:cNvCxnSpPr>
            <a:cxnSpLocks/>
          </p:cNvCxnSpPr>
          <p:nvPr/>
        </p:nvCxnSpPr>
        <p:spPr>
          <a:xfrm>
            <a:off x="5265142" y="2840240"/>
            <a:ext cx="10327779" cy="0"/>
          </a:xfrm>
          <a:prstGeom prst="line">
            <a:avLst/>
          </a:prstGeom>
          <a:ln w="15875">
            <a:solidFill>
              <a:schemeClr val="accent3"/>
            </a:solidFill>
          </a:ln>
        </p:spPr>
        <p:style>
          <a:lnRef idx="1">
            <a:schemeClr val="accent1"/>
          </a:lnRef>
          <a:fillRef idx="0">
            <a:schemeClr val="accent1"/>
          </a:fillRef>
          <a:effectRef idx="0">
            <a:schemeClr val="accent1"/>
          </a:effectRef>
          <a:fontRef idx="minor">
            <a:schemeClr val="tx1"/>
          </a:fontRef>
        </p:style>
      </p:cxnSp>
      <p:sp>
        <p:nvSpPr>
          <p:cNvPr id="14" name="Content Placeholder 2">
            <a:extLst>
              <a:ext uri="{FF2B5EF4-FFF2-40B4-BE49-F238E27FC236}">
                <a16:creationId xmlns:a16="http://schemas.microsoft.com/office/drawing/2014/main" id="{4B4CBE33-0E3B-B5D6-D276-A5FBB088DD56}"/>
              </a:ext>
            </a:extLst>
          </p:cNvPr>
          <p:cNvSpPr>
            <a:spLocks noGrp="1"/>
          </p:cNvSpPr>
          <p:nvPr>
            <p:ph idx="14" hasCustomPrompt="1"/>
          </p:nvPr>
        </p:nvSpPr>
        <p:spPr>
          <a:xfrm>
            <a:off x="5265142" y="2931597"/>
            <a:ext cx="10327779" cy="1304769"/>
          </a:xfrm>
        </p:spPr>
        <p:txBody>
          <a:bodyPr>
            <a:noAutofit/>
          </a:bodyPr>
          <a:lstStyle/>
          <a:p>
            <a:pPr lvl="0"/>
            <a:r>
              <a:rPr lang="en-US" dirty="0"/>
              <a:t>Click to add content</a:t>
            </a:r>
          </a:p>
          <a:p>
            <a:pPr lvl="1"/>
            <a:r>
              <a:rPr lang="en-US" dirty="0"/>
              <a:t>2nd level text</a:t>
            </a:r>
          </a:p>
          <a:p>
            <a:pPr lvl="2"/>
            <a:r>
              <a:rPr lang="en-US" dirty="0"/>
              <a:t>3rd level text</a:t>
            </a:r>
          </a:p>
        </p:txBody>
      </p:sp>
      <p:sp>
        <p:nvSpPr>
          <p:cNvPr id="15" name="Text Placeholder 5">
            <a:extLst>
              <a:ext uri="{FF2B5EF4-FFF2-40B4-BE49-F238E27FC236}">
                <a16:creationId xmlns:a16="http://schemas.microsoft.com/office/drawing/2014/main" id="{300D1863-6D9F-D386-3272-7AE775F597AD}"/>
              </a:ext>
            </a:extLst>
          </p:cNvPr>
          <p:cNvSpPr>
            <a:spLocks noGrp="1"/>
          </p:cNvSpPr>
          <p:nvPr>
            <p:ph type="body" sz="quarter" idx="15" hasCustomPrompt="1"/>
          </p:nvPr>
        </p:nvSpPr>
        <p:spPr>
          <a:xfrm>
            <a:off x="607516" y="2931597"/>
            <a:ext cx="3948857" cy="1304769"/>
          </a:xfrm>
        </p:spPr>
        <p:txBody>
          <a:bodyPr>
            <a:noAutofit/>
          </a:bodyPr>
          <a:lstStyle>
            <a:lvl1pPr marL="0" indent="0">
              <a:buNone/>
              <a:defRPr sz="1795" b="1">
                <a:solidFill>
                  <a:schemeClr val="accent3"/>
                </a:solidFill>
              </a:defRPr>
            </a:lvl1pPr>
          </a:lstStyle>
          <a:p>
            <a:pPr lvl="0"/>
            <a:r>
              <a:rPr lang="en-US" dirty="0"/>
              <a:t>Subtitle here</a:t>
            </a:r>
          </a:p>
        </p:txBody>
      </p:sp>
      <p:cxnSp>
        <p:nvCxnSpPr>
          <p:cNvPr id="16" name="Straight Connector 15">
            <a:extLst>
              <a:ext uri="{FF2B5EF4-FFF2-40B4-BE49-F238E27FC236}">
                <a16:creationId xmlns:a16="http://schemas.microsoft.com/office/drawing/2014/main" id="{AA5D8537-3CEF-DF78-41F1-0F6312E9645F}"/>
              </a:ext>
            </a:extLst>
          </p:cNvPr>
          <p:cNvCxnSpPr>
            <a:cxnSpLocks/>
          </p:cNvCxnSpPr>
          <p:nvPr/>
        </p:nvCxnSpPr>
        <p:spPr>
          <a:xfrm>
            <a:off x="601189" y="4327723"/>
            <a:ext cx="3948857" cy="0"/>
          </a:xfrm>
          <a:prstGeom prst="line">
            <a:avLst/>
          </a:prstGeom>
          <a:ln w="158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BFE904F-D475-7593-E45F-BF79A922E831}"/>
              </a:ext>
            </a:extLst>
          </p:cNvPr>
          <p:cNvCxnSpPr>
            <a:cxnSpLocks/>
          </p:cNvCxnSpPr>
          <p:nvPr/>
        </p:nvCxnSpPr>
        <p:spPr>
          <a:xfrm>
            <a:off x="5265142" y="4327723"/>
            <a:ext cx="10327779" cy="0"/>
          </a:xfrm>
          <a:prstGeom prst="line">
            <a:avLst/>
          </a:prstGeom>
          <a:ln w="15875">
            <a:solidFill>
              <a:schemeClr val="accent3"/>
            </a:solidFill>
          </a:ln>
        </p:spPr>
        <p:style>
          <a:lnRef idx="1">
            <a:schemeClr val="accent1"/>
          </a:lnRef>
          <a:fillRef idx="0">
            <a:schemeClr val="accent1"/>
          </a:fillRef>
          <a:effectRef idx="0">
            <a:schemeClr val="accent1"/>
          </a:effectRef>
          <a:fontRef idx="minor">
            <a:schemeClr val="tx1"/>
          </a:fontRef>
        </p:style>
      </p:cxnSp>
      <p:sp>
        <p:nvSpPr>
          <p:cNvPr id="18" name="Content Placeholder 2">
            <a:extLst>
              <a:ext uri="{FF2B5EF4-FFF2-40B4-BE49-F238E27FC236}">
                <a16:creationId xmlns:a16="http://schemas.microsoft.com/office/drawing/2014/main" id="{C42A06B7-2FE2-2908-5164-0845DA34203C}"/>
              </a:ext>
            </a:extLst>
          </p:cNvPr>
          <p:cNvSpPr>
            <a:spLocks noGrp="1"/>
          </p:cNvSpPr>
          <p:nvPr>
            <p:ph idx="16" hasCustomPrompt="1"/>
          </p:nvPr>
        </p:nvSpPr>
        <p:spPr>
          <a:xfrm>
            <a:off x="5265142" y="4419078"/>
            <a:ext cx="10327779" cy="1304769"/>
          </a:xfrm>
        </p:spPr>
        <p:txBody>
          <a:bodyPr>
            <a:noAutofit/>
          </a:bodyPr>
          <a:lstStyle/>
          <a:p>
            <a:pPr lvl="0"/>
            <a:r>
              <a:rPr lang="en-US" dirty="0"/>
              <a:t>Click to add content</a:t>
            </a:r>
          </a:p>
          <a:p>
            <a:pPr lvl="1"/>
            <a:r>
              <a:rPr lang="en-US" dirty="0"/>
              <a:t>2nd level text</a:t>
            </a:r>
          </a:p>
          <a:p>
            <a:pPr lvl="2"/>
            <a:r>
              <a:rPr lang="en-US" dirty="0"/>
              <a:t>3rd level text</a:t>
            </a:r>
          </a:p>
        </p:txBody>
      </p:sp>
      <p:sp>
        <p:nvSpPr>
          <p:cNvPr id="19" name="Text Placeholder 5">
            <a:extLst>
              <a:ext uri="{FF2B5EF4-FFF2-40B4-BE49-F238E27FC236}">
                <a16:creationId xmlns:a16="http://schemas.microsoft.com/office/drawing/2014/main" id="{6F293747-E822-8B9A-B250-BD09178A5F10}"/>
              </a:ext>
            </a:extLst>
          </p:cNvPr>
          <p:cNvSpPr>
            <a:spLocks noGrp="1"/>
          </p:cNvSpPr>
          <p:nvPr>
            <p:ph type="body" sz="quarter" idx="17" hasCustomPrompt="1"/>
          </p:nvPr>
        </p:nvSpPr>
        <p:spPr>
          <a:xfrm>
            <a:off x="607516" y="4419078"/>
            <a:ext cx="3948857" cy="1304769"/>
          </a:xfrm>
        </p:spPr>
        <p:txBody>
          <a:bodyPr>
            <a:noAutofit/>
          </a:bodyPr>
          <a:lstStyle>
            <a:lvl1pPr marL="0" indent="0">
              <a:buNone/>
              <a:defRPr sz="1795" b="1">
                <a:solidFill>
                  <a:schemeClr val="accent3"/>
                </a:solidFill>
              </a:defRPr>
            </a:lvl1pPr>
          </a:lstStyle>
          <a:p>
            <a:pPr lvl="0"/>
            <a:r>
              <a:rPr lang="en-US" dirty="0"/>
              <a:t>Subtitle here</a:t>
            </a:r>
          </a:p>
        </p:txBody>
      </p:sp>
      <p:sp>
        <p:nvSpPr>
          <p:cNvPr id="4" name="Text Placeholder 7">
            <a:extLst>
              <a:ext uri="{FF2B5EF4-FFF2-40B4-BE49-F238E27FC236}">
                <a16:creationId xmlns:a16="http://schemas.microsoft.com/office/drawing/2014/main" id="{72C70445-48B0-9FD3-49CD-384BFCCB6776}"/>
              </a:ext>
            </a:extLst>
          </p:cNvPr>
          <p:cNvSpPr>
            <a:spLocks noGrp="1"/>
          </p:cNvSpPr>
          <p:nvPr>
            <p:ph type="body" sz="quarter" idx="18" hasCustomPrompt="1"/>
          </p:nvPr>
        </p:nvSpPr>
        <p:spPr>
          <a:xfrm>
            <a:off x="607517" y="5931947"/>
            <a:ext cx="14985405" cy="124588"/>
          </a:xfrm>
        </p:spPr>
        <p:txBody>
          <a:bodyPr anchor="b">
            <a:spAutoFit/>
          </a:bodyPr>
          <a:lstStyle>
            <a:lvl1pPr marL="0" indent="0">
              <a:buNone/>
              <a:defRPr sz="798">
                <a:solidFill>
                  <a:schemeClr val="tx1"/>
                </a:solidFill>
              </a:defRPr>
            </a:lvl1pPr>
          </a:lstStyle>
          <a:p>
            <a:pPr lvl="0"/>
            <a:r>
              <a:rPr lang="en-US"/>
              <a:t>Insert source or footnote here</a:t>
            </a:r>
          </a:p>
        </p:txBody>
      </p:sp>
      <p:cxnSp>
        <p:nvCxnSpPr>
          <p:cNvPr id="8" name="Straight Connector 7">
            <a:extLst>
              <a:ext uri="{FF2B5EF4-FFF2-40B4-BE49-F238E27FC236}">
                <a16:creationId xmlns:a16="http://schemas.microsoft.com/office/drawing/2014/main" id="{35EE48CC-AC3C-AD12-0F6B-6F8CB2E6EC5E}"/>
              </a:ext>
            </a:extLst>
          </p:cNvPr>
          <p:cNvCxnSpPr>
            <a:cxnSpLocks/>
          </p:cNvCxnSpPr>
          <p:nvPr/>
        </p:nvCxnSpPr>
        <p:spPr>
          <a:xfrm>
            <a:off x="601189" y="1339362"/>
            <a:ext cx="3948857" cy="0"/>
          </a:xfrm>
          <a:prstGeom prst="line">
            <a:avLst/>
          </a:prstGeom>
          <a:ln w="158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28B6686-C28E-A83C-319D-33930A551B41}"/>
              </a:ext>
            </a:extLst>
          </p:cNvPr>
          <p:cNvCxnSpPr>
            <a:cxnSpLocks/>
          </p:cNvCxnSpPr>
          <p:nvPr/>
        </p:nvCxnSpPr>
        <p:spPr>
          <a:xfrm>
            <a:off x="5265142" y="1339362"/>
            <a:ext cx="10327779" cy="0"/>
          </a:xfrm>
          <a:prstGeom prst="line">
            <a:avLst/>
          </a:prstGeom>
          <a:ln w="15875">
            <a:solidFill>
              <a:schemeClr val="accent3"/>
            </a:solidFill>
          </a:ln>
        </p:spPr>
        <p:style>
          <a:lnRef idx="1">
            <a:schemeClr val="accent1"/>
          </a:lnRef>
          <a:fillRef idx="0">
            <a:schemeClr val="accent1"/>
          </a:fillRef>
          <a:effectRef idx="0">
            <a:schemeClr val="accent1"/>
          </a:effectRef>
          <a:fontRef idx="minor">
            <a:schemeClr val="tx1"/>
          </a:fontRef>
        </p:style>
      </p:cxnSp>
      <p:pic>
        <p:nvPicPr>
          <p:cNvPr id="20" name="Cognizant Logo_rgb_rev_2023" descr="Cognizant logo reversed, SVG format">
            <a:extLst>
              <a:ext uri="{FF2B5EF4-FFF2-40B4-BE49-F238E27FC236}">
                <a16:creationId xmlns:a16="http://schemas.microsoft.com/office/drawing/2014/main" id="{8EF2B9B7-A970-B060-F759-FFA1C8972DF0}"/>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6" r="66"/>
          <a:stretch/>
        </p:blipFill>
        <p:spPr bwMode="ltGray">
          <a:xfrm>
            <a:off x="14074036" y="6437636"/>
            <a:ext cx="1555242" cy="204925"/>
          </a:xfrm>
          <a:prstGeom prst="rect">
            <a:avLst/>
          </a:prstGeom>
        </p:spPr>
      </p:pic>
    </p:spTree>
    <p:extLst>
      <p:ext uri="{BB962C8B-B14F-4D97-AF65-F5344CB8AC3E}">
        <p14:creationId xmlns:p14="http://schemas.microsoft.com/office/powerpoint/2010/main" val="1122974737"/>
      </p:ext>
    </p:extLst>
  </p:cSld>
  <p:clrMapOvr>
    <a:overrideClrMapping bg1="dk1" tx1="lt1" bg2="dk2" tx2="lt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type="twoObj" preserve="1">
  <p:cSld name="Two Content - dark">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AEB62-7BE1-5D8C-1B24-A6872199ABCA}"/>
              </a:ext>
            </a:extLst>
          </p:cNvPr>
          <p:cNvSpPr>
            <a:spLocks noGrp="1"/>
          </p:cNvSpPr>
          <p:nvPr>
            <p:ph type="title" hasCustomPrompt="1"/>
          </p:nvPr>
        </p:nvSpPr>
        <p:spPr/>
        <p:txBody>
          <a:bodyPr/>
          <a:lstStyle/>
          <a:p>
            <a:r>
              <a:rPr lang="en-US" dirty="0"/>
              <a:t>Click to add title</a:t>
            </a:r>
          </a:p>
        </p:txBody>
      </p:sp>
      <p:sp>
        <p:nvSpPr>
          <p:cNvPr id="3" name="Content Placeholder 2">
            <a:extLst>
              <a:ext uri="{FF2B5EF4-FFF2-40B4-BE49-F238E27FC236}">
                <a16:creationId xmlns:a16="http://schemas.microsoft.com/office/drawing/2014/main" id="{F3764D86-105F-2A88-55B5-2DAECBD3E8E3}"/>
              </a:ext>
            </a:extLst>
          </p:cNvPr>
          <p:cNvSpPr>
            <a:spLocks noGrp="1"/>
          </p:cNvSpPr>
          <p:nvPr>
            <p:ph sz="half" idx="1" hasCustomPrompt="1"/>
          </p:nvPr>
        </p:nvSpPr>
        <p:spPr>
          <a:xfrm>
            <a:off x="607517" y="1441072"/>
            <a:ext cx="6925687" cy="4560359"/>
          </a:xfrm>
        </p:spPr>
        <p:txBody>
          <a:bodyPr/>
          <a:lstStyle/>
          <a:p>
            <a:pPr lvl="0"/>
            <a:r>
              <a:rPr lang="en-US" dirty="0"/>
              <a:t>Click to add content</a:t>
            </a:r>
          </a:p>
          <a:p>
            <a:pPr lvl="1"/>
            <a:r>
              <a:rPr lang="en-US" dirty="0"/>
              <a:t>2nd level text</a:t>
            </a:r>
          </a:p>
          <a:p>
            <a:pPr lvl="2"/>
            <a:r>
              <a:rPr lang="en-US" dirty="0"/>
              <a:t>3rd level text</a:t>
            </a:r>
          </a:p>
          <a:p>
            <a:pPr lvl="3"/>
            <a:r>
              <a:rPr lang="en-US" dirty="0"/>
              <a:t>4th level text</a:t>
            </a:r>
          </a:p>
          <a:p>
            <a:pPr lvl="4"/>
            <a:r>
              <a:rPr lang="en-US" dirty="0"/>
              <a:t>5th level text</a:t>
            </a:r>
          </a:p>
        </p:txBody>
      </p:sp>
      <p:sp>
        <p:nvSpPr>
          <p:cNvPr id="4" name="Content Placeholder 3">
            <a:extLst>
              <a:ext uri="{FF2B5EF4-FFF2-40B4-BE49-F238E27FC236}">
                <a16:creationId xmlns:a16="http://schemas.microsoft.com/office/drawing/2014/main" id="{14AB8798-DFE7-49BE-4E9F-920D1EB6D54B}"/>
              </a:ext>
            </a:extLst>
          </p:cNvPr>
          <p:cNvSpPr>
            <a:spLocks noGrp="1"/>
          </p:cNvSpPr>
          <p:nvPr>
            <p:ph sz="half" idx="2" hasCustomPrompt="1"/>
          </p:nvPr>
        </p:nvSpPr>
        <p:spPr>
          <a:xfrm>
            <a:off x="8667234" y="1441072"/>
            <a:ext cx="6925687" cy="4560359"/>
          </a:xfrm>
        </p:spPr>
        <p:txBody>
          <a:bodyPr/>
          <a:lstStyle/>
          <a:p>
            <a:pPr lvl="0"/>
            <a:r>
              <a:rPr lang="en-US" dirty="0"/>
              <a:t>Click to add content</a:t>
            </a:r>
          </a:p>
          <a:p>
            <a:pPr lvl="1"/>
            <a:r>
              <a:rPr lang="en-US" dirty="0"/>
              <a:t>2nd level text</a:t>
            </a:r>
          </a:p>
          <a:p>
            <a:pPr lvl="2"/>
            <a:r>
              <a:rPr lang="en-US" dirty="0"/>
              <a:t>3rd level text</a:t>
            </a:r>
          </a:p>
          <a:p>
            <a:pPr lvl="3"/>
            <a:r>
              <a:rPr lang="en-US" dirty="0"/>
              <a:t>4th level text</a:t>
            </a:r>
          </a:p>
          <a:p>
            <a:pPr lvl="4"/>
            <a:r>
              <a:rPr lang="en-US" dirty="0"/>
              <a:t>5th level text</a:t>
            </a:r>
          </a:p>
        </p:txBody>
      </p:sp>
      <p:sp>
        <p:nvSpPr>
          <p:cNvPr id="5" name="Date Placeholder 4">
            <a:extLst>
              <a:ext uri="{FF2B5EF4-FFF2-40B4-BE49-F238E27FC236}">
                <a16:creationId xmlns:a16="http://schemas.microsoft.com/office/drawing/2014/main" id="{F095D326-A1CD-53C0-6E4B-3792BB1FD4A9}"/>
              </a:ext>
            </a:extLst>
          </p:cNvPr>
          <p:cNvSpPr>
            <a:spLocks noGrp="1"/>
          </p:cNvSpPr>
          <p:nvPr>
            <p:ph type="dt" sz="half" idx="10"/>
          </p:nvPr>
        </p:nvSpPr>
        <p:spPr/>
        <p:txBody>
          <a:bodyPr/>
          <a:lstStyle/>
          <a:p>
            <a:fld id="{93B28A36-1925-7444-A23C-A0E414D27D50}" type="datetime1">
              <a:rPr lang="en-US" smtClean="0"/>
              <a:t>7/29/2025</a:t>
            </a:fld>
            <a:endParaRPr lang="en-US" dirty="0"/>
          </a:p>
        </p:txBody>
      </p:sp>
      <p:sp>
        <p:nvSpPr>
          <p:cNvPr id="9" name="Footer Placeholder 8">
            <a:extLst>
              <a:ext uri="{FF2B5EF4-FFF2-40B4-BE49-F238E27FC236}">
                <a16:creationId xmlns:a16="http://schemas.microsoft.com/office/drawing/2014/main" id="{52D2E00C-B7D1-9930-4311-FC69249A0E4C}"/>
              </a:ext>
            </a:extLst>
          </p:cNvPr>
          <p:cNvSpPr>
            <a:spLocks noGrp="1"/>
          </p:cNvSpPr>
          <p:nvPr>
            <p:ph type="ftr" sz="quarter" idx="11"/>
          </p:nvPr>
        </p:nvSpPr>
        <p:spPr/>
        <p:txBody>
          <a:bodyPr/>
          <a:lstStyle/>
          <a:p>
            <a:r>
              <a:rPr lang="en-US" dirty="0"/>
              <a:t>© 2024 Cognizant | Private</a:t>
            </a:r>
          </a:p>
        </p:txBody>
      </p:sp>
      <p:sp>
        <p:nvSpPr>
          <p:cNvPr id="10" name="Slide Number Placeholder 9">
            <a:extLst>
              <a:ext uri="{FF2B5EF4-FFF2-40B4-BE49-F238E27FC236}">
                <a16:creationId xmlns:a16="http://schemas.microsoft.com/office/drawing/2014/main" id="{2270ADC6-D307-E812-97FA-15F07F1166A3}"/>
              </a:ext>
            </a:extLst>
          </p:cNvPr>
          <p:cNvSpPr>
            <a:spLocks noGrp="1"/>
          </p:cNvSpPr>
          <p:nvPr>
            <p:ph type="sldNum" sz="quarter" idx="12"/>
          </p:nvPr>
        </p:nvSpPr>
        <p:spPr/>
        <p:txBody>
          <a:bodyPr/>
          <a:lstStyle/>
          <a:p>
            <a:fld id="{38826FC0-333C-E549-9FA3-0EE43DF298A3}" type="slidenum">
              <a:rPr lang="en-US" smtClean="0"/>
              <a:pPr/>
              <a:t>‹#›</a:t>
            </a:fld>
            <a:endParaRPr lang="en-US" dirty="0"/>
          </a:p>
        </p:txBody>
      </p:sp>
      <p:cxnSp>
        <p:nvCxnSpPr>
          <p:cNvPr id="7" name="Straight Connector 6">
            <a:extLst>
              <a:ext uri="{FF2B5EF4-FFF2-40B4-BE49-F238E27FC236}">
                <a16:creationId xmlns:a16="http://schemas.microsoft.com/office/drawing/2014/main" id="{E37B872B-0E81-EACD-CA82-14E1DB182F48}"/>
              </a:ext>
            </a:extLst>
          </p:cNvPr>
          <p:cNvCxnSpPr>
            <a:cxnSpLocks/>
          </p:cNvCxnSpPr>
          <p:nvPr/>
        </p:nvCxnSpPr>
        <p:spPr>
          <a:xfrm>
            <a:off x="8100219" y="1441073"/>
            <a:ext cx="0" cy="4560359"/>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 name="Cognizant Logo_rgb_rev_2023" descr="Cognizant logo reversed, SVG format">
            <a:extLst>
              <a:ext uri="{FF2B5EF4-FFF2-40B4-BE49-F238E27FC236}">
                <a16:creationId xmlns:a16="http://schemas.microsoft.com/office/drawing/2014/main" id="{FC29E878-865C-DE37-D860-F62A7822B47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6" r="66"/>
          <a:stretch/>
        </p:blipFill>
        <p:spPr bwMode="ltGray">
          <a:xfrm>
            <a:off x="14074036" y="6437636"/>
            <a:ext cx="1555242" cy="204925"/>
          </a:xfrm>
          <a:prstGeom prst="rect">
            <a:avLst/>
          </a:prstGeom>
        </p:spPr>
      </p:pic>
    </p:spTree>
    <p:extLst>
      <p:ext uri="{BB962C8B-B14F-4D97-AF65-F5344CB8AC3E}">
        <p14:creationId xmlns:p14="http://schemas.microsoft.com/office/powerpoint/2010/main" val="2036684699"/>
      </p:ext>
    </p:extLst>
  </p:cSld>
  <p:clrMapOvr>
    <a:overrideClrMapping bg1="dk1" tx1="lt1" bg2="dk2" tx2="lt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 dark">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46507-4F3C-6F06-CC64-DCB416815963}"/>
              </a:ext>
            </a:extLst>
          </p:cNvPr>
          <p:cNvSpPr>
            <a:spLocks noGrp="1"/>
          </p:cNvSpPr>
          <p:nvPr>
            <p:ph type="title" hasCustomPrompt="1"/>
          </p:nvPr>
        </p:nvSpPr>
        <p:spPr>
          <a:xfrm>
            <a:off x="607517" y="456036"/>
            <a:ext cx="14985405" cy="331553"/>
          </a:xfrm>
        </p:spPr>
        <p:txBody>
          <a:bodyPr anchor="t"/>
          <a:lstStyle>
            <a:lvl1pPr>
              <a:defRPr sz="2394"/>
            </a:lvl1pPr>
          </a:lstStyle>
          <a:p>
            <a:r>
              <a:rPr lang="en-US" dirty="0"/>
              <a:t>Click to add title</a:t>
            </a:r>
          </a:p>
        </p:txBody>
      </p:sp>
      <p:sp>
        <p:nvSpPr>
          <p:cNvPr id="3" name="Content Placeholder 2">
            <a:extLst>
              <a:ext uri="{FF2B5EF4-FFF2-40B4-BE49-F238E27FC236}">
                <a16:creationId xmlns:a16="http://schemas.microsoft.com/office/drawing/2014/main" id="{9521B89B-1396-CE54-BDAC-657C3A1FCF13}"/>
              </a:ext>
            </a:extLst>
          </p:cNvPr>
          <p:cNvSpPr>
            <a:spLocks noGrp="1"/>
          </p:cNvSpPr>
          <p:nvPr>
            <p:ph idx="1" hasCustomPrompt="1"/>
          </p:nvPr>
        </p:nvSpPr>
        <p:spPr>
          <a:xfrm>
            <a:off x="8100219" y="1444113"/>
            <a:ext cx="7492703" cy="4651566"/>
          </a:xfrm>
        </p:spPr>
        <p:txBody>
          <a:bodyPr>
            <a:noAutofit/>
          </a:bodyPr>
          <a:lstStyle>
            <a:lvl1pPr marL="0" indent="0">
              <a:buNone/>
              <a:defRPr sz="1596"/>
            </a:lvl1pPr>
            <a:lvl2pPr>
              <a:defRPr sz="1397"/>
            </a:lvl2pPr>
            <a:lvl3pPr>
              <a:defRPr sz="1197"/>
            </a:lvl3pPr>
            <a:lvl4pPr>
              <a:defRPr sz="1097"/>
            </a:lvl4pPr>
            <a:lvl5pPr>
              <a:defRPr sz="1097"/>
            </a:lvl5pPr>
            <a:lvl6pPr>
              <a:defRPr sz="1995"/>
            </a:lvl6pPr>
            <a:lvl7pPr>
              <a:defRPr sz="1995"/>
            </a:lvl7pPr>
            <a:lvl8pPr>
              <a:defRPr sz="1995"/>
            </a:lvl8pPr>
            <a:lvl9pPr>
              <a:defRPr sz="1995"/>
            </a:lvl9pPr>
          </a:lstStyle>
          <a:p>
            <a:pPr marL="182423" marR="0" lvl="0" indent="-182423" algn="l" defTabSz="912114" rtl="0" eaLnBrk="1" fontAlgn="auto" latinLnBrk="0" hangingPunct="1">
              <a:lnSpc>
                <a:spcPct val="110000"/>
              </a:lnSpc>
              <a:spcBef>
                <a:spcPts val="599"/>
              </a:spcBef>
              <a:spcAft>
                <a:spcPts val="0"/>
              </a:spcAft>
              <a:buClr>
                <a:schemeClr val="tx1"/>
              </a:buClr>
              <a:buSzTx/>
              <a:buFont typeface="Arial" panose="020B0604020202020204" pitchFamily="34" charset="0"/>
              <a:buChar char="•"/>
              <a:tabLst/>
              <a:defRPr/>
            </a:pPr>
            <a:r>
              <a:rPr lang="en-US" dirty="0"/>
              <a:t>Click to add content</a:t>
            </a:r>
          </a:p>
          <a:p>
            <a:pPr lvl="1"/>
            <a:r>
              <a:rPr lang="en-US" dirty="0"/>
              <a:t>2nd level text</a:t>
            </a:r>
          </a:p>
          <a:p>
            <a:pPr lvl="2"/>
            <a:r>
              <a:rPr lang="en-US" dirty="0"/>
              <a:t>3rd level text</a:t>
            </a:r>
          </a:p>
          <a:p>
            <a:pPr lvl="3"/>
            <a:r>
              <a:rPr lang="en-US" dirty="0"/>
              <a:t>4th level text</a:t>
            </a:r>
          </a:p>
          <a:p>
            <a:pPr lvl="4"/>
            <a:r>
              <a:rPr lang="en-US" dirty="0"/>
              <a:t>5th level text</a:t>
            </a:r>
          </a:p>
        </p:txBody>
      </p:sp>
      <p:sp>
        <p:nvSpPr>
          <p:cNvPr id="4" name="Text Placeholder 3">
            <a:extLst>
              <a:ext uri="{FF2B5EF4-FFF2-40B4-BE49-F238E27FC236}">
                <a16:creationId xmlns:a16="http://schemas.microsoft.com/office/drawing/2014/main" id="{68C39DE7-C187-B4C9-7F93-CF29330E94C1}"/>
              </a:ext>
            </a:extLst>
          </p:cNvPr>
          <p:cNvSpPr>
            <a:spLocks noGrp="1"/>
          </p:cNvSpPr>
          <p:nvPr>
            <p:ph type="body" sz="half" idx="2" hasCustomPrompt="1"/>
          </p:nvPr>
        </p:nvSpPr>
        <p:spPr>
          <a:xfrm>
            <a:off x="607515" y="1444113"/>
            <a:ext cx="6318171" cy="4651566"/>
          </a:xfrm>
        </p:spPr>
        <p:txBody>
          <a:bodyPr/>
          <a:lstStyle>
            <a:lvl1pPr marL="0" indent="0">
              <a:buNone/>
              <a:defRPr sz="1596" b="1">
                <a:solidFill>
                  <a:schemeClr val="accent3"/>
                </a:solidFill>
              </a:defRPr>
            </a:lvl1pPr>
            <a:lvl2pPr marL="456057" indent="0">
              <a:buNone/>
              <a:defRPr sz="1397"/>
            </a:lvl2pPr>
            <a:lvl3pPr marL="912114" indent="0">
              <a:buNone/>
              <a:defRPr sz="1197"/>
            </a:lvl3pPr>
            <a:lvl4pPr marL="1368171" indent="0">
              <a:buNone/>
              <a:defRPr sz="998"/>
            </a:lvl4pPr>
            <a:lvl5pPr marL="1824228" indent="0">
              <a:buNone/>
              <a:defRPr sz="998"/>
            </a:lvl5pPr>
            <a:lvl6pPr marL="2280285" indent="0">
              <a:buNone/>
              <a:defRPr sz="998"/>
            </a:lvl6pPr>
            <a:lvl7pPr marL="2736342" indent="0">
              <a:buNone/>
              <a:defRPr sz="998"/>
            </a:lvl7pPr>
            <a:lvl8pPr marL="3192399" indent="0">
              <a:buNone/>
              <a:defRPr sz="998"/>
            </a:lvl8pPr>
            <a:lvl9pPr marL="3648456" indent="0">
              <a:buNone/>
              <a:defRPr sz="998"/>
            </a:lvl9pPr>
          </a:lstStyle>
          <a:p>
            <a:pPr lvl="0"/>
            <a:r>
              <a:rPr lang="en-US" dirty="0"/>
              <a:t>Click to edit caption</a:t>
            </a:r>
          </a:p>
        </p:txBody>
      </p:sp>
      <p:sp>
        <p:nvSpPr>
          <p:cNvPr id="5" name="Date Placeholder 4">
            <a:extLst>
              <a:ext uri="{FF2B5EF4-FFF2-40B4-BE49-F238E27FC236}">
                <a16:creationId xmlns:a16="http://schemas.microsoft.com/office/drawing/2014/main" id="{35724D44-8249-FD9B-C453-3AE49B5F4FF2}"/>
              </a:ext>
            </a:extLst>
          </p:cNvPr>
          <p:cNvSpPr>
            <a:spLocks noGrp="1"/>
          </p:cNvSpPr>
          <p:nvPr>
            <p:ph type="dt" sz="half" idx="10"/>
          </p:nvPr>
        </p:nvSpPr>
        <p:spPr/>
        <p:txBody>
          <a:bodyPr/>
          <a:lstStyle/>
          <a:p>
            <a:fld id="{F201B2EF-4305-1641-9FC3-B27A37707FB8}" type="datetime1">
              <a:rPr lang="en-US" smtClean="0"/>
              <a:t>7/29/2025</a:t>
            </a:fld>
            <a:endParaRPr lang="en-US" dirty="0"/>
          </a:p>
        </p:txBody>
      </p:sp>
      <p:sp>
        <p:nvSpPr>
          <p:cNvPr id="9" name="Footer Placeholder 8">
            <a:extLst>
              <a:ext uri="{FF2B5EF4-FFF2-40B4-BE49-F238E27FC236}">
                <a16:creationId xmlns:a16="http://schemas.microsoft.com/office/drawing/2014/main" id="{FC414F21-A578-2B13-3FC0-80CE780DACE8}"/>
              </a:ext>
            </a:extLst>
          </p:cNvPr>
          <p:cNvSpPr>
            <a:spLocks noGrp="1"/>
          </p:cNvSpPr>
          <p:nvPr>
            <p:ph type="ftr" sz="quarter" idx="11"/>
          </p:nvPr>
        </p:nvSpPr>
        <p:spPr/>
        <p:txBody>
          <a:bodyPr/>
          <a:lstStyle/>
          <a:p>
            <a:r>
              <a:rPr lang="en-US" dirty="0"/>
              <a:t>© 2024 Cognizant | Private</a:t>
            </a:r>
          </a:p>
        </p:txBody>
      </p:sp>
      <p:sp>
        <p:nvSpPr>
          <p:cNvPr id="10" name="Slide Number Placeholder 9">
            <a:extLst>
              <a:ext uri="{FF2B5EF4-FFF2-40B4-BE49-F238E27FC236}">
                <a16:creationId xmlns:a16="http://schemas.microsoft.com/office/drawing/2014/main" id="{0594F499-4E58-F60A-D1FE-CA8DBFA3324D}"/>
              </a:ext>
            </a:extLst>
          </p:cNvPr>
          <p:cNvSpPr>
            <a:spLocks noGrp="1"/>
          </p:cNvSpPr>
          <p:nvPr>
            <p:ph type="sldNum" sz="quarter" idx="12"/>
          </p:nvPr>
        </p:nvSpPr>
        <p:spPr/>
        <p:txBody>
          <a:bodyPr/>
          <a:lstStyle/>
          <a:p>
            <a:fld id="{38826FC0-333C-E549-9FA3-0EE43DF298A3}" type="slidenum">
              <a:rPr lang="en-US" smtClean="0"/>
              <a:pPr/>
              <a:t>‹#›</a:t>
            </a:fld>
            <a:endParaRPr lang="en-US" dirty="0"/>
          </a:p>
        </p:txBody>
      </p:sp>
      <p:pic>
        <p:nvPicPr>
          <p:cNvPr id="7" name="Cognizant Logo_rgb_rev_2023" descr="Cognizant logo reversed, SVG format">
            <a:extLst>
              <a:ext uri="{FF2B5EF4-FFF2-40B4-BE49-F238E27FC236}">
                <a16:creationId xmlns:a16="http://schemas.microsoft.com/office/drawing/2014/main" id="{C4BD05FC-72E2-D49F-5723-85E3F31D26FF}"/>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6" r="66"/>
          <a:stretch/>
        </p:blipFill>
        <p:spPr bwMode="ltGray">
          <a:xfrm>
            <a:off x="14074036" y="6437636"/>
            <a:ext cx="1555242" cy="204925"/>
          </a:xfrm>
          <a:prstGeom prst="rect">
            <a:avLst/>
          </a:prstGeom>
        </p:spPr>
      </p:pic>
    </p:spTree>
    <p:extLst>
      <p:ext uri="{BB962C8B-B14F-4D97-AF65-F5344CB8AC3E}">
        <p14:creationId xmlns:p14="http://schemas.microsoft.com/office/powerpoint/2010/main" val="4028391651"/>
      </p:ext>
    </p:extLst>
  </p:cSld>
  <p:clrMapOvr>
    <a:overrideClrMapping bg1="dk1" tx1="lt1" bg2="dk2" tx2="lt2" accent1="accent1" accent2="accent2" accent3="accent3" accent4="accent4" accent5="accent5" accent6="accent6" hlink="hlink" folHlink="folHlink"/>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 dark">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8CFF2-1ECE-33A6-68A7-0317E0C84DFC}"/>
              </a:ext>
            </a:extLst>
          </p:cNvPr>
          <p:cNvSpPr>
            <a:spLocks noGrp="1"/>
          </p:cNvSpPr>
          <p:nvPr>
            <p:ph type="title" hasCustomPrompt="1"/>
          </p:nvPr>
        </p:nvSpPr>
        <p:spPr>
          <a:xfrm>
            <a:off x="607517" y="456036"/>
            <a:ext cx="14985405" cy="331553"/>
          </a:xfrm>
        </p:spPr>
        <p:txBody>
          <a:bodyPr anchor="t"/>
          <a:lstStyle>
            <a:lvl1pPr>
              <a:defRPr sz="2394"/>
            </a:lvl1pPr>
          </a:lstStyle>
          <a:p>
            <a:r>
              <a:rPr lang="en-US" dirty="0"/>
              <a:t>Click to add title</a:t>
            </a:r>
          </a:p>
        </p:txBody>
      </p:sp>
      <p:sp>
        <p:nvSpPr>
          <p:cNvPr id="3" name="Picture Placeholder 2">
            <a:extLst>
              <a:ext uri="{FF2B5EF4-FFF2-40B4-BE49-F238E27FC236}">
                <a16:creationId xmlns:a16="http://schemas.microsoft.com/office/drawing/2014/main" id="{B2C56658-0960-E18E-D91E-AA04D27572E7}"/>
              </a:ext>
            </a:extLst>
          </p:cNvPr>
          <p:cNvSpPr>
            <a:spLocks noGrp="1"/>
          </p:cNvSpPr>
          <p:nvPr>
            <p:ph type="pic" idx="1" hasCustomPrompt="1"/>
          </p:nvPr>
        </p:nvSpPr>
        <p:spPr>
          <a:xfrm>
            <a:off x="8100219" y="1444113"/>
            <a:ext cx="7492703" cy="4651565"/>
          </a:xfrm>
          <a:solidFill>
            <a:srgbClr val="ECECEB"/>
          </a:solidFill>
        </p:spPr>
        <p:txBody>
          <a:bodyPr bIns="640080" anchor="ctr">
            <a:normAutofit/>
          </a:bodyPr>
          <a:lstStyle>
            <a:lvl1pPr marL="0" indent="0" algn="ctr">
              <a:buNone/>
              <a:defRPr sz="1197">
                <a:solidFill>
                  <a:schemeClr val="bg1"/>
                </a:solidFill>
              </a:defRPr>
            </a:lvl1pPr>
            <a:lvl2pPr marL="456057" indent="0">
              <a:buNone/>
              <a:defRPr sz="2793"/>
            </a:lvl2pPr>
            <a:lvl3pPr marL="912114" indent="0">
              <a:buNone/>
              <a:defRPr sz="2394"/>
            </a:lvl3pPr>
            <a:lvl4pPr marL="1368171" indent="0">
              <a:buNone/>
              <a:defRPr sz="1995"/>
            </a:lvl4pPr>
            <a:lvl5pPr marL="1824228" indent="0">
              <a:buNone/>
              <a:defRPr sz="1995"/>
            </a:lvl5pPr>
            <a:lvl6pPr marL="2280285" indent="0">
              <a:buNone/>
              <a:defRPr sz="1995"/>
            </a:lvl6pPr>
            <a:lvl7pPr marL="2736342" indent="0">
              <a:buNone/>
              <a:defRPr sz="1995"/>
            </a:lvl7pPr>
            <a:lvl8pPr marL="3192399" indent="0">
              <a:buNone/>
              <a:defRPr sz="1995"/>
            </a:lvl8pPr>
            <a:lvl9pPr marL="3648456" indent="0">
              <a:buNone/>
              <a:defRPr sz="1995"/>
            </a:lvl9pPr>
          </a:lstStyle>
          <a:p>
            <a:r>
              <a:rPr lang="en-US" dirty="0"/>
              <a:t>Click icon, drag, or paste to add picture</a:t>
            </a:r>
          </a:p>
        </p:txBody>
      </p:sp>
      <p:sp>
        <p:nvSpPr>
          <p:cNvPr id="4" name="Text Placeholder 3">
            <a:extLst>
              <a:ext uri="{FF2B5EF4-FFF2-40B4-BE49-F238E27FC236}">
                <a16:creationId xmlns:a16="http://schemas.microsoft.com/office/drawing/2014/main" id="{8801F393-8308-0D1E-52A2-FC57E4512CCF}"/>
              </a:ext>
            </a:extLst>
          </p:cNvPr>
          <p:cNvSpPr>
            <a:spLocks noGrp="1"/>
          </p:cNvSpPr>
          <p:nvPr>
            <p:ph type="body" sz="half" idx="2" hasCustomPrompt="1"/>
          </p:nvPr>
        </p:nvSpPr>
        <p:spPr>
          <a:xfrm>
            <a:off x="607515" y="1444113"/>
            <a:ext cx="6318171" cy="4651566"/>
          </a:xfrm>
        </p:spPr>
        <p:txBody>
          <a:bodyPr/>
          <a:lstStyle>
            <a:lvl1pPr marL="0" indent="0">
              <a:buNone/>
              <a:defRPr sz="1596" b="1">
                <a:solidFill>
                  <a:schemeClr val="accent3"/>
                </a:solidFill>
              </a:defRPr>
            </a:lvl1pPr>
            <a:lvl2pPr marL="456057" indent="0">
              <a:buNone/>
              <a:defRPr sz="1397"/>
            </a:lvl2pPr>
            <a:lvl3pPr marL="912114" indent="0">
              <a:buNone/>
              <a:defRPr sz="1197"/>
            </a:lvl3pPr>
            <a:lvl4pPr marL="1368171" indent="0">
              <a:buNone/>
              <a:defRPr sz="998"/>
            </a:lvl4pPr>
            <a:lvl5pPr marL="1824228" indent="0">
              <a:buNone/>
              <a:defRPr sz="998"/>
            </a:lvl5pPr>
            <a:lvl6pPr marL="2280285" indent="0">
              <a:buNone/>
              <a:defRPr sz="998"/>
            </a:lvl6pPr>
            <a:lvl7pPr marL="2736342" indent="0">
              <a:buNone/>
              <a:defRPr sz="998"/>
            </a:lvl7pPr>
            <a:lvl8pPr marL="3192399" indent="0">
              <a:buNone/>
              <a:defRPr sz="998"/>
            </a:lvl8pPr>
            <a:lvl9pPr marL="3648456" indent="0">
              <a:buNone/>
              <a:defRPr sz="998"/>
            </a:lvl9pPr>
          </a:lstStyle>
          <a:p>
            <a:pPr lvl="0"/>
            <a:r>
              <a:rPr lang="en-US" dirty="0"/>
              <a:t>Click to edit caption</a:t>
            </a:r>
          </a:p>
        </p:txBody>
      </p:sp>
      <p:sp>
        <p:nvSpPr>
          <p:cNvPr id="5" name="Date Placeholder 4">
            <a:extLst>
              <a:ext uri="{FF2B5EF4-FFF2-40B4-BE49-F238E27FC236}">
                <a16:creationId xmlns:a16="http://schemas.microsoft.com/office/drawing/2014/main" id="{380241F3-9135-92CE-6A1A-5BE0AECC9970}"/>
              </a:ext>
            </a:extLst>
          </p:cNvPr>
          <p:cNvSpPr>
            <a:spLocks noGrp="1"/>
          </p:cNvSpPr>
          <p:nvPr>
            <p:ph type="dt" sz="half" idx="10"/>
          </p:nvPr>
        </p:nvSpPr>
        <p:spPr/>
        <p:txBody>
          <a:bodyPr/>
          <a:lstStyle/>
          <a:p>
            <a:fld id="{7F9FA7AC-0CA4-A94F-B9AD-913C6E27D52C}" type="datetime1">
              <a:rPr lang="en-US" smtClean="0"/>
              <a:t>7/29/2025</a:t>
            </a:fld>
            <a:endParaRPr lang="en-US" dirty="0"/>
          </a:p>
        </p:txBody>
      </p:sp>
      <p:sp>
        <p:nvSpPr>
          <p:cNvPr id="9" name="Footer Placeholder 8">
            <a:extLst>
              <a:ext uri="{FF2B5EF4-FFF2-40B4-BE49-F238E27FC236}">
                <a16:creationId xmlns:a16="http://schemas.microsoft.com/office/drawing/2014/main" id="{188FFC8B-A41D-691D-C8C9-0C363B1FD284}"/>
              </a:ext>
            </a:extLst>
          </p:cNvPr>
          <p:cNvSpPr>
            <a:spLocks noGrp="1"/>
          </p:cNvSpPr>
          <p:nvPr>
            <p:ph type="ftr" sz="quarter" idx="11"/>
          </p:nvPr>
        </p:nvSpPr>
        <p:spPr/>
        <p:txBody>
          <a:bodyPr/>
          <a:lstStyle/>
          <a:p>
            <a:r>
              <a:rPr lang="en-US" dirty="0"/>
              <a:t>© 2024 Cognizant | Private</a:t>
            </a:r>
          </a:p>
        </p:txBody>
      </p:sp>
      <p:sp>
        <p:nvSpPr>
          <p:cNvPr id="10" name="Slide Number Placeholder 9">
            <a:extLst>
              <a:ext uri="{FF2B5EF4-FFF2-40B4-BE49-F238E27FC236}">
                <a16:creationId xmlns:a16="http://schemas.microsoft.com/office/drawing/2014/main" id="{B0EC0125-3406-DCE1-A443-16278DF39252}"/>
              </a:ext>
            </a:extLst>
          </p:cNvPr>
          <p:cNvSpPr>
            <a:spLocks noGrp="1"/>
          </p:cNvSpPr>
          <p:nvPr>
            <p:ph type="sldNum" sz="quarter" idx="12"/>
          </p:nvPr>
        </p:nvSpPr>
        <p:spPr/>
        <p:txBody>
          <a:bodyPr/>
          <a:lstStyle/>
          <a:p>
            <a:fld id="{38826FC0-333C-E549-9FA3-0EE43DF298A3}" type="slidenum">
              <a:rPr lang="en-US" smtClean="0"/>
              <a:pPr/>
              <a:t>‹#›</a:t>
            </a:fld>
            <a:endParaRPr lang="en-US" dirty="0"/>
          </a:p>
        </p:txBody>
      </p:sp>
      <p:pic>
        <p:nvPicPr>
          <p:cNvPr id="7" name="Cognizant Logo_rgb_rev_2023" descr="Cognizant logo reversed, SVG format">
            <a:extLst>
              <a:ext uri="{FF2B5EF4-FFF2-40B4-BE49-F238E27FC236}">
                <a16:creationId xmlns:a16="http://schemas.microsoft.com/office/drawing/2014/main" id="{0967F69A-1700-3CED-CEEE-EDC58785000F}"/>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6" r="66"/>
          <a:stretch/>
        </p:blipFill>
        <p:spPr bwMode="ltGray">
          <a:xfrm>
            <a:off x="14074036" y="6437636"/>
            <a:ext cx="1555242" cy="204925"/>
          </a:xfrm>
          <a:prstGeom prst="rect">
            <a:avLst/>
          </a:prstGeom>
        </p:spPr>
      </p:pic>
    </p:spTree>
    <p:extLst>
      <p:ext uri="{BB962C8B-B14F-4D97-AF65-F5344CB8AC3E}">
        <p14:creationId xmlns:p14="http://schemas.microsoft.com/office/powerpoint/2010/main" val="2887558208"/>
      </p:ext>
    </p:extLst>
  </p:cSld>
  <p:clrMapOvr>
    <a:overrideClrMapping bg1="dk1" tx1="lt1" bg2="dk2" tx2="lt2" accent1="accent1" accent2="accent2" accent3="accent3" accent4="accent4" accent5="accent5" accent6="accent6" hlink="hlink" folHlink="folHlink"/>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p:cSld name="Statement - dark">
    <p:bg>
      <p:bgPr>
        <a:solidFill>
          <a:schemeClr val="bg1"/>
        </a:solidFill>
        <a:effectLst/>
      </p:bgPr>
    </p:bg>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98BC2B5B-70BA-CE41-9C8E-4A1C418D7D8E}"/>
              </a:ext>
            </a:extLst>
          </p:cNvPr>
          <p:cNvSpPr>
            <a:spLocks noGrp="1"/>
          </p:cNvSpPr>
          <p:nvPr>
            <p:ph type="body" sz="quarter" idx="13" hasCustomPrompt="1"/>
          </p:nvPr>
        </p:nvSpPr>
        <p:spPr>
          <a:xfrm>
            <a:off x="1336536" y="3420269"/>
            <a:ext cx="11758818" cy="1496368"/>
          </a:xfrm>
          <a:prstGeom prst="rect">
            <a:avLst/>
          </a:prstGeom>
        </p:spPr>
        <p:txBody>
          <a:bodyPr>
            <a:noAutofit/>
          </a:bodyPr>
          <a:lstStyle>
            <a:lvl1pPr marL="0" indent="0">
              <a:buNone/>
              <a:defRPr>
                <a:solidFill>
                  <a:schemeClr val="accent3"/>
                </a:solidFill>
              </a:defRPr>
            </a:lvl1pPr>
            <a:lvl2pPr marL="456057" indent="0">
              <a:buNone/>
              <a:defRPr>
                <a:solidFill>
                  <a:schemeClr val="accent5"/>
                </a:solidFill>
              </a:defRPr>
            </a:lvl2pPr>
            <a:lvl3pPr marL="912114" indent="0">
              <a:buNone/>
              <a:defRPr>
                <a:solidFill>
                  <a:schemeClr val="accent3"/>
                </a:solidFill>
              </a:defRPr>
            </a:lvl3pPr>
            <a:lvl4pPr marL="1368171" indent="0">
              <a:buNone/>
              <a:defRPr>
                <a:solidFill>
                  <a:schemeClr val="accent3"/>
                </a:solidFill>
              </a:defRPr>
            </a:lvl4pPr>
            <a:lvl5pPr marL="1824228" indent="0">
              <a:buNone/>
              <a:defRPr>
                <a:solidFill>
                  <a:schemeClr val="accent3"/>
                </a:solidFill>
              </a:defRPr>
            </a:lvl5pPr>
          </a:lstStyle>
          <a:p>
            <a:pPr lvl="0"/>
            <a:r>
              <a:rPr lang="en-US"/>
              <a:t>Attributor name is 16pt Arial</a:t>
            </a:r>
          </a:p>
        </p:txBody>
      </p:sp>
      <p:sp>
        <p:nvSpPr>
          <p:cNvPr id="13" name="Title 1">
            <a:extLst>
              <a:ext uri="{FF2B5EF4-FFF2-40B4-BE49-F238E27FC236}">
                <a16:creationId xmlns:a16="http://schemas.microsoft.com/office/drawing/2014/main" id="{0A13EBB4-2E96-D446-A07D-04B750732870}"/>
              </a:ext>
            </a:extLst>
          </p:cNvPr>
          <p:cNvSpPr>
            <a:spLocks noGrp="1"/>
          </p:cNvSpPr>
          <p:nvPr>
            <p:ph type="ctrTitle" hasCustomPrompt="1"/>
          </p:nvPr>
        </p:nvSpPr>
        <p:spPr>
          <a:xfrm>
            <a:off x="1336536" y="1938152"/>
            <a:ext cx="11758818" cy="994657"/>
          </a:xfrm>
        </p:spPr>
        <p:txBody>
          <a:bodyPr anchor="b" anchorCtr="0"/>
          <a:lstStyle>
            <a:lvl1pPr algn="l" rtl="0" eaLnBrk="1" latinLnBrk="0" hangingPunct="1">
              <a:defRPr lang="en-US" sz="3591" smtClean="0">
                <a:effectLst/>
              </a:defRPr>
            </a:lvl1pPr>
          </a:lstStyle>
          <a:p>
            <a:pPr rtl="0" eaLnBrk="1" latinLnBrk="0" hangingPunct="1"/>
            <a:r>
              <a:rPr lang="en-US" dirty="0"/>
              <a:t>Click to edit statement or quote </a:t>
            </a:r>
            <a:br>
              <a:rPr lang="en-US" dirty="0"/>
            </a:br>
            <a:r>
              <a:rPr lang="en-US" dirty="0"/>
              <a:t>in Arial 36pt bold</a:t>
            </a:r>
          </a:p>
        </p:txBody>
      </p:sp>
      <p:sp>
        <p:nvSpPr>
          <p:cNvPr id="11" name="Date Placeholder 10">
            <a:extLst>
              <a:ext uri="{FF2B5EF4-FFF2-40B4-BE49-F238E27FC236}">
                <a16:creationId xmlns:a16="http://schemas.microsoft.com/office/drawing/2014/main" id="{37922929-B64F-A5FD-E813-DE4E4B47609B}"/>
              </a:ext>
            </a:extLst>
          </p:cNvPr>
          <p:cNvSpPr>
            <a:spLocks noGrp="1"/>
          </p:cNvSpPr>
          <p:nvPr>
            <p:ph type="dt" sz="half" idx="14"/>
          </p:nvPr>
        </p:nvSpPr>
        <p:spPr/>
        <p:txBody>
          <a:bodyPr/>
          <a:lstStyle/>
          <a:p>
            <a:fld id="{D4262893-26CE-4342-A3C5-68D2643A2179}" type="datetime1">
              <a:rPr lang="en-US" smtClean="0"/>
              <a:t>7/29/2025</a:t>
            </a:fld>
            <a:endParaRPr lang="en-US" dirty="0"/>
          </a:p>
        </p:txBody>
      </p:sp>
      <p:sp>
        <p:nvSpPr>
          <p:cNvPr id="12" name="Footer Placeholder 11">
            <a:extLst>
              <a:ext uri="{FF2B5EF4-FFF2-40B4-BE49-F238E27FC236}">
                <a16:creationId xmlns:a16="http://schemas.microsoft.com/office/drawing/2014/main" id="{A6D064D0-10B1-84E9-43BC-A587DFCF2552}"/>
              </a:ext>
            </a:extLst>
          </p:cNvPr>
          <p:cNvSpPr>
            <a:spLocks noGrp="1"/>
          </p:cNvSpPr>
          <p:nvPr>
            <p:ph type="ftr" sz="quarter" idx="15"/>
          </p:nvPr>
        </p:nvSpPr>
        <p:spPr/>
        <p:txBody>
          <a:bodyPr/>
          <a:lstStyle/>
          <a:p>
            <a:r>
              <a:rPr lang="en-US" dirty="0"/>
              <a:t>© 2024 Cognizant | Private</a:t>
            </a:r>
          </a:p>
        </p:txBody>
      </p:sp>
      <p:sp>
        <p:nvSpPr>
          <p:cNvPr id="14" name="Slide Number Placeholder 13">
            <a:extLst>
              <a:ext uri="{FF2B5EF4-FFF2-40B4-BE49-F238E27FC236}">
                <a16:creationId xmlns:a16="http://schemas.microsoft.com/office/drawing/2014/main" id="{157F07D9-AB26-FAA7-F6B2-13FC833B9175}"/>
              </a:ext>
            </a:extLst>
          </p:cNvPr>
          <p:cNvSpPr>
            <a:spLocks noGrp="1"/>
          </p:cNvSpPr>
          <p:nvPr>
            <p:ph type="sldNum" sz="quarter" idx="16"/>
          </p:nvPr>
        </p:nvSpPr>
        <p:spPr/>
        <p:txBody>
          <a:bodyPr/>
          <a:lstStyle/>
          <a:p>
            <a:fld id="{38826FC0-333C-E549-9FA3-0EE43DF298A3}" type="slidenum">
              <a:rPr lang="en-US" smtClean="0"/>
              <a:pPr/>
              <a:t>‹#›</a:t>
            </a:fld>
            <a:endParaRPr lang="en-US" dirty="0"/>
          </a:p>
        </p:txBody>
      </p:sp>
      <p:pic>
        <p:nvPicPr>
          <p:cNvPr id="2" name="Cognizant Logo_rgb_rev_2023" descr="Cognizant logo reversed, SVG format">
            <a:extLst>
              <a:ext uri="{FF2B5EF4-FFF2-40B4-BE49-F238E27FC236}">
                <a16:creationId xmlns:a16="http://schemas.microsoft.com/office/drawing/2014/main" id="{3F28610E-22AA-1C1B-C7F0-DD2EE706F71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6" r="66"/>
          <a:stretch/>
        </p:blipFill>
        <p:spPr bwMode="ltGray">
          <a:xfrm>
            <a:off x="14074036" y="6437636"/>
            <a:ext cx="1555242" cy="204925"/>
          </a:xfrm>
          <a:prstGeom prst="rect">
            <a:avLst/>
          </a:prstGeom>
        </p:spPr>
      </p:pic>
    </p:spTree>
    <p:extLst>
      <p:ext uri="{BB962C8B-B14F-4D97-AF65-F5344CB8AC3E}">
        <p14:creationId xmlns:p14="http://schemas.microsoft.com/office/powerpoint/2010/main" val="112893017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829" userDrawn="1">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p:cSld name="IMAGERY">
    <p:bg>
      <p:bgPr>
        <a:solidFill>
          <a:schemeClr val="accent6">
            <a:lumMod val="10000"/>
          </a:schemeClr>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16FD177-B563-EFF3-1BBA-DFAD35B66ED2}"/>
              </a:ext>
            </a:extLst>
          </p:cNvPr>
          <p:cNvSpPr txBox="1"/>
          <p:nvPr/>
        </p:nvSpPr>
        <p:spPr>
          <a:xfrm>
            <a:off x="3143739" y="2400953"/>
            <a:ext cx="9912970" cy="2038635"/>
          </a:xfrm>
          <a:prstGeom prst="rect">
            <a:avLst/>
          </a:prstGeom>
          <a:noFill/>
        </p:spPr>
        <p:txBody>
          <a:bodyPr wrap="none" lIns="0" tIns="0" rIns="0" bIns="0" rtlCol="0" anchor="ctr">
            <a:spAutoFit/>
          </a:bodyPr>
          <a:lstStyle/>
          <a:p>
            <a:pPr marL="0" marR="0" lvl="0" indent="0" algn="ctr" defTabSz="912114" eaLnBrk="1" fontAlgn="auto" latinLnBrk="0" hangingPunct="1">
              <a:lnSpc>
                <a:spcPct val="80000"/>
              </a:lnSpc>
              <a:spcBef>
                <a:spcPts val="0"/>
              </a:spcBef>
              <a:spcAft>
                <a:spcPts val="0"/>
              </a:spcAft>
              <a:buClrTx/>
              <a:buSzTx/>
              <a:buFontTx/>
              <a:buNone/>
              <a:tabLst/>
              <a:defRPr/>
            </a:pPr>
            <a:r>
              <a:rPr kumimoji="0" lang="en-US" sz="16559" b="1" i="0" u="none" strike="noStrike" kern="0" cap="none" spc="0" normalizeH="0" baseline="0" noProof="0" dirty="0">
                <a:ln>
                  <a:noFill/>
                </a:ln>
                <a:solidFill>
                  <a:srgbClr val="FFFFFF"/>
                </a:solidFill>
                <a:effectLst/>
                <a:uLnTx/>
                <a:uFillTx/>
              </a:rPr>
              <a:t>IMAGERY</a:t>
            </a:r>
            <a:endParaRPr kumimoji="0" lang="en-US" sz="7182" b="0" i="1" u="none" strike="noStrike" kern="0" cap="none" spc="0" normalizeH="0" baseline="0" noProof="0" dirty="0">
              <a:ln>
                <a:noFill/>
              </a:ln>
              <a:solidFill>
                <a:srgbClr val="FFFFFF"/>
              </a:solidFill>
              <a:effectLst/>
              <a:uLnTx/>
              <a:uFillTx/>
            </a:endParaRPr>
          </a:p>
        </p:txBody>
      </p:sp>
    </p:spTree>
    <p:extLst>
      <p:ext uri="{BB962C8B-B14F-4D97-AF65-F5344CB8AC3E}">
        <p14:creationId xmlns:p14="http://schemas.microsoft.com/office/powerpoint/2010/main" val="833642144"/>
      </p:ext>
    </p:extLst>
  </p:cSld>
  <p:clrMapOvr>
    <a:overrideClrMapping bg1="dk1" tx1="lt1" bg2="dk2" tx2="lt2" accent1="accent1" accent2="accent2" accent3="accent3" accent4="accent4" accent5="accent5" accent6="accent6" hlink="hlink" folHlink="folHlink"/>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p:cSld name="Full bleed image">
    <p:spTree>
      <p:nvGrpSpPr>
        <p:cNvPr id="1" name=""/>
        <p:cNvGrpSpPr/>
        <p:nvPr/>
      </p:nvGrpSpPr>
      <p:grpSpPr>
        <a:xfrm>
          <a:off x="0" y="0"/>
          <a:ext cx="0" cy="0"/>
          <a:chOff x="0" y="0"/>
          <a:chExt cx="0" cy="0"/>
        </a:xfrm>
      </p:grpSpPr>
      <p:sp>
        <p:nvSpPr>
          <p:cNvPr id="2" name="Picture Placeholder 6">
            <a:extLst>
              <a:ext uri="{FF2B5EF4-FFF2-40B4-BE49-F238E27FC236}">
                <a16:creationId xmlns:a16="http://schemas.microsoft.com/office/drawing/2014/main" id="{88C8F82A-3BDD-4832-FBE3-E4EA9DC8D02A}"/>
              </a:ext>
            </a:extLst>
          </p:cNvPr>
          <p:cNvSpPr>
            <a:spLocks noGrp="1"/>
          </p:cNvSpPr>
          <p:nvPr>
            <p:ph type="pic" sz="quarter" idx="10" hasCustomPrompt="1"/>
          </p:nvPr>
        </p:nvSpPr>
        <p:spPr>
          <a:xfrm>
            <a:off x="0" y="0"/>
            <a:ext cx="16200438" cy="6840538"/>
          </a:xfrm>
          <a:solidFill>
            <a:srgbClr val="ECECEB"/>
          </a:solidFill>
        </p:spPr>
        <p:txBody>
          <a:bodyPr bIns="914400" anchor="ctr">
            <a:normAutofit/>
          </a:bodyPr>
          <a:lstStyle>
            <a:lvl1pPr marL="0" indent="0" algn="ctr">
              <a:buNone/>
              <a:defRPr sz="1197"/>
            </a:lvl1pPr>
          </a:lstStyle>
          <a:p>
            <a:r>
              <a:rPr lang="en-US" dirty="0"/>
              <a:t>Click icon, drag, or paste to add picture</a:t>
            </a:r>
          </a:p>
        </p:txBody>
      </p:sp>
      <p:sp>
        <p:nvSpPr>
          <p:cNvPr id="3" name="Title 2">
            <a:extLst>
              <a:ext uri="{FF2B5EF4-FFF2-40B4-BE49-F238E27FC236}">
                <a16:creationId xmlns:a16="http://schemas.microsoft.com/office/drawing/2014/main" id="{53B7DBAB-080F-4B67-994D-0695A8EEE08C}"/>
              </a:ext>
            </a:extLst>
          </p:cNvPr>
          <p:cNvSpPr>
            <a:spLocks noGrp="1"/>
          </p:cNvSpPr>
          <p:nvPr>
            <p:ph type="title" hasCustomPrompt="1"/>
          </p:nvPr>
        </p:nvSpPr>
        <p:spPr>
          <a:xfrm>
            <a:off x="607517" y="-357063"/>
            <a:ext cx="14985405" cy="193405"/>
          </a:xfrm>
        </p:spPr>
        <p:txBody>
          <a:bodyPr anchor="b" anchorCtr="0"/>
          <a:lstStyle>
            <a:lvl1pPr>
              <a:defRPr sz="1397"/>
            </a:lvl1pPr>
          </a:lstStyle>
          <a:p>
            <a:r>
              <a:rPr lang="en-US" dirty="0"/>
              <a:t>Click to add title (for accessibility purposes)</a:t>
            </a:r>
          </a:p>
        </p:txBody>
      </p:sp>
      <p:sp>
        <p:nvSpPr>
          <p:cNvPr id="4" name="Date Placeholder 3">
            <a:extLst>
              <a:ext uri="{FF2B5EF4-FFF2-40B4-BE49-F238E27FC236}">
                <a16:creationId xmlns:a16="http://schemas.microsoft.com/office/drawing/2014/main" id="{5BFB887B-6507-E9E7-6352-B825F1F0F5F9}"/>
              </a:ext>
            </a:extLst>
          </p:cNvPr>
          <p:cNvSpPr>
            <a:spLocks noGrp="1"/>
          </p:cNvSpPr>
          <p:nvPr>
            <p:ph type="dt" sz="half" idx="11"/>
          </p:nvPr>
        </p:nvSpPr>
        <p:spPr/>
        <p:txBody>
          <a:bodyPr/>
          <a:lstStyle>
            <a:lvl1pPr>
              <a:defRPr>
                <a:solidFill>
                  <a:schemeClr val="bg1"/>
                </a:solidFill>
              </a:defRPr>
            </a:lvl1pPr>
          </a:lstStyle>
          <a:p>
            <a:fld id="{8EB84BCC-F734-8048-8197-BE14B7B6EE4C}" type="datetime1">
              <a:rPr lang="en-US" smtClean="0"/>
              <a:pPr/>
              <a:t>7/29/2025</a:t>
            </a:fld>
            <a:endParaRPr lang="en-US" dirty="0"/>
          </a:p>
        </p:txBody>
      </p:sp>
      <p:sp>
        <p:nvSpPr>
          <p:cNvPr id="5" name="Footer Placeholder 4">
            <a:extLst>
              <a:ext uri="{FF2B5EF4-FFF2-40B4-BE49-F238E27FC236}">
                <a16:creationId xmlns:a16="http://schemas.microsoft.com/office/drawing/2014/main" id="{6B5E64F9-7C61-C44F-A370-C65AE1081941}"/>
              </a:ext>
            </a:extLst>
          </p:cNvPr>
          <p:cNvSpPr>
            <a:spLocks noGrp="1"/>
          </p:cNvSpPr>
          <p:nvPr>
            <p:ph type="ftr" sz="quarter" idx="12"/>
          </p:nvPr>
        </p:nvSpPr>
        <p:spPr/>
        <p:txBody>
          <a:bodyPr/>
          <a:lstStyle>
            <a:lvl1pPr>
              <a:defRPr>
                <a:solidFill>
                  <a:schemeClr val="bg1"/>
                </a:solidFill>
              </a:defRPr>
            </a:lvl1pPr>
          </a:lstStyle>
          <a:p>
            <a:r>
              <a:rPr lang="en-US" dirty="0"/>
              <a:t>© 2024 Cognizant | Private</a:t>
            </a:r>
          </a:p>
        </p:txBody>
      </p:sp>
      <p:sp>
        <p:nvSpPr>
          <p:cNvPr id="6" name="Slide Number Placeholder 5">
            <a:extLst>
              <a:ext uri="{FF2B5EF4-FFF2-40B4-BE49-F238E27FC236}">
                <a16:creationId xmlns:a16="http://schemas.microsoft.com/office/drawing/2014/main" id="{ED7E8873-455E-923B-1219-1607269A283F}"/>
              </a:ext>
            </a:extLst>
          </p:cNvPr>
          <p:cNvSpPr>
            <a:spLocks noGrp="1"/>
          </p:cNvSpPr>
          <p:nvPr>
            <p:ph type="sldNum" sz="quarter" idx="13"/>
          </p:nvPr>
        </p:nvSpPr>
        <p:spPr/>
        <p:txBody>
          <a:bodyPr/>
          <a:lstStyle>
            <a:lvl1pPr>
              <a:defRPr>
                <a:solidFill>
                  <a:schemeClr val="bg1"/>
                </a:solidFill>
              </a:defRPr>
            </a:lvl1p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155258495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Two full bleed images">
    <p:spTree>
      <p:nvGrpSpPr>
        <p:cNvPr id="1" name=""/>
        <p:cNvGrpSpPr/>
        <p:nvPr/>
      </p:nvGrpSpPr>
      <p:grpSpPr>
        <a:xfrm>
          <a:off x="0" y="0"/>
          <a:ext cx="0" cy="0"/>
          <a:chOff x="0" y="0"/>
          <a:chExt cx="0" cy="0"/>
        </a:xfrm>
      </p:grpSpPr>
      <p:sp>
        <p:nvSpPr>
          <p:cNvPr id="2" name="Picture Placeholder 6">
            <a:extLst>
              <a:ext uri="{FF2B5EF4-FFF2-40B4-BE49-F238E27FC236}">
                <a16:creationId xmlns:a16="http://schemas.microsoft.com/office/drawing/2014/main" id="{ADE4608A-2C9D-8AC0-0EE2-0A3DE403F95E}"/>
              </a:ext>
            </a:extLst>
          </p:cNvPr>
          <p:cNvSpPr>
            <a:spLocks noGrp="1"/>
          </p:cNvSpPr>
          <p:nvPr>
            <p:ph type="pic" sz="quarter" idx="10" hasCustomPrompt="1"/>
          </p:nvPr>
        </p:nvSpPr>
        <p:spPr>
          <a:xfrm>
            <a:off x="0" y="0"/>
            <a:ext cx="8079968" cy="6840538"/>
          </a:xfrm>
          <a:solidFill>
            <a:srgbClr val="ECECEB"/>
          </a:solidFill>
        </p:spPr>
        <p:txBody>
          <a:bodyPr bIns="914400" anchor="ctr">
            <a:normAutofit/>
          </a:bodyPr>
          <a:lstStyle>
            <a:lvl1pPr marL="0" indent="0" algn="ctr">
              <a:buNone/>
              <a:defRPr sz="1197"/>
            </a:lvl1pPr>
          </a:lstStyle>
          <a:p>
            <a:r>
              <a:rPr lang="en-US" dirty="0"/>
              <a:t>Click icon, drag, or paste to add picture</a:t>
            </a:r>
          </a:p>
        </p:txBody>
      </p:sp>
      <p:sp>
        <p:nvSpPr>
          <p:cNvPr id="4" name="Picture Placeholder 6">
            <a:extLst>
              <a:ext uri="{FF2B5EF4-FFF2-40B4-BE49-F238E27FC236}">
                <a16:creationId xmlns:a16="http://schemas.microsoft.com/office/drawing/2014/main" id="{18BDCDEC-14FD-8C34-93CD-BF169FDDE985}"/>
              </a:ext>
            </a:extLst>
          </p:cNvPr>
          <p:cNvSpPr>
            <a:spLocks noGrp="1"/>
          </p:cNvSpPr>
          <p:nvPr>
            <p:ph type="pic" sz="quarter" idx="11" hasCustomPrompt="1"/>
          </p:nvPr>
        </p:nvSpPr>
        <p:spPr>
          <a:xfrm>
            <a:off x="8120470" y="0"/>
            <a:ext cx="8079968" cy="6840538"/>
          </a:xfrm>
          <a:solidFill>
            <a:srgbClr val="ECECEB"/>
          </a:solidFill>
        </p:spPr>
        <p:txBody>
          <a:bodyPr bIns="914400" anchor="ctr">
            <a:normAutofit/>
          </a:bodyPr>
          <a:lstStyle>
            <a:lvl1pPr marL="0" indent="0" algn="ctr">
              <a:buNone/>
              <a:defRPr sz="1197"/>
            </a:lvl1pPr>
          </a:lstStyle>
          <a:p>
            <a:r>
              <a:rPr lang="en-US" dirty="0"/>
              <a:t>Click icon, drag, or paste to add picture</a:t>
            </a:r>
          </a:p>
        </p:txBody>
      </p:sp>
      <p:sp>
        <p:nvSpPr>
          <p:cNvPr id="3" name="Title 2">
            <a:extLst>
              <a:ext uri="{FF2B5EF4-FFF2-40B4-BE49-F238E27FC236}">
                <a16:creationId xmlns:a16="http://schemas.microsoft.com/office/drawing/2014/main" id="{9E428EDA-797C-145E-CD31-0E63FC891181}"/>
              </a:ext>
            </a:extLst>
          </p:cNvPr>
          <p:cNvSpPr>
            <a:spLocks noGrp="1"/>
          </p:cNvSpPr>
          <p:nvPr>
            <p:ph type="title" hasCustomPrompt="1"/>
          </p:nvPr>
        </p:nvSpPr>
        <p:spPr>
          <a:xfrm>
            <a:off x="607517" y="-357063"/>
            <a:ext cx="14985405" cy="193405"/>
          </a:xfrm>
        </p:spPr>
        <p:txBody>
          <a:bodyPr anchor="b" anchorCtr="0"/>
          <a:lstStyle>
            <a:lvl1pPr>
              <a:defRPr sz="1397"/>
            </a:lvl1pPr>
          </a:lstStyle>
          <a:p>
            <a:r>
              <a:rPr lang="en-US" dirty="0"/>
              <a:t>Click to add title (for accessibility purposes)</a:t>
            </a:r>
          </a:p>
        </p:txBody>
      </p:sp>
    </p:spTree>
    <p:extLst>
      <p:ext uri="{BB962C8B-B14F-4D97-AF65-F5344CB8AC3E}">
        <p14:creationId xmlns:p14="http://schemas.microsoft.com/office/powerpoint/2010/main" val="15064838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Half image - light">
    <p:bg>
      <p:bgRef idx="1001">
        <a:schemeClr val="bg2"/>
      </p:bgRef>
    </p:bg>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9D0BA1AC-2FDD-B8DE-0D23-59B3662CDD8C}"/>
              </a:ext>
            </a:extLst>
          </p:cNvPr>
          <p:cNvSpPr>
            <a:spLocks noGrp="1"/>
          </p:cNvSpPr>
          <p:nvPr>
            <p:ph type="pic" sz="quarter" idx="22" hasCustomPrompt="1"/>
          </p:nvPr>
        </p:nvSpPr>
        <p:spPr>
          <a:xfrm>
            <a:off x="8120470" y="0"/>
            <a:ext cx="8079968" cy="6840538"/>
          </a:xfrm>
          <a:solidFill>
            <a:srgbClr val="ECECEB"/>
          </a:solidFill>
        </p:spPr>
        <p:txBody>
          <a:bodyPr bIns="914400" anchor="ctr">
            <a:normAutofit/>
          </a:bodyPr>
          <a:lstStyle>
            <a:lvl1pPr marL="0" indent="0" algn="ctr">
              <a:buNone/>
              <a:defRPr sz="1197"/>
            </a:lvl1pPr>
          </a:lstStyle>
          <a:p>
            <a:r>
              <a:rPr lang="en-US" dirty="0"/>
              <a:t>Click icon, drag, or paste to add picture</a:t>
            </a:r>
          </a:p>
        </p:txBody>
      </p:sp>
      <p:sp>
        <p:nvSpPr>
          <p:cNvPr id="2" name="Content Placeholder 4">
            <a:extLst>
              <a:ext uri="{FF2B5EF4-FFF2-40B4-BE49-F238E27FC236}">
                <a16:creationId xmlns:a16="http://schemas.microsoft.com/office/drawing/2014/main" id="{1D050447-227B-4CC5-3DE0-91C29FFDFDDB}"/>
              </a:ext>
            </a:extLst>
          </p:cNvPr>
          <p:cNvSpPr>
            <a:spLocks noGrp="1"/>
          </p:cNvSpPr>
          <p:nvPr>
            <p:ph sz="quarter" idx="21" hasCustomPrompt="1"/>
          </p:nvPr>
        </p:nvSpPr>
        <p:spPr>
          <a:xfrm>
            <a:off x="607517" y="1520122"/>
            <a:ext cx="6181636" cy="4180329"/>
          </a:xfrm>
        </p:spPr>
        <p:txBody>
          <a:bodyPr/>
          <a:lstStyle/>
          <a:p>
            <a:pPr lvl="0"/>
            <a:r>
              <a:rPr lang="en-US" dirty="0"/>
              <a:t>Click to add content</a:t>
            </a:r>
          </a:p>
          <a:p>
            <a:pPr lvl="1"/>
            <a:r>
              <a:rPr lang="en-US" dirty="0"/>
              <a:t>2nd level text</a:t>
            </a:r>
          </a:p>
          <a:p>
            <a:pPr lvl="2"/>
            <a:r>
              <a:rPr lang="en-US" dirty="0"/>
              <a:t>3rd level text</a:t>
            </a:r>
          </a:p>
          <a:p>
            <a:pPr lvl="3"/>
            <a:r>
              <a:rPr lang="en-US" dirty="0"/>
              <a:t>4th level text</a:t>
            </a:r>
          </a:p>
          <a:p>
            <a:pPr lvl="4"/>
            <a:r>
              <a:rPr lang="en-US" dirty="0"/>
              <a:t>5th level text</a:t>
            </a:r>
          </a:p>
        </p:txBody>
      </p:sp>
      <p:sp>
        <p:nvSpPr>
          <p:cNvPr id="4" name="Title 1">
            <a:extLst>
              <a:ext uri="{FF2B5EF4-FFF2-40B4-BE49-F238E27FC236}">
                <a16:creationId xmlns:a16="http://schemas.microsoft.com/office/drawing/2014/main" id="{C3526BAE-028F-6A4C-BA31-2B52EF0F88B7}"/>
              </a:ext>
            </a:extLst>
          </p:cNvPr>
          <p:cNvSpPr>
            <a:spLocks noGrp="1"/>
          </p:cNvSpPr>
          <p:nvPr>
            <p:ph type="title"/>
          </p:nvPr>
        </p:nvSpPr>
        <p:spPr>
          <a:xfrm>
            <a:off x="607516" y="456036"/>
            <a:ext cx="6181927" cy="368392"/>
          </a:xfrm>
        </p:spPr>
        <p:txBody>
          <a:bodyPr wrap="square" lIns="0" tIns="0" rIns="0" bIns="0" anchor="t" anchorCtr="0">
            <a:spAutoFit/>
          </a:bodyPr>
          <a:lstStyle>
            <a:lvl1pPr>
              <a:lnSpc>
                <a:spcPct val="100000"/>
              </a:lnSpc>
              <a:defRPr sz="2394" b="1">
                <a:solidFill>
                  <a:schemeClr val="tx1"/>
                </a:solidFill>
              </a:defRPr>
            </a:lvl1pPr>
          </a:lstStyle>
          <a:p>
            <a:r>
              <a:rPr lang="en-US" dirty="0"/>
              <a:t>Click to edit Master title style</a:t>
            </a:r>
          </a:p>
        </p:txBody>
      </p:sp>
      <p:sp>
        <p:nvSpPr>
          <p:cNvPr id="8" name="Date Placeholder 7">
            <a:extLst>
              <a:ext uri="{FF2B5EF4-FFF2-40B4-BE49-F238E27FC236}">
                <a16:creationId xmlns:a16="http://schemas.microsoft.com/office/drawing/2014/main" id="{358392FA-D6DF-FCAF-E803-8555424D300A}"/>
              </a:ext>
            </a:extLst>
          </p:cNvPr>
          <p:cNvSpPr>
            <a:spLocks noGrp="1"/>
          </p:cNvSpPr>
          <p:nvPr>
            <p:ph type="dt" sz="half" idx="23"/>
          </p:nvPr>
        </p:nvSpPr>
        <p:spPr/>
        <p:txBody>
          <a:bodyPr/>
          <a:lstStyle/>
          <a:p>
            <a:fld id="{BAA31C55-5292-5C45-AD5F-2C80F4D4A844}" type="datetime1">
              <a:rPr lang="en-US" smtClean="0"/>
              <a:t>7/29/2025</a:t>
            </a:fld>
            <a:endParaRPr lang="en-US" dirty="0"/>
          </a:p>
        </p:txBody>
      </p:sp>
      <p:sp>
        <p:nvSpPr>
          <p:cNvPr id="9" name="Footer Placeholder 8">
            <a:extLst>
              <a:ext uri="{FF2B5EF4-FFF2-40B4-BE49-F238E27FC236}">
                <a16:creationId xmlns:a16="http://schemas.microsoft.com/office/drawing/2014/main" id="{D04C9833-094E-DA04-2919-A461A1E31A6C}"/>
              </a:ext>
            </a:extLst>
          </p:cNvPr>
          <p:cNvSpPr>
            <a:spLocks noGrp="1"/>
          </p:cNvSpPr>
          <p:nvPr>
            <p:ph type="ftr" sz="quarter" idx="24"/>
          </p:nvPr>
        </p:nvSpPr>
        <p:spPr/>
        <p:txBody>
          <a:bodyPr/>
          <a:lstStyle/>
          <a:p>
            <a:r>
              <a:rPr lang="en-US" dirty="0"/>
              <a:t>© 2024 Cognizant | Private</a:t>
            </a:r>
          </a:p>
        </p:txBody>
      </p:sp>
      <p:sp>
        <p:nvSpPr>
          <p:cNvPr id="10" name="Slide Number Placeholder 9">
            <a:extLst>
              <a:ext uri="{FF2B5EF4-FFF2-40B4-BE49-F238E27FC236}">
                <a16:creationId xmlns:a16="http://schemas.microsoft.com/office/drawing/2014/main" id="{D7BCA492-737B-E26F-1FCC-903C7DCADCEA}"/>
              </a:ext>
            </a:extLst>
          </p:cNvPr>
          <p:cNvSpPr>
            <a:spLocks noGrp="1"/>
          </p:cNvSpPr>
          <p:nvPr>
            <p:ph type="sldNum" sz="quarter" idx="25"/>
          </p:nvPr>
        </p:nvSpPr>
        <p:spPr/>
        <p:txBody>
          <a:body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2174820804"/>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Agenda - dark">
    <p:bg bwMode="ltGray">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76F8A-83B2-A500-1463-2D0DF1140899}"/>
              </a:ext>
            </a:extLst>
          </p:cNvPr>
          <p:cNvSpPr>
            <a:spLocks noGrp="1"/>
          </p:cNvSpPr>
          <p:nvPr>
            <p:ph type="title" hasCustomPrompt="1"/>
          </p:nvPr>
        </p:nvSpPr>
        <p:spPr bwMode="white">
          <a:xfrm>
            <a:off x="607518" y="3171611"/>
            <a:ext cx="6318171" cy="497316"/>
          </a:xfrm>
        </p:spPr>
        <p:txBody>
          <a:bodyPr anchor="ctr"/>
          <a:lstStyle>
            <a:lvl1pPr algn="l">
              <a:defRPr sz="3591"/>
            </a:lvl1pPr>
          </a:lstStyle>
          <a:p>
            <a:r>
              <a:rPr lang="en-US" dirty="0"/>
              <a:t>Click to add agenda title</a:t>
            </a:r>
          </a:p>
        </p:txBody>
      </p:sp>
      <p:sp>
        <p:nvSpPr>
          <p:cNvPr id="3" name="Content Placeholder 2">
            <a:extLst>
              <a:ext uri="{FF2B5EF4-FFF2-40B4-BE49-F238E27FC236}">
                <a16:creationId xmlns:a16="http://schemas.microsoft.com/office/drawing/2014/main" id="{3AA1FC49-269C-AAA4-005C-C327B0F1BCD0}"/>
              </a:ext>
            </a:extLst>
          </p:cNvPr>
          <p:cNvSpPr>
            <a:spLocks noGrp="1"/>
          </p:cNvSpPr>
          <p:nvPr>
            <p:ph idx="1" hasCustomPrompt="1"/>
          </p:nvPr>
        </p:nvSpPr>
        <p:spPr bwMode="white">
          <a:xfrm>
            <a:off x="8100219" y="912072"/>
            <a:ext cx="7488652" cy="5016395"/>
          </a:xfrm>
        </p:spPr>
        <p:txBody>
          <a:bodyPr anchor="ctr">
            <a:noAutofit/>
          </a:bodyPr>
          <a:lstStyle>
            <a:lvl1pPr marL="456057" indent="-456057">
              <a:spcBef>
                <a:spcPts val="898"/>
              </a:spcBef>
              <a:spcAft>
                <a:spcPts val="0"/>
              </a:spcAft>
              <a:buClrTx/>
              <a:buFont typeface="+mj-lt"/>
              <a:buAutoNum type="arabicPeriod"/>
              <a:defRPr sz="1995"/>
            </a:lvl1pPr>
            <a:lvl2pPr marL="729691" indent="-228029">
              <a:spcBef>
                <a:spcPts val="599"/>
              </a:spcBef>
              <a:spcAft>
                <a:spcPts val="0"/>
              </a:spcAft>
              <a:buClrTx/>
              <a:buFont typeface="Arial" panose="020B0604020202020204" pitchFamily="34" charset="0"/>
              <a:buChar char="•"/>
              <a:tabLst/>
              <a:defRPr sz="1596"/>
            </a:lvl2pPr>
            <a:lvl3pPr marL="1003325" indent="-228029">
              <a:spcBef>
                <a:spcPts val="599"/>
              </a:spcBef>
              <a:spcAft>
                <a:spcPts val="0"/>
              </a:spcAft>
              <a:buClrTx/>
              <a:buFont typeface="Arial" panose="020B0604020202020204" pitchFamily="34" charset="0"/>
              <a:buChar char="•"/>
              <a:tabLst/>
              <a:defRPr sz="1397"/>
            </a:lvl3pPr>
            <a:lvl4pPr marL="1048931" indent="-228029">
              <a:spcBef>
                <a:spcPts val="898"/>
              </a:spcBef>
              <a:buFont typeface="+mj-lt"/>
              <a:buAutoNum type="arabicPeriod"/>
              <a:defRPr sz="1397"/>
            </a:lvl4pPr>
            <a:lvl5pPr marL="1322565" indent="-228029">
              <a:spcBef>
                <a:spcPts val="898"/>
              </a:spcBef>
              <a:buFont typeface="+mj-lt"/>
              <a:buAutoNum type="arabicPeriod"/>
              <a:defRPr sz="1397"/>
            </a:lvl5pPr>
          </a:lstStyle>
          <a:p>
            <a:pPr lvl="0"/>
            <a:r>
              <a:rPr lang="en-US" dirty="0"/>
              <a:t>Click to add text</a:t>
            </a:r>
          </a:p>
          <a:p>
            <a:pPr lvl="1"/>
            <a:r>
              <a:rPr lang="en-US" dirty="0"/>
              <a:t>Second level</a:t>
            </a:r>
          </a:p>
          <a:p>
            <a:pPr lvl="2"/>
            <a:r>
              <a:rPr lang="en-US" dirty="0"/>
              <a:t>Third level</a:t>
            </a:r>
          </a:p>
        </p:txBody>
      </p:sp>
      <p:cxnSp>
        <p:nvCxnSpPr>
          <p:cNvPr id="9" name="Straight Connector 8">
            <a:extLst>
              <a:ext uri="{FF2B5EF4-FFF2-40B4-BE49-F238E27FC236}">
                <a16:creationId xmlns:a16="http://schemas.microsoft.com/office/drawing/2014/main" id="{06654D8E-53D7-24EA-BE00-553663804946}"/>
              </a:ext>
            </a:extLst>
          </p:cNvPr>
          <p:cNvCxnSpPr>
            <a:cxnSpLocks/>
          </p:cNvCxnSpPr>
          <p:nvPr/>
        </p:nvCxnSpPr>
        <p:spPr bwMode="white">
          <a:xfrm>
            <a:off x="7512953" y="912072"/>
            <a:ext cx="0" cy="5016395"/>
          </a:xfrm>
          <a:prstGeom prst="line">
            <a:avLst/>
          </a:prstGeom>
          <a:ln w="12700">
            <a:solidFill>
              <a:schemeClr val="accent6"/>
            </a:solidFill>
          </a:ln>
        </p:spPr>
        <p:style>
          <a:lnRef idx="2">
            <a:schemeClr val="accent1"/>
          </a:lnRef>
          <a:fillRef idx="0">
            <a:schemeClr val="accent1"/>
          </a:fillRef>
          <a:effectRef idx="1">
            <a:schemeClr val="accent1"/>
          </a:effectRef>
          <a:fontRef idx="minor">
            <a:schemeClr val="tx1"/>
          </a:fontRef>
        </p:style>
      </p:cxnSp>
      <p:sp>
        <p:nvSpPr>
          <p:cNvPr id="10" name="Date Placeholder 9">
            <a:extLst>
              <a:ext uri="{FF2B5EF4-FFF2-40B4-BE49-F238E27FC236}">
                <a16:creationId xmlns:a16="http://schemas.microsoft.com/office/drawing/2014/main" id="{3721A195-6B8B-725F-D366-5DEA3DB95C6B}"/>
              </a:ext>
            </a:extLst>
          </p:cNvPr>
          <p:cNvSpPr>
            <a:spLocks noGrp="1"/>
          </p:cNvSpPr>
          <p:nvPr>
            <p:ph type="dt" sz="half" idx="10"/>
          </p:nvPr>
        </p:nvSpPr>
        <p:spPr bwMode="white"/>
        <p:txBody>
          <a:bodyPr/>
          <a:lstStyle/>
          <a:p>
            <a:fld id="{3C80D56A-092C-7C43-AECB-57F4A9F97943}" type="datetime1">
              <a:rPr lang="en-US" smtClean="0"/>
              <a:t>7/29/2025</a:t>
            </a:fld>
            <a:endParaRPr lang="en-US" dirty="0"/>
          </a:p>
        </p:txBody>
      </p:sp>
      <p:sp>
        <p:nvSpPr>
          <p:cNvPr id="11" name="Footer Placeholder 10">
            <a:extLst>
              <a:ext uri="{FF2B5EF4-FFF2-40B4-BE49-F238E27FC236}">
                <a16:creationId xmlns:a16="http://schemas.microsoft.com/office/drawing/2014/main" id="{0526A62E-F7DF-7CEE-ED9A-0CD867A6E84B}"/>
              </a:ext>
            </a:extLst>
          </p:cNvPr>
          <p:cNvSpPr>
            <a:spLocks noGrp="1"/>
          </p:cNvSpPr>
          <p:nvPr>
            <p:ph type="ftr" sz="quarter" idx="11"/>
          </p:nvPr>
        </p:nvSpPr>
        <p:spPr bwMode="white"/>
        <p:txBody>
          <a:bodyPr/>
          <a:lstStyle/>
          <a:p>
            <a:r>
              <a:rPr lang="en-US" dirty="0"/>
              <a:t>© 2024 Cognizant | Private</a:t>
            </a:r>
          </a:p>
        </p:txBody>
      </p:sp>
      <p:sp>
        <p:nvSpPr>
          <p:cNvPr id="12" name="Slide Number Placeholder 11">
            <a:extLst>
              <a:ext uri="{FF2B5EF4-FFF2-40B4-BE49-F238E27FC236}">
                <a16:creationId xmlns:a16="http://schemas.microsoft.com/office/drawing/2014/main" id="{7A014AE8-178B-A9BA-EAEA-F7363ADD19D1}"/>
              </a:ext>
            </a:extLst>
          </p:cNvPr>
          <p:cNvSpPr>
            <a:spLocks noGrp="1"/>
          </p:cNvSpPr>
          <p:nvPr>
            <p:ph type="sldNum" sz="quarter" idx="12"/>
          </p:nvPr>
        </p:nvSpPr>
        <p:spPr bwMode="white"/>
        <p:txBody>
          <a:bodyPr/>
          <a:lstStyle/>
          <a:p>
            <a:fld id="{38826FC0-333C-E549-9FA3-0EE43DF298A3}" type="slidenum">
              <a:rPr lang="en-US" smtClean="0"/>
              <a:pPr/>
              <a:t>‹#›</a:t>
            </a:fld>
            <a:endParaRPr lang="en-US" dirty="0"/>
          </a:p>
        </p:txBody>
      </p:sp>
      <p:cxnSp>
        <p:nvCxnSpPr>
          <p:cNvPr id="4" name="Straight Connector 3">
            <a:extLst>
              <a:ext uri="{FF2B5EF4-FFF2-40B4-BE49-F238E27FC236}">
                <a16:creationId xmlns:a16="http://schemas.microsoft.com/office/drawing/2014/main" id="{02972682-3F2E-080B-6434-DA84A8F99BEB}"/>
              </a:ext>
            </a:extLst>
          </p:cNvPr>
          <p:cNvCxnSpPr>
            <a:cxnSpLocks/>
          </p:cNvCxnSpPr>
          <p:nvPr/>
        </p:nvCxnSpPr>
        <p:spPr bwMode="white">
          <a:xfrm>
            <a:off x="7512953" y="912072"/>
            <a:ext cx="0" cy="5016395"/>
          </a:xfrm>
          <a:prstGeom prst="line">
            <a:avLst/>
          </a:prstGeom>
          <a:ln w="12700">
            <a:solidFill>
              <a:schemeClr val="accent6"/>
            </a:solidFill>
          </a:ln>
        </p:spPr>
        <p:style>
          <a:lnRef idx="2">
            <a:schemeClr val="accent1"/>
          </a:lnRef>
          <a:fillRef idx="0">
            <a:schemeClr val="accent1"/>
          </a:fillRef>
          <a:effectRef idx="1">
            <a:schemeClr val="accent1"/>
          </a:effectRef>
          <a:fontRef idx="minor">
            <a:schemeClr val="tx1"/>
          </a:fontRef>
        </p:style>
      </p:cxnSp>
      <p:pic>
        <p:nvPicPr>
          <p:cNvPr id="6" name="Cognizant Logo_rgb_rev_2023" descr="Cognizant logo reversed, SVG format">
            <a:extLst>
              <a:ext uri="{FF2B5EF4-FFF2-40B4-BE49-F238E27FC236}">
                <a16:creationId xmlns:a16="http://schemas.microsoft.com/office/drawing/2014/main" id="{D03273DC-1E9D-D0ED-D983-2CDA35BE7DB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6" r="66"/>
          <a:stretch/>
        </p:blipFill>
        <p:spPr bwMode="ltGray">
          <a:xfrm>
            <a:off x="14438759" y="6437636"/>
            <a:ext cx="1170432" cy="205448"/>
          </a:xfrm>
          <a:prstGeom prst="rect">
            <a:avLst/>
          </a:prstGeom>
        </p:spPr>
      </p:pic>
    </p:spTree>
    <p:extLst>
      <p:ext uri="{BB962C8B-B14F-4D97-AF65-F5344CB8AC3E}">
        <p14:creationId xmlns:p14="http://schemas.microsoft.com/office/powerpoint/2010/main" val="3947480793"/>
      </p:ext>
    </p:extLst>
  </p:cSld>
  <p:clrMapOvr>
    <a:overrideClrMapping bg1="dk1" tx1="lt1" bg2="dk2" tx2="lt2" accent1="accent1" accent2="accent2" accent3="accent3" accent4="accent4" accent5="accent5" accent6="accent6" hlink="hlink" folHlink="folHlink"/>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p:cSld name="Half image - dark">
    <p:bg>
      <p:bgRef idx="1001">
        <a:schemeClr val="bg1"/>
      </p:bgRef>
    </p:bg>
    <p:spTree>
      <p:nvGrpSpPr>
        <p:cNvPr id="1" name=""/>
        <p:cNvGrpSpPr/>
        <p:nvPr/>
      </p:nvGrpSpPr>
      <p:grpSpPr>
        <a:xfrm>
          <a:off x="0" y="0"/>
          <a:ext cx="0" cy="0"/>
          <a:chOff x="0" y="0"/>
          <a:chExt cx="0" cy="0"/>
        </a:xfrm>
      </p:grpSpPr>
      <p:sp>
        <p:nvSpPr>
          <p:cNvPr id="2" name="Content Placeholder 4">
            <a:extLst>
              <a:ext uri="{FF2B5EF4-FFF2-40B4-BE49-F238E27FC236}">
                <a16:creationId xmlns:a16="http://schemas.microsoft.com/office/drawing/2014/main" id="{1D050447-227B-4CC5-3DE0-91C29FFDFDDB}"/>
              </a:ext>
            </a:extLst>
          </p:cNvPr>
          <p:cNvSpPr>
            <a:spLocks noGrp="1"/>
          </p:cNvSpPr>
          <p:nvPr>
            <p:ph sz="quarter" idx="21" hasCustomPrompt="1"/>
          </p:nvPr>
        </p:nvSpPr>
        <p:spPr>
          <a:xfrm>
            <a:off x="607517" y="1520122"/>
            <a:ext cx="6181636" cy="4180329"/>
          </a:xfrm>
        </p:spPr>
        <p:txBody>
          <a:bodyPr/>
          <a:lstStyle/>
          <a:p>
            <a:pPr lvl="0"/>
            <a:r>
              <a:rPr lang="en-US" dirty="0"/>
              <a:t>Click to add content</a:t>
            </a:r>
          </a:p>
          <a:p>
            <a:pPr lvl="1"/>
            <a:r>
              <a:rPr lang="en-US" dirty="0"/>
              <a:t>2nd level text</a:t>
            </a:r>
          </a:p>
          <a:p>
            <a:pPr lvl="2"/>
            <a:r>
              <a:rPr lang="en-US" dirty="0"/>
              <a:t>3rd level text</a:t>
            </a:r>
          </a:p>
          <a:p>
            <a:pPr lvl="3"/>
            <a:r>
              <a:rPr lang="en-US" dirty="0"/>
              <a:t>4th level text</a:t>
            </a:r>
          </a:p>
          <a:p>
            <a:pPr lvl="4"/>
            <a:r>
              <a:rPr lang="en-US" dirty="0"/>
              <a:t>5th level text</a:t>
            </a:r>
          </a:p>
        </p:txBody>
      </p:sp>
      <p:sp>
        <p:nvSpPr>
          <p:cNvPr id="4" name="Title 1">
            <a:extLst>
              <a:ext uri="{FF2B5EF4-FFF2-40B4-BE49-F238E27FC236}">
                <a16:creationId xmlns:a16="http://schemas.microsoft.com/office/drawing/2014/main" id="{C3526BAE-028F-6A4C-BA31-2B52EF0F88B7}"/>
              </a:ext>
            </a:extLst>
          </p:cNvPr>
          <p:cNvSpPr>
            <a:spLocks noGrp="1"/>
          </p:cNvSpPr>
          <p:nvPr>
            <p:ph type="title"/>
          </p:nvPr>
        </p:nvSpPr>
        <p:spPr>
          <a:xfrm>
            <a:off x="607516" y="456036"/>
            <a:ext cx="6181927" cy="368392"/>
          </a:xfrm>
        </p:spPr>
        <p:txBody>
          <a:bodyPr wrap="square" lIns="0" tIns="0" rIns="0" bIns="0" anchor="t" anchorCtr="0">
            <a:spAutoFit/>
          </a:bodyPr>
          <a:lstStyle>
            <a:lvl1pPr>
              <a:lnSpc>
                <a:spcPct val="100000"/>
              </a:lnSpc>
              <a:defRPr sz="2394" b="1">
                <a:solidFill>
                  <a:schemeClr val="tx1"/>
                </a:solidFill>
              </a:defRPr>
            </a:lvl1pPr>
          </a:lstStyle>
          <a:p>
            <a:r>
              <a:rPr lang="en-US" dirty="0"/>
              <a:t>Click to edit Master title style</a:t>
            </a:r>
          </a:p>
        </p:txBody>
      </p:sp>
      <p:sp>
        <p:nvSpPr>
          <p:cNvPr id="6" name="Picture Placeholder 6">
            <a:extLst>
              <a:ext uri="{FF2B5EF4-FFF2-40B4-BE49-F238E27FC236}">
                <a16:creationId xmlns:a16="http://schemas.microsoft.com/office/drawing/2014/main" id="{6F64CC6B-58AB-2FB2-95D1-E562FCA847FE}"/>
              </a:ext>
            </a:extLst>
          </p:cNvPr>
          <p:cNvSpPr>
            <a:spLocks noGrp="1"/>
          </p:cNvSpPr>
          <p:nvPr>
            <p:ph type="pic" sz="quarter" idx="22" hasCustomPrompt="1"/>
          </p:nvPr>
        </p:nvSpPr>
        <p:spPr>
          <a:xfrm>
            <a:off x="8120470" y="0"/>
            <a:ext cx="8079968" cy="6840538"/>
          </a:xfrm>
          <a:solidFill>
            <a:srgbClr val="ECECEB"/>
          </a:solidFill>
        </p:spPr>
        <p:txBody>
          <a:bodyPr bIns="914400" anchor="ctr">
            <a:normAutofit/>
          </a:bodyPr>
          <a:lstStyle>
            <a:lvl1pPr marL="0" indent="0" algn="ctr">
              <a:buNone/>
              <a:defRPr sz="1197">
                <a:solidFill>
                  <a:schemeClr val="bg1"/>
                </a:solidFill>
              </a:defRPr>
            </a:lvl1pPr>
          </a:lstStyle>
          <a:p>
            <a:r>
              <a:rPr lang="en-US" dirty="0"/>
              <a:t>Click icon, drag, or paste to add picture</a:t>
            </a:r>
          </a:p>
        </p:txBody>
      </p:sp>
      <p:sp>
        <p:nvSpPr>
          <p:cNvPr id="8" name="Date Placeholder 7">
            <a:extLst>
              <a:ext uri="{FF2B5EF4-FFF2-40B4-BE49-F238E27FC236}">
                <a16:creationId xmlns:a16="http://schemas.microsoft.com/office/drawing/2014/main" id="{01B3A7B5-3F56-5DA1-99FC-CF456671A444}"/>
              </a:ext>
            </a:extLst>
          </p:cNvPr>
          <p:cNvSpPr>
            <a:spLocks noGrp="1"/>
          </p:cNvSpPr>
          <p:nvPr>
            <p:ph type="dt" sz="half" idx="23"/>
          </p:nvPr>
        </p:nvSpPr>
        <p:spPr/>
        <p:txBody>
          <a:bodyPr/>
          <a:lstStyle/>
          <a:p>
            <a:fld id="{FAFDDD03-639A-8D4E-860C-2002B6D03365}" type="datetime1">
              <a:rPr lang="en-US" smtClean="0"/>
              <a:t>7/29/2025</a:t>
            </a:fld>
            <a:endParaRPr lang="en-US" dirty="0"/>
          </a:p>
        </p:txBody>
      </p:sp>
      <p:sp>
        <p:nvSpPr>
          <p:cNvPr id="9" name="Footer Placeholder 8">
            <a:extLst>
              <a:ext uri="{FF2B5EF4-FFF2-40B4-BE49-F238E27FC236}">
                <a16:creationId xmlns:a16="http://schemas.microsoft.com/office/drawing/2014/main" id="{6CB49AD2-D87C-78C9-F794-7396FF97AA14}"/>
              </a:ext>
            </a:extLst>
          </p:cNvPr>
          <p:cNvSpPr>
            <a:spLocks noGrp="1"/>
          </p:cNvSpPr>
          <p:nvPr>
            <p:ph type="ftr" sz="quarter" idx="24"/>
          </p:nvPr>
        </p:nvSpPr>
        <p:spPr/>
        <p:txBody>
          <a:bodyPr/>
          <a:lstStyle/>
          <a:p>
            <a:r>
              <a:rPr lang="en-US" dirty="0"/>
              <a:t>© 2024 Cognizant | Private</a:t>
            </a:r>
          </a:p>
        </p:txBody>
      </p:sp>
      <p:sp>
        <p:nvSpPr>
          <p:cNvPr id="10" name="Slide Number Placeholder 9">
            <a:extLst>
              <a:ext uri="{FF2B5EF4-FFF2-40B4-BE49-F238E27FC236}">
                <a16:creationId xmlns:a16="http://schemas.microsoft.com/office/drawing/2014/main" id="{FF59DFAC-5EEF-99F4-32FE-9F2BB1174281}"/>
              </a:ext>
            </a:extLst>
          </p:cNvPr>
          <p:cNvSpPr>
            <a:spLocks noGrp="1"/>
          </p:cNvSpPr>
          <p:nvPr>
            <p:ph type="sldNum" sz="quarter" idx="25"/>
          </p:nvPr>
        </p:nvSpPr>
        <p:spPr/>
        <p:txBody>
          <a:body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3708625479"/>
      </p:ext>
    </p:extLst>
  </p:cSld>
  <p:clrMapOvr>
    <a:overrideClrMapping bg1="dk1" tx1="lt1" bg2="dk2" tx2="lt2" accent1="accent1" accent2="accent2" accent3="accent3" accent4="accent4" accent5="accent5" accent6="accent6" hlink="hlink" folHlink="folHlink"/>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p:cSld name="Half image big statement - light">
    <p:bg>
      <p:bgRef idx="1001">
        <a:schemeClr val="bg2"/>
      </p:bgRef>
    </p:bg>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9D0BA1AC-2FDD-B8DE-0D23-59B3662CDD8C}"/>
              </a:ext>
            </a:extLst>
          </p:cNvPr>
          <p:cNvSpPr>
            <a:spLocks noGrp="1"/>
          </p:cNvSpPr>
          <p:nvPr>
            <p:ph type="pic" sz="quarter" idx="22" hasCustomPrompt="1"/>
          </p:nvPr>
        </p:nvSpPr>
        <p:spPr>
          <a:xfrm>
            <a:off x="8120470" y="0"/>
            <a:ext cx="8079968" cy="6840538"/>
          </a:xfrm>
          <a:solidFill>
            <a:srgbClr val="ECECEB"/>
          </a:solidFill>
        </p:spPr>
        <p:txBody>
          <a:bodyPr bIns="914400" anchor="ctr">
            <a:normAutofit/>
          </a:bodyPr>
          <a:lstStyle>
            <a:lvl1pPr marL="0" indent="0" algn="ctr">
              <a:buNone/>
              <a:defRPr sz="1197"/>
            </a:lvl1pPr>
          </a:lstStyle>
          <a:p>
            <a:r>
              <a:rPr lang="en-US" dirty="0"/>
              <a:t>Click icon, drag, or paste to add picture</a:t>
            </a:r>
          </a:p>
        </p:txBody>
      </p:sp>
      <p:sp>
        <p:nvSpPr>
          <p:cNvPr id="4" name="Title 1">
            <a:extLst>
              <a:ext uri="{FF2B5EF4-FFF2-40B4-BE49-F238E27FC236}">
                <a16:creationId xmlns:a16="http://schemas.microsoft.com/office/drawing/2014/main" id="{C3526BAE-028F-6A4C-BA31-2B52EF0F88B7}"/>
              </a:ext>
            </a:extLst>
          </p:cNvPr>
          <p:cNvSpPr>
            <a:spLocks noGrp="1"/>
          </p:cNvSpPr>
          <p:nvPr>
            <p:ph type="title" hasCustomPrompt="1"/>
          </p:nvPr>
        </p:nvSpPr>
        <p:spPr>
          <a:xfrm>
            <a:off x="607516" y="2846193"/>
            <a:ext cx="6181927" cy="1148153"/>
          </a:xfrm>
        </p:spPr>
        <p:txBody>
          <a:bodyPr wrap="square" lIns="0" tIns="0" rIns="0" bIns="0" anchor="ctr" anchorCtr="0">
            <a:spAutoFit/>
          </a:bodyPr>
          <a:lstStyle>
            <a:lvl1pPr>
              <a:lnSpc>
                <a:spcPct val="85000"/>
              </a:lnSpc>
              <a:defRPr sz="4389" b="1">
                <a:solidFill>
                  <a:schemeClr val="tx1"/>
                </a:solidFill>
              </a:defRPr>
            </a:lvl1pPr>
          </a:lstStyle>
          <a:p>
            <a:r>
              <a:rPr lang="en-US" dirty="0"/>
              <a:t>Click to add </a:t>
            </a:r>
            <a:br>
              <a:rPr lang="en-US" dirty="0"/>
            </a:br>
            <a:r>
              <a:rPr lang="en-US" dirty="0"/>
              <a:t>big statement</a:t>
            </a:r>
          </a:p>
        </p:txBody>
      </p:sp>
      <p:sp>
        <p:nvSpPr>
          <p:cNvPr id="8" name="Date Placeholder 7">
            <a:extLst>
              <a:ext uri="{FF2B5EF4-FFF2-40B4-BE49-F238E27FC236}">
                <a16:creationId xmlns:a16="http://schemas.microsoft.com/office/drawing/2014/main" id="{358392FA-D6DF-FCAF-E803-8555424D300A}"/>
              </a:ext>
            </a:extLst>
          </p:cNvPr>
          <p:cNvSpPr>
            <a:spLocks noGrp="1"/>
          </p:cNvSpPr>
          <p:nvPr>
            <p:ph type="dt" sz="half" idx="23"/>
          </p:nvPr>
        </p:nvSpPr>
        <p:spPr/>
        <p:txBody>
          <a:bodyPr/>
          <a:lstStyle/>
          <a:p>
            <a:fld id="{BAA31C55-5292-5C45-AD5F-2C80F4D4A844}" type="datetime1">
              <a:rPr lang="en-US" smtClean="0"/>
              <a:t>7/29/2025</a:t>
            </a:fld>
            <a:endParaRPr lang="en-US" dirty="0"/>
          </a:p>
        </p:txBody>
      </p:sp>
      <p:sp>
        <p:nvSpPr>
          <p:cNvPr id="9" name="Footer Placeholder 8">
            <a:extLst>
              <a:ext uri="{FF2B5EF4-FFF2-40B4-BE49-F238E27FC236}">
                <a16:creationId xmlns:a16="http://schemas.microsoft.com/office/drawing/2014/main" id="{D04C9833-094E-DA04-2919-A461A1E31A6C}"/>
              </a:ext>
            </a:extLst>
          </p:cNvPr>
          <p:cNvSpPr>
            <a:spLocks noGrp="1"/>
          </p:cNvSpPr>
          <p:nvPr>
            <p:ph type="ftr" sz="quarter" idx="24"/>
          </p:nvPr>
        </p:nvSpPr>
        <p:spPr/>
        <p:txBody>
          <a:bodyPr/>
          <a:lstStyle/>
          <a:p>
            <a:r>
              <a:rPr lang="en-US" dirty="0"/>
              <a:t>© 2024 Cognizant | Private</a:t>
            </a:r>
          </a:p>
        </p:txBody>
      </p:sp>
      <p:sp>
        <p:nvSpPr>
          <p:cNvPr id="10" name="Slide Number Placeholder 9">
            <a:extLst>
              <a:ext uri="{FF2B5EF4-FFF2-40B4-BE49-F238E27FC236}">
                <a16:creationId xmlns:a16="http://schemas.microsoft.com/office/drawing/2014/main" id="{D7BCA492-737B-E26F-1FCC-903C7DCADCEA}"/>
              </a:ext>
            </a:extLst>
          </p:cNvPr>
          <p:cNvSpPr>
            <a:spLocks noGrp="1"/>
          </p:cNvSpPr>
          <p:nvPr>
            <p:ph type="sldNum" sz="quarter" idx="25"/>
          </p:nvPr>
        </p:nvSpPr>
        <p:spPr/>
        <p:txBody>
          <a:body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2004170106"/>
      </p:ext>
    </p:extLst>
  </p:cSld>
  <p:clrMapOvr>
    <a:overrideClrMapping bg1="lt1" tx1="dk1" bg2="lt2" tx2="dk2" accent1="accent1" accent2="accent2" accent3="accent3" accent4="accent4" accent5="accent5" accent6="accent6" hlink="hlink" folHlink="folHlink"/>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Half image big statement - dark">
    <p:bg>
      <p:bgRef idx="1001">
        <a:schemeClr val="bg2"/>
      </p:bgRef>
    </p:bg>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9D0BA1AC-2FDD-B8DE-0D23-59B3662CDD8C}"/>
              </a:ext>
            </a:extLst>
          </p:cNvPr>
          <p:cNvSpPr>
            <a:spLocks noGrp="1"/>
          </p:cNvSpPr>
          <p:nvPr>
            <p:ph type="pic" sz="quarter" idx="22" hasCustomPrompt="1"/>
          </p:nvPr>
        </p:nvSpPr>
        <p:spPr>
          <a:xfrm>
            <a:off x="8120470" y="0"/>
            <a:ext cx="8079968" cy="6840538"/>
          </a:xfrm>
          <a:solidFill>
            <a:srgbClr val="ECECEB"/>
          </a:solidFill>
        </p:spPr>
        <p:txBody>
          <a:bodyPr bIns="914400" anchor="ctr">
            <a:normAutofit/>
          </a:bodyPr>
          <a:lstStyle>
            <a:lvl1pPr marL="0" indent="0" algn="ctr">
              <a:buNone/>
              <a:defRPr sz="1197">
                <a:solidFill>
                  <a:schemeClr val="bg1"/>
                </a:solidFill>
              </a:defRPr>
            </a:lvl1pPr>
          </a:lstStyle>
          <a:p>
            <a:r>
              <a:rPr lang="en-US" dirty="0"/>
              <a:t>Click icon, drag, or paste to add picture</a:t>
            </a:r>
          </a:p>
        </p:txBody>
      </p:sp>
      <p:sp>
        <p:nvSpPr>
          <p:cNvPr id="4" name="Title 1">
            <a:extLst>
              <a:ext uri="{FF2B5EF4-FFF2-40B4-BE49-F238E27FC236}">
                <a16:creationId xmlns:a16="http://schemas.microsoft.com/office/drawing/2014/main" id="{C3526BAE-028F-6A4C-BA31-2B52EF0F88B7}"/>
              </a:ext>
            </a:extLst>
          </p:cNvPr>
          <p:cNvSpPr>
            <a:spLocks noGrp="1"/>
          </p:cNvSpPr>
          <p:nvPr>
            <p:ph type="title" hasCustomPrompt="1"/>
          </p:nvPr>
        </p:nvSpPr>
        <p:spPr>
          <a:xfrm>
            <a:off x="607516" y="2846193"/>
            <a:ext cx="6181927" cy="1148153"/>
          </a:xfrm>
        </p:spPr>
        <p:txBody>
          <a:bodyPr wrap="square" lIns="0" tIns="0" rIns="0" bIns="0" anchor="ctr" anchorCtr="0">
            <a:spAutoFit/>
          </a:bodyPr>
          <a:lstStyle>
            <a:lvl1pPr>
              <a:lnSpc>
                <a:spcPct val="85000"/>
              </a:lnSpc>
              <a:defRPr sz="4389" b="1">
                <a:solidFill>
                  <a:schemeClr val="tx1"/>
                </a:solidFill>
              </a:defRPr>
            </a:lvl1pPr>
          </a:lstStyle>
          <a:p>
            <a:r>
              <a:rPr lang="en-US" dirty="0"/>
              <a:t>Click to add </a:t>
            </a:r>
            <a:br>
              <a:rPr lang="en-US" dirty="0"/>
            </a:br>
            <a:r>
              <a:rPr lang="en-US" dirty="0"/>
              <a:t>big statement</a:t>
            </a:r>
          </a:p>
        </p:txBody>
      </p:sp>
      <p:sp>
        <p:nvSpPr>
          <p:cNvPr id="8" name="Date Placeholder 7">
            <a:extLst>
              <a:ext uri="{FF2B5EF4-FFF2-40B4-BE49-F238E27FC236}">
                <a16:creationId xmlns:a16="http://schemas.microsoft.com/office/drawing/2014/main" id="{358392FA-D6DF-FCAF-E803-8555424D300A}"/>
              </a:ext>
            </a:extLst>
          </p:cNvPr>
          <p:cNvSpPr>
            <a:spLocks noGrp="1"/>
          </p:cNvSpPr>
          <p:nvPr>
            <p:ph type="dt" sz="half" idx="23"/>
          </p:nvPr>
        </p:nvSpPr>
        <p:spPr/>
        <p:txBody>
          <a:bodyPr/>
          <a:lstStyle/>
          <a:p>
            <a:fld id="{BAA31C55-5292-5C45-AD5F-2C80F4D4A844}" type="datetime1">
              <a:rPr lang="en-US" smtClean="0"/>
              <a:t>7/29/2025</a:t>
            </a:fld>
            <a:endParaRPr lang="en-US" dirty="0"/>
          </a:p>
        </p:txBody>
      </p:sp>
      <p:sp>
        <p:nvSpPr>
          <p:cNvPr id="9" name="Footer Placeholder 8">
            <a:extLst>
              <a:ext uri="{FF2B5EF4-FFF2-40B4-BE49-F238E27FC236}">
                <a16:creationId xmlns:a16="http://schemas.microsoft.com/office/drawing/2014/main" id="{D04C9833-094E-DA04-2919-A461A1E31A6C}"/>
              </a:ext>
            </a:extLst>
          </p:cNvPr>
          <p:cNvSpPr>
            <a:spLocks noGrp="1"/>
          </p:cNvSpPr>
          <p:nvPr>
            <p:ph type="ftr" sz="quarter" idx="24"/>
          </p:nvPr>
        </p:nvSpPr>
        <p:spPr/>
        <p:txBody>
          <a:bodyPr/>
          <a:lstStyle/>
          <a:p>
            <a:r>
              <a:rPr lang="en-US" dirty="0"/>
              <a:t>© 2024 Cognizant | Private</a:t>
            </a:r>
          </a:p>
        </p:txBody>
      </p:sp>
      <p:sp>
        <p:nvSpPr>
          <p:cNvPr id="10" name="Slide Number Placeholder 9">
            <a:extLst>
              <a:ext uri="{FF2B5EF4-FFF2-40B4-BE49-F238E27FC236}">
                <a16:creationId xmlns:a16="http://schemas.microsoft.com/office/drawing/2014/main" id="{D7BCA492-737B-E26F-1FCC-903C7DCADCEA}"/>
              </a:ext>
            </a:extLst>
          </p:cNvPr>
          <p:cNvSpPr>
            <a:spLocks noGrp="1"/>
          </p:cNvSpPr>
          <p:nvPr>
            <p:ph type="sldNum" sz="quarter" idx="25"/>
          </p:nvPr>
        </p:nvSpPr>
        <p:spPr/>
        <p:txBody>
          <a:body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1880592317"/>
      </p:ext>
    </p:extLst>
  </p:cSld>
  <p:clrMapOvr>
    <a:overrideClrMapping bg1="dk1" tx1="lt1" bg2="dk2" tx2="lt2" accent1="accent1" accent2="accent2" accent3="accent3" accent4="accent4" accent5="accent5" accent6="accent6" hlink="hlink" folHlink="folHlink"/>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Bio - dark">
    <p:bg bwMode="ltGray">
      <p:bgRef idx="1001">
        <a:schemeClr val="bg1"/>
      </p:bgRef>
    </p:bg>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6F64CC6B-58AB-2FB2-95D1-E562FCA847FE}"/>
              </a:ext>
            </a:extLst>
          </p:cNvPr>
          <p:cNvSpPr>
            <a:spLocks noGrp="1"/>
          </p:cNvSpPr>
          <p:nvPr>
            <p:ph type="pic" sz="quarter" idx="22" hasCustomPrompt="1"/>
          </p:nvPr>
        </p:nvSpPr>
        <p:spPr>
          <a:xfrm>
            <a:off x="0" y="0"/>
            <a:ext cx="6925687" cy="6840538"/>
          </a:xfrm>
          <a:solidFill>
            <a:srgbClr val="ECECEB"/>
          </a:solidFill>
        </p:spPr>
        <p:txBody>
          <a:bodyPr bIns="914400" anchor="ctr">
            <a:normAutofit/>
          </a:bodyPr>
          <a:lstStyle>
            <a:lvl1pPr marL="0" indent="0" algn="ctr">
              <a:buNone/>
              <a:defRPr sz="1197">
                <a:solidFill>
                  <a:schemeClr val="bg1"/>
                </a:solidFill>
              </a:defRPr>
            </a:lvl1pPr>
          </a:lstStyle>
          <a:p>
            <a:r>
              <a:rPr lang="en-US" dirty="0"/>
              <a:t>Click icon, drag, or paste to add picture</a:t>
            </a:r>
          </a:p>
        </p:txBody>
      </p:sp>
      <p:sp>
        <p:nvSpPr>
          <p:cNvPr id="4" name="Title 1">
            <a:extLst>
              <a:ext uri="{FF2B5EF4-FFF2-40B4-BE49-F238E27FC236}">
                <a16:creationId xmlns:a16="http://schemas.microsoft.com/office/drawing/2014/main" id="{C3526BAE-028F-6A4C-BA31-2B52EF0F88B7}"/>
              </a:ext>
            </a:extLst>
          </p:cNvPr>
          <p:cNvSpPr>
            <a:spLocks noGrp="1"/>
          </p:cNvSpPr>
          <p:nvPr>
            <p:ph type="title" hasCustomPrompt="1"/>
          </p:nvPr>
        </p:nvSpPr>
        <p:spPr bwMode="white">
          <a:xfrm>
            <a:off x="8100218" y="456036"/>
            <a:ext cx="6927134" cy="368392"/>
          </a:xfrm>
        </p:spPr>
        <p:txBody>
          <a:bodyPr wrap="square" lIns="0" tIns="0" rIns="0" bIns="0" anchor="t" anchorCtr="0">
            <a:spAutoFit/>
          </a:bodyPr>
          <a:lstStyle>
            <a:lvl1pPr>
              <a:lnSpc>
                <a:spcPct val="100000"/>
              </a:lnSpc>
              <a:defRPr sz="2394" b="1">
                <a:solidFill>
                  <a:schemeClr val="tx1"/>
                </a:solidFill>
              </a:defRPr>
            </a:lvl1pPr>
          </a:lstStyle>
          <a:p>
            <a:r>
              <a:rPr lang="en-US" dirty="0"/>
              <a:t>Click to edit name</a:t>
            </a:r>
          </a:p>
        </p:txBody>
      </p:sp>
      <p:sp>
        <p:nvSpPr>
          <p:cNvPr id="8" name="Date Placeholder 7">
            <a:extLst>
              <a:ext uri="{FF2B5EF4-FFF2-40B4-BE49-F238E27FC236}">
                <a16:creationId xmlns:a16="http://schemas.microsoft.com/office/drawing/2014/main" id="{01B3A7B5-3F56-5DA1-99FC-CF456671A444}"/>
              </a:ext>
            </a:extLst>
          </p:cNvPr>
          <p:cNvSpPr>
            <a:spLocks noGrp="1"/>
          </p:cNvSpPr>
          <p:nvPr>
            <p:ph type="dt" sz="half" idx="23"/>
          </p:nvPr>
        </p:nvSpPr>
        <p:spPr/>
        <p:txBody>
          <a:bodyPr/>
          <a:lstStyle>
            <a:lvl1pPr>
              <a:defRPr>
                <a:solidFill>
                  <a:schemeClr val="bg1"/>
                </a:solidFill>
              </a:defRPr>
            </a:lvl1pPr>
          </a:lstStyle>
          <a:p>
            <a:fld id="{FAFDDD03-639A-8D4E-860C-2002B6D03365}" type="datetime1">
              <a:rPr lang="en-US" smtClean="0"/>
              <a:pPr/>
              <a:t>7/29/2025</a:t>
            </a:fld>
            <a:endParaRPr lang="en-US" dirty="0"/>
          </a:p>
        </p:txBody>
      </p:sp>
      <p:sp>
        <p:nvSpPr>
          <p:cNvPr id="9" name="Footer Placeholder 8">
            <a:extLst>
              <a:ext uri="{FF2B5EF4-FFF2-40B4-BE49-F238E27FC236}">
                <a16:creationId xmlns:a16="http://schemas.microsoft.com/office/drawing/2014/main" id="{6CB49AD2-D87C-78C9-F794-7396FF97AA14}"/>
              </a:ext>
            </a:extLst>
          </p:cNvPr>
          <p:cNvSpPr>
            <a:spLocks noGrp="1"/>
          </p:cNvSpPr>
          <p:nvPr>
            <p:ph type="ftr" sz="quarter" idx="24"/>
          </p:nvPr>
        </p:nvSpPr>
        <p:spPr/>
        <p:txBody>
          <a:bodyPr/>
          <a:lstStyle>
            <a:lvl1pPr>
              <a:defRPr>
                <a:solidFill>
                  <a:schemeClr val="bg1"/>
                </a:solidFill>
              </a:defRPr>
            </a:lvl1pPr>
          </a:lstStyle>
          <a:p>
            <a:r>
              <a:rPr lang="en-US"/>
              <a:t>© 2024 Cognizant | Private</a:t>
            </a:r>
            <a:endParaRPr lang="en-US" dirty="0"/>
          </a:p>
        </p:txBody>
      </p:sp>
      <p:sp>
        <p:nvSpPr>
          <p:cNvPr id="10" name="Slide Number Placeholder 9">
            <a:extLst>
              <a:ext uri="{FF2B5EF4-FFF2-40B4-BE49-F238E27FC236}">
                <a16:creationId xmlns:a16="http://schemas.microsoft.com/office/drawing/2014/main" id="{FF59DFAC-5EEF-99F4-32FE-9F2BB1174281}"/>
              </a:ext>
            </a:extLst>
          </p:cNvPr>
          <p:cNvSpPr>
            <a:spLocks noGrp="1"/>
          </p:cNvSpPr>
          <p:nvPr>
            <p:ph type="sldNum" sz="quarter" idx="25"/>
          </p:nvPr>
        </p:nvSpPr>
        <p:spPr/>
        <p:txBody>
          <a:bodyPr/>
          <a:lstStyle>
            <a:lvl1pPr>
              <a:defRPr>
                <a:solidFill>
                  <a:schemeClr val="bg1"/>
                </a:solidFill>
              </a:defRPr>
            </a:lvl1pPr>
          </a:lstStyle>
          <a:p>
            <a:fld id="{38826FC0-333C-E549-9FA3-0EE43DF298A3}" type="slidenum">
              <a:rPr lang="en-US" smtClean="0"/>
              <a:pPr/>
              <a:t>‹#›</a:t>
            </a:fld>
            <a:endParaRPr lang="en-US" dirty="0"/>
          </a:p>
        </p:txBody>
      </p:sp>
      <p:sp>
        <p:nvSpPr>
          <p:cNvPr id="7" name="Text Placeholder 6">
            <a:extLst>
              <a:ext uri="{FF2B5EF4-FFF2-40B4-BE49-F238E27FC236}">
                <a16:creationId xmlns:a16="http://schemas.microsoft.com/office/drawing/2014/main" id="{5B0658E3-47F0-47B8-654E-15FF9DA1845D}"/>
              </a:ext>
            </a:extLst>
          </p:cNvPr>
          <p:cNvSpPr>
            <a:spLocks noGrp="1"/>
          </p:cNvSpPr>
          <p:nvPr>
            <p:ph type="body" sz="quarter" idx="26" hasCustomPrompt="1"/>
          </p:nvPr>
        </p:nvSpPr>
        <p:spPr bwMode="white">
          <a:xfrm>
            <a:off x="8100368" y="997577"/>
            <a:ext cx="6925686" cy="249176"/>
          </a:xfrm>
        </p:spPr>
        <p:txBody>
          <a:bodyPr wrap="square">
            <a:spAutoFit/>
          </a:bodyPr>
          <a:lstStyle>
            <a:lvl1pPr marL="0" indent="0">
              <a:lnSpc>
                <a:spcPct val="100000"/>
              </a:lnSpc>
              <a:buNone/>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Click to edit title</a:t>
            </a:r>
          </a:p>
        </p:txBody>
      </p:sp>
      <p:sp>
        <p:nvSpPr>
          <p:cNvPr id="12" name="Text Placeholder 11">
            <a:extLst>
              <a:ext uri="{FF2B5EF4-FFF2-40B4-BE49-F238E27FC236}">
                <a16:creationId xmlns:a16="http://schemas.microsoft.com/office/drawing/2014/main" id="{D5C0BCFD-9ECE-324E-1F65-2552ABC71A31}"/>
              </a:ext>
            </a:extLst>
          </p:cNvPr>
          <p:cNvSpPr>
            <a:spLocks noGrp="1"/>
          </p:cNvSpPr>
          <p:nvPr>
            <p:ph type="body" sz="quarter" idx="27"/>
          </p:nvPr>
        </p:nvSpPr>
        <p:spPr bwMode="white">
          <a:xfrm>
            <a:off x="8100368" y="1641729"/>
            <a:ext cx="6925686" cy="4742773"/>
          </a:xfrm>
        </p:spPr>
        <p:txBody>
          <a:bodyPr/>
          <a:lstStyle>
            <a:lvl1pPr marL="0" indent="0">
              <a:spcBef>
                <a:spcPts val="1197"/>
              </a:spcBef>
              <a:buNone/>
              <a:defRPr sz="1397"/>
            </a:lvl1pPr>
            <a:lvl2pPr>
              <a:spcBef>
                <a:spcPts val="1197"/>
              </a:spcBef>
              <a:defRPr sz="1197"/>
            </a:lvl2pPr>
            <a:lvl3pPr>
              <a:spcBef>
                <a:spcPts val="1197"/>
              </a:spcBef>
              <a:defRPr sz="1097"/>
            </a:lvl3pPr>
            <a:lvl4pPr>
              <a:spcBef>
                <a:spcPts val="1197"/>
              </a:spcBef>
              <a:defRPr sz="1097"/>
            </a:lvl4pPr>
            <a:lvl5pPr>
              <a:spcBef>
                <a:spcPts val="1197"/>
              </a:spcBef>
              <a:defRPr sz="109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 name="Cognizant Logo_rgb_rev_2023" descr="Cognizant logo reversed, SVG format">
            <a:extLst>
              <a:ext uri="{FF2B5EF4-FFF2-40B4-BE49-F238E27FC236}">
                <a16:creationId xmlns:a16="http://schemas.microsoft.com/office/drawing/2014/main" id="{2B4BD740-217D-D8B8-0418-4E6D1550639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6" r="66"/>
          <a:stretch/>
        </p:blipFill>
        <p:spPr bwMode="ltGray">
          <a:xfrm>
            <a:off x="14074036" y="6437636"/>
            <a:ext cx="1555242" cy="204925"/>
          </a:xfrm>
          <a:prstGeom prst="rect">
            <a:avLst/>
          </a:prstGeom>
        </p:spPr>
      </p:pic>
    </p:spTree>
    <p:extLst>
      <p:ext uri="{BB962C8B-B14F-4D97-AF65-F5344CB8AC3E}">
        <p14:creationId xmlns:p14="http://schemas.microsoft.com/office/powerpoint/2010/main" val="237795905"/>
      </p:ext>
    </p:extLst>
  </p:cSld>
  <p:clrMapOvr>
    <a:overrideClrMapping bg1="dk1" tx1="lt1" bg2="dk2" tx2="lt2" accent1="accent1" accent2="accent2" accent3="accent3" accent4="accent4" accent5="accent5" accent6="accent6" hlink="hlink" folHlink="folHlink"/>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io - light">
    <p:bg>
      <p:bgRef idx="1001">
        <a:schemeClr val="bg2"/>
      </p:bgRef>
    </p:bg>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6F64CC6B-58AB-2FB2-95D1-E562FCA847FE}"/>
              </a:ext>
            </a:extLst>
          </p:cNvPr>
          <p:cNvSpPr>
            <a:spLocks noGrp="1"/>
          </p:cNvSpPr>
          <p:nvPr>
            <p:ph type="pic" sz="quarter" idx="22" hasCustomPrompt="1"/>
          </p:nvPr>
        </p:nvSpPr>
        <p:spPr>
          <a:xfrm>
            <a:off x="0" y="0"/>
            <a:ext cx="6925687" cy="6840538"/>
          </a:xfrm>
          <a:solidFill>
            <a:srgbClr val="ECECEB"/>
          </a:solidFill>
        </p:spPr>
        <p:txBody>
          <a:bodyPr bIns="914400" anchor="ctr">
            <a:normAutofit/>
          </a:bodyPr>
          <a:lstStyle>
            <a:lvl1pPr marL="0" indent="0" algn="ctr">
              <a:buNone/>
              <a:defRPr sz="1197">
                <a:solidFill>
                  <a:schemeClr val="tx1"/>
                </a:solidFill>
              </a:defRPr>
            </a:lvl1pPr>
          </a:lstStyle>
          <a:p>
            <a:r>
              <a:rPr lang="en-US" dirty="0"/>
              <a:t>Click icon, drag, or paste to add picture</a:t>
            </a:r>
          </a:p>
        </p:txBody>
      </p:sp>
      <p:sp>
        <p:nvSpPr>
          <p:cNvPr id="4" name="Title 1">
            <a:extLst>
              <a:ext uri="{FF2B5EF4-FFF2-40B4-BE49-F238E27FC236}">
                <a16:creationId xmlns:a16="http://schemas.microsoft.com/office/drawing/2014/main" id="{C3526BAE-028F-6A4C-BA31-2B52EF0F88B7}"/>
              </a:ext>
            </a:extLst>
          </p:cNvPr>
          <p:cNvSpPr>
            <a:spLocks noGrp="1"/>
          </p:cNvSpPr>
          <p:nvPr>
            <p:ph type="title" hasCustomPrompt="1"/>
          </p:nvPr>
        </p:nvSpPr>
        <p:spPr>
          <a:xfrm>
            <a:off x="8100218" y="456036"/>
            <a:ext cx="6927134" cy="368392"/>
          </a:xfrm>
        </p:spPr>
        <p:txBody>
          <a:bodyPr wrap="square" lIns="0" tIns="0" rIns="0" bIns="0" anchor="t" anchorCtr="0">
            <a:spAutoFit/>
          </a:bodyPr>
          <a:lstStyle>
            <a:lvl1pPr>
              <a:lnSpc>
                <a:spcPct val="100000"/>
              </a:lnSpc>
              <a:defRPr sz="2394" b="1">
                <a:solidFill>
                  <a:schemeClr val="tx1"/>
                </a:solidFill>
              </a:defRPr>
            </a:lvl1pPr>
          </a:lstStyle>
          <a:p>
            <a:r>
              <a:rPr lang="en-US" dirty="0"/>
              <a:t>Click to edit name</a:t>
            </a:r>
          </a:p>
        </p:txBody>
      </p:sp>
      <p:sp>
        <p:nvSpPr>
          <p:cNvPr id="8" name="Date Placeholder 7">
            <a:extLst>
              <a:ext uri="{FF2B5EF4-FFF2-40B4-BE49-F238E27FC236}">
                <a16:creationId xmlns:a16="http://schemas.microsoft.com/office/drawing/2014/main" id="{01B3A7B5-3F56-5DA1-99FC-CF456671A444}"/>
              </a:ext>
            </a:extLst>
          </p:cNvPr>
          <p:cNvSpPr>
            <a:spLocks noGrp="1"/>
          </p:cNvSpPr>
          <p:nvPr>
            <p:ph type="dt" sz="half" idx="23"/>
          </p:nvPr>
        </p:nvSpPr>
        <p:spPr/>
        <p:txBody>
          <a:bodyPr/>
          <a:lstStyle>
            <a:lvl1pPr>
              <a:defRPr>
                <a:solidFill>
                  <a:schemeClr val="tx1"/>
                </a:solidFill>
              </a:defRPr>
            </a:lvl1pPr>
          </a:lstStyle>
          <a:p>
            <a:fld id="{FAFDDD03-639A-8D4E-860C-2002B6D03365}" type="datetime1">
              <a:rPr lang="en-US" smtClean="0"/>
              <a:pPr/>
              <a:t>7/29/2025</a:t>
            </a:fld>
            <a:endParaRPr lang="en-US" dirty="0"/>
          </a:p>
        </p:txBody>
      </p:sp>
      <p:sp>
        <p:nvSpPr>
          <p:cNvPr id="9" name="Footer Placeholder 8">
            <a:extLst>
              <a:ext uri="{FF2B5EF4-FFF2-40B4-BE49-F238E27FC236}">
                <a16:creationId xmlns:a16="http://schemas.microsoft.com/office/drawing/2014/main" id="{6CB49AD2-D87C-78C9-F794-7396FF97AA14}"/>
              </a:ext>
            </a:extLst>
          </p:cNvPr>
          <p:cNvSpPr>
            <a:spLocks noGrp="1"/>
          </p:cNvSpPr>
          <p:nvPr>
            <p:ph type="ftr" sz="quarter" idx="24"/>
          </p:nvPr>
        </p:nvSpPr>
        <p:spPr/>
        <p:txBody>
          <a:bodyPr/>
          <a:lstStyle>
            <a:lvl1pPr>
              <a:defRPr>
                <a:solidFill>
                  <a:schemeClr val="tx1"/>
                </a:solidFill>
              </a:defRPr>
            </a:lvl1pPr>
          </a:lstStyle>
          <a:p>
            <a:r>
              <a:rPr lang="en-US"/>
              <a:t>© 2024 Cognizant | Private</a:t>
            </a:r>
            <a:endParaRPr lang="en-US" dirty="0"/>
          </a:p>
        </p:txBody>
      </p:sp>
      <p:sp>
        <p:nvSpPr>
          <p:cNvPr id="10" name="Slide Number Placeholder 9">
            <a:extLst>
              <a:ext uri="{FF2B5EF4-FFF2-40B4-BE49-F238E27FC236}">
                <a16:creationId xmlns:a16="http://schemas.microsoft.com/office/drawing/2014/main" id="{FF59DFAC-5EEF-99F4-32FE-9F2BB1174281}"/>
              </a:ext>
            </a:extLst>
          </p:cNvPr>
          <p:cNvSpPr>
            <a:spLocks noGrp="1"/>
          </p:cNvSpPr>
          <p:nvPr>
            <p:ph type="sldNum" sz="quarter" idx="25"/>
          </p:nvPr>
        </p:nvSpPr>
        <p:spPr/>
        <p:txBody>
          <a:bodyPr/>
          <a:lstStyle>
            <a:lvl1pPr>
              <a:defRPr>
                <a:solidFill>
                  <a:schemeClr val="tx1"/>
                </a:solidFill>
              </a:defRPr>
            </a:lvl1pPr>
          </a:lstStyle>
          <a:p>
            <a:fld id="{38826FC0-333C-E549-9FA3-0EE43DF298A3}" type="slidenum">
              <a:rPr lang="en-US" smtClean="0"/>
              <a:pPr/>
              <a:t>‹#›</a:t>
            </a:fld>
            <a:endParaRPr lang="en-US" dirty="0"/>
          </a:p>
        </p:txBody>
      </p:sp>
      <p:sp>
        <p:nvSpPr>
          <p:cNvPr id="7" name="Text Placeholder 6">
            <a:extLst>
              <a:ext uri="{FF2B5EF4-FFF2-40B4-BE49-F238E27FC236}">
                <a16:creationId xmlns:a16="http://schemas.microsoft.com/office/drawing/2014/main" id="{5B0658E3-47F0-47B8-654E-15FF9DA1845D}"/>
              </a:ext>
            </a:extLst>
          </p:cNvPr>
          <p:cNvSpPr>
            <a:spLocks noGrp="1"/>
          </p:cNvSpPr>
          <p:nvPr>
            <p:ph type="body" sz="quarter" idx="26" hasCustomPrompt="1"/>
          </p:nvPr>
        </p:nvSpPr>
        <p:spPr>
          <a:xfrm>
            <a:off x="8100368" y="997577"/>
            <a:ext cx="6925686" cy="249176"/>
          </a:xfrm>
        </p:spPr>
        <p:txBody>
          <a:bodyPr wrap="square">
            <a:spAutoFit/>
          </a:bodyPr>
          <a:lstStyle>
            <a:lvl1pPr marL="0" indent="0">
              <a:lnSpc>
                <a:spcPct val="100000"/>
              </a:lnSpc>
              <a:buNone/>
              <a:defRPr>
                <a:solidFill>
                  <a:schemeClr val="accent2"/>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Click to edit title</a:t>
            </a:r>
          </a:p>
        </p:txBody>
      </p:sp>
      <p:sp>
        <p:nvSpPr>
          <p:cNvPr id="12" name="Text Placeholder 11">
            <a:extLst>
              <a:ext uri="{FF2B5EF4-FFF2-40B4-BE49-F238E27FC236}">
                <a16:creationId xmlns:a16="http://schemas.microsoft.com/office/drawing/2014/main" id="{D5C0BCFD-9ECE-324E-1F65-2552ABC71A31}"/>
              </a:ext>
            </a:extLst>
          </p:cNvPr>
          <p:cNvSpPr>
            <a:spLocks noGrp="1"/>
          </p:cNvSpPr>
          <p:nvPr>
            <p:ph type="body" sz="quarter" idx="27"/>
          </p:nvPr>
        </p:nvSpPr>
        <p:spPr>
          <a:xfrm>
            <a:off x="8100368" y="1641729"/>
            <a:ext cx="6925686" cy="4742773"/>
          </a:xfrm>
        </p:spPr>
        <p:txBody>
          <a:bodyPr/>
          <a:lstStyle>
            <a:lvl1pPr marL="0" indent="0">
              <a:spcBef>
                <a:spcPts val="1197"/>
              </a:spcBef>
              <a:buNone/>
              <a:defRPr sz="1397"/>
            </a:lvl1pPr>
            <a:lvl2pPr>
              <a:spcBef>
                <a:spcPts val="1197"/>
              </a:spcBef>
              <a:defRPr sz="1197"/>
            </a:lvl2pPr>
            <a:lvl3pPr>
              <a:spcBef>
                <a:spcPts val="1197"/>
              </a:spcBef>
              <a:defRPr sz="1097"/>
            </a:lvl3pPr>
            <a:lvl4pPr>
              <a:spcBef>
                <a:spcPts val="1197"/>
              </a:spcBef>
              <a:defRPr sz="1097"/>
            </a:lvl4pPr>
            <a:lvl5pPr>
              <a:spcBef>
                <a:spcPts val="1197"/>
              </a:spcBef>
              <a:defRPr sz="109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97481656"/>
      </p:ext>
    </p:extLst>
  </p:cSld>
  <p:clrMapOvr>
    <a:overrideClrMapping bg1="lt1" tx1="dk1" bg2="lt2" tx2="dk2" accent1="accent1" accent2="accent2" accent3="accent3" accent4="accent4" accent5="accent5" accent6="accent6" hlink="hlink" folHlink="folHlink"/>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Team introduction - dark">
    <p:bg bwMode="ltGray">
      <p:bgRef idx="1001">
        <a:schemeClr val="bg1"/>
      </p:bgRef>
    </p:bg>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6F64CC6B-58AB-2FB2-95D1-E562FCA847FE}"/>
              </a:ext>
            </a:extLst>
          </p:cNvPr>
          <p:cNvSpPr>
            <a:spLocks noGrp="1" noChangeAspect="1"/>
          </p:cNvSpPr>
          <p:nvPr>
            <p:ph type="pic" sz="quarter" idx="22" hasCustomPrompt="1"/>
          </p:nvPr>
        </p:nvSpPr>
        <p:spPr bwMode="white">
          <a:xfrm>
            <a:off x="1882363" y="2432192"/>
            <a:ext cx="2430066" cy="1824143"/>
          </a:xfrm>
          <a:solidFill>
            <a:srgbClr val="ECECEB"/>
          </a:solidFill>
        </p:spPr>
        <p:txBody>
          <a:bodyPr bIns="914400" anchor="ctr">
            <a:normAutofit/>
          </a:bodyPr>
          <a:lstStyle>
            <a:lvl1pPr marL="0" indent="0" algn="ctr">
              <a:buNone/>
              <a:defRPr sz="1097">
                <a:solidFill>
                  <a:schemeClr val="bg1"/>
                </a:solidFill>
              </a:defRPr>
            </a:lvl1pPr>
          </a:lstStyle>
          <a:p>
            <a:r>
              <a:rPr lang="en-US" dirty="0"/>
              <a:t>Click icon, drag, or paste to add picture</a:t>
            </a:r>
          </a:p>
        </p:txBody>
      </p:sp>
      <p:sp>
        <p:nvSpPr>
          <p:cNvPr id="4" name="Title 1">
            <a:extLst>
              <a:ext uri="{FF2B5EF4-FFF2-40B4-BE49-F238E27FC236}">
                <a16:creationId xmlns:a16="http://schemas.microsoft.com/office/drawing/2014/main" id="{C3526BAE-028F-6A4C-BA31-2B52EF0F88B7}"/>
              </a:ext>
            </a:extLst>
          </p:cNvPr>
          <p:cNvSpPr>
            <a:spLocks noGrp="1"/>
          </p:cNvSpPr>
          <p:nvPr>
            <p:ph type="title" hasCustomPrompt="1"/>
          </p:nvPr>
        </p:nvSpPr>
        <p:spPr bwMode="white">
          <a:xfrm>
            <a:off x="607517" y="456036"/>
            <a:ext cx="14985405" cy="368434"/>
          </a:xfrm>
        </p:spPr>
        <p:txBody>
          <a:bodyPr wrap="square" lIns="0" tIns="0" rIns="0" bIns="0" anchor="t" anchorCtr="0">
            <a:spAutoFit/>
          </a:bodyPr>
          <a:lstStyle>
            <a:lvl1pPr>
              <a:lnSpc>
                <a:spcPct val="100000"/>
              </a:lnSpc>
              <a:defRPr sz="2394" b="1">
                <a:solidFill>
                  <a:schemeClr val="tx1"/>
                </a:solidFill>
              </a:defRPr>
            </a:lvl1pPr>
          </a:lstStyle>
          <a:p>
            <a:r>
              <a:rPr lang="en-US" dirty="0"/>
              <a:t>Click to edit name</a:t>
            </a:r>
          </a:p>
        </p:txBody>
      </p:sp>
      <p:sp>
        <p:nvSpPr>
          <p:cNvPr id="8" name="Date Placeholder 7">
            <a:extLst>
              <a:ext uri="{FF2B5EF4-FFF2-40B4-BE49-F238E27FC236}">
                <a16:creationId xmlns:a16="http://schemas.microsoft.com/office/drawing/2014/main" id="{01B3A7B5-3F56-5DA1-99FC-CF456671A444}"/>
              </a:ext>
            </a:extLst>
          </p:cNvPr>
          <p:cNvSpPr>
            <a:spLocks noGrp="1"/>
          </p:cNvSpPr>
          <p:nvPr>
            <p:ph type="dt" sz="half" idx="23"/>
          </p:nvPr>
        </p:nvSpPr>
        <p:spPr bwMode="white"/>
        <p:txBody>
          <a:bodyPr/>
          <a:lstStyle>
            <a:lvl1pPr>
              <a:defRPr>
                <a:solidFill>
                  <a:schemeClr val="tx1"/>
                </a:solidFill>
              </a:defRPr>
            </a:lvl1pPr>
          </a:lstStyle>
          <a:p>
            <a:fld id="{FAFDDD03-639A-8D4E-860C-2002B6D03365}" type="datetime1">
              <a:rPr lang="en-US" smtClean="0"/>
              <a:pPr/>
              <a:t>7/29/2025</a:t>
            </a:fld>
            <a:endParaRPr lang="en-US" dirty="0"/>
          </a:p>
        </p:txBody>
      </p:sp>
      <p:sp>
        <p:nvSpPr>
          <p:cNvPr id="9" name="Footer Placeholder 8">
            <a:extLst>
              <a:ext uri="{FF2B5EF4-FFF2-40B4-BE49-F238E27FC236}">
                <a16:creationId xmlns:a16="http://schemas.microsoft.com/office/drawing/2014/main" id="{6CB49AD2-D87C-78C9-F794-7396FF97AA14}"/>
              </a:ext>
            </a:extLst>
          </p:cNvPr>
          <p:cNvSpPr>
            <a:spLocks noGrp="1"/>
          </p:cNvSpPr>
          <p:nvPr>
            <p:ph type="ftr" sz="quarter" idx="24"/>
          </p:nvPr>
        </p:nvSpPr>
        <p:spPr bwMode="white"/>
        <p:txBody>
          <a:bodyPr/>
          <a:lstStyle>
            <a:lvl1pPr>
              <a:defRPr>
                <a:solidFill>
                  <a:schemeClr val="tx1"/>
                </a:solidFill>
              </a:defRPr>
            </a:lvl1pPr>
          </a:lstStyle>
          <a:p>
            <a:r>
              <a:rPr lang="en-US" dirty="0"/>
              <a:t>© 2024 Cognizant | Private</a:t>
            </a:r>
          </a:p>
        </p:txBody>
      </p:sp>
      <p:sp>
        <p:nvSpPr>
          <p:cNvPr id="10" name="Slide Number Placeholder 9">
            <a:extLst>
              <a:ext uri="{FF2B5EF4-FFF2-40B4-BE49-F238E27FC236}">
                <a16:creationId xmlns:a16="http://schemas.microsoft.com/office/drawing/2014/main" id="{FF59DFAC-5EEF-99F4-32FE-9F2BB1174281}"/>
              </a:ext>
            </a:extLst>
          </p:cNvPr>
          <p:cNvSpPr>
            <a:spLocks noGrp="1"/>
          </p:cNvSpPr>
          <p:nvPr>
            <p:ph type="sldNum" sz="quarter" idx="25"/>
          </p:nvPr>
        </p:nvSpPr>
        <p:spPr bwMode="white"/>
        <p:txBody>
          <a:bodyPr/>
          <a:lstStyle>
            <a:lvl1pPr>
              <a:defRPr>
                <a:solidFill>
                  <a:schemeClr val="tx1"/>
                </a:solidFill>
              </a:defRPr>
            </a:lvl1pPr>
          </a:lstStyle>
          <a:p>
            <a:fld id="{38826FC0-333C-E549-9FA3-0EE43DF298A3}" type="slidenum">
              <a:rPr lang="en-US" smtClean="0"/>
              <a:pPr/>
              <a:t>‹#›</a:t>
            </a:fld>
            <a:endParaRPr lang="en-US" dirty="0"/>
          </a:p>
        </p:txBody>
      </p:sp>
      <p:sp>
        <p:nvSpPr>
          <p:cNvPr id="7" name="Text Placeholder 6">
            <a:extLst>
              <a:ext uri="{FF2B5EF4-FFF2-40B4-BE49-F238E27FC236}">
                <a16:creationId xmlns:a16="http://schemas.microsoft.com/office/drawing/2014/main" id="{5B0658E3-47F0-47B8-654E-15FF9DA1845D}"/>
              </a:ext>
            </a:extLst>
          </p:cNvPr>
          <p:cNvSpPr>
            <a:spLocks noGrp="1"/>
          </p:cNvSpPr>
          <p:nvPr>
            <p:ph type="body" sz="quarter" idx="26" hasCustomPrompt="1"/>
          </p:nvPr>
        </p:nvSpPr>
        <p:spPr bwMode="white">
          <a:xfrm>
            <a:off x="1910303" y="4425793"/>
            <a:ext cx="2430066" cy="186882"/>
          </a:xfrm>
        </p:spPr>
        <p:txBody>
          <a:bodyPr wrap="square">
            <a:spAutoFit/>
          </a:bodyPr>
          <a:lstStyle>
            <a:lvl1pPr marL="0" indent="0">
              <a:buNone/>
              <a:defRPr sz="1197">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First name, last name</a:t>
            </a:r>
          </a:p>
        </p:txBody>
      </p:sp>
      <p:sp>
        <p:nvSpPr>
          <p:cNvPr id="12" name="Text Placeholder 11">
            <a:extLst>
              <a:ext uri="{FF2B5EF4-FFF2-40B4-BE49-F238E27FC236}">
                <a16:creationId xmlns:a16="http://schemas.microsoft.com/office/drawing/2014/main" id="{D5C0BCFD-9ECE-324E-1F65-2552ABC71A31}"/>
              </a:ext>
            </a:extLst>
          </p:cNvPr>
          <p:cNvSpPr>
            <a:spLocks noGrp="1"/>
          </p:cNvSpPr>
          <p:nvPr>
            <p:ph type="body" sz="quarter" idx="27" hasCustomPrompt="1"/>
          </p:nvPr>
        </p:nvSpPr>
        <p:spPr bwMode="white">
          <a:xfrm>
            <a:off x="1910300" y="4748095"/>
            <a:ext cx="2430066" cy="324581"/>
          </a:xfrm>
        </p:spPr>
        <p:txBody>
          <a:bodyPr wrap="square">
            <a:spAutoFit/>
          </a:bodyPr>
          <a:lstStyle>
            <a:lvl1pPr marL="0" indent="0">
              <a:spcBef>
                <a:spcPts val="599"/>
              </a:spcBef>
              <a:buNone/>
              <a:defRPr sz="998"/>
            </a:lvl1pPr>
            <a:lvl2pPr marL="205352" indent="0">
              <a:spcBef>
                <a:spcPts val="1197"/>
              </a:spcBef>
              <a:buNone/>
              <a:defRPr sz="1197"/>
            </a:lvl2pPr>
            <a:lvl3pPr>
              <a:spcBef>
                <a:spcPts val="1197"/>
              </a:spcBef>
              <a:defRPr sz="1097"/>
            </a:lvl3pPr>
            <a:lvl4pPr>
              <a:spcBef>
                <a:spcPts val="1197"/>
              </a:spcBef>
              <a:defRPr sz="1097"/>
            </a:lvl4pPr>
            <a:lvl5pPr>
              <a:spcBef>
                <a:spcPts val="1197"/>
              </a:spcBef>
              <a:defRPr sz="1097"/>
            </a:lvl5pPr>
          </a:lstStyle>
          <a:p>
            <a:pPr lvl="0"/>
            <a:r>
              <a:rPr lang="en-US" dirty="0"/>
              <a:t>Role</a:t>
            </a:r>
            <a:br>
              <a:rPr lang="en-US" dirty="0"/>
            </a:br>
            <a:r>
              <a:rPr lang="en-US" dirty="0"/>
              <a:t>Company</a:t>
            </a:r>
          </a:p>
        </p:txBody>
      </p:sp>
      <p:sp>
        <p:nvSpPr>
          <p:cNvPr id="2" name="Picture Placeholder 6">
            <a:extLst>
              <a:ext uri="{FF2B5EF4-FFF2-40B4-BE49-F238E27FC236}">
                <a16:creationId xmlns:a16="http://schemas.microsoft.com/office/drawing/2014/main" id="{AD48ABD9-411C-A5A5-77B2-A15373D08533}"/>
              </a:ext>
            </a:extLst>
          </p:cNvPr>
          <p:cNvSpPr>
            <a:spLocks noGrp="1" noChangeAspect="1"/>
          </p:cNvSpPr>
          <p:nvPr>
            <p:ph type="pic" sz="quarter" idx="28" hasCustomPrompt="1"/>
          </p:nvPr>
        </p:nvSpPr>
        <p:spPr bwMode="white">
          <a:xfrm>
            <a:off x="5217579" y="2432192"/>
            <a:ext cx="2430066" cy="1824143"/>
          </a:xfrm>
          <a:solidFill>
            <a:srgbClr val="ECECEB"/>
          </a:solidFill>
        </p:spPr>
        <p:txBody>
          <a:bodyPr bIns="914400" anchor="ctr">
            <a:normAutofit/>
          </a:bodyPr>
          <a:lstStyle>
            <a:lvl1pPr marL="0" indent="0" algn="ctr">
              <a:buNone/>
              <a:defRPr sz="1097">
                <a:solidFill>
                  <a:schemeClr val="bg1"/>
                </a:solidFill>
              </a:defRPr>
            </a:lvl1pPr>
          </a:lstStyle>
          <a:p>
            <a:r>
              <a:rPr lang="en-US" dirty="0"/>
              <a:t>Click icon, drag, or paste to add picture</a:t>
            </a:r>
          </a:p>
        </p:txBody>
      </p:sp>
      <p:sp>
        <p:nvSpPr>
          <p:cNvPr id="5" name="Text Placeholder 6">
            <a:extLst>
              <a:ext uri="{FF2B5EF4-FFF2-40B4-BE49-F238E27FC236}">
                <a16:creationId xmlns:a16="http://schemas.microsoft.com/office/drawing/2014/main" id="{1747DB1F-929C-459A-4FE5-FADEF2D3FDEB}"/>
              </a:ext>
            </a:extLst>
          </p:cNvPr>
          <p:cNvSpPr>
            <a:spLocks noGrp="1"/>
          </p:cNvSpPr>
          <p:nvPr>
            <p:ph type="body" sz="quarter" idx="29" hasCustomPrompt="1"/>
          </p:nvPr>
        </p:nvSpPr>
        <p:spPr bwMode="white">
          <a:xfrm>
            <a:off x="5217579" y="4425793"/>
            <a:ext cx="2430066" cy="186882"/>
          </a:xfrm>
        </p:spPr>
        <p:txBody>
          <a:bodyPr wrap="square">
            <a:spAutoFit/>
          </a:bodyPr>
          <a:lstStyle>
            <a:lvl1pPr marL="0" indent="0">
              <a:buNone/>
              <a:defRPr sz="1197">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First name, last name</a:t>
            </a:r>
          </a:p>
        </p:txBody>
      </p:sp>
      <p:sp>
        <p:nvSpPr>
          <p:cNvPr id="11" name="Picture Placeholder 6">
            <a:extLst>
              <a:ext uri="{FF2B5EF4-FFF2-40B4-BE49-F238E27FC236}">
                <a16:creationId xmlns:a16="http://schemas.microsoft.com/office/drawing/2014/main" id="{FB34C272-EB9E-4D99-17B2-D4754377E7E7}"/>
              </a:ext>
            </a:extLst>
          </p:cNvPr>
          <p:cNvSpPr>
            <a:spLocks noGrp="1" noChangeAspect="1"/>
          </p:cNvSpPr>
          <p:nvPr>
            <p:ph type="pic" sz="quarter" idx="30" hasCustomPrompt="1"/>
          </p:nvPr>
        </p:nvSpPr>
        <p:spPr bwMode="white">
          <a:xfrm>
            <a:off x="8552795" y="2432192"/>
            <a:ext cx="2430066" cy="1824143"/>
          </a:xfrm>
          <a:solidFill>
            <a:srgbClr val="ECECEB"/>
          </a:solidFill>
        </p:spPr>
        <p:txBody>
          <a:bodyPr bIns="914400" anchor="ctr">
            <a:normAutofit/>
          </a:bodyPr>
          <a:lstStyle>
            <a:lvl1pPr marL="0" indent="0" algn="ctr">
              <a:buNone/>
              <a:defRPr sz="1097">
                <a:solidFill>
                  <a:schemeClr val="bg1"/>
                </a:solidFill>
              </a:defRPr>
            </a:lvl1pPr>
          </a:lstStyle>
          <a:p>
            <a:r>
              <a:rPr lang="en-US" dirty="0"/>
              <a:t>Click icon, drag, or paste to add picture</a:t>
            </a:r>
          </a:p>
        </p:txBody>
      </p:sp>
      <p:sp>
        <p:nvSpPr>
          <p:cNvPr id="13" name="Text Placeholder 6">
            <a:extLst>
              <a:ext uri="{FF2B5EF4-FFF2-40B4-BE49-F238E27FC236}">
                <a16:creationId xmlns:a16="http://schemas.microsoft.com/office/drawing/2014/main" id="{B26B660B-B390-9A95-B8D1-DC4964F354BF}"/>
              </a:ext>
            </a:extLst>
          </p:cNvPr>
          <p:cNvSpPr>
            <a:spLocks noGrp="1"/>
          </p:cNvSpPr>
          <p:nvPr>
            <p:ph type="body" sz="quarter" idx="31" hasCustomPrompt="1"/>
          </p:nvPr>
        </p:nvSpPr>
        <p:spPr bwMode="white">
          <a:xfrm>
            <a:off x="8552795" y="4425793"/>
            <a:ext cx="2430066" cy="186882"/>
          </a:xfrm>
        </p:spPr>
        <p:txBody>
          <a:bodyPr wrap="square">
            <a:spAutoFit/>
          </a:bodyPr>
          <a:lstStyle>
            <a:lvl1pPr marL="0" indent="0">
              <a:buNone/>
              <a:defRPr sz="1197">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First name, last name</a:t>
            </a:r>
          </a:p>
        </p:txBody>
      </p:sp>
      <p:sp>
        <p:nvSpPr>
          <p:cNvPr id="14" name="Picture Placeholder 6">
            <a:extLst>
              <a:ext uri="{FF2B5EF4-FFF2-40B4-BE49-F238E27FC236}">
                <a16:creationId xmlns:a16="http://schemas.microsoft.com/office/drawing/2014/main" id="{3A5A0582-3273-F488-E828-D319740EFE5A}"/>
              </a:ext>
            </a:extLst>
          </p:cNvPr>
          <p:cNvSpPr>
            <a:spLocks noGrp="1" noChangeAspect="1"/>
          </p:cNvSpPr>
          <p:nvPr>
            <p:ph type="pic" sz="quarter" idx="32" hasCustomPrompt="1"/>
          </p:nvPr>
        </p:nvSpPr>
        <p:spPr bwMode="white">
          <a:xfrm>
            <a:off x="11888009" y="2432192"/>
            <a:ext cx="2430066" cy="1824143"/>
          </a:xfrm>
          <a:solidFill>
            <a:srgbClr val="ECECEB"/>
          </a:solidFill>
        </p:spPr>
        <p:txBody>
          <a:bodyPr bIns="914400" anchor="ctr">
            <a:normAutofit/>
          </a:bodyPr>
          <a:lstStyle>
            <a:lvl1pPr marL="0" indent="0" algn="ctr">
              <a:buNone/>
              <a:defRPr sz="1097">
                <a:solidFill>
                  <a:schemeClr val="bg1"/>
                </a:solidFill>
              </a:defRPr>
            </a:lvl1pPr>
          </a:lstStyle>
          <a:p>
            <a:r>
              <a:rPr lang="en-US" dirty="0"/>
              <a:t>Click icon, drag, or paste to add picture</a:t>
            </a:r>
          </a:p>
        </p:txBody>
      </p:sp>
      <p:sp>
        <p:nvSpPr>
          <p:cNvPr id="15" name="Text Placeholder 6">
            <a:extLst>
              <a:ext uri="{FF2B5EF4-FFF2-40B4-BE49-F238E27FC236}">
                <a16:creationId xmlns:a16="http://schemas.microsoft.com/office/drawing/2014/main" id="{FB4CF7E9-01C0-12B5-2B09-771996358801}"/>
              </a:ext>
            </a:extLst>
          </p:cNvPr>
          <p:cNvSpPr>
            <a:spLocks noGrp="1"/>
          </p:cNvSpPr>
          <p:nvPr>
            <p:ph type="body" sz="quarter" idx="33" hasCustomPrompt="1"/>
          </p:nvPr>
        </p:nvSpPr>
        <p:spPr bwMode="white">
          <a:xfrm>
            <a:off x="11888009" y="4425793"/>
            <a:ext cx="2430066" cy="186882"/>
          </a:xfrm>
        </p:spPr>
        <p:txBody>
          <a:bodyPr wrap="square">
            <a:spAutoFit/>
          </a:bodyPr>
          <a:lstStyle>
            <a:lvl1pPr marL="0" indent="0">
              <a:buNone/>
              <a:defRPr sz="1197">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First name, last name</a:t>
            </a:r>
          </a:p>
        </p:txBody>
      </p:sp>
      <p:sp>
        <p:nvSpPr>
          <p:cNvPr id="16" name="Text Placeholder 11">
            <a:extLst>
              <a:ext uri="{FF2B5EF4-FFF2-40B4-BE49-F238E27FC236}">
                <a16:creationId xmlns:a16="http://schemas.microsoft.com/office/drawing/2014/main" id="{5C0DE360-379A-181A-9F66-A4E5E1F82FFB}"/>
              </a:ext>
            </a:extLst>
          </p:cNvPr>
          <p:cNvSpPr>
            <a:spLocks noGrp="1"/>
          </p:cNvSpPr>
          <p:nvPr>
            <p:ph type="body" sz="quarter" idx="34" hasCustomPrompt="1"/>
          </p:nvPr>
        </p:nvSpPr>
        <p:spPr bwMode="white">
          <a:xfrm>
            <a:off x="5217579" y="4748095"/>
            <a:ext cx="2430066" cy="324581"/>
          </a:xfrm>
        </p:spPr>
        <p:txBody>
          <a:bodyPr wrap="square">
            <a:spAutoFit/>
          </a:bodyPr>
          <a:lstStyle>
            <a:lvl1pPr marL="0" indent="0">
              <a:spcBef>
                <a:spcPts val="599"/>
              </a:spcBef>
              <a:buNone/>
              <a:defRPr sz="998"/>
            </a:lvl1pPr>
            <a:lvl2pPr marL="205352" indent="0">
              <a:spcBef>
                <a:spcPts val="1197"/>
              </a:spcBef>
              <a:buNone/>
              <a:defRPr sz="1197"/>
            </a:lvl2pPr>
            <a:lvl3pPr>
              <a:spcBef>
                <a:spcPts val="1197"/>
              </a:spcBef>
              <a:defRPr sz="1097"/>
            </a:lvl3pPr>
            <a:lvl4pPr>
              <a:spcBef>
                <a:spcPts val="1197"/>
              </a:spcBef>
              <a:defRPr sz="1097"/>
            </a:lvl4pPr>
            <a:lvl5pPr>
              <a:spcBef>
                <a:spcPts val="1197"/>
              </a:spcBef>
              <a:defRPr sz="1097"/>
            </a:lvl5pPr>
          </a:lstStyle>
          <a:p>
            <a:pPr lvl="0"/>
            <a:r>
              <a:rPr lang="en-US" dirty="0"/>
              <a:t>Role</a:t>
            </a:r>
            <a:br>
              <a:rPr lang="en-US" dirty="0"/>
            </a:br>
            <a:r>
              <a:rPr lang="en-US" dirty="0"/>
              <a:t>Company</a:t>
            </a:r>
          </a:p>
        </p:txBody>
      </p:sp>
      <p:sp>
        <p:nvSpPr>
          <p:cNvPr id="17" name="Text Placeholder 11">
            <a:extLst>
              <a:ext uri="{FF2B5EF4-FFF2-40B4-BE49-F238E27FC236}">
                <a16:creationId xmlns:a16="http://schemas.microsoft.com/office/drawing/2014/main" id="{7B8A09A5-93C8-4A70-0E67-E9F18DFBA7CD}"/>
              </a:ext>
            </a:extLst>
          </p:cNvPr>
          <p:cNvSpPr>
            <a:spLocks noGrp="1"/>
          </p:cNvSpPr>
          <p:nvPr>
            <p:ph type="body" sz="quarter" idx="35" hasCustomPrompt="1"/>
          </p:nvPr>
        </p:nvSpPr>
        <p:spPr bwMode="white">
          <a:xfrm>
            <a:off x="8552795" y="4748095"/>
            <a:ext cx="2430066" cy="324581"/>
          </a:xfrm>
        </p:spPr>
        <p:txBody>
          <a:bodyPr wrap="square">
            <a:spAutoFit/>
          </a:bodyPr>
          <a:lstStyle>
            <a:lvl1pPr marL="0" indent="0">
              <a:spcBef>
                <a:spcPts val="599"/>
              </a:spcBef>
              <a:buNone/>
              <a:defRPr sz="998"/>
            </a:lvl1pPr>
            <a:lvl2pPr marL="205352" indent="0">
              <a:spcBef>
                <a:spcPts val="1197"/>
              </a:spcBef>
              <a:buNone/>
              <a:defRPr sz="1197"/>
            </a:lvl2pPr>
            <a:lvl3pPr>
              <a:spcBef>
                <a:spcPts val="1197"/>
              </a:spcBef>
              <a:defRPr sz="1097"/>
            </a:lvl3pPr>
            <a:lvl4pPr>
              <a:spcBef>
                <a:spcPts val="1197"/>
              </a:spcBef>
              <a:defRPr sz="1097"/>
            </a:lvl4pPr>
            <a:lvl5pPr>
              <a:spcBef>
                <a:spcPts val="1197"/>
              </a:spcBef>
              <a:defRPr sz="1097"/>
            </a:lvl5pPr>
          </a:lstStyle>
          <a:p>
            <a:pPr lvl="0"/>
            <a:r>
              <a:rPr lang="en-US" dirty="0"/>
              <a:t>Role</a:t>
            </a:r>
            <a:br>
              <a:rPr lang="en-US" dirty="0"/>
            </a:br>
            <a:r>
              <a:rPr lang="en-US" dirty="0"/>
              <a:t>Company</a:t>
            </a:r>
          </a:p>
        </p:txBody>
      </p:sp>
      <p:sp>
        <p:nvSpPr>
          <p:cNvPr id="18" name="Text Placeholder 11">
            <a:extLst>
              <a:ext uri="{FF2B5EF4-FFF2-40B4-BE49-F238E27FC236}">
                <a16:creationId xmlns:a16="http://schemas.microsoft.com/office/drawing/2014/main" id="{3CBEF3CF-8EAA-624F-DCD1-4164D144A13A}"/>
              </a:ext>
            </a:extLst>
          </p:cNvPr>
          <p:cNvSpPr>
            <a:spLocks noGrp="1"/>
          </p:cNvSpPr>
          <p:nvPr>
            <p:ph type="body" sz="quarter" idx="36" hasCustomPrompt="1"/>
          </p:nvPr>
        </p:nvSpPr>
        <p:spPr bwMode="white">
          <a:xfrm>
            <a:off x="11888009" y="4748095"/>
            <a:ext cx="2430066" cy="324581"/>
          </a:xfrm>
        </p:spPr>
        <p:txBody>
          <a:bodyPr wrap="square">
            <a:spAutoFit/>
          </a:bodyPr>
          <a:lstStyle>
            <a:lvl1pPr marL="0" indent="0">
              <a:spcBef>
                <a:spcPts val="599"/>
              </a:spcBef>
              <a:buNone/>
              <a:defRPr sz="998"/>
            </a:lvl1pPr>
            <a:lvl2pPr marL="205352" indent="0">
              <a:spcBef>
                <a:spcPts val="1197"/>
              </a:spcBef>
              <a:buNone/>
              <a:defRPr sz="1197"/>
            </a:lvl2pPr>
            <a:lvl3pPr>
              <a:spcBef>
                <a:spcPts val="1197"/>
              </a:spcBef>
              <a:defRPr sz="1097"/>
            </a:lvl3pPr>
            <a:lvl4pPr>
              <a:spcBef>
                <a:spcPts val="1197"/>
              </a:spcBef>
              <a:defRPr sz="1097"/>
            </a:lvl4pPr>
            <a:lvl5pPr>
              <a:spcBef>
                <a:spcPts val="1197"/>
              </a:spcBef>
              <a:defRPr sz="1097"/>
            </a:lvl5pPr>
          </a:lstStyle>
          <a:p>
            <a:pPr lvl="0"/>
            <a:r>
              <a:rPr lang="en-US" dirty="0"/>
              <a:t>Role</a:t>
            </a:r>
            <a:br>
              <a:rPr lang="en-US" dirty="0"/>
            </a:br>
            <a:r>
              <a:rPr lang="en-US" dirty="0"/>
              <a:t>Company</a:t>
            </a:r>
          </a:p>
        </p:txBody>
      </p:sp>
      <p:pic>
        <p:nvPicPr>
          <p:cNvPr id="3" name="Cognizant Logo_rgb_rev_2023" descr="Cognizant logo reversed, SVG format">
            <a:extLst>
              <a:ext uri="{FF2B5EF4-FFF2-40B4-BE49-F238E27FC236}">
                <a16:creationId xmlns:a16="http://schemas.microsoft.com/office/drawing/2014/main" id="{289D256D-EB50-B40B-6594-8D04791EFFC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6" r="66"/>
          <a:stretch/>
        </p:blipFill>
        <p:spPr bwMode="ltGray">
          <a:xfrm>
            <a:off x="14074036" y="6437636"/>
            <a:ext cx="1555242" cy="204925"/>
          </a:xfrm>
          <a:prstGeom prst="rect">
            <a:avLst/>
          </a:prstGeom>
        </p:spPr>
      </p:pic>
    </p:spTree>
    <p:extLst>
      <p:ext uri="{BB962C8B-B14F-4D97-AF65-F5344CB8AC3E}">
        <p14:creationId xmlns:p14="http://schemas.microsoft.com/office/powerpoint/2010/main" val="4042138913"/>
      </p:ext>
    </p:extLst>
  </p:cSld>
  <p:clrMapOvr>
    <a:overrideClrMapping bg1="dk1" tx1="lt1" bg2="dk2" tx2="lt2" accent1="accent1" accent2="accent2" accent3="accent3" accent4="accent4" accent5="accent5" accent6="accent6" hlink="hlink" folHlink="folHlink"/>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Bio alt - dark">
    <p:bg bwMode="ltGray">
      <p:bgRef idx="1001">
        <a:schemeClr val="bg1"/>
      </p:bgRef>
    </p:bg>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6F64CC6B-58AB-2FB2-95D1-E562FCA847FE}"/>
              </a:ext>
            </a:extLst>
          </p:cNvPr>
          <p:cNvSpPr>
            <a:spLocks noGrp="1" noChangeAspect="1"/>
          </p:cNvSpPr>
          <p:nvPr>
            <p:ph type="pic" sz="quarter" idx="22" hasCustomPrompt="1"/>
          </p:nvPr>
        </p:nvSpPr>
        <p:spPr bwMode="white">
          <a:xfrm>
            <a:off x="1882363" y="1615690"/>
            <a:ext cx="3720289" cy="2792657"/>
          </a:xfrm>
          <a:solidFill>
            <a:srgbClr val="ECECEB"/>
          </a:solidFill>
        </p:spPr>
        <p:txBody>
          <a:bodyPr bIns="914400" anchor="ctr">
            <a:normAutofit/>
          </a:bodyPr>
          <a:lstStyle>
            <a:lvl1pPr marL="0" indent="0" algn="ctr">
              <a:buNone/>
              <a:defRPr sz="1097">
                <a:solidFill>
                  <a:schemeClr val="bg1"/>
                </a:solidFill>
              </a:defRPr>
            </a:lvl1pPr>
          </a:lstStyle>
          <a:p>
            <a:r>
              <a:rPr lang="en-US" dirty="0"/>
              <a:t>Click icon, drag, or paste to add picture</a:t>
            </a:r>
          </a:p>
        </p:txBody>
      </p:sp>
      <p:sp>
        <p:nvSpPr>
          <p:cNvPr id="4" name="Title 1">
            <a:extLst>
              <a:ext uri="{FF2B5EF4-FFF2-40B4-BE49-F238E27FC236}">
                <a16:creationId xmlns:a16="http://schemas.microsoft.com/office/drawing/2014/main" id="{C3526BAE-028F-6A4C-BA31-2B52EF0F88B7}"/>
              </a:ext>
            </a:extLst>
          </p:cNvPr>
          <p:cNvSpPr>
            <a:spLocks noGrp="1"/>
          </p:cNvSpPr>
          <p:nvPr>
            <p:ph type="title" hasCustomPrompt="1"/>
          </p:nvPr>
        </p:nvSpPr>
        <p:spPr bwMode="white">
          <a:xfrm>
            <a:off x="607517" y="456036"/>
            <a:ext cx="14985405" cy="368434"/>
          </a:xfrm>
        </p:spPr>
        <p:txBody>
          <a:bodyPr wrap="square" lIns="0" tIns="0" rIns="0" bIns="0" anchor="t" anchorCtr="0">
            <a:spAutoFit/>
          </a:bodyPr>
          <a:lstStyle>
            <a:lvl1pPr>
              <a:lnSpc>
                <a:spcPct val="100000"/>
              </a:lnSpc>
              <a:defRPr sz="2394" b="1">
                <a:solidFill>
                  <a:schemeClr val="tx1"/>
                </a:solidFill>
              </a:defRPr>
            </a:lvl1pPr>
          </a:lstStyle>
          <a:p>
            <a:r>
              <a:rPr lang="en-US"/>
              <a:t>Click to edit name</a:t>
            </a:r>
            <a:endParaRPr lang="en-US" dirty="0"/>
          </a:p>
        </p:txBody>
      </p:sp>
      <p:sp>
        <p:nvSpPr>
          <p:cNvPr id="8" name="Date Placeholder 7">
            <a:extLst>
              <a:ext uri="{FF2B5EF4-FFF2-40B4-BE49-F238E27FC236}">
                <a16:creationId xmlns:a16="http://schemas.microsoft.com/office/drawing/2014/main" id="{01B3A7B5-3F56-5DA1-99FC-CF456671A444}"/>
              </a:ext>
            </a:extLst>
          </p:cNvPr>
          <p:cNvSpPr>
            <a:spLocks noGrp="1"/>
          </p:cNvSpPr>
          <p:nvPr>
            <p:ph type="dt" sz="half" idx="23"/>
          </p:nvPr>
        </p:nvSpPr>
        <p:spPr bwMode="white"/>
        <p:txBody>
          <a:bodyPr/>
          <a:lstStyle>
            <a:lvl1pPr>
              <a:defRPr>
                <a:solidFill>
                  <a:schemeClr val="tx1"/>
                </a:solidFill>
              </a:defRPr>
            </a:lvl1pPr>
          </a:lstStyle>
          <a:p>
            <a:fld id="{FAFDDD03-639A-8D4E-860C-2002B6D03365}" type="datetime1">
              <a:rPr lang="en-US" smtClean="0"/>
              <a:pPr/>
              <a:t>7/29/2025</a:t>
            </a:fld>
            <a:endParaRPr lang="en-US" dirty="0"/>
          </a:p>
        </p:txBody>
      </p:sp>
      <p:sp>
        <p:nvSpPr>
          <p:cNvPr id="9" name="Footer Placeholder 8">
            <a:extLst>
              <a:ext uri="{FF2B5EF4-FFF2-40B4-BE49-F238E27FC236}">
                <a16:creationId xmlns:a16="http://schemas.microsoft.com/office/drawing/2014/main" id="{6CB49AD2-D87C-78C9-F794-7396FF97AA14}"/>
              </a:ext>
            </a:extLst>
          </p:cNvPr>
          <p:cNvSpPr>
            <a:spLocks noGrp="1"/>
          </p:cNvSpPr>
          <p:nvPr>
            <p:ph type="ftr" sz="quarter" idx="24"/>
          </p:nvPr>
        </p:nvSpPr>
        <p:spPr bwMode="white"/>
        <p:txBody>
          <a:bodyPr/>
          <a:lstStyle>
            <a:lvl1pPr>
              <a:defRPr>
                <a:solidFill>
                  <a:schemeClr val="tx1"/>
                </a:solidFill>
              </a:defRPr>
            </a:lvl1pPr>
          </a:lstStyle>
          <a:p>
            <a:r>
              <a:rPr lang="en-US" dirty="0"/>
              <a:t>© 2024 Cognizant | Private</a:t>
            </a:r>
          </a:p>
        </p:txBody>
      </p:sp>
      <p:sp>
        <p:nvSpPr>
          <p:cNvPr id="10" name="Slide Number Placeholder 9">
            <a:extLst>
              <a:ext uri="{FF2B5EF4-FFF2-40B4-BE49-F238E27FC236}">
                <a16:creationId xmlns:a16="http://schemas.microsoft.com/office/drawing/2014/main" id="{FF59DFAC-5EEF-99F4-32FE-9F2BB1174281}"/>
              </a:ext>
            </a:extLst>
          </p:cNvPr>
          <p:cNvSpPr>
            <a:spLocks noGrp="1"/>
          </p:cNvSpPr>
          <p:nvPr>
            <p:ph type="sldNum" sz="quarter" idx="25"/>
          </p:nvPr>
        </p:nvSpPr>
        <p:spPr bwMode="white"/>
        <p:txBody>
          <a:bodyPr/>
          <a:lstStyle>
            <a:lvl1pPr>
              <a:defRPr>
                <a:solidFill>
                  <a:schemeClr val="tx1"/>
                </a:solidFill>
              </a:defRPr>
            </a:lvl1pPr>
          </a:lstStyle>
          <a:p>
            <a:fld id="{38826FC0-333C-E549-9FA3-0EE43DF298A3}" type="slidenum">
              <a:rPr lang="en-US" smtClean="0"/>
              <a:pPr/>
              <a:t>‹#›</a:t>
            </a:fld>
            <a:endParaRPr lang="en-US" dirty="0"/>
          </a:p>
        </p:txBody>
      </p:sp>
      <p:sp>
        <p:nvSpPr>
          <p:cNvPr id="7" name="Text Placeholder 6">
            <a:extLst>
              <a:ext uri="{FF2B5EF4-FFF2-40B4-BE49-F238E27FC236}">
                <a16:creationId xmlns:a16="http://schemas.microsoft.com/office/drawing/2014/main" id="{5B0658E3-47F0-47B8-654E-15FF9DA1845D}"/>
              </a:ext>
            </a:extLst>
          </p:cNvPr>
          <p:cNvSpPr>
            <a:spLocks noGrp="1"/>
          </p:cNvSpPr>
          <p:nvPr>
            <p:ph type="body" sz="quarter" idx="26" hasCustomPrompt="1"/>
          </p:nvPr>
        </p:nvSpPr>
        <p:spPr bwMode="white">
          <a:xfrm>
            <a:off x="6432071" y="3441825"/>
            <a:ext cx="6663283" cy="249176"/>
          </a:xfrm>
        </p:spPr>
        <p:txBody>
          <a:bodyPr wrap="square">
            <a:spAutoFit/>
          </a:bodyPr>
          <a:lstStyle>
            <a:lvl1pPr marL="0" indent="0">
              <a:buNone/>
              <a:defRPr sz="1596">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Name here</a:t>
            </a:r>
          </a:p>
        </p:txBody>
      </p:sp>
      <p:sp>
        <p:nvSpPr>
          <p:cNvPr id="12" name="Text Placeholder 11">
            <a:extLst>
              <a:ext uri="{FF2B5EF4-FFF2-40B4-BE49-F238E27FC236}">
                <a16:creationId xmlns:a16="http://schemas.microsoft.com/office/drawing/2014/main" id="{D5C0BCFD-9ECE-324E-1F65-2552ABC71A31}"/>
              </a:ext>
            </a:extLst>
          </p:cNvPr>
          <p:cNvSpPr>
            <a:spLocks noGrp="1"/>
          </p:cNvSpPr>
          <p:nvPr>
            <p:ph type="body" sz="quarter" idx="27" hasCustomPrompt="1"/>
          </p:nvPr>
        </p:nvSpPr>
        <p:spPr bwMode="white">
          <a:xfrm>
            <a:off x="6432068" y="3025694"/>
            <a:ext cx="9160853" cy="218029"/>
          </a:xfrm>
        </p:spPr>
        <p:txBody>
          <a:bodyPr wrap="square" anchor="b">
            <a:spAutoFit/>
          </a:bodyPr>
          <a:lstStyle>
            <a:lvl1pPr marL="0" indent="0">
              <a:spcBef>
                <a:spcPts val="599"/>
              </a:spcBef>
              <a:buNone/>
              <a:defRPr sz="1397"/>
            </a:lvl1pPr>
            <a:lvl2pPr marL="205352" indent="0">
              <a:spcBef>
                <a:spcPts val="1197"/>
              </a:spcBef>
              <a:buNone/>
              <a:defRPr sz="1197"/>
            </a:lvl2pPr>
            <a:lvl3pPr>
              <a:spcBef>
                <a:spcPts val="1197"/>
              </a:spcBef>
              <a:defRPr sz="1097"/>
            </a:lvl3pPr>
            <a:lvl4pPr>
              <a:spcBef>
                <a:spcPts val="1197"/>
              </a:spcBef>
              <a:defRPr sz="1097"/>
            </a:lvl4pPr>
            <a:lvl5pPr>
              <a:spcBef>
                <a:spcPts val="1197"/>
              </a:spcBef>
              <a:defRPr sz="1097"/>
            </a:lvl5pPr>
          </a:lstStyle>
          <a:p>
            <a:pPr lvl="0"/>
            <a:r>
              <a:rPr lang="en-US" dirty="0"/>
              <a:t>Bio here</a:t>
            </a:r>
          </a:p>
        </p:txBody>
      </p:sp>
      <p:sp>
        <p:nvSpPr>
          <p:cNvPr id="19" name="Text Placeholder 6">
            <a:extLst>
              <a:ext uri="{FF2B5EF4-FFF2-40B4-BE49-F238E27FC236}">
                <a16:creationId xmlns:a16="http://schemas.microsoft.com/office/drawing/2014/main" id="{42B6C9C1-3E19-05D1-F320-DE21BED97E9F}"/>
              </a:ext>
            </a:extLst>
          </p:cNvPr>
          <p:cNvSpPr>
            <a:spLocks noGrp="1"/>
          </p:cNvSpPr>
          <p:nvPr>
            <p:ph type="body" sz="quarter" idx="28" hasCustomPrompt="1"/>
          </p:nvPr>
        </p:nvSpPr>
        <p:spPr bwMode="white">
          <a:xfrm>
            <a:off x="6432070" y="3858700"/>
            <a:ext cx="6663279" cy="186882"/>
          </a:xfrm>
        </p:spPr>
        <p:txBody>
          <a:bodyPr wrap="square">
            <a:spAutoFit/>
          </a:bodyPr>
          <a:lstStyle>
            <a:lvl1pPr marL="0" indent="0">
              <a:lnSpc>
                <a:spcPct val="100000"/>
              </a:lnSpc>
              <a:buNone/>
              <a:defRPr sz="1197">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Title here</a:t>
            </a:r>
          </a:p>
        </p:txBody>
      </p:sp>
      <p:pic>
        <p:nvPicPr>
          <p:cNvPr id="2" name="Cognizant Logo_rgb_rev_2023" descr="Cognizant logo reversed, SVG format">
            <a:extLst>
              <a:ext uri="{FF2B5EF4-FFF2-40B4-BE49-F238E27FC236}">
                <a16:creationId xmlns:a16="http://schemas.microsoft.com/office/drawing/2014/main" id="{BECD7034-456B-359A-4008-D8F48DBDB2E2}"/>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6" r="66"/>
          <a:stretch/>
        </p:blipFill>
        <p:spPr bwMode="ltGray">
          <a:xfrm>
            <a:off x="14074036" y="6437636"/>
            <a:ext cx="1555242" cy="204925"/>
          </a:xfrm>
          <a:prstGeom prst="rect">
            <a:avLst/>
          </a:prstGeom>
        </p:spPr>
      </p:pic>
    </p:spTree>
    <p:extLst>
      <p:ext uri="{BB962C8B-B14F-4D97-AF65-F5344CB8AC3E}">
        <p14:creationId xmlns:p14="http://schemas.microsoft.com/office/powerpoint/2010/main" val="1918756601"/>
      </p:ext>
    </p:extLst>
  </p:cSld>
  <p:clrMapOvr>
    <a:overrideClrMapping bg1="dk1" tx1="lt1" bg2="dk2" tx2="lt2" accent1="accent1" accent2="accent2" accent3="accent3" accent4="accent4" accent5="accent5" accent6="accent6" hlink="hlink" folHlink="folHlink"/>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eam introduction - light">
    <p:bg>
      <p:bgRef idx="1001">
        <a:schemeClr val="bg1"/>
      </p:bgRef>
    </p:bg>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6F64CC6B-58AB-2FB2-95D1-E562FCA847FE}"/>
              </a:ext>
            </a:extLst>
          </p:cNvPr>
          <p:cNvSpPr>
            <a:spLocks noGrp="1" noChangeAspect="1"/>
          </p:cNvSpPr>
          <p:nvPr>
            <p:ph type="pic" sz="quarter" idx="22" hasCustomPrompt="1"/>
          </p:nvPr>
        </p:nvSpPr>
        <p:spPr>
          <a:xfrm>
            <a:off x="1882363" y="2432192"/>
            <a:ext cx="2430066" cy="1824143"/>
          </a:xfrm>
          <a:solidFill>
            <a:srgbClr val="ECECEB"/>
          </a:solidFill>
        </p:spPr>
        <p:txBody>
          <a:bodyPr bIns="914400" anchor="ctr">
            <a:normAutofit/>
          </a:bodyPr>
          <a:lstStyle>
            <a:lvl1pPr marL="0" indent="0" algn="ctr">
              <a:buNone/>
              <a:defRPr sz="1097">
                <a:solidFill>
                  <a:schemeClr val="tx1"/>
                </a:solidFill>
              </a:defRPr>
            </a:lvl1pPr>
          </a:lstStyle>
          <a:p>
            <a:r>
              <a:rPr lang="en-US" dirty="0"/>
              <a:t>Click icon, drag, or paste to add picture</a:t>
            </a:r>
          </a:p>
        </p:txBody>
      </p:sp>
      <p:sp>
        <p:nvSpPr>
          <p:cNvPr id="4" name="Title 1">
            <a:extLst>
              <a:ext uri="{FF2B5EF4-FFF2-40B4-BE49-F238E27FC236}">
                <a16:creationId xmlns:a16="http://schemas.microsoft.com/office/drawing/2014/main" id="{C3526BAE-028F-6A4C-BA31-2B52EF0F88B7}"/>
              </a:ext>
            </a:extLst>
          </p:cNvPr>
          <p:cNvSpPr>
            <a:spLocks noGrp="1"/>
          </p:cNvSpPr>
          <p:nvPr>
            <p:ph type="title" hasCustomPrompt="1"/>
          </p:nvPr>
        </p:nvSpPr>
        <p:spPr>
          <a:xfrm>
            <a:off x="607517" y="456036"/>
            <a:ext cx="14985405" cy="368434"/>
          </a:xfrm>
        </p:spPr>
        <p:txBody>
          <a:bodyPr wrap="square" lIns="0" tIns="0" rIns="0" bIns="0" anchor="t" anchorCtr="0">
            <a:spAutoFit/>
          </a:bodyPr>
          <a:lstStyle>
            <a:lvl1pPr>
              <a:lnSpc>
                <a:spcPct val="100000"/>
              </a:lnSpc>
              <a:defRPr sz="2394" b="1">
                <a:solidFill>
                  <a:schemeClr val="tx1"/>
                </a:solidFill>
              </a:defRPr>
            </a:lvl1pPr>
          </a:lstStyle>
          <a:p>
            <a:r>
              <a:rPr lang="en-US" dirty="0"/>
              <a:t>Click to edit name</a:t>
            </a:r>
          </a:p>
        </p:txBody>
      </p:sp>
      <p:sp>
        <p:nvSpPr>
          <p:cNvPr id="8" name="Date Placeholder 7">
            <a:extLst>
              <a:ext uri="{FF2B5EF4-FFF2-40B4-BE49-F238E27FC236}">
                <a16:creationId xmlns:a16="http://schemas.microsoft.com/office/drawing/2014/main" id="{01B3A7B5-3F56-5DA1-99FC-CF456671A444}"/>
              </a:ext>
            </a:extLst>
          </p:cNvPr>
          <p:cNvSpPr>
            <a:spLocks noGrp="1"/>
          </p:cNvSpPr>
          <p:nvPr>
            <p:ph type="dt" sz="half" idx="23"/>
          </p:nvPr>
        </p:nvSpPr>
        <p:spPr/>
        <p:txBody>
          <a:bodyPr/>
          <a:lstStyle>
            <a:lvl1pPr>
              <a:defRPr>
                <a:solidFill>
                  <a:schemeClr val="tx1"/>
                </a:solidFill>
              </a:defRPr>
            </a:lvl1pPr>
          </a:lstStyle>
          <a:p>
            <a:fld id="{FAFDDD03-639A-8D4E-860C-2002B6D03365}" type="datetime1">
              <a:rPr lang="en-US" smtClean="0"/>
              <a:pPr/>
              <a:t>7/29/2025</a:t>
            </a:fld>
            <a:endParaRPr lang="en-US" dirty="0"/>
          </a:p>
        </p:txBody>
      </p:sp>
      <p:sp>
        <p:nvSpPr>
          <p:cNvPr id="9" name="Footer Placeholder 8">
            <a:extLst>
              <a:ext uri="{FF2B5EF4-FFF2-40B4-BE49-F238E27FC236}">
                <a16:creationId xmlns:a16="http://schemas.microsoft.com/office/drawing/2014/main" id="{6CB49AD2-D87C-78C9-F794-7396FF97AA14}"/>
              </a:ext>
            </a:extLst>
          </p:cNvPr>
          <p:cNvSpPr>
            <a:spLocks noGrp="1"/>
          </p:cNvSpPr>
          <p:nvPr>
            <p:ph type="ftr" sz="quarter" idx="24"/>
          </p:nvPr>
        </p:nvSpPr>
        <p:spPr/>
        <p:txBody>
          <a:bodyPr/>
          <a:lstStyle>
            <a:lvl1pPr>
              <a:defRPr>
                <a:solidFill>
                  <a:schemeClr val="tx1"/>
                </a:solidFill>
              </a:defRPr>
            </a:lvl1pPr>
          </a:lstStyle>
          <a:p>
            <a:r>
              <a:rPr lang="en-US" dirty="0"/>
              <a:t>© 2024 Cognizant | Private</a:t>
            </a:r>
          </a:p>
        </p:txBody>
      </p:sp>
      <p:sp>
        <p:nvSpPr>
          <p:cNvPr id="10" name="Slide Number Placeholder 9">
            <a:extLst>
              <a:ext uri="{FF2B5EF4-FFF2-40B4-BE49-F238E27FC236}">
                <a16:creationId xmlns:a16="http://schemas.microsoft.com/office/drawing/2014/main" id="{FF59DFAC-5EEF-99F4-32FE-9F2BB1174281}"/>
              </a:ext>
            </a:extLst>
          </p:cNvPr>
          <p:cNvSpPr>
            <a:spLocks noGrp="1"/>
          </p:cNvSpPr>
          <p:nvPr>
            <p:ph type="sldNum" sz="quarter" idx="25"/>
          </p:nvPr>
        </p:nvSpPr>
        <p:spPr/>
        <p:txBody>
          <a:bodyPr/>
          <a:lstStyle>
            <a:lvl1pPr>
              <a:defRPr>
                <a:solidFill>
                  <a:schemeClr val="tx1"/>
                </a:solidFill>
              </a:defRPr>
            </a:lvl1pPr>
          </a:lstStyle>
          <a:p>
            <a:fld id="{38826FC0-333C-E549-9FA3-0EE43DF298A3}" type="slidenum">
              <a:rPr lang="en-US" smtClean="0"/>
              <a:pPr/>
              <a:t>‹#›</a:t>
            </a:fld>
            <a:endParaRPr lang="en-US" dirty="0"/>
          </a:p>
        </p:txBody>
      </p:sp>
      <p:sp>
        <p:nvSpPr>
          <p:cNvPr id="7" name="Text Placeholder 6">
            <a:extLst>
              <a:ext uri="{FF2B5EF4-FFF2-40B4-BE49-F238E27FC236}">
                <a16:creationId xmlns:a16="http://schemas.microsoft.com/office/drawing/2014/main" id="{5B0658E3-47F0-47B8-654E-15FF9DA1845D}"/>
              </a:ext>
            </a:extLst>
          </p:cNvPr>
          <p:cNvSpPr>
            <a:spLocks noGrp="1"/>
          </p:cNvSpPr>
          <p:nvPr>
            <p:ph type="body" sz="quarter" idx="26" hasCustomPrompt="1"/>
          </p:nvPr>
        </p:nvSpPr>
        <p:spPr>
          <a:xfrm>
            <a:off x="1910303" y="4425793"/>
            <a:ext cx="2430066" cy="186882"/>
          </a:xfrm>
        </p:spPr>
        <p:txBody>
          <a:bodyPr wrap="square">
            <a:spAutoFit/>
          </a:bodyPr>
          <a:lstStyle>
            <a:lvl1pPr marL="0" indent="0">
              <a:buNone/>
              <a:defRPr sz="1197">
                <a:solidFill>
                  <a:schemeClr val="accent2"/>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a:t>First name, last name</a:t>
            </a:r>
          </a:p>
        </p:txBody>
      </p:sp>
      <p:sp>
        <p:nvSpPr>
          <p:cNvPr id="12" name="Text Placeholder 11">
            <a:extLst>
              <a:ext uri="{FF2B5EF4-FFF2-40B4-BE49-F238E27FC236}">
                <a16:creationId xmlns:a16="http://schemas.microsoft.com/office/drawing/2014/main" id="{D5C0BCFD-9ECE-324E-1F65-2552ABC71A31}"/>
              </a:ext>
            </a:extLst>
          </p:cNvPr>
          <p:cNvSpPr>
            <a:spLocks noGrp="1"/>
          </p:cNvSpPr>
          <p:nvPr>
            <p:ph type="body" sz="quarter" idx="27" hasCustomPrompt="1"/>
          </p:nvPr>
        </p:nvSpPr>
        <p:spPr>
          <a:xfrm>
            <a:off x="1910300" y="4748095"/>
            <a:ext cx="2430066" cy="324581"/>
          </a:xfrm>
        </p:spPr>
        <p:txBody>
          <a:bodyPr wrap="square">
            <a:spAutoFit/>
          </a:bodyPr>
          <a:lstStyle>
            <a:lvl1pPr marL="0" indent="0">
              <a:spcBef>
                <a:spcPts val="599"/>
              </a:spcBef>
              <a:buNone/>
              <a:defRPr sz="998"/>
            </a:lvl1pPr>
            <a:lvl2pPr marL="205352" indent="0">
              <a:spcBef>
                <a:spcPts val="1197"/>
              </a:spcBef>
              <a:buNone/>
              <a:defRPr sz="1197"/>
            </a:lvl2pPr>
            <a:lvl3pPr>
              <a:spcBef>
                <a:spcPts val="1197"/>
              </a:spcBef>
              <a:defRPr sz="1097"/>
            </a:lvl3pPr>
            <a:lvl4pPr>
              <a:spcBef>
                <a:spcPts val="1197"/>
              </a:spcBef>
              <a:defRPr sz="1097"/>
            </a:lvl4pPr>
            <a:lvl5pPr>
              <a:spcBef>
                <a:spcPts val="1197"/>
              </a:spcBef>
              <a:defRPr sz="1097"/>
            </a:lvl5pPr>
          </a:lstStyle>
          <a:p>
            <a:pPr lvl="0"/>
            <a:r>
              <a:rPr lang="en-US" dirty="0"/>
              <a:t>Role</a:t>
            </a:r>
            <a:br>
              <a:rPr lang="en-US" dirty="0"/>
            </a:br>
            <a:r>
              <a:rPr lang="en-US" dirty="0"/>
              <a:t>Company</a:t>
            </a:r>
          </a:p>
        </p:txBody>
      </p:sp>
      <p:sp>
        <p:nvSpPr>
          <p:cNvPr id="2" name="Picture Placeholder 6">
            <a:extLst>
              <a:ext uri="{FF2B5EF4-FFF2-40B4-BE49-F238E27FC236}">
                <a16:creationId xmlns:a16="http://schemas.microsoft.com/office/drawing/2014/main" id="{AD48ABD9-411C-A5A5-77B2-A15373D08533}"/>
              </a:ext>
            </a:extLst>
          </p:cNvPr>
          <p:cNvSpPr>
            <a:spLocks noGrp="1" noChangeAspect="1"/>
          </p:cNvSpPr>
          <p:nvPr>
            <p:ph type="pic" sz="quarter" idx="28" hasCustomPrompt="1"/>
          </p:nvPr>
        </p:nvSpPr>
        <p:spPr>
          <a:xfrm>
            <a:off x="5217579" y="2432192"/>
            <a:ext cx="2430066" cy="1824143"/>
          </a:xfrm>
          <a:solidFill>
            <a:srgbClr val="ECECEB"/>
          </a:solidFill>
        </p:spPr>
        <p:txBody>
          <a:bodyPr bIns="914400" anchor="ctr">
            <a:normAutofit/>
          </a:bodyPr>
          <a:lstStyle>
            <a:lvl1pPr marL="0" indent="0" algn="ctr">
              <a:buNone/>
              <a:defRPr sz="1097">
                <a:solidFill>
                  <a:schemeClr val="tx1"/>
                </a:solidFill>
              </a:defRPr>
            </a:lvl1pPr>
          </a:lstStyle>
          <a:p>
            <a:r>
              <a:rPr lang="en-US" dirty="0"/>
              <a:t>Click icon, drag, or paste to add picture</a:t>
            </a:r>
          </a:p>
        </p:txBody>
      </p:sp>
      <p:sp>
        <p:nvSpPr>
          <p:cNvPr id="5" name="Text Placeholder 6">
            <a:extLst>
              <a:ext uri="{FF2B5EF4-FFF2-40B4-BE49-F238E27FC236}">
                <a16:creationId xmlns:a16="http://schemas.microsoft.com/office/drawing/2014/main" id="{1747DB1F-929C-459A-4FE5-FADEF2D3FDEB}"/>
              </a:ext>
            </a:extLst>
          </p:cNvPr>
          <p:cNvSpPr>
            <a:spLocks noGrp="1"/>
          </p:cNvSpPr>
          <p:nvPr>
            <p:ph type="body" sz="quarter" idx="29" hasCustomPrompt="1"/>
          </p:nvPr>
        </p:nvSpPr>
        <p:spPr>
          <a:xfrm>
            <a:off x="5217579" y="4425793"/>
            <a:ext cx="2430066" cy="186882"/>
          </a:xfrm>
        </p:spPr>
        <p:txBody>
          <a:bodyPr wrap="square">
            <a:spAutoFit/>
          </a:bodyPr>
          <a:lstStyle>
            <a:lvl1pPr marL="0" indent="0">
              <a:buNone/>
              <a:defRPr sz="1197">
                <a:solidFill>
                  <a:schemeClr val="accent2"/>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First name, last name</a:t>
            </a:r>
          </a:p>
        </p:txBody>
      </p:sp>
      <p:sp>
        <p:nvSpPr>
          <p:cNvPr id="11" name="Picture Placeholder 6">
            <a:extLst>
              <a:ext uri="{FF2B5EF4-FFF2-40B4-BE49-F238E27FC236}">
                <a16:creationId xmlns:a16="http://schemas.microsoft.com/office/drawing/2014/main" id="{FB34C272-EB9E-4D99-17B2-D4754377E7E7}"/>
              </a:ext>
            </a:extLst>
          </p:cNvPr>
          <p:cNvSpPr>
            <a:spLocks noGrp="1" noChangeAspect="1"/>
          </p:cNvSpPr>
          <p:nvPr>
            <p:ph type="pic" sz="quarter" idx="30" hasCustomPrompt="1"/>
          </p:nvPr>
        </p:nvSpPr>
        <p:spPr>
          <a:xfrm>
            <a:off x="8552795" y="2432192"/>
            <a:ext cx="2430066" cy="1824143"/>
          </a:xfrm>
          <a:solidFill>
            <a:srgbClr val="ECECEB"/>
          </a:solidFill>
        </p:spPr>
        <p:txBody>
          <a:bodyPr bIns="914400" anchor="ctr">
            <a:normAutofit/>
          </a:bodyPr>
          <a:lstStyle>
            <a:lvl1pPr marL="0" indent="0" algn="ctr">
              <a:buNone/>
              <a:defRPr sz="1097">
                <a:solidFill>
                  <a:schemeClr val="tx1"/>
                </a:solidFill>
              </a:defRPr>
            </a:lvl1pPr>
          </a:lstStyle>
          <a:p>
            <a:r>
              <a:rPr lang="en-US" dirty="0"/>
              <a:t>Click icon, drag, or paste to add picture</a:t>
            </a:r>
          </a:p>
        </p:txBody>
      </p:sp>
      <p:sp>
        <p:nvSpPr>
          <p:cNvPr id="13" name="Text Placeholder 6">
            <a:extLst>
              <a:ext uri="{FF2B5EF4-FFF2-40B4-BE49-F238E27FC236}">
                <a16:creationId xmlns:a16="http://schemas.microsoft.com/office/drawing/2014/main" id="{B26B660B-B390-9A95-B8D1-DC4964F354BF}"/>
              </a:ext>
            </a:extLst>
          </p:cNvPr>
          <p:cNvSpPr>
            <a:spLocks noGrp="1"/>
          </p:cNvSpPr>
          <p:nvPr>
            <p:ph type="body" sz="quarter" idx="31" hasCustomPrompt="1"/>
          </p:nvPr>
        </p:nvSpPr>
        <p:spPr>
          <a:xfrm>
            <a:off x="8552795" y="4425793"/>
            <a:ext cx="2430066" cy="186882"/>
          </a:xfrm>
        </p:spPr>
        <p:txBody>
          <a:bodyPr wrap="square">
            <a:spAutoFit/>
          </a:bodyPr>
          <a:lstStyle>
            <a:lvl1pPr marL="0" indent="0">
              <a:buNone/>
              <a:defRPr sz="1197">
                <a:solidFill>
                  <a:schemeClr val="accent2"/>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a:t>First name, last name</a:t>
            </a:r>
          </a:p>
        </p:txBody>
      </p:sp>
      <p:sp>
        <p:nvSpPr>
          <p:cNvPr id="14" name="Picture Placeholder 6">
            <a:extLst>
              <a:ext uri="{FF2B5EF4-FFF2-40B4-BE49-F238E27FC236}">
                <a16:creationId xmlns:a16="http://schemas.microsoft.com/office/drawing/2014/main" id="{3A5A0582-3273-F488-E828-D319740EFE5A}"/>
              </a:ext>
            </a:extLst>
          </p:cNvPr>
          <p:cNvSpPr>
            <a:spLocks noGrp="1" noChangeAspect="1"/>
          </p:cNvSpPr>
          <p:nvPr>
            <p:ph type="pic" sz="quarter" idx="32" hasCustomPrompt="1"/>
          </p:nvPr>
        </p:nvSpPr>
        <p:spPr>
          <a:xfrm>
            <a:off x="11888009" y="2432192"/>
            <a:ext cx="2430066" cy="1824143"/>
          </a:xfrm>
          <a:solidFill>
            <a:srgbClr val="ECECEB"/>
          </a:solidFill>
        </p:spPr>
        <p:txBody>
          <a:bodyPr bIns="914400" anchor="ctr">
            <a:normAutofit/>
          </a:bodyPr>
          <a:lstStyle>
            <a:lvl1pPr marL="0" indent="0" algn="ctr">
              <a:buNone/>
              <a:defRPr sz="1097">
                <a:solidFill>
                  <a:schemeClr val="tx1"/>
                </a:solidFill>
              </a:defRPr>
            </a:lvl1pPr>
          </a:lstStyle>
          <a:p>
            <a:r>
              <a:rPr lang="en-US" dirty="0"/>
              <a:t>Click icon, drag, or paste to add picture</a:t>
            </a:r>
          </a:p>
        </p:txBody>
      </p:sp>
      <p:sp>
        <p:nvSpPr>
          <p:cNvPr id="15" name="Text Placeholder 6">
            <a:extLst>
              <a:ext uri="{FF2B5EF4-FFF2-40B4-BE49-F238E27FC236}">
                <a16:creationId xmlns:a16="http://schemas.microsoft.com/office/drawing/2014/main" id="{FB4CF7E9-01C0-12B5-2B09-771996358801}"/>
              </a:ext>
            </a:extLst>
          </p:cNvPr>
          <p:cNvSpPr>
            <a:spLocks noGrp="1"/>
          </p:cNvSpPr>
          <p:nvPr>
            <p:ph type="body" sz="quarter" idx="33" hasCustomPrompt="1"/>
          </p:nvPr>
        </p:nvSpPr>
        <p:spPr>
          <a:xfrm>
            <a:off x="11888009" y="4425793"/>
            <a:ext cx="2430066" cy="186882"/>
          </a:xfrm>
        </p:spPr>
        <p:txBody>
          <a:bodyPr wrap="square">
            <a:spAutoFit/>
          </a:bodyPr>
          <a:lstStyle>
            <a:lvl1pPr marL="0" indent="0">
              <a:buNone/>
              <a:defRPr sz="1197">
                <a:solidFill>
                  <a:schemeClr val="accent2"/>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First name, last name</a:t>
            </a:r>
          </a:p>
        </p:txBody>
      </p:sp>
      <p:sp>
        <p:nvSpPr>
          <p:cNvPr id="16" name="Text Placeholder 11">
            <a:extLst>
              <a:ext uri="{FF2B5EF4-FFF2-40B4-BE49-F238E27FC236}">
                <a16:creationId xmlns:a16="http://schemas.microsoft.com/office/drawing/2014/main" id="{5C0DE360-379A-181A-9F66-A4E5E1F82FFB}"/>
              </a:ext>
            </a:extLst>
          </p:cNvPr>
          <p:cNvSpPr>
            <a:spLocks noGrp="1"/>
          </p:cNvSpPr>
          <p:nvPr>
            <p:ph type="body" sz="quarter" idx="34" hasCustomPrompt="1"/>
          </p:nvPr>
        </p:nvSpPr>
        <p:spPr>
          <a:xfrm>
            <a:off x="5217579" y="4748095"/>
            <a:ext cx="2430066" cy="324581"/>
          </a:xfrm>
        </p:spPr>
        <p:txBody>
          <a:bodyPr wrap="square">
            <a:spAutoFit/>
          </a:bodyPr>
          <a:lstStyle>
            <a:lvl1pPr marL="0" indent="0">
              <a:spcBef>
                <a:spcPts val="599"/>
              </a:spcBef>
              <a:buNone/>
              <a:defRPr sz="998"/>
            </a:lvl1pPr>
            <a:lvl2pPr marL="205352" indent="0">
              <a:spcBef>
                <a:spcPts val="1197"/>
              </a:spcBef>
              <a:buNone/>
              <a:defRPr sz="1197"/>
            </a:lvl2pPr>
            <a:lvl3pPr>
              <a:spcBef>
                <a:spcPts val="1197"/>
              </a:spcBef>
              <a:defRPr sz="1097"/>
            </a:lvl3pPr>
            <a:lvl4pPr>
              <a:spcBef>
                <a:spcPts val="1197"/>
              </a:spcBef>
              <a:defRPr sz="1097"/>
            </a:lvl4pPr>
            <a:lvl5pPr>
              <a:spcBef>
                <a:spcPts val="1197"/>
              </a:spcBef>
              <a:defRPr sz="1097"/>
            </a:lvl5pPr>
          </a:lstStyle>
          <a:p>
            <a:pPr lvl="0"/>
            <a:r>
              <a:rPr lang="en-US" dirty="0"/>
              <a:t>Role</a:t>
            </a:r>
            <a:br>
              <a:rPr lang="en-US" dirty="0"/>
            </a:br>
            <a:r>
              <a:rPr lang="en-US" dirty="0"/>
              <a:t>Company</a:t>
            </a:r>
          </a:p>
        </p:txBody>
      </p:sp>
      <p:sp>
        <p:nvSpPr>
          <p:cNvPr id="17" name="Text Placeholder 11">
            <a:extLst>
              <a:ext uri="{FF2B5EF4-FFF2-40B4-BE49-F238E27FC236}">
                <a16:creationId xmlns:a16="http://schemas.microsoft.com/office/drawing/2014/main" id="{7B8A09A5-93C8-4A70-0E67-E9F18DFBA7CD}"/>
              </a:ext>
            </a:extLst>
          </p:cNvPr>
          <p:cNvSpPr>
            <a:spLocks noGrp="1"/>
          </p:cNvSpPr>
          <p:nvPr>
            <p:ph type="body" sz="quarter" idx="35" hasCustomPrompt="1"/>
          </p:nvPr>
        </p:nvSpPr>
        <p:spPr>
          <a:xfrm>
            <a:off x="8552795" y="4748095"/>
            <a:ext cx="2430066" cy="324581"/>
          </a:xfrm>
        </p:spPr>
        <p:txBody>
          <a:bodyPr wrap="square">
            <a:spAutoFit/>
          </a:bodyPr>
          <a:lstStyle>
            <a:lvl1pPr marL="0" indent="0">
              <a:spcBef>
                <a:spcPts val="599"/>
              </a:spcBef>
              <a:buNone/>
              <a:defRPr sz="998"/>
            </a:lvl1pPr>
            <a:lvl2pPr marL="205352" indent="0">
              <a:spcBef>
                <a:spcPts val="1197"/>
              </a:spcBef>
              <a:buNone/>
              <a:defRPr sz="1197"/>
            </a:lvl2pPr>
            <a:lvl3pPr>
              <a:spcBef>
                <a:spcPts val="1197"/>
              </a:spcBef>
              <a:defRPr sz="1097"/>
            </a:lvl3pPr>
            <a:lvl4pPr>
              <a:spcBef>
                <a:spcPts val="1197"/>
              </a:spcBef>
              <a:defRPr sz="1097"/>
            </a:lvl4pPr>
            <a:lvl5pPr>
              <a:spcBef>
                <a:spcPts val="1197"/>
              </a:spcBef>
              <a:defRPr sz="1097"/>
            </a:lvl5pPr>
          </a:lstStyle>
          <a:p>
            <a:pPr lvl="0"/>
            <a:r>
              <a:rPr lang="en-US" dirty="0"/>
              <a:t>Role</a:t>
            </a:r>
            <a:br>
              <a:rPr lang="en-US" dirty="0"/>
            </a:br>
            <a:r>
              <a:rPr lang="en-US" dirty="0"/>
              <a:t>Company</a:t>
            </a:r>
          </a:p>
        </p:txBody>
      </p:sp>
      <p:sp>
        <p:nvSpPr>
          <p:cNvPr id="18" name="Text Placeholder 11">
            <a:extLst>
              <a:ext uri="{FF2B5EF4-FFF2-40B4-BE49-F238E27FC236}">
                <a16:creationId xmlns:a16="http://schemas.microsoft.com/office/drawing/2014/main" id="{3CBEF3CF-8EAA-624F-DCD1-4164D144A13A}"/>
              </a:ext>
            </a:extLst>
          </p:cNvPr>
          <p:cNvSpPr>
            <a:spLocks noGrp="1"/>
          </p:cNvSpPr>
          <p:nvPr>
            <p:ph type="body" sz="quarter" idx="36" hasCustomPrompt="1"/>
          </p:nvPr>
        </p:nvSpPr>
        <p:spPr>
          <a:xfrm>
            <a:off x="11888009" y="4748095"/>
            <a:ext cx="2430066" cy="324581"/>
          </a:xfrm>
        </p:spPr>
        <p:txBody>
          <a:bodyPr wrap="square">
            <a:spAutoFit/>
          </a:bodyPr>
          <a:lstStyle>
            <a:lvl1pPr marL="0" indent="0">
              <a:spcBef>
                <a:spcPts val="599"/>
              </a:spcBef>
              <a:buNone/>
              <a:defRPr sz="998"/>
            </a:lvl1pPr>
            <a:lvl2pPr marL="205352" indent="0">
              <a:spcBef>
                <a:spcPts val="1197"/>
              </a:spcBef>
              <a:buNone/>
              <a:defRPr sz="1197"/>
            </a:lvl2pPr>
            <a:lvl3pPr>
              <a:spcBef>
                <a:spcPts val="1197"/>
              </a:spcBef>
              <a:defRPr sz="1097"/>
            </a:lvl3pPr>
            <a:lvl4pPr>
              <a:spcBef>
                <a:spcPts val="1197"/>
              </a:spcBef>
              <a:defRPr sz="1097"/>
            </a:lvl4pPr>
            <a:lvl5pPr>
              <a:spcBef>
                <a:spcPts val="1197"/>
              </a:spcBef>
              <a:defRPr sz="1097"/>
            </a:lvl5pPr>
          </a:lstStyle>
          <a:p>
            <a:pPr lvl="0"/>
            <a:r>
              <a:rPr lang="en-US" dirty="0"/>
              <a:t>Role</a:t>
            </a:r>
            <a:br>
              <a:rPr lang="en-US" dirty="0"/>
            </a:br>
            <a:r>
              <a:rPr lang="en-US" dirty="0"/>
              <a:t>Company</a:t>
            </a:r>
          </a:p>
        </p:txBody>
      </p:sp>
    </p:spTree>
    <p:extLst>
      <p:ext uri="{BB962C8B-B14F-4D97-AF65-F5344CB8AC3E}">
        <p14:creationId xmlns:p14="http://schemas.microsoft.com/office/powerpoint/2010/main" val="2487450006"/>
      </p:ext>
    </p:extLst>
  </p:cSld>
  <p:clrMapOvr>
    <a:overrideClrMapping bg1="lt1" tx1="dk1" bg2="lt2" tx2="dk2" accent1="accent1" accent2="accent2" accent3="accent3" accent4="accent4" accent5="accent5" accent6="accent6" hlink="hlink" folHlink="folHlink"/>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io alt - light">
    <p:bg>
      <p:bgRef idx="1001">
        <a:schemeClr val="bg1"/>
      </p:bgRef>
    </p:bg>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6F64CC6B-58AB-2FB2-95D1-E562FCA847FE}"/>
              </a:ext>
            </a:extLst>
          </p:cNvPr>
          <p:cNvSpPr>
            <a:spLocks noGrp="1" noChangeAspect="1"/>
          </p:cNvSpPr>
          <p:nvPr>
            <p:ph type="pic" sz="quarter" idx="22" hasCustomPrompt="1"/>
          </p:nvPr>
        </p:nvSpPr>
        <p:spPr>
          <a:xfrm>
            <a:off x="1882363" y="1615690"/>
            <a:ext cx="3720289" cy="2792657"/>
          </a:xfrm>
          <a:solidFill>
            <a:srgbClr val="ECECEB"/>
          </a:solidFill>
        </p:spPr>
        <p:txBody>
          <a:bodyPr bIns="914400" anchor="ctr">
            <a:normAutofit/>
          </a:bodyPr>
          <a:lstStyle>
            <a:lvl1pPr marL="0" indent="0" algn="ctr">
              <a:buNone/>
              <a:defRPr sz="1097">
                <a:solidFill>
                  <a:schemeClr val="tx1"/>
                </a:solidFill>
              </a:defRPr>
            </a:lvl1pPr>
          </a:lstStyle>
          <a:p>
            <a:r>
              <a:rPr lang="en-US" dirty="0"/>
              <a:t>Click icon, drag, or paste to add picture</a:t>
            </a:r>
          </a:p>
        </p:txBody>
      </p:sp>
      <p:sp>
        <p:nvSpPr>
          <p:cNvPr id="4" name="Title 1">
            <a:extLst>
              <a:ext uri="{FF2B5EF4-FFF2-40B4-BE49-F238E27FC236}">
                <a16:creationId xmlns:a16="http://schemas.microsoft.com/office/drawing/2014/main" id="{C3526BAE-028F-6A4C-BA31-2B52EF0F88B7}"/>
              </a:ext>
            </a:extLst>
          </p:cNvPr>
          <p:cNvSpPr>
            <a:spLocks noGrp="1"/>
          </p:cNvSpPr>
          <p:nvPr>
            <p:ph type="title" hasCustomPrompt="1"/>
          </p:nvPr>
        </p:nvSpPr>
        <p:spPr>
          <a:xfrm>
            <a:off x="607517" y="456036"/>
            <a:ext cx="14985405" cy="368434"/>
          </a:xfrm>
        </p:spPr>
        <p:txBody>
          <a:bodyPr wrap="square" lIns="0" tIns="0" rIns="0" bIns="0" anchor="t" anchorCtr="0">
            <a:spAutoFit/>
          </a:bodyPr>
          <a:lstStyle>
            <a:lvl1pPr>
              <a:lnSpc>
                <a:spcPct val="100000"/>
              </a:lnSpc>
              <a:defRPr sz="2394" b="1">
                <a:solidFill>
                  <a:schemeClr val="tx1"/>
                </a:solidFill>
              </a:defRPr>
            </a:lvl1pPr>
          </a:lstStyle>
          <a:p>
            <a:r>
              <a:rPr lang="en-US"/>
              <a:t>Click to edit name</a:t>
            </a:r>
            <a:endParaRPr lang="en-US" dirty="0"/>
          </a:p>
        </p:txBody>
      </p:sp>
      <p:sp>
        <p:nvSpPr>
          <p:cNvPr id="8" name="Date Placeholder 7">
            <a:extLst>
              <a:ext uri="{FF2B5EF4-FFF2-40B4-BE49-F238E27FC236}">
                <a16:creationId xmlns:a16="http://schemas.microsoft.com/office/drawing/2014/main" id="{01B3A7B5-3F56-5DA1-99FC-CF456671A444}"/>
              </a:ext>
            </a:extLst>
          </p:cNvPr>
          <p:cNvSpPr>
            <a:spLocks noGrp="1"/>
          </p:cNvSpPr>
          <p:nvPr>
            <p:ph type="dt" sz="half" idx="23"/>
          </p:nvPr>
        </p:nvSpPr>
        <p:spPr/>
        <p:txBody>
          <a:bodyPr/>
          <a:lstStyle>
            <a:lvl1pPr>
              <a:defRPr>
                <a:solidFill>
                  <a:schemeClr val="tx1"/>
                </a:solidFill>
              </a:defRPr>
            </a:lvl1pPr>
          </a:lstStyle>
          <a:p>
            <a:fld id="{FAFDDD03-639A-8D4E-860C-2002B6D03365}" type="datetime1">
              <a:rPr lang="en-US" smtClean="0"/>
              <a:pPr/>
              <a:t>7/29/2025</a:t>
            </a:fld>
            <a:endParaRPr lang="en-US" dirty="0"/>
          </a:p>
        </p:txBody>
      </p:sp>
      <p:sp>
        <p:nvSpPr>
          <p:cNvPr id="9" name="Footer Placeholder 8">
            <a:extLst>
              <a:ext uri="{FF2B5EF4-FFF2-40B4-BE49-F238E27FC236}">
                <a16:creationId xmlns:a16="http://schemas.microsoft.com/office/drawing/2014/main" id="{6CB49AD2-D87C-78C9-F794-7396FF97AA14}"/>
              </a:ext>
            </a:extLst>
          </p:cNvPr>
          <p:cNvSpPr>
            <a:spLocks noGrp="1"/>
          </p:cNvSpPr>
          <p:nvPr>
            <p:ph type="ftr" sz="quarter" idx="24"/>
          </p:nvPr>
        </p:nvSpPr>
        <p:spPr/>
        <p:txBody>
          <a:bodyPr/>
          <a:lstStyle>
            <a:lvl1pPr>
              <a:defRPr>
                <a:solidFill>
                  <a:schemeClr val="tx1"/>
                </a:solidFill>
              </a:defRPr>
            </a:lvl1pPr>
          </a:lstStyle>
          <a:p>
            <a:r>
              <a:rPr lang="en-US" dirty="0"/>
              <a:t>© 2024 Cognizant | Private</a:t>
            </a:r>
          </a:p>
        </p:txBody>
      </p:sp>
      <p:sp>
        <p:nvSpPr>
          <p:cNvPr id="10" name="Slide Number Placeholder 9">
            <a:extLst>
              <a:ext uri="{FF2B5EF4-FFF2-40B4-BE49-F238E27FC236}">
                <a16:creationId xmlns:a16="http://schemas.microsoft.com/office/drawing/2014/main" id="{FF59DFAC-5EEF-99F4-32FE-9F2BB1174281}"/>
              </a:ext>
            </a:extLst>
          </p:cNvPr>
          <p:cNvSpPr>
            <a:spLocks noGrp="1"/>
          </p:cNvSpPr>
          <p:nvPr>
            <p:ph type="sldNum" sz="quarter" idx="25"/>
          </p:nvPr>
        </p:nvSpPr>
        <p:spPr/>
        <p:txBody>
          <a:bodyPr/>
          <a:lstStyle>
            <a:lvl1pPr>
              <a:defRPr>
                <a:solidFill>
                  <a:schemeClr val="tx1"/>
                </a:solidFill>
              </a:defRPr>
            </a:lvl1pPr>
          </a:lstStyle>
          <a:p>
            <a:fld id="{38826FC0-333C-E549-9FA3-0EE43DF298A3}" type="slidenum">
              <a:rPr lang="en-US" smtClean="0"/>
              <a:pPr/>
              <a:t>‹#›</a:t>
            </a:fld>
            <a:endParaRPr lang="en-US" dirty="0"/>
          </a:p>
        </p:txBody>
      </p:sp>
      <p:sp>
        <p:nvSpPr>
          <p:cNvPr id="7" name="Text Placeholder 6">
            <a:extLst>
              <a:ext uri="{FF2B5EF4-FFF2-40B4-BE49-F238E27FC236}">
                <a16:creationId xmlns:a16="http://schemas.microsoft.com/office/drawing/2014/main" id="{5B0658E3-47F0-47B8-654E-15FF9DA1845D}"/>
              </a:ext>
            </a:extLst>
          </p:cNvPr>
          <p:cNvSpPr>
            <a:spLocks noGrp="1"/>
          </p:cNvSpPr>
          <p:nvPr>
            <p:ph type="body" sz="quarter" idx="26" hasCustomPrompt="1"/>
          </p:nvPr>
        </p:nvSpPr>
        <p:spPr>
          <a:xfrm>
            <a:off x="6432071" y="3441825"/>
            <a:ext cx="6663283" cy="249176"/>
          </a:xfrm>
        </p:spPr>
        <p:txBody>
          <a:bodyPr wrap="square">
            <a:spAutoFit/>
          </a:bodyPr>
          <a:lstStyle>
            <a:lvl1pPr marL="0" indent="0">
              <a:buNone/>
              <a:defRPr sz="1596">
                <a:solidFill>
                  <a:schemeClr val="accent2"/>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a:t>Name here</a:t>
            </a:r>
          </a:p>
        </p:txBody>
      </p:sp>
      <p:sp>
        <p:nvSpPr>
          <p:cNvPr id="12" name="Text Placeholder 11">
            <a:extLst>
              <a:ext uri="{FF2B5EF4-FFF2-40B4-BE49-F238E27FC236}">
                <a16:creationId xmlns:a16="http://schemas.microsoft.com/office/drawing/2014/main" id="{D5C0BCFD-9ECE-324E-1F65-2552ABC71A31}"/>
              </a:ext>
            </a:extLst>
          </p:cNvPr>
          <p:cNvSpPr>
            <a:spLocks noGrp="1"/>
          </p:cNvSpPr>
          <p:nvPr>
            <p:ph type="body" sz="quarter" idx="27" hasCustomPrompt="1"/>
          </p:nvPr>
        </p:nvSpPr>
        <p:spPr>
          <a:xfrm>
            <a:off x="6432068" y="3025694"/>
            <a:ext cx="9160853" cy="218029"/>
          </a:xfrm>
        </p:spPr>
        <p:txBody>
          <a:bodyPr wrap="square" anchor="b">
            <a:spAutoFit/>
          </a:bodyPr>
          <a:lstStyle>
            <a:lvl1pPr marL="0" indent="0">
              <a:spcBef>
                <a:spcPts val="599"/>
              </a:spcBef>
              <a:buNone/>
              <a:defRPr sz="1397"/>
            </a:lvl1pPr>
            <a:lvl2pPr marL="205352" indent="0">
              <a:spcBef>
                <a:spcPts val="1197"/>
              </a:spcBef>
              <a:buNone/>
              <a:defRPr sz="1197"/>
            </a:lvl2pPr>
            <a:lvl3pPr>
              <a:spcBef>
                <a:spcPts val="1197"/>
              </a:spcBef>
              <a:defRPr sz="1097"/>
            </a:lvl3pPr>
            <a:lvl4pPr>
              <a:spcBef>
                <a:spcPts val="1197"/>
              </a:spcBef>
              <a:defRPr sz="1097"/>
            </a:lvl4pPr>
            <a:lvl5pPr>
              <a:spcBef>
                <a:spcPts val="1197"/>
              </a:spcBef>
              <a:defRPr sz="1097"/>
            </a:lvl5pPr>
          </a:lstStyle>
          <a:p>
            <a:pPr lvl="0"/>
            <a:r>
              <a:rPr lang="en-US" dirty="0"/>
              <a:t>Bio here</a:t>
            </a:r>
          </a:p>
        </p:txBody>
      </p:sp>
      <p:sp>
        <p:nvSpPr>
          <p:cNvPr id="19" name="Text Placeholder 6">
            <a:extLst>
              <a:ext uri="{FF2B5EF4-FFF2-40B4-BE49-F238E27FC236}">
                <a16:creationId xmlns:a16="http://schemas.microsoft.com/office/drawing/2014/main" id="{42B6C9C1-3E19-05D1-F320-DE21BED97E9F}"/>
              </a:ext>
            </a:extLst>
          </p:cNvPr>
          <p:cNvSpPr>
            <a:spLocks noGrp="1"/>
          </p:cNvSpPr>
          <p:nvPr>
            <p:ph type="body" sz="quarter" idx="28" hasCustomPrompt="1"/>
          </p:nvPr>
        </p:nvSpPr>
        <p:spPr>
          <a:xfrm>
            <a:off x="6432070" y="3858700"/>
            <a:ext cx="6663279" cy="186882"/>
          </a:xfrm>
        </p:spPr>
        <p:txBody>
          <a:bodyPr wrap="square">
            <a:spAutoFit/>
          </a:bodyPr>
          <a:lstStyle>
            <a:lvl1pPr marL="0" indent="0">
              <a:lnSpc>
                <a:spcPct val="100000"/>
              </a:lnSpc>
              <a:buNone/>
              <a:defRPr sz="1197">
                <a:solidFill>
                  <a:schemeClr val="accent2"/>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Title here</a:t>
            </a:r>
          </a:p>
        </p:txBody>
      </p:sp>
    </p:spTree>
    <p:extLst>
      <p:ext uri="{BB962C8B-B14F-4D97-AF65-F5344CB8AC3E}">
        <p14:creationId xmlns:p14="http://schemas.microsoft.com/office/powerpoint/2010/main" val="4009223359"/>
      </p:ext>
    </p:extLst>
  </p:cSld>
  <p:clrMapOvr>
    <a:overrideClrMapping bg1="lt1" tx1="dk1" bg2="lt2" tx2="dk2" accent1="accent1" accent2="accent2" accent3="accent3" accent4="accent4" accent5="accent5" accent6="accent6" hlink="hlink" folHlink="folHlink"/>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Case study">
    <p:bg>
      <p:bgRef idx="1001">
        <a:schemeClr val="bg2"/>
      </p:bgRef>
    </p:bg>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6F64CC6B-58AB-2FB2-95D1-E562FCA847FE}"/>
              </a:ext>
            </a:extLst>
          </p:cNvPr>
          <p:cNvSpPr>
            <a:spLocks noGrp="1"/>
          </p:cNvSpPr>
          <p:nvPr>
            <p:ph type="pic" sz="quarter" idx="22" hasCustomPrompt="1"/>
          </p:nvPr>
        </p:nvSpPr>
        <p:spPr>
          <a:xfrm>
            <a:off x="0" y="0"/>
            <a:ext cx="16200438" cy="6840538"/>
          </a:xfrm>
          <a:solidFill>
            <a:srgbClr val="ECECEB"/>
          </a:solidFill>
        </p:spPr>
        <p:txBody>
          <a:bodyPr bIns="914400" anchor="ctr">
            <a:normAutofit/>
          </a:bodyPr>
          <a:lstStyle>
            <a:lvl1pPr marL="0" indent="0" algn="ctr">
              <a:buNone/>
              <a:defRPr sz="1197">
                <a:solidFill>
                  <a:schemeClr val="tx1"/>
                </a:solidFill>
              </a:defRPr>
            </a:lvl1pPr>
          </a:lstStyle>
          <a:p>
            <a:r>
              <a:rPr lang="en-US" dirty="0"/>
              <a:t>Click icon, drag, or paste to add picture</a:t>
            </a:r>
          </a:p>
        </p:txBody>
      </p:sp>
      <p:sp>
        <p:nvSpPr>
          <p:cNvPr id="4" name="Title 1">
            <a:extLst>
              <a:ext uri="{FF2B5EF4-FFF2-40B4-BE49-F238E27FC236}">
                <a16:creationId xmlns:a16="http://schemas.microsoft.com/office/drawing/2014/main" id="{C3526BAE-028F-6A4C-BA31-2B52EF0F88B7}"/>
              </a:ext>
            </a:extLst>
          </p:cNvPr>
          <p:cNvSpPr>
            <a:spLocks noGrp="1"/>
          </p:cNvSpPr>
          <p:nvPr>
            <p:ph type="title" hasCustomPrompt="1"/>
          </p:nvPr>
        </p:nvSpPr>
        <p:spPr>
          <a:xfrm>
            <a:off x="607517" y="2678401"/>
            <a:ext cx="9990269" cy="491189"/>
          </a:xfrm>
        </p:spPr>
        <p:txBody>
          <a:bodyPr wrap="square" lIns="0" tIns="0" rIns="0" bIns="0" anchor="ctr" anchorCtr="0">
            <a:spAutoFit/>
          </a:bodyPr>
          <a:lstStyle>
            <a:lvl1pPr>
              <a:lnSpc>
                <a:spcPct val="100000"/>
              </a:lnSpc>
              <a:spcBef>
                <a:spcPts val="1197"/>
              </a:spcBef>
              <a:defRPr sz="3192" b="1">
                <a:solidFill>
                  <a:schemeClr val="bg1"/>
                </a:solidFill>
              </a:defRPr>
            </a:lvl1pPr>
          </a:lstStyle>
          <a:p>
            <a:r>
              <a:rPr lang="en-US" dirty="0"/>
              <a:t>Case study name</a:t>
            </a:r>
          </a:p>
        </p:txBody>
      </p:sp>
      <p:sp>
        <p:nvSpPr>
          <p:cNvPr id="8" name="Date Placeholder 7">
            <a:extLst>
              <a:ext uri="{FF2B5EF4-FFF2-40B4-BE49-F238E27FC236}">
                <a16:creationId xmlns:a16="http://schemas.microsoft.com/office/drawing/2014/main" id="{01B3A7B5-3F56-5DA1-99FC-CF456671A444}"/>
              </a:ext>
            </a:extLst>
          </p:cNvPr>
          <p:cNvSpPr>
            <a:spLocks noGrp="1"/>
          </p:cNvSpPr>
          <p:nvPr>
            <p:ph type="dt" sz="half" idx="23"/>
          </p:nvPr>
        </p:nvSpPr>
        <p:spPr/>
        <p:txBody>
          <a:bodyPr/>
          <a:lstStyle>
            <a:lvl1pPr>
              <a:defRPr>
                <a:solidFill>
                  <a:schemeClr val="bg1"/>
                </a:solidFill>
              </a:defRPr>
            </a:lvl1pPr>
          </a:lstStyle>
          <a:p>
            <a:fld id="{FAFDDD03-639A-8D4E-860C-2002B6D03365}" type="datetime1">
              <a:rPr lang="en-US" smtClean="0"/>
              <a:pPr/>
              <a:t>7/29/2025</a:t>
            </a:fld>
            <a:endParaRPr lang="en-US" dirty="0"/>
          </a:p>
        </p:txBody>
      </p:sp>
      <p:sp>
        <p:nvSpPr>
          <p:cNvPr id="9" name="Footer Placeholder 8">
            <a:extLst>
              <a:ext uri="{FF2B5EF4-FFF2-40B4-BE49-F238E27FC236}">
                <a16:creationId xmlns:a16="http://schemas.microsoft.com/office/drawing/2014/main" id="{6CB49AD2-D87C-78C9-F794-7396FF97AA14}"/>
              </a:ext>
            </a:extLst>
          </p:cNvPr>
          <p:cNvSpPr>
            <a:spLocks noGrp="1"/>
          </p:cNvSpPr>
          <p:nvPr>
            <p:ph type="ftr" sz="quarter" idx="24"/>
          </p:nvPr>
        </p:nvSpPr>
        <p:spPr/>
        <p:txBody>
          <a:bodyPr/>
          <a:lstStyle>
            <a:lvl1pPr>
              <a:defRPr>
                <a:solidFill>
                  <a:schemeClr val="bg1"/>
                </a:solidFill>
              </a:defRPr>
            </a:lvl1pPr>
          </a:lstStyle>
          <a:p>
            <a:r>
              <a:rPr lang="en-US" dirty="0"/>
              <a:t>© 2024 Cognizant | Private</a:t>
            </a:r>
          </a:p>
        </p:txBody>
      </p:sp>
      <p:sp>
        <p:nvSpPr>
          <p:cNvPr id="10" name="Slide Number Placeholder 9">
            <a:extLst>
              <a:ext uri="{FF2B5EF4-FFF2-40B4-BE49-F238E27FC236}">
                <a16:creationId xmlns:a16="http://schemas.microsoft.com/office/drawing/2014/main" id="{FF59DFAC-5EEF-99F4-32FE-9F2BB1174281}"/>
              </a:ext>
            </a:extLst>
          </p:cNvPr>
          <p:cNvSpPr>
            <a:spLocks noGrp="1"/>
          </p:cNvSpPr>
          <p:nvPr>
            <p:ph type="sldNum" sz="quarter" idx="25"/>
          </p:nvPr>
        </p:nvSpPr>
        <p:spPr/>
        <p:txBody>
          <a:bodyPr/>
          <a:lstStyle>
            <a:lvl1pPr>
              <a:defRPr>
                <a:solidFill>
                  <a:schemeClr val="bg1"/>
                </a:solidFill>
              </a:defRPr>
            </a:lvl1p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3692020149"/>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Closing">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5B5F9-B0CC-474A-9C3C-A26A32768AF8}"/>
              </a:ext>
            </a:extLst>
          </p:cNvPr>
          <p:cNvSpPr>
            <a:spLocks noGrp="1"/>
          </p:cNvSpPr>
          <p:nvPr>
            <p:ph type="ctrTitle" hasCustomPrompt="1"/>
          </p:nvPr>
        </p:nvSpPr>
        <p:spPr>
          <a:xfrm>
            <a:off x="1336536" y="2557143"/>
            <a:ext cx="9261250" cy="1473566"/>
          </a:xfrm>
        </p:spPr>
        <p:txBody>
          <a:bodyPr wrap="square" anchor="b" anchorCtr="0">
            <a:spAutoFit/>
          </a:bodyPr>
          <a:lstStyle>
            <a:lvl1pPr algn="l">
              <a:lnSpc>
                <a:spcPct val="80000"/>
              </a:lnSpc>
              <a:defRPr sz="5985" b="1">
                <a:solidFill>
                  <a:schemeClr val="tx1"/>
                </a:solidFill>
              </a:defRPr>
            </a:lvl1pPr>
          </a:lstStyle>
          <a:p>
            <a:r>
              <a:rPr lang="en-US" dirty="0"/>
              <a:t>Click to add thank you Arial 60pt bold</a:t>
            </a:r>
          </a:p>
        </p:txBody>
      </p:sp>
      <p:sp>
        <p:nvSpPr>
          <p:cNvPr id="14" name="Text Placeholder 12">
            <a:extLst>
              <a:ext uri="{FF2B5EF4-FFF2-40B4-BE49-F238E27FC236}">
                <a16:creationId xmlns:a16="http://schemas.microsoft.com/office/drawing/2014/main" id="{C7BDEB1A-BAD0-BF40-B60C-ADBD28409201}"/>
              </a:ext>
            </a:extLst>
          </p:cNvPr>
          <p:cNvSpPr>
            <a:spLocks noGrp="1"/>
          </p:cNvSpPr>
          <p:nvPr>
            <p:ph type="body" sz="quarter" idx="13" hasCustomPrompt="1"/>
          </p:nvPr>
        </p:nvSpPr>
        <p:spPr>
          <a:xfrm>
            <a:off x="1336536" y="4177289"/>
            <a:ext cx="9261249" cy="736783"/>
          </a:xfrm>
          <a:prstGeom prst="rect">
            <a:avLst/>
          </a:prstGeom>
        </p:spPr>
        <p:txBody>
          <a:bodyPr wrap="square">
            <a:spAutoFit/>
          </a:bodyPr>
          <a:lstStyle>
            <a:lvl1pPr marL="0" indent="0">
              <a:lnSpc>
                <a:spcPct val="100000"/>
              </a:lnSpc>
              <a:buNone/>
              <a:defRPr sz="2394"/>
            </a:lvl1pPr>
          </a:lstStyle>
          <a:p>
            <a:r>
              <a:rPr lang="en-US" dirty="0"/>
              <a:t>Presenter’s name will go here</a:t>
            </a:r>
            <a:br>
              <a:rPr lang="en-US" dirty="0"/>
            </a:br>
            <a:r>
              <a:rPr lang="en-US" dirty="0"/>
              <a:t>Contact information will go here</a:t>
            </a:r>
          </a:p>
        </p:txBody>
      </p:sp>
      <p:sp>
        <p:nvSpPr>
          <p:cNvPr id="8" name="Date Placeholder 7">
            <a:extLst>
              <a:ext uri="{FF2B5EF4-FFF2-40B4-BE49-F238E27FC236}">
                <a16:creationId xmlns:a16="http://schemas.microsoft.com/office/drawing/2014/main" id="{63AB218E-6446-9119-F020-EA0226D5EA00}"/>
              </a:ext>
            </a:extLst>
          </p:cNvPr>
          <p:cNvSpPr>
            <a:spLocks noGrp="1"/>
          </p:cNvSpPr>
          <p:nvPr>
            <p:ph type="dt" sz="half" idx="14"/>
          </p:nvPr>
        </p:nvSpPr>
        <p:spPr/>
        <p:txBody>
          <a:bodyPr/>
          <a:lstStyle/>
          <a:p>
            <a:fld id="{573FA3B9-C6DE-BE42-9D23-7FE671AC76FC}" type="datetime1">
              <a:rPr lang="en-US" smtClean="0"/>
              <a:t>7/29/2025</a:t>
            </a:fld>
            <a:endParaRPr lang="en-US" dirty="0"/>
          </a:p>
        </p:txBody>
      </p:sp>
      <p:sp>
        <p:nvSpPr>
          <p:cNvPr id="10" name="Footer Placeholder 9">
            <a:extLst>
              <a:ext uri="{FF2B5EF4-FFF2-40B4-BE49-F238E27FC236}">
                <a16:creationId xmlns:a16="http://schemas.microsoft.com/office/drawing/2014/main" id="{6A69099E-58E8-F0C3-D6AC-8BF8CA47CAAD}"/>
              </a:ext>
            </a:extLst>
          </p:cNvPr>
          <p:cNvSpPr>
            <a:spLocks noGrp="1"/>
          </p:cNvSpPr>
          <p:nvPr>
            <p:ph type="ftr" sz="quarter" idx="15"/>
          </p:nvPr>
        </p:nvSpPr>
        <p:spPr>
          <a:xfrm>
            <a:off x="1336536" y="6384502"/>
            <a:ext cx="1822549" cy="228018"/>
          </a:xfrm>
        </p:spPr>
        <p:txBody>
          <a:bodyPr/>
          <a:lstStyle/>
          <a:p>
            <a:r>
              <a:rPr lang="en-US" dirty="0"/>
              <a:t>© 2024 Cognizant | Private</a:t>
            </a:r>
          </a:p>
        </p:txBody>
      </p:sp>
      <p:sp>
        <p:nvSpPr>
          <p:cNvPr id="12" name="Slide Number Placeholder 11">
            <a:extLst>
              <a:ext uri="{FF2B5EF4-FFF2-40B4-BE49-F238E27FC236}">
                <a16:creationId xmlns:a16="http://schemas.microsoft.com/office/drawing/2014/main" id="{007F51C3-FF3D-0A66-9CCC-77DE445C7F3A}"/>
              </a:ext>
            </a:extLst>
          </p:cNvPr>
          <p:cNvSpPr>
            <a:spLocks noGrp="1"/>
          </p:cNvSpPr>
          <p:nvPr>
            <p:ph type="sldNum" sz="quarter" idx="16"/>
          </p:nvPr>
        </p:nvSpPr>
        <p:spPr/>
        <p:txBody>
          <a:bodyPr/>
          <a:lstStyle/>
          <a:p>
            <a:fld id="{38826FC0-333C-E549-9FA3-0EE43DF298A3}" type="slidenum">
              <a:rPr lang="en-US" smtClean="0"/>
              <a:pPr/>
              <a:t>‹#›</a:t>
            </a:fld>
            <a:endParaRPr lang="en-US" dirty="0"/>
          </a:p>
        </p:txBody>
      </p:sp>
      <p:pic>
        <p:nvPicPr>
          <p:cNvPr id="3" name="Cognizant Logo_rgb_pos_2023">
            <a:extLst>
              <a:ext uri="{FF2B5EF4-FFF2-40B4-BE49-F238E27FC236}">
                <a16:creationId xmlns:a16="http://schemas.microsoft.com/office/drawing/2014/main" id="{53E6B3A2-9080-0488-3B96-EC2B09A8EEA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27141" y="536757"/>
            <a:ext cx="1771158" cy="310896"/>
          </a:xfrm>
          <a:prstGeom prst="rect">
            <a:avLst/>
          </a:prstGeom>
        </p:spPr>
      </p:pic>
      <p:pic>
        <p:nvPicPr>
          <p:cNvPr id="5" name="Picture 4">
            <a:extLst>
              <a:ext uri="{FF2B5EF4-FFF2-40B4-BE49-F238E27FC236}">
                <a16:creationId xmlns:a16="http://schemas.microsoft.com/office/drawing/2014/main" id="{7C585585-0300-EF0D-E1F7-6389059AC6B0}"/>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a:xfrm>
            <a:off x="8878779" y="-16933"/>
            <a:ext cx="7307799" cy="6874933"/>
          </a:xfrm>
          <a:prstGeom prst="rect">
            <a:avLst/>
          </a:prstGeom>
        </p:spPr>
      </p:pic>
    </p:spTree>
    <p:extLst>
      <p:ext uri="{BB962C8B-B14F-4D97-AF65-F5344CB8AC3E}">
        <p14:creationId xmlns:p14="http://schemas.microsoft.com/office/powerpoint/2010/main" val="182390701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829" userDrawn="1">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p:cSld name="PRINT LAYOUTS">
    <p:bg>
      <p:bgPr>
        <a:solidFill>
          <a:schemeClr val="accent6">
            <a:lumMod val="10000"/>
          </a:schemeClr>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16FD177-B563-EFF3-1BBA-DFAD35B66ED2}"/>
              </a:ext>
            </a:extLst>
          </p:cNvPr>
          <p:cNvSpPr txBox="1"/>
          <p:nvPr/>
        </p:nvSpPr>
        <p:spPr>
          <a:xfrm>
            <a:off x="3026722" y="1381637"/>
            <a:ext cx="10147009" cy="4077270"/>
          </a:xfrm>
          <a:prstGeom prst="rect">
            <a:avLst/>
          </a:prstGeom>
          <a:noFill/>
        </p:spPr>
        <p:txBody>
          <a:bodyPr wrap="none" lIns="0" tIns="0" rIns="0" bIns="0" rtlCol="0" anchor="ctr">
            <a:spAutoFit/>
          </a:bodyPr>
          <a:lstStyle/>
          <a:p>
            <a:pPr marL="0" marR="0" lvl="0" indent="0" algn="ctr" defTabSz="912114" eaLnBrk="1" fontAlgn="auto" latinLnBrk="0" hangingPunct="1">
              <a:lnSpc>
                <a:spcPct val="80000"/>
              </a:lnSpc>
              <a:spcBef>
                <a:spcPts val="0"/>
              </a:spcBef>
              <a:spcAft>
                <a:spcPts val="0"/>
              </a:spcAft>
              <a:buClrTx/>
              <a:buSzTx/>
              <a:buFontTx/>
              <a:buNone/>
              <a:tabLst/>
              <a:defRPr/>
            </a:pPr>
            <a:r>
              <a:rPr kumimoji="0" lang="en-US" sz="16559" b="1" i="0" u="none" strike="noStrike" kern="0" cap="none" spc="0" normalizeH="0" baseline="0" noProof="0" dirty="0">
                <a:ln>
                  <a:noFill/>
                </a:ln>
                <a:solidFill>
                  <a:srgbClr val="FFFFFF"/>
                </a:solidFill>
                <a:effectLst/>
                <a:uLnTx/>
                <a:uFillTx/>
              </a:rPr>
              <a:t>PRINT</a:t>
            </a:r>
            <a:br>
              <a:rPr kumimoji="0" lang="en-US" sz="16559" b="1" i="0" u="none" strike="noStrike" kern="0" cap="none" spc="0" normalizeH="0" baseline="0" noProof="0" dirty="0">
                <a:ln>
                  <a:noFill/>
                </a:ln>
                <a:solidFill>
                  <a:srgbClr val="FFFFFF"/>
                </a:solidFill>
                <a:effectLst/>
                <a:uLnTx/>
                <a:uFillTx/>
              </a:rPr>
            </a:br>
            <a:r>
              <a:rPr kumimoji="0" lang="en-US" sz="16559" b="1" i="0" u="none" strike="noStrike" kern="0" cap="none" spc="0" normalizeH="0" baseline="0" noProof="0" dirty="0">
                <a:ln>
                  <a:noFill/>
                </a:ln>
                <a:solidFill>
                  <a:srgbClr val="FFFFFF"/>
                </a:solidFill>
                <a:effectLst/>
                <a:uLnTx/>
                <a:uFillTx/>
              </a:rPr>
              <a:t>LAYOUTS</a:t>
            </a:r>
            <a:endParaRPr kumimoji="0" lang="en-US" sz="7182" b="0" i="1" u="none" strike="noStrike" kern="0" cap="none" spc="0" normalizeH="0" baseline="0" noProof="0" dirty="0">
              <a:ln>
                <a:noFill/>
              </a:ln>
              <a:solidFill>
                <a:srgbClr val="FFFFFF"/>
              </a:solidFill>
              <a:effectLst/>
              <a:uLnTx/>
              <a:uFillTx/>
            </a:endParaRPr>
          </a:p>
        </p:txBody>
      </p:sp>
    </p:spTree>
    <p:extLst>
      <p:ext uri="{BB962C8B-B14F-4D97-AF65-F5344CB8AC3E}">
        <p14:creationId xmlns:p14="http://schemas.microsoft.com/office/powerpoint/2010/main" val="432408760"/>
      </p:ext>
    </p:extLst>
  </p:cSld>
  <p:clrMapOvr>
    <a:overrideClrMapping bg1="dk1" tx1="lt1" bg2="dk2" tx2="lt2" accent1="accent1" accent2="accent2" accent3="accent3" accent4="accent4" accent5="accent5" accent6="accent6" hlink="hlink" folHlink="folHlink"/>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Print layou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D29CC-5BBF-E264-6E6C-26877D619090}"/>
              </a:ext>
            </a:extLst>
          </p:cNvPr>
          <p:cNvSpPr>
            <a:spLocks noGrp="1"/>
          </p:cNvSpPr>
          <p:nvPr>
            <p:ph type="title" hasCustomPrompt="1"/>
          </p:nvPr>
        </p:nvSpPr>
        <p:spPr>
          <a:xfrm>
            <a:off x="607517" y="456036"/>
            <a:ext cx="14985405" cy="331553"/>
          </a:xfrm>
        </p:spPr>
        <p:txBody>
          <a:bodyPr>
            <a:spAutoFit/>
          </a:bodyPr>
          <a:lstStyle>
            <a:lvl1pPr>
              <a:defRPr sz="2394">
                <a:solidFill>
                  <a:schemeClr val="accent1"/>
                </a:solidFill>
              </a:defRPr>
            </a:lvl1pPr>
          </a:lstStyle>
          <a:p>
            <a:r>
              <a:rPr lang="en-US" dirty="0"/>
              <a:t>Click to edit title</a:t>
            </a:r>
          </a:p>
        </p:txBody>
      </p:sp>
      <p:sp>
        <p:nvSpPr>
          <p:cNvPr id="8" name="Content Placeholder 4">
            <a:extLst>
              <a:ext uri="{FF2B5EF4-FFF2-40B4-BE49-F238E27FC236}">
                <a16:creationId xmlns:a16="http://schemas.microsoft.com/office/drawing/2014/main" id="{97C8D286-D420-EE2D-6164-1E5FF70C4225}"/>
              </a:ext>
            </a:extLst>
          </p:cNvPr>
          <p:cNvSpPr>
            <a:spLocks noGrp="1"/>
          </p:cNvSpPr>
          <p:nvPr>
            <p:ph sz="quarter" idx="13" hasCustomPrompt="1"/>
          </p:nvPr>
        </p:nvSpPr>
        <p:spPr>
          <a:xfrm>
            <a:off x="607517" y="1444114"/>
            <a:ext cx="14985405" cy="4704454"/>
          </a:xfrm>
        </p:spPr>
        <p:txBody>
          <a:bodyPr rIns="0" numCol="3" spcCol="365760"/>
          <a:lstStyle>
            <a:lvl1pPr marL="0" indent="0">
              <a:lnSpc>
                <a:spcPct val="110000"/>
              </a:lnSpc>
              <a:spcBef>
                <a:spcPts val="599"/>
              </a:spcBef>
              <a:spcAft>
                <a:spcPts val="0"/>
              </a:spcAft>
              <a:buClrTx/>
              <a:buFont typeface="Arial" panose="020B0604020202020204" pitchFamily="34" charset="0"/>
              <a:buNone/>
              <a:defRPr sz="998" b="0" cap="none" spc="0" baseline="0">
                <a:solidFill>
                  <a:schemeClr val="tx2"/>
                </a:solidFill>
                <a:latin typeface="+mn-lt"/>
              </a:defRPr>
            </a:lvl1pPr>
            <a:lvl2pPr marL="234363" indent="-112431">
              <a:lnSpc>
                <a:spcPct val="110000"/>
              </a:lnSpc>
              <a:spcBef>
                <a:spcPts val="599"/>
              </a:spcBef>
              <a:spcAft>
                <a:spcPts val="0"/>
              </a:spcAft>
              <a:buClrTx/>
              <a:buSzPct val="100000"/>
              <a:buFont typeface="Arial" panose="020B0604020202020204" pitchFamily="34" charset="0"/>
              <a:buChar char="•"/>
              <a:tabLst/>
              <a:defRPr sz="898">
                <a:solidFill>
                  <a:schemeClr val="tx2"/>
                </a:solidFill>
                <a:latin typeface="+mn-lt"/>
              </a:defRPr>
            </a:lvl2pPr>
            <a:lvl3pPr marL="0" indent="0">
              <a:lnSpc>
                <a:spcPct val="100000"/>
              </a:lnSpc>
              <a:spcBef>
                <a:spcPts val="1197"/>
              </a:spcBef>
              <a:spcAft>
                <a:spcPts val="0"/>
              </a:spcAft>
              <a:buClrTx/>
              <a:buSzPct val="90000"/>
              <a:buFont typeface="Arial" panose="020B0604020202020204" pitchFamily="34" charset="0"/>
              <a:buNone/>
              <a:tabLst/>
              <a:defRPr sz="998" b="1" cap="none" spc="0" baseline="0">
                <a:solidFill>
                  <a:schemeClr val="accent2"/>
                </a:solidFill>
                <a:latin typeface="+mn-lt"/>
              </a:defRPr>
            </a:lvl3pPr>
            <a:lvl4pPr marL="457641" indent="-109264">
              <a:lnSpc>
                <a:spcPct val="110000"/>
              </a:lnSpc>
              <a:spcAft>
                <a:spcPts val="1197"/>
              </a:spcAft>
              <a:buClrTx/>
              <a:buSzPct val="90000"/>
              <a:buFont typeface="Arial" panose="020B0604020202020204" pitchFamily="34" charset="0"/>
              <a:buChar char="-"/>
              <a:tabLst/>
              <a:defRPr sz="798">
                <a:solidFill>
                  <a:schemeClr val="tx2"/>
                </a:solidFill>
                <a:latin typeface="+mn-lt"/>
              </a:defRPr>
            </a:lvl4pPr>
            <a:lvl5pPr marL="687253" indent="-109264">
              <a:lnSpc>
                <a:spcPct val="120000"/>
              </a:lnSpc>
              <a:spcAft>
                <a:spcPts val="1197"/>
              </a:spcAft>
              <a:buClrTx/>
              <a:buSzPct val="90000"/>
              <a:buFont typeface="Arial" panose="020B0604020202020204" pitchFamily="34" charset="0"/>
              <a:buChar char="-"/>
              <a:tabLst/>
              <a:defRPr sz="599">
                <a:solidFill>
                  <a:schemeClr val="tx2"/>
                </a:solidFill>
              </a:defRPr>
            </a:lvl5pPr>
          </a:lstStyle>
          <a:p>
            <a:pPr lvl="0"/>
            <a:r>
              <a:rPr lang="en-US" dirty="0"/>
              <a:t>Avoid bullets as a general rule</a:t>
            </a:r>
          </a:p>
          <a:p>
            <a:pPr lvl="1"/>
            <a:r>
              <a:rPr lang="en-US" dirty="0"/>
              <a:t>Second level (bullets)</a:t>
            </a:r>
          </a:p>
          <a:p>
            <a:pPr lvl="2"/>
            <a:r>
              <a:rPr lang="en-US" dirty="0"/>
              <a:t>Third level (subhead)</a:t>
            </a:r>
          </a:p>
          <a:p>
            <a:pPr lvl="3"/>
            <a:r>
              <a:rPr lang="en-US" dirty="0"/>
              <a:t>Fourth level</a:t>
            </a:r>
          </a:p>
        </p:txBody>
      </p:sp>
      <p:sp>
        <p:nvSpPr>
          <p:cNvPr id="6" name="Date Placeholder 5">
            <a:extLst>
              <a:ext uri="{FF2B5EF4-FFF2-40B4-BE49-F238E27FC236}">
                <a16:creationId xmlns:a16="http://schemas.microsoft.com/office/drawing/2014/main" id="{72328515-FC2B-A5A7-A51D-AD83EA148662}"/>
              </a:ext>
            </a:extLst>
          </p:cNvPr>
          <p:cNvSpPr>
            <a:spLocks noGrp="1"/>
          </p:cNvSpPr>
          <p:nvPr>
            <p:ph type="dt" sz="half" idx="14"/>
          </p:nvPr>
        </p:nvSpPr>
        <p:spPr/>
        <p:txBody>
          <a:bodyPr/>
          <a:lstStyle/>
          <a:p>
            <a:fld id="{8EB84BCC-F734-8048-8197-BE14B7B6EE4C}" type="datetime1">
              <a:rPr lang="en-US" smtClean="0"/>
              <a:t>7/29/2025</a:t>
            </a:fld>
            <a:endParaRPr lang="en-US" dirty="0"/>
          </a:p>
        </p:txBody>
      </p:sp>
      <p:sp>
        <p:nvSpPr>
          <p:cNvPr id="7" name="Footer Placeholder 6">
            <a:extLst>
              <a:ext uri="{FF2B5EF4-FFF2-40B4-BE49-F238E27FC236}">
                <a16:creationId xmlns:a16="http://schemas.microsoft.com/office/drawing/2014/main" id="{8A78C47A-CC18-2B7E-01BA-B71033C96E49}"/>
              </a:ext>
            </a:extLst>
          </p:cNvPr>
          <p:cNvSpPr>
            <a:spLocks noGrp="1"/>
          </p:cNvSpPr>
          <p:nvPr>
            <p:ph type="ftr" sz="quarter" idx="15"/>
          </p:nvPr>
        </p:nvSpPr>
        <p:spPr/>
        <p:txBody>
          <a:bodyPr/>
          <a:lstStyle/>
          <a:p>
            <a:r>
              <a:rPr lang="en-US" dirty="0"/>
              <a:t>© 2024 Cognizant | Private</a:t>
            </a:r>
          </a:p>
        </p:txBody>
      </p:sp>
      <p:sp>
        <p:nvSpPr>
          <p:cNvPr id="9" name="Slide Number Placeholder 8">
            <a:extLst>
              <a:ext uri="{FF2B5EF4-FFF2-40B4-BE49-F238E27FC236}">
                <a16:creationId xmlns:a16="http://schemas.microsoft.com/office/drawing/2014/main" id="{19B43DAB-918E-9FD2-A5E8-F9530136AAE1}"/>
              </a:ext>
            </a:extLst>
          </p:cNvPr>
          <p:cNvSpPr>
            <a:spLocks noGrp="1"/>
          </p:cNvSpPr>
          <p:nvPr>
            <p:ph type="sldNum" sz="quarter" idx="16"/>
          </p:nvPr>
        </p:nvSpPr>
        <p:spPr/>
        <p:txBody>
          <a:body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307321474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Print layou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D29CC-5BBF-E264-6E6C-26877D619090}"/>
              </a:ext>
            </a:extLst>
          </p:cNvPr>
          <p:cNvSpPr>
            <a:spLocks noGrp="1"/>
          </p:cNvSpPr>
          <p:nvPr>
            <p:ph type="title" hasCustomPrompt="1"/>
          </p:nvPr>
        </p:nvSpPr>
        <p:spPr>
          <a:xfrm>
            <a:off x="607517" y="456036"/>
            <a:ext cx="14985405" cy="331553"/>
          </a:xfrm>
        </p:spPr>
        <p:txBody>
          <a:bodyPr>
            <a:spAutoFit/>
          </a:bodyPr>
          <a:lstStyle>
            <a:lvl1pPr>
              <a:defRPr sz="2394">
                <a:solidFill>
                  <a:schemeClr val="accent1"/>
                </a:solidFill>
              </a:defRPr>
            </a:lvl1pPr>
          </a:lstStyle>
          <a:p>
            <a:r>
              <a:rPr lang="en-US" dirty="0"/>
              <a:t>Click to edit title</a:t>
            </a:r>
          </a:p>
        </p:txBody>
      </p:sp>
      <p:sp>
        <p:nvSpPr>
          <p:cNvPr id="6" name="Content Placeholder 4">
            <a:extLst>
              <a:ext uri="{FF2B5EF4-FFF2-40B4-BE49-F238E27FC236}">
                <a16:creationId xmlns:a16="http://schemas.microsoft.com/office/drawing/2014/main" id="{EFB2AB4E-99EA-866B-42DB-AA6B0640E978}"/>
              </a:ext>
            </a:extLst>
          </p:cNvPr>
          <p:cNvSpPr>
            <a:spLocks noGrp="1"/>
          </p:cNvSpPr>
          <p:nvPr>
            <p:ph sz="quarter" idx="13" hasCustomPrompt="1"/>
          </p:nvPr>
        </p:nvSpPr>
        <p:spPr>
          <a:xfrm>
            <a:off x="607516" y="1444114"/>
            <a:ext cx="9990270" cy="4704454"/>
          </a:xfrm>
        </p:spPr>
        <p:txBody>
          <a:bodyPr rIns="0" numCol="3" spcCol="365760"/>
          <a:lstStyle>
            <a:lvl1pPr marL="0" indent="0">
              <a:lnSpc>
                <a:spcPct val="110000"/>
              </a:lnSpc>
              <a:spcBef>
                <a:spcPts val="599"/>
              </a:spcBef>
              <a:spcAft>
                <a:spcPts val="0"/>
              </a:spcAft>
              <a:buClrTx/>
              <a:buFont typeface="Arial" panose="020B0604020202020204" pitchFamily="34" charset="0"/>
              <a:buNone/>
              <a:defRPr sz="998" b="0" cap="none" spc="0" baseline="0">
                <a:solidFill>
                  <a:schemeClr val="tx2"/>
                </a:solidFill>
                <a:latin typeface="+mn-lt"/>
              </a:defRPr>
            </a:lvl1pPr>
            <a:lvl2pPr marL="234363" indent="-112431">
              <a:lnSpc>
                <a:spcPct val="110000"/>
              </a:lnSpc>
              <a:spcBef>
                <a:spcPts val="599"/>
              </a:spcBef>
              <a:spcAft>
                <a:spcPts val="0"/>
              </a:spcAft>
              <a:buClrTx/>
              <a:buSzPct val="100000"/>
              <a:buFont typeface="Arial" panose="020B0604020202020204" pitchFamily="34" charset="0"/>
              <a:buChar char="•"/>
              <a:tabLst/>
              <a:defRPr sz="898">
                <a:solidFill>
                  <a:schemeClr val="tx2"/>
                </a:solidFill>
                <a:latin typeface="+mn-lt"/>
              </a:defRPr>
            </a:lvl2pPr>
            <a:lvl3pPr marL="0" indent="0">
              <a:lnSpc>
                <a:spcPct val="100000"/>
              </a:lnSpc>
              <a:spcBef>
                <a:spcPts val="1197"/>
              </a:spcBef>
              <a:spcAft>
                <a:spcPts val="0"/>
              </a:spcAft>
              <a:buClrTx/>
              <a:buSzPct val="90000"/>
              <a:buFont typeface="Arial" panose="020B0604020202020204" pitchFamily="34" charset="0"/>
              <a:buNone/>
              <a:tabLst/>
              <a:defRPr sz="998" b="1" cap="none" spc="0" baseline="0">
                <a:solidFill>
                  <a:schemeClr val="accent2"/>
                </a:solidFill>
                <a:latin typeface="+mn-lt"/>
              </a:defRPr>
            </a:lvl3pPr>
            <a:lvl4pPr marL="457641" indent="-109264">
              <a:lnSpc>
                <a:spcPct val="110000"/>
              </a:lnSpc>
              <a:spcAft>
                <a:spcPts val="1197"/>
              </a:spcAft>
              <a:buClrTx/>
              <a:buSzPct val="90000"/>
              <a:buFont typeface="Arial" panose="020B0604020202020204" pitchFamily="34" charset="0"/>
              <a:buChar char="-"/>
              <a:tabLst/>
              <a:defRPr sz="798">
                <a:solidFill>
                  <a:schemeClr val="tx2"/>
                </a:solidFill>
                <a:latin typeface="+mn-lt"/>
              </a:defRPr>
            </a:lvl4pPr>
            <a:lvl5pPr marL="687253" indent="-109264">
              <a:lnSpc>
                <a:spcPct val="120000"/>
              </a:lnSpc>
              <a:spcAft>
                <a:spcPts val="1197"/>
              </a:spcAft>
              <a:buClrTx/>
              <a:buSzPct val="90000"/>
              <a:buFont typeface="Arial" panose="020B0604020202020204" pitchFamily="34" charset="0"/>
              <a:buChar char="-"/>
              <a:tabLst/>
              <a:defRPr sz="599">
                <a:solidFill>
                  <a:schemeClr val="tx2"/>
                </a:solidFill>
              </a:defRPr>
            </a:lvl5pPr>
          </a:lstStyle>
          <a:p>
            <a:pPr lvl="0"/>
            <a:r>
              <a:rPr lang="en-US" dirty="0"/>
              <a:t>Avoid bullets as a general rule</a:t>
            </a:r>
          </a:p>
          <a:p>
            <a:pPr lvl="1"/>
            <a:r>
              <a:rPr lang="en-US" dirty="0"/>
              <a:t>Second level (bullets)</a:t>
            </a:r>
          </a:p>
          <a:p>
            <a:pPr lvl="2"/>
            <a:r>
              <a:rPr lang="en-US" dirty="0"/>
              <a:t>Third level (subhead)</a:t>
            </a:r>
          </a:p>
          <a:p>
            <a:pPr lvl="3"/>
            <a:r>
              <a:rPr lang="en-US" dirty="0"/>
              <a:t>Fourth level</a:t>
            </a:r>
          </a:p>
        </p:txBody>
      </p:sp>
      <p:sp>
        <p:nvSpPr>
          <p:cNvPr id="8" name="Date Placeholder 7">
            <a:extLst>
              <a:ext uri="{FF2B5EF4-FFF2-40B4-BE49-F238E27FC236}">
                <a16:creationId xmlns:a16="http://schemas.microsoft.com/office/drawing/2014/main" id="{49FBA165-B4C4-9560-3B73-D4440E1274B4}"/>
              </a:ext>
            </a:extLst>
          </p:cNvPr>
          <p:cNvSpPr>
            <a:spLocks noGrp="1"/>
          </p:cNvSpPr>
          <p:nvPr>
            <p:ph type="dt" sz="half" idx="14"/>
          </p:nvPr>
        </p:nvSpPr>
        <p:spPr/>
        <p:txBody>
          <a:bodyPr/>
          <a:lstStyle/>
          <a:p>
            <a:fld id="{8EB84BCC-F734-8048-8197-BE14B7B6EE4C}" type="datetime1">
              <a:rPr lang="en-US" smtClean="0"/>
              <a:t>7/29/2025</a:t>
            </a:fld>
            <a:endParaRPr lang="en-US" dirty="0"/>
          </a:p>
        </p:txBody>
      </p:sp>
      <p:sp>
        <p:nvSpPr>
          <p:cNvPr id="9" name="Footer Placeholder 8">
            <a:extLst>
              <a:ext uri="{FF2B5EF4-FFF2-40B4-BE49-F238E27FC236}">
                <a16:creationId xmlns:a16="http://schemas.microsoft.com/office/drawing/2014/main" id="{355393B2-66D7-C532-B4ED-1C7095A892B2}"/>
              </a:ext>
            </a:extLst>
          </p:cNvPr>
          <p:cNvSpPr>
            <a:spLocks noGrp="1"/>
          </p:cNvSpPr>
          <p:nvPr>
            <p:ph type="ftr" sz="quarter" idx="15"/>
          </p:nvPr>
        </p:nvSpPr>
        <p:spPr/>
        <p:txBody>
          <a:bodyPr/>
          <a:lstStyle/>
          <a:p>
            <a:r>
              <a:rPr lang="en-US" dirty="0"/>
              <a:t>© 2024 Cognizant | Private</a:t>
            </a:r>
          </a:p>
        </p:txBody>
      </p:sp>
      <p:sp>
        <p:nvSpPr>
          <p:cNvPr id="10" name="Slide Number Placeholder 9">
            <a:extLst>
              <a:ext uri="{FF2B5EF4-FFF2-40B4-BE49-F238E27FC236}">
                <a16:creationId xmlns:a16="http://schemas.microsoft.com/office/drawing/2014/main" id="{3E96471B-AF2B-8429-A5BE-4098F30AC55D}"/>
              </a:ext>
            </a:extLst>
          </p:cNvPr>
          <p:cNvSpPr>
            <a:spLocks noGrp="1"/>
          </p:cNvSpPr>
          <p:nvPr>
            <p:ph type="sldNum" sz="quarter" idx="16"/>
          </p:nvPr>
        </p:nvSpPr>
        <p:spPr/>
        <p:txBody>
          <a:bodyPr/>
          <a:lstStyle/>
          <a:p>
            <a:fld id="{38826FC0-333C-E549-9FA3-0EE43DF298A3}" type="slidenum">
              <a:rPr lang="en-US" smtClean="0"/>
              <a:pPr/>
              <a:t>‹#›</a:t>
            </a:fld>
            <a:endParaRPr lang="en-US" dirty="0"/>
          </a:p>
        </p:txBody>
      </p:sp>
      <p:sp>
        <p:nvSpPr>
          <p:cNvPr id="11" name="Picture Placeholder 6">
            <a:extLst>
              <a:ext uri="{FF2B5EF4-FFF2-40B4-BE49-F238E27FC236}">
                <a16:creationId xmlns:a16="http://schemas.microsoft.com/office/drawing/2014/main" id="{FF811353-C714-762F-1AAE-32044BE7B552}"/>
              </a:ext>
            </a:extLst>
          </p:cNvPr>
          <p:cNvSpPr>
            <a:spLocks noGrp="1" noChangeAspect="1"/>
          </p:cNvSpPr>
          <p:nvPr>
            <p:ph type="pic" sz="quarter" idx="22" hasCustomPrompt="1"/>
          </p:nvPr>
        </p:nvSpPr>
        <p:spPr>
          <a:xfrm>
            <a:off x="11036548" y="1444114"/>
            <a:ext cx="4556373" cy="4704454"/>
          </a:xfrm>
          <a:solidFill>
            <a:srgbClr val="ECECEB"/>
          </a:solidFill>
        </p:spPr>
        <p:txBody>
          <a:bodyPr bIns="914400" anchor="ctr">
            <a:normAutofit/>
          </a:bodyPr>
          <a:lstStyle>
            <a:lvl1pPr marL="0" indent="0" algn="ctr">
              <a:buNone/>
              <a:defRPr sz="1097">
                <a:solidFill>
                  <a:schemeClr val="tx1"/>
                </a:solidFill>
              </a:defRPr>
            </a:lvl1pPr>
          </a:lstStyle>
          <a:p>
            <a:r>
              <a:rPr lang="en-US" dirty="0"/>
              <a:t>Click icon, drag, or paste to add picture</a:t>
            </a:r>
          </a:p>
        </p:txBody>
      </p:sp>
    </p:spTree>
    <p:extLst>
      <p:ext uri="{BB962C8B-B14F-4D97-AF65-F5344CB8AC3E}">
        <p14:creationId xmlns:p14="http://schemas.microsoft.com/office/powerpoint/2010/main" val="334882160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Print layou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D29CC-5BBF-E264-6E6C-26877D619090}"/>
              </a:ext>
            </a:extLst>
          </p:cNvPr>
          <p:cNvSpPr>
            <a:spLocks noGrp="1"/>
          </p:cNvSpPr>
          <p:nvPr>
            <p:ph type="title" hasCustomPrompt="1"/>
          </p:nvPr>
        </p:nvSpPr>
        <p:spPr>
          <a:xfrm>
            <a:off x="607517" y="456036"/>
            <a:ext cx="14985405" cy="331553"/>
          </a:xfrm>
        </p:spPr>
        <p:txBody>
          <a:bodyPr>
            <a:spAutoFit/>
          </a:bodyPr>
          <a:lstStyle>
            <a:lvl1pPr>
              <a:defRPr sz="2394">
                <a:solidFill>
                  <a:schemeClr val="accent1"/>
                </a:solidFill>
              </a:defRPr>
            </a:lvl1pPr>
          </a:lstStyle>
          <a:p>
            <a:r>
              <a:rPr lang="en-US" dirty="0"/>
              <a:t>Click to edit title</a:t>
            </a:r>
          </a:p>
        </p:txBody>
      </p:sp>
      <p:sp>
        <p:nvSpPr>
          <p:cNvPr id="9" name="Content Placeholder 11">
            <a:extLst>
              <a:ext uri="{FF2B5EF4-FFF2-40B4-BE49-F238E27FC236}">
                <a16:creationId xmlns:a16="http://schemas.microsoft.com/office/drawing/2014/main" id="{259B0F51-32FC-A168-2D3A-C5941F904A9A}"/>
              </a:ext>
            </a:extLst>
          </p:cNvPr>
          <p:cNvSpPr>
            <a:spLocks noGrp="1"/>
          </p:cNvSpPr>
          <p:nvPr>
            <p:ph sz="quarter" idx="15" hasCustomPrompt="1"/>
          </p:nvPr>
        </p:nvSpPr>
        <p:spPr>
          <a:xfrm>
            <a:off x="11036548" y="1444114"/>
            <a:ext cx="4556373" cy="4704454"/>
          </a:xfrm>
          <a:noFill/>
        </p:spPr>
        <p:txBody>
          <a:bodyPr bIns="1280160" anchor="ctr" anchorCtr="0"/>
          <a:lstStyle>
            <a:lvl1pPr marL="0" indent="0" algn="ctr">
              <a:buNone/>
              <a:defRPr sz="1097">
                <a:solidFill>
                  <a:schemeClr val="tx1"/>
                </a:solidFill>
              </a:defRPr>
            </a:lvl1pPr>
          </a:lstStyle>
          <a:p>
            <a:pPr lvl="0"/>
            <a:r>
              <a:rPr lang="en-US" dirty="0"/>
              <a:t>Click to add content</a:t>
            </a:r>
          </a:p>
        </p:txBody>
      </p:sp>
      <p:sp>
        <p:nvSpPr>
          <p:cNvPr id="6" name="Content Placeholder 4">
            <a:extLst>
              <a:ext uri="{FF2B5EF4-FFF2-40B4-BE49-F238E27FC236}">
                <a16:creationId xmlns:a16="http://schemas.microsoft.com/office/drawing/2014/main" id="{E6871F2F-0300-3464-E2A2-7AF48ACCDA0E}"/>
              </a:ext>
            </a:extLst>
          </p:cNvPr>
          <p:cNvSpPr>
            <a:spLocks noGrp="1"/>
          </p:cNvSpPr>
          <p:nvPr>
            <p:ph sz="quarter" idx="13" hasCustomPrompt="1"/>
          </p:nvPr>
        </p:nvSpPr>
        <p:spPr>
          <a:xfrm>
            <a:off x="607516" y="1444114"/>
            <a:ext cx="9990270" cy="4704454"/>
          </a:xfrm>
        </p:spPr>
        <p:txBody>
          <a:bodyPr rIns="0" numCol="3" spcCol="365760"/>
          <a:lstStyle>
            <a:lvl1pPr marL="0" indent="0">
              <a:lnSpc>
                <a:spcPct val="110000"/>
              </a:lnSpc>
              <a:spcBef>
                <a:spcPts val="599"/>
              </a:spcBef>
              <a:spcAft>
                <a:spcPts val="0"/>
              </a:spcAft>
              <a:buClrTx/>
              <a:buFont typeface="Arial" panose="020B0604020202020204" pitchFamily="34" charset="0"/>
              <a:buNone/>
              <a:defRPr sz="998" b="0" cap="none" spc="0" baseline="0">
                <a:solidFill>
                  <a:schemeClr val="tx2"/>
                </a:solidFill>
                <a:latin typeface="+mn-lt"/>
              </a:defRPr>
            </a:lvl1pPr>
            <a:lvl2pPr marL="234363" indent="-112431">
              <a:lnSpc>
                <a:spcPct val="110000"/>
              </a:lnSpc>
              <a:spcBef>
                <a:spcPts val="599"/>
              </a:spcBef>
              <a:spcAft>
                <a:spcPts val="0"/>
              </a:spcAft>
              <a:buClrTx/>
              <a:buSzPct val="100000"/>
              <a:buFont typeface="Arial" panose="020B0604020202020204" pitchFamily="34" charset="0"/>
              <a:buChar char="•"/>
              <a:tabLst/>
              <a:defRPr sz="898">
                <a:solidFill>
                  <a:schemeClr val="tx2"/>
                </a:solidFill>
                <a:latin typeface="+mn-lt"/>
              </a:defRPr>
            </a:lvl2pPr>
            <a:lvl3pPr marL="0" indent="0">
              <a:lnSpc>
                <a:spcPct val="100000"/>
              </a:lnSpc>
              <a:spcBef>
                <a:spcPts val="1197"/>
              </a:spcBef>
              <a:spcAft>
                <a:spcPts val="0"/>
              </a:spcAft>
              <a:buClrTx/>
              <a:buSzPct val="90000"/>
              <a:buFont typeface="Arial" panose="020B0604020202020204" pitchFamily="34" charset="0"/>
              <a:buNone/>
              <a:tabLst/>
              <a:defRPr sz="998" b="1" cap="none" spc="0" baseline="0">
                <a:solidFill>
                  <a:schemeClr val="accent2"/>
                </a:solidFill>
                <a:latin typeface="+mn-lt"/>
              </a:defRPr>
            </a:lvl3pPr>
            <a:lvl4pPr marL="457641" indent="-109264">
              <a:lnSpc>
                <a:spcPct val="110000"/>
              </a:lnSpc>
              <a:spcAft>
                <a:spcPts val="1197"/>
              </a:spcAft>
              <a:buClrTx/>
              <a:buSzPct val="90000"/>
              <a:buFont typeface="Arial" panose="020B0604020202020204" pitchFamily="34" charset="0"/>
              <a:buChar char="-"/>
              <a:tabLst/>
              <a:defRPr sz="798">
                <a:solidFill>
                  <a:schemeClr val="tx2"/>
                </a:solidFill>
                <a:latin typeface="+mn-lt"/>
              </a:defRPr>
            </a:lvl4pPr>
            <a:lvl5pPr marL="687253" indent="-109264">
              <a:lnSpc>
                <a:spcPct val="120000"/>
              </a:lnSpc>
              <a:spcAft>
                <a:spcPts val="1197"/>
              </a:spcAft>
              <a:buClrTx/>
              <a:buSzPct val="90000"/>
              <a:buFont typeface="Arial" panose="020B0604020202020204" pitchFamily="34" charset="0"/>
              <a:buChar char="-"/>
              <a:tabLst/>
              <a:defRPr sz="599">
                <a:solidFill>
                  <a:schemeClr val="tx2"/>
                </a:solidFill>
              </a:defRPr>
            </a:lvl5pPr>
          </a:lstStyle>
          <a:p>
            <a:pPr lvl="0"/>
            <a:r>
              <a:rPr lang="en-US" dirty="0"/>
              <a:t>Avoid bullets as a general rule</a:t>
            </a:r>
          </a:p>
          <a:p>
            <a:pPr lvl="1"/>
            <a:r>
              <a:rPr lang="en-US" dirty="0"/>
              <a:t>Second level (bullets)</a:t>
            </a:r>
          </a:p>
          <a:p>
            <a:pPr lvl="2"/>
            <a:r>
              <a:rPr lang="en-US" dirty="0"/>
              <a:t>Third level (subhead)</a:t>
            </a:r>
          </a:p>
          <a:p>
            <a:pPr lvl="3"/>
            <a:r>
              <a:rPr lang="en-US" dirty="0"/>
              <a:t>Fourth level</a:t>
            </a:r>
          </a:p>
        </p:txBody>
      </p:sp>
      <p:sp>
        <p:nvSpPr>
          <p:cNvPr id="7" name="Date Placeholder 6">
            <a:extLst>
              <a:ext uri="{FF2B5EF4-FFF2-40B4-BE49-F238E27FC236}">
                <a16:creationId xmlns:a16="http://schemas.microsoft.com/office/drawing/2014/main" id="{E7F5A834-2BF7-D718-8760-B751F1362C5B}"/>
              </a:ext>
            </a:extLst>
          </p:cNvPr>
          <p:cNvSpPr>
            <a:spLocks noGrp="1"/>
          </p:cNvSpPr>
          <p:nvPr>
            <p:ph type="dt" sz="half" idx="16"/>
          </p:nvPr>
        </p:nvSpPr>
        <p:spPr/>
        <p:txBody>
          <a:bodyPr/>
          <a:lstStyle/>
          <a:p>
            <a:fld id="{8EB84BCC-F734-8048-8197-BE14B7B6EE4C}" type="datetime1">
              <a:rPr lang="en-US" smtClean="0"/>
              <a:t>7/29/2025</a:t>
            </a:fld>
            <a:endParaRPr lang="en-US" dirty="0"/>
          </a:p>
        </p:txBody>
      </p:sp>
      <p:sp>
        <p:nvSpPr>
          <p:cNvPr id="8" name="Footer Placeholder 7">
            <a:extLst>
              <a:ext uri="{FF2B5EF4-FFF2-40B4-BE49-F238E27FC236}">
                <a16:creationId xmlns:a16="http://schemas.microsoft.com/office/drawing/2014/main" id="{BAD15E00-493E-DA78-52D5-886D4490A1D0}"/>
              </a:ext>
            </a:extLst>
          </p:cNvPr>
          <p:cNvSpPr>
            <a:spLocks noGrp="1"/>
          </p:cNvSpPr>
          <p:nvPr>
            <p:ph type="ftr" sz="quarter" idx="17"/>
          </p:nvPr>
        </p:nvSpPr>
        <p:spPr/>
        <p:txBody>
          <a:bodyPr/>
          <a:lstStyle/>
          <a:p>
            <a:r>
              <a:rPr lang="en-US" dirty="0"/>
              <a:t>© 2024 Cognizant | Private</a:t>
            </a:r>
          </a:p>
        </p:txBody>
      </p:sp>
      <p:sp>
        <p:nvSpPr>
          <p:cNvPr id="10" name="Slide Number Placeholder 9">
            <a:extLst>
              <a:ext uri="{FF2B5EF4-FFF2-40B4-BE49-F238E27FC236}">
                <a16:creationId xmlns:a16="http://schemas.microsoft.com/office/drawing/2014/main" id="{A2550889-1E0E-444C-2EB8-5E1C1E1649C8}"/>
              </a:ext>
            </a:extLst>
          </p:cNvPr>
          <p:cNvSpPr>
            <a:spLocks noGrp="1"/>
          </p:cNvSpPr>
          <p:nvPr>
            <p:ph type="sldNum" sz="quarter" idx="18"/>
          </p:nvPr>
        </p:nvSpPr>
        <p:spPr/>
        <p:txBody>
          <a:body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231153402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Print layout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D29CC-5BBF-E264-6E6C-26877D619090}"/>
              </a:ext>
            </a:extLst>
          </p:cNvPr>
          <p:cNvSpPr>
            <a:spLocks noGrp="1"/>
          </p:cNvSpPr>
          <p:nvPr>
            <p:ph type="title" hasCustomPrompt="1"/>
          </p:nvPr>
        </p:nvSpPr>
        <p:spPr>
          <a:xfrm>
            <a:off x="607517" y="456036"/>
            <a:ext cx="14985405" cy="331553"/>
          </a:xfrm>
        </p:spPr>
        <p:txBody>
          <a:bodyPr>
            <a:spAutoFit/>
          </a:bodyPr>
          <a:lstStyle>
            <a:lvl1pPr>
              <a:defRPr sz="2394">
                <a:solidFill>
                  <a:schemeClr val="accent1"/>
                </a:solidFill>
              </a:defRPr>
            </a:lvl1pPr>
          </a:lstStyle>
          <a:p>
            <a:r>
              <a:rPr lang="en-US" dirty="0"/>
              <a:t>Click to edit title</a:t>
            </a:r>
          </a:p>
        </p:txBody>
      </p:sp>
      <p:sp>
        <p:nvSpPr>
          <p:cNvPr id="7" name="Text Placeholder 9">
            <a:extLst>
              <a:ext uri="{FF2B5EF4-FFF2-40B4-BE49-F238E27FC236}">
                <a16:creationId xmlns:a16="http://schemas.microsoft.com/office/drawing/2014/main" id="{A497A1BE-986B-0BD6-76A5-85ABDFBA41E0}"/>
              </a:ext>
            </a:extLst>
          </p:cNvPr>
          <p:cNvSpPr>
            <a:spLocks noGrp="1"/>
          </p:cNvSpPr>
          <p:nvPr>
            <p:ph type="body" sz="quarter" idx="16" hasCustomPrompt="1"/>
          </p:nvPr>
        </p:nvSpPr>
        <p:spPr>
          <a:xfrm>
            <a:off x="11223350" y="2011546"/>
            <a:ext cx="4374120" cy="336222"/>
          </a:xfrm>
          <a:noFill/>
        </p:spPr>
        <p:txBody>
          <a:bodyPr wrap="square" lIns="0" tIns="0" rIns="0" bIns="0">
            <a:spAutoFit/>
          </a:bodyPr>
          <a:lstStyle>
            <a:lvl1pPr marL="0" indent="0">
              <a:lnSpc>
                <a:spcPct val="110000"/>
              </a:lnSpc>
              <a:spcBef>
                <a:spcPts val="1197"/>
              </a:spcBef>
              <a:buNone/>
              <a:defRPr sz="1097">
                <a:solidFill>
                  <a:schemeClr val="accent1"/>
                </a:solidFill>
              </a:defRPr>
            </a:lvl1pPr>
            <a:lvl2pPr marL="12668" marR="0" indent="0" algn="l" defTabSz="911886" rtl="0" eaLnBrk="1" fontAlgn="auto" latinLnBrk="0" hangingPunct="1">
              <a:lnSpc>
                <a:spcPct val="110000"/>
              </a:lnSpc>
              <a:spcBef>
                <a:spcPts val="1197"/>
              </a:spcBef>
              <a:spcAft>
                <a:spcPts val="1197"/>
              </a:spcAft>
              <a:buClr>
                <a:schemeClr val="accent1"/>
              </a:buClr>
              <a:buSzTx/>
              <a:buFont typeface="Arial" panose="020B0604020202020204" pitchFamily="34" charset="0"/>
              <a:buNone/>
              <a:tabLst/>
              <a:defRPr sz="898" i="1">
                <a:solidFill>
                  <a:schemeClr val="tx2"/>
                </a:solidFill>
              </a:defRPr>
            </a:lvl2pPr>
            <a:lvl3pPr marL="9501" indent="617577">
              <a:buFontTx/>
              <a:buNone/>
              <a:tabLst/>
              <a:defRPr sz="898"/>
            </a:lvl3pPr>
          </a:lstStyle>
          <a:p>
            <a:pPr lvl="0"/>
            <a:r>
              <a:rPr lang="en-US" dirty="0"/>
              <a:t>Click to edit text</a:t>
            </a:r>
          </a:p>
          <a:p>
            <a:pPr marL="12668" marR="0" lvl="1" indent="0" algn="l" defTabSz="911886" rtl="0" eaLnBrk="1" fontAlgn="auto" latinLnBrk="0" hangingPunct="1">
              <a:lnSpc>
                <a:spcPct val="120000"/>
              </a:lnSpc>
              <a:spcBef>
                <a:spcPts val="0"/>
              </a:spcBef>
              <a:spcAft>
                <a:spcPts val="1197"/>
              </a:spcAft>
              <a:buClr>
                <a:schemeClr val="accent1"/>
              </a:buClr>
              <a:buSzTx/>
              <a:buFont typeface="Arial" panose="020B0604020202020204" pitchFamily="34" charset="0"/>
              <a:buNone/>
              <a:tabLst/>
              <a:defRPr/>
            </a:pPr>
            <a:r>
              <a:rPr lang="en-US" dirty="0"/>
              <a:t>Click to edit text</a:t>
            </a:r>
          </a:p>
        </p:txBody>
      </p:sp>
      <p:cxnSp>
        <p:nvCxnSpPr>
          <p:cNvPr id="8" name="Straight Connector 7">
            <a:extLst>
              <a:ext uri="{FF2B5EF4-FFF2-40B4-BE49-F238E27FC236}">
                <a16:creationId xmlns:a16="http://schemas.microsoft.com/office/drawing/2014/main" id="{6CF16D66-A061-BB80-4196-FA88563E9FC5}"/>
              </a:ext>
            </a:extLst>
          </p:cNvPr>
          <p:cNvCxnSpPr>
            <a:cxnSpLocks noChangeAspect="1"/>
          </p:cNvCxnSpPr>
          <p:nvPr userDrawn="1"/>
        </p:nvCxnSpPr>
        <p:spPr>
          <a:xfrm>
            <a:off x="11223352" y="1451835"/>
            <a:ext cx="4191863" cy="0"/>
          </a:xfrm>
          <a:prstGeom prst="line">
            <a:avLst/>
          </a:prstGeom>
          <a:ln w="12700" cap="sq">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2" name="Content Placeholder 4">
            <a:extLst>
              <a:ext uri="{FF2B5EF4-FFF2-40B4-BE49-F238E27FC236}">
                <a16:creationId xmlns:a16="http://schemas.microsoft.com/office/drawing/2014/main" id="{443B4273-80BC-4D4B-45D3-71EA235891DD}"/>
              </a:ext>
            </a:extLst>
          </p:cNvPr>
          <p:cNvSpPr>
            <a:spLocks noGrp="1"/>
          </p:cNvSpPr>
          <p:nvPr>
            <p:ph sz="quarter" idx="13" hasCustomPrompt="1"/>
          </p:nvPr>
        </p:nvSpPr>
        <p:spPr>
          <a:xfrm>
            <a:off x="607516" y="1444114"/>
            <a:ext cx="9990270" cy="4704454"/>
          </a:xfrm>
        </p:spPr>
        <p:txBody>
          <a:bodyPr rIns="0" numCol="3" spcCol="365760"/>
          <a:lstStyle>
            <a:lvl1pPr marL="0" indent="0">
              <a:lnSpc>
                <a:spcPct val="110000"/>
              </a:lnSpc>
              <a:spcBef>
                <a:spcPts val="599"/>
              </a:spcBef>
              <a:spcAft>
                <a:spcPts val="0"/>
              </a:spcAft>
              <a:buClrTx/>
              <a:buFont typeface="Arial" panose="020B0604020202020204" pitchFamily="34" charset="0"/>
              <a:buNone/>
              <a:defRPr sz="998" b="0" cap="none" spc="0" baseline="0">
                <a:solidFill>
                  <a:schemeClr val="tx2"/>
                </a:solidFill>
                <a:latin typeface="+mj-lt"/>
              </a:defRPr>
            </a:lvl1pPr>
            <a:lvl2pPr marL="234363" indent="-112431">
              <a:lnSpc>
                <a:spcPct val="110000"/>
              </a:lnSpc>
              <a:spcBef>
                <a:spcPts val="599"/>
              </a:spcBef>
              <a:spcAft>
                <a:spcPts val="0"/>
              </a:spcAft>
              <a:buClrTx/>
              <a:buSzPct val="100000"/>
              <a:buFont typeface="Arial" panose="020B0604020202020204" pitchFamily="34" charset="0"/>
              <a:buChar char="•"/>
              <a:tabLst/>
              <a:defRPr sz="898">
                <a:solidFill>
                  <a:schemeClr val="tx2"/>
                </a:solidFill>
              </a:defRPr>
            </a:lvl2pPr>
            <a:lvl3pPr marL="0" indent="0">
              <a:lnSpc>
                <a:spcPct val="100000"/>
              </a:lnSpc>
              <a:spcBef>
                <a:spcPts val="1197"/>
              </a:spcBef>
              <a:spcAft>
                <a:spcPts val="0"/>
              </a:spcAft>
              <a:buClrTx/>
              <a:buSzPct val="90000"/>
              <a:buFont typeface="Arial" panose="020B0604020202020204" pitchFamily="34" charset="0"/>
              <a:buNone/>
              <a:tabLst/>
              <a:defRPr sz="998" b="1" cap="none" spc="0" baseline="0">
                <a:solidFill>
                  <a:schemeClr val="accent2"/>
                </a:solidFill>
              </a:defRPr>
            </a:lvl3pPr>
            <a:lvl4pPr marL="457641" indent="-109264">
              <a:lnSpc>
                <a:spcPct val="110000"/>
              </a:lnSpc>
              <a:spcAft>
                <a:spcPts val="1197"/>
              </a:spcAft>
              <a:buClrTx/>
              <a:buSzPct val="90000"/>
              <a:buFont typeface="Arial" panose="020B0604020202020204" pitchFamily="34" charset="0"/>
              <a:buChar char="-"/>
              <a:tabLst/>
              <a:defRPr sz="798">
                <a:solidFill>
                  <a:schemeClr val="tx2"/>
                </a:solidFill>
              </a:defRPr>
            </a:lvl4pPr>
            <a:lvl5pPr marL="687253" indent="-109264">
              <a:lnSpc>
                <a:spcPct val="120000"/>
              </a:lnSpc>
              <a:spcAft>
                <a:spcPts val="1197"/>
              </a:spcAft>
              <a:buClrTx/>
              <a:buSzPct val="90000"/>
              <a:buFont typeface="Arial" panose="020B0604020202020204" pitchFamily="34" charset="0"/>
              <a:buChar char="-"/>
              <a:tabLst/>
              <a:defRPr sz="599">
                <a:solidFill>
                  <a:schemeClr val="tx2"/>
                </a:solidFill>
              </a:defRPr>
            </a:lvl5pPr>
          </a:lstStyle>
          <a:p>
            <a:pPr lvl="0"/>
            <a:r>
              <a:rPr lang="en-US" dirty="0"/>
              <a:t>Avoid bullets as a general rule</a:t>
            </a:r>
          </a:p>
          <a:p>
            <a:pPr lvl="1"/>
            <a:r>
              <a:rPr lang="en-US" dirty="0"/>
              <a:t>Second level (bullets)</a:t>
            </a:r>
          </a:p>
          <a:p>
            <a:pPr lvl="2"/>
            <a:r>
              <a:rPr lang="en-US" dirty="0"/>
              <a:t>Third level (subhead)</a:t>
            </a:r>
          </a:p>
          <a:p>
            <a:pPr lvl="3"/>
            <a:r>
              <a:rPr lang="en-US" dirty="0"/>
              <a:t>Fourth level</a:t>
            </a:r>
          </a:p>
        </p:txBody>
      </p:sp>
      <p:sp>
        <p:nvSpPr>
          <p:cNvPr id="6" name="Date Placeholder 5">
            <a:extLst>
              <a:ext uri="{FF2B5EF4-FFF2-40B4-BE49-F238E27FC236}">
                <a16:creationId xmlns:a16="http://schemas.microsoft.com/office/drawing/2014/main" id="{A8D18051-2FD4-FBBA-DF0A-5AA5724D4CED}"/>
              </a:ext>
            </a:extLst>
          </p:cNvPr>
          <p:cNvSpPr>
            <a:spLocks noGrp="1"/>
          </p:cNvSpPr>
          <p:nvPr>
            <p:ph type="dt" sz="half" idx="17"/>
          </p:nvPr>
        </p:nvSpPr>
        <p:spPr/>
        <p:txBody>
          <a:bodyPr/>
          <a:lstStyle/>
          <a:p>
            <a:fld id="{8EB84BCC-F734-8048-8197-BE14B7B6EE4C}" type="datetime1">
              <a:rPr lang="en-US" smtClean="0"/>
              <a:t>7/29/2025</a:t>
            </a:fld>
            <a:endParaRPr lang="en-US" dirty="0"/>
          </a:p>
        </p:txBody>
      </p:sp>
      <p:sp>
        <p:nvSpPr>
          <p:cNvPr id="9" name="Footer Placeholder 8">
            <a:extLst>
              <a:ext uri="{FF2B5EF4-FFF2-40B4-BE49-F238E27FC236}">
                <a16:creationId xmlns:a16="http://schemas.microsoft.com/office/drawing/2014/main" id="{2674FFEF-C1C1-A6A5-579D-03460B4B7B4E}"/>
              </a:ext>
            </a:extLst>
          </p:cNvPr>
          <p:cNvSpPr>
            <a:spLocks noGrp="1"/>
          </p:cNvSpPr>
          <p:nvPr>
            <p:ph type="ftr" sz="quarter" idx="18"/>
          </p:nvPr>
        </p:nvSpPr>
        <p:spPr/>
        <p:txBody>
          <a:bodyPr/>
          <a:lstStyle/>
          <a:p>
            <a:r>
              <a:rPr lang="en-US" dirty="0"/>
              <a:t>© 2024 Cognizant | Private</a:t>
            </a:r>
          </a:p>
        </p:txBody>
      </p:sp>
      <p:sp>
        <p:nvSpPr>
          <p:cNvPr id="11" name="Slide Number Placeholder 10">
            <a:extLst>
              <a:ext uri="{FF2B5EF4-FFF2-40B4-BE49-F238E27FC236}">
                <a16:creationId xmlns:a16="http://schemas.microsoft.com/office/drawing/2014/main" id="{83CD4671-5EA7-FBFD-25EC-C2EB1310BC27}"/>
              </a:ext>
            </a:extLst>
          </p:cNvPr>
          <p:cNvSpPr>
            <a:spLocks noGrp="1"/>
          </p:cNvSpPr>
          <p:nvPr>
            <p:ph type="sldNum" sz="quarter" idx="19"/>
          </p:nvPr>
        </p:nvSpPr>
        <p:spPr/>
        <p:txBody>
          <a:bodyPr/>
          <a:lstStyle/>
          <a:p>
            <a:fld id="{38826FC0-333C-E549-9FA3-0EE43DF298A3}" type="slidenum">
              <a:rPr lang="en-US" smtClean="0"/>
              <a:pPr/>
              <a:t>‹#›</a:t>
            </a:fld>
            <a:endParaRPr lang="en-US" dirty="0"/>
          </a:p>
        </p:txBody>
      </p:sp>
      <p:sp>
        <p:nvSpPr>
          <p:cNvPr id="16" name="Freeform 15">
            <a:extLst>
              <a:ext uri="{FF2B5EF4-FFF2-40B4-BE49-F238E27FC236}">
                <a16:creationId xmlns:a16="http://schemas.microsoft.com/office/drawing/2014/main" id="{B4239B95-1BE5-65A8-8088-4245AFE6DC2A}"/>
              </a:ext>
            </a:extLst>
          </p:cNvPr>
          <p:cNvSpPr>
            <a:spLocks noChangeAspect="1"/>
          </p:cNvSpPr>
          <p:nvPr userDrawn="1"/>
        </p:nvSpPr>
        <p:spPr>
          <a:xfrm>
            <a:off x="11228993" y="1579542"/>
            <a:ext cx="388811" cy="296300"/>
          </a:xfrm>
          <a:custGeom>
            <a:avLst/>
            <a:gdLst>
              <a:gd name="connsiteX0" fmla="*/ 305136 w 336446"/>
              <a:gd name="connsiteY0" fmla="*/ 0 h 341560"/>
              <a:gd name="connsiteX1" fmla="*/ 336446 w 336446"/>
              <a:gd name="connsiteY1" fmla="*/ 49811 h 341560"/>
              <a:gd name="connsiteX2" fmla="*/ 278808 w 336446"/>
              <a:gd name="connsiteY2" fmla="*/ 98554 h 341560"/>
              <a:gd name="connsiteX3" fmla="*/ 258172 w 336446"/>
              <a:gd name="connsiteY3" fmla="*/ 192839 h 341560"/>
              <a:gd name="connsiteX4" fmla="*/ 325061 w 336446"/>
              <a:gd name="connsiteY4" fmla="*/ 192839 h 341560"/>
              <a:gd name="connsiteX5" fmla="*/ 325061 w 336446"/>
              <a:gd name="connsiteY5" fmla="*/ 341560 h 341560"/>
              <a:gd name="connsiteX6" fmla="*/ 187725 w 336446"/>
              <a:gd name="connsiteY6" fmla="*/ 341560 h 341560"/>
              <a:gd name="connsiteX7" fmla="*/ 187725 w 336446"/>
              <a:gd name="connsiteY7" fmla="*/ 224149 h 341560"/>
              <a:gd name="connsiteX8" fmla="*/ 210495 w 336446"/>
              <a:gd name="connsiteY8" fmla="*/ 86101 h 341560"/>
              <a:gd name="connsiteX9" fmla="*/ 305136 w 336446"/>
              <a:gd name="connsiteY9" fmla="*/ 0 h 341560"/>
              <a:gd name="connsiteX10" fmla="*/ 117411 w 336446"/>
              <a:gd name="connsiteY10" fmla="*/ 0 h 341560"/>
              <a:gd name="connsiteX11" fmla="*/ 148721 w 336446"/>
              <a:gd name="connsiteY11" fmla="*/ 49811 h 341560"/>
              <a:gd name="connsiteX12" fmla="*/ 91083 w 336446"/>
              <a:gd name="connsiteY12" fmla="*/ 98554 h 341560"/>
              <a:gd name="connsiteX13" fmla="*/ 70447 w 336446"/>
              <a:gd name="connsiteY13" fmla="*/ 192839 h 341560"/>
              <a:gd name="connsiteX14" fmla="*/ 137336 w 336446"/>
              <a:gd name="connsiteY14" fmla="*/ 192839 h 341560"/>
              <a:gd name="connsiteX15" fmla="*/ 137336 w 336446"/>
              <a:gd name="connsiteY15" fmla="*/ 341560 h 341560"/>
              <a:gd name="connsiteX16" fmla="*/ 0 w 336446"/>
              <a:gd name="connsiteY16" fmla="*/ 341560 h 341560"/>
              <a:gd name="connsiteX17" fmla="*/ 0 w 336446"/>
              <a:gd name="connsiteY17" fmla="*/ 224149 h 341560"/>
              <a:gd name="connsiteX18" fmla="*/ 22770 w 336446"/>
              <a:gd name="connsiteY18" fmla="*/ 86101 h 341560"/>
              <a:gd name="connsiteX19" fmla="*/ 117411 w 336446"/>
              <a:gd name="connsiteY19" fmla="*/ 0 h 341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6446" h="341560">
                <a:moveTo>
                  <a:pt x="305136" y="0"/>
                </a:moveTo>
                <a:lnTo>
                  <a:pt x="336446" y="49811"/>
                </a:lnTo>
                <a:cubicBezTo>
                  <a:pt x="310354" y="60722"/>
                  <a:pt x="291142" y="76969"/>
                  <a:pt x="278808" y="98554"/>
                </a:cubicBezTo>
                <a:cubicBezTo>
                  <a:pt x="266473" y="120139"/>
                  <a:pt x="259595" y="151567"/>
                  <a:pt x="258172" y="192839"/>
                </a:cubicBezTo>
                <a:lnTo>
                  <a:pt x="325061" y="192839"/>
                </a:lnTo>
                <a:lnTo>
                  <a:pt x="325061" y="341560"/>
                </a:lnTo>
                <a:lnTo>
                  <a:pt x="187725" y="341560"/>
                </a:lnTo>
                <a:lnTo>
                  <a:pt x="187725" y="224149"/>
                </a:lnTo>
                <a:cubicBezTo>
                  <a:pt x="187725" y="160581"/>
                  <a:pt x="195315" y="114565"/>
                  <a:pt x="210495" y="86101"/>
                </a:cubicBezTo>
                <a:cubicBezTo>
                  <a:pt x="230420" y="48150"/>
                  <a:pt x="261967" y="19450"/>
                  <a:pt x="305136" y="0"/>
                </a:cubicBezTo>
                <a:close/>
                <a:moveTo>
                  <a:pt x="117411" y="0"/>
                </a:moveTo>
                <a:lnTo>
                  <a:pt x="148721" y="49811"/>
                </a:lnTo>
                <a:cubicBezTo>
                  <a:pt x="122629" y="60722"/>
                  <a:pt x="103417" y="76969"/>
                  <a:pt x="91083" y="98554"/>
                </a:cubicBezTo>
                <a:cubicBezTo>
                  <a:pt x="78748" y="120139"/>
                  <a:pt x="71870" y="151567"/>
                  <a:pt x="70447" y="192839"/>
                </a:cubicBezTo>
                <a:lnTo>
                  <a:pt x="137336" y="192839"/>
                </a:lnTo>
                <a:lnTo>
                  <a:pt x="137336" y="341560"/>
                </a:lnTo>
                <a:lnTo>
                  <a:pt x="0" y="341560"/>
                </a:lnTo>
                <a:lnTo>
                  <a:pt x="0" y="224149"/>
                </a:lnTo>
                <a:cubicBezTo>
                  <a:pt x="0" y="160581"/>
                  <a:pt x="7590" y="114565"/>
                  <a:pt x="22770" y="86101"/>
                </a:cubicBezTo>
                <a:cubicBezTo>
                  <a:pt x="42695" y="48150"/>
                  <a:pt x="74242" y="19450"/>
                  <a:pt x="117411" y="0"/>
                </a:cubicBez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795"/>
          </a:p>
        </p:txBody>
      </p:sp>
    </p:spTree>
    <p:extLst>
      <p:ext uri="{BB962C8B-B14F-4D97-AF65-F5344CB8AC3E}">
        <p14:creationId xmlns:p14="http://schemas.microsoft.com/office/powerpoint/2010/main" val="384296466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p:cSld name="DO NOT USE">
    <p:bg>
      <p:bgPr>
        <a:solidFill>
          <a:srgbClr val="B81F2D"/>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13BE4D0-FD2D-17A7-0CB5-5D6CBED1C32D}"/>
              </a:ext>
            </a:extLst>
          </p:cNvPr>
          <p:cNvSpPr txBox="1"/>
          <p:nvPr/>
        </p:nvSpPr>
        <p:spPr>
          <a:xfrm>
            <a:off x="3596713" y="736845"/>
            <a:ext cx="9007016" cy="5366854"/>
          </a:xfrm>
          <a:prstGeom prst="rect">
            <a:avLst/>
          </a:prstGeom>
          <a:noFill/>
        </p:spPr>
        <p:txBody>
          <a:bodyPr wrap="none" lIns="0" tIns="0" rIns="0" bIns="0" rtlCol="0" anchor="ctr">
            <a:spAutoFit/>
          </a:bodyPr>
          <a:lstStyle/>
          <a:p>
            <a:pPr algn="ctr">
              <a:lnSpc>
                <a:spcPct val="80000"/>
              </a:lnSpc>
              <a:spcAft>
                <a:spcPts val="1197"/>
              </a:spcAft>
            </a:pPr>
            <a:r>
              <a:rPr lang="en-US" sz="9576" b="1" dirty="0">
                <a:solidFill>
                  <a:schemeClr val="bg1"/>
                </a:solidFill>
              </a:rPr>
              <a:t>DO NOT USE </a:t>
            </a:r>
            <a:br>
              <a:rPr lang="en-US" sz="9576" b="1" dirty="0">
                <a:solidFill>
                  <a:schemeClr val="bg1"/>
                </a:solidFill>
              </a:rPr>
            </a:br>
            <a:r>
              <a:rPr lang="en-US" sz="9576" b="1" dirty="0">
                <a:solidFill>
                  <a:schemeClr val="bg1"/>
                </a:solidFill>
              </a:rPr>
              <a:t>ANY LAYOUTS </a:t>
            </a:r>
            <a:br>
              <a:rPr lang="en-US" sz="9576" b="1" dirty="0">
                <a:solidFill>
                  <a:schemeClr val="bg1"/>
                </a:solidFill>
              </a:rPr>
            </a:br>
            <a:r>
              <a:rPr lang="en-US" sz="9576" b="1" dirty="0">
                <a:solidFill>
                  <a:schemeClr val="bg1"/>
                </a:solidFill>
              </a:rPr>
              <a:t>BEYOND </a:t>
            </a:r>
            <a:br>
              <a:rPr lang="en-US" sz="9576" b="1" dirty="0">
                <a:solidFill>
                  <a:schemeClr val="bg1"/>
                </a:solidFill>
              </a:rPr>
            </a:br>
            <a:r>
              <a:rPr lang="en-US" sz="9576" b="1" dirty="0">
                <a:solidFill>
                  <a:schemeClr val="bg1"/>
                </a:solidFill>
              </a:rPr>
              <a:t>THIS POINT</a:t>
            </a:r>
          </a:p>
          <a:p>
            <a:pPr algn="ctr">
              <a:lnSpc>
                <a:spcPct val="90000"/>
              </a:lnSpc>
              <a:spcAft>
                <a:spcPts val="2394"/>
              </a:spcAft>
            </a:pPr>
            <a:r>
              <a:rPr lang="en-US" sz="3591" b="0" i="1" dirty="0">
                <a:solidFill>
                  <a:schemeClr val="bg1"/>
                </a:solidFill>
              </a:rPr>
              <a:t>They are not a part of the official template</a:t>
            </a:r>
          </a:p>
        </p:txBody>
      </p:sp>
    </p:spTree>
    <p:extLst>
      <p:ext uri="{BB962C8B-B14F-4D97-AF65-F5344CB8AC3E}">
        <p14:creationId xmlns:p14="http://schemas.microsoft.com/office/powerpoint/2010/main" val="119918847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D258F-6CD9-4D4A-9BD3-4F6848D4CD5A}"/>
              </a:ext>
            </a:extLst>
          </p:cNvPr>
          <p:cNvSpPr>
            <a:spLocks noGrp="1"/>
          </p:cNvSpPr>
          <p:nvPr>
            <p:ph type="title"/>
          </p:nvPr>
        </p:nvSpPr>
        <p:spPr>
          <a:xfrm>
            <a:off x="692574" y="234267"/>
            <a:ext cx="14694444" cy="331566"/>
          </a:xfrm>
        </p:spPr>
        <p:txBody>
          <a:bodyPr/>
          <a:lstStyle>
            <a:lvl1pPr>
              <a:defRPr sz="2394" b="1">
                <a:latin typeface="Arial" panose="020B0604020202020204" pitchFamily="34" charset="0"/>
                <a:cs typeface="Arial" panose="020B0604020202020204" pitchFamily="34" charset="0"/>
              </a:defRPr>
            </a:lvl1pPr>
          </a:lstStyle>
          <a:p>
            <a:r>
              <a:rPr lang="en-US"/>
              <a:t>Click to edit Master title style</a:t>
            </a:r>
          </a:p>
        </p:txBody>
      </p:sp>
    </p:spTree>
    <p:extLst>
      <p:ext uri="{BB962C8B-B14F-4D97-AF65-F5344CB8AC3E}">
        <p14:creationId xmlns:p14="http://schemas.microsoft.com/office/powerpoint/2010/main" val="4107108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DIVIDERS">
    <p:bg>
      <p:bgPr>
        <a:solidFill>
          <a:schemeClr val="accent6">
            <a:lumMod val="10000"/>
          </a:schemeClr>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16FD177-B563-EFF3-1BBA-DFAD35B66ED2}"/>
              </a:ext>
            </a:extLst>
          </p:cNvPr>
          <p:cNvSpPr txBox="1"/>
          <p:nvPr/>
        </p:nvSpPr>
        <p:spPr>
          <a:xfrm>
            <a:off x="3083623" y="2400953"/>
            <a:ext cx="10033196" cy="2038635"/>
          </a:xfrm>
          <a:prstGeom prst="rect">
            <a:avLst/>
          </a:prstGeom>
          <a:noFill/>
        </p:spPr>
        <p:txBody>
          <a:bodyPr wrap="none" lIns="0" tIns="0" rIns="0" bIns="0" rtlCol="0" anchor="ctr">
            <a:spAutoFit/>
          </a:bodyPr>
          <a:lstStyle/>
          <a:p>
            <a:pPr marL="0" marR="0" lvl="0" indent="0" algn="ctr" defTabSz="912114" eaLnBrk="1" fontAlgn="auto" latinLnBrk="0" hangingPunct="1">
              <a:lnSpc>
                <a:spcPct val="80000"/>
              </a:lnSpc>
              <a:spcBef>
                <a:spcPts val="0"/>
              </a:spcBef>
              <a:spcAft>
                <a:spcPts val="0"/>
              </a:spcAft>
              <a:buClrTx/>
              <a:buSzTx/>
              <a:buFontTx/>
              <a:buNone/>
              <a:tabLst/>
              <a:defRPr/>
            </a:pPr>
            <a:r>
              <a:rPr kumimoji="0" lang="en-US" sz="16559" b="1" i="0" u="none" strike="noStrike" kern="0" cap="none" spc="0" normalizeH="0" baseline="0" noProof="0" dirty="0">
                <a:ln>
                  <a:noFill/>
                </a:ln>
                <a:solidFill>
                  <a:srgbClr val="FFFFFF"/>
                </a:solidFill>
                <a:effectLst/>
                <a:uLnTx/>
                <a:uFillTx/>
              </a:rPr>
              <a:t>DIVIDERS</a:t>
            </a:r>
            <a:endParaRPr kumimoji="0" lang="en-US" sz="7182" b="0" i="1" u="none" strike="noStrike" kern="0" cap="none" spc="0" normalizeH="0" baseline="0" noProof="0" dirty="0">
              <a:ln>
                <a:noFill/>
              </a:ln>
              <a:solidFill>
                <a:srgbClr val="FFFFFF"/>
              </a:solidFill>
              <a:effectLst/>
              <a:uLnTx/>
              <a:uFillTx/>
            </a:endParaRPr>
          </a:p>
        </p:txBody>
      </p:sp>
    </p:spTree>
    <p:extLst>
      <p:ext uri="{BB962C8B-B14F-4D97-AF65-F5344CB8AC3E}">
        <p14:creationId xmlns:p14="http://schemas.microsoft.com/office/powerpoint/2010/main" val="74000778"/>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Divider 1 - gradient 1">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BD76384-5270-C4A7-D992-81F8ADBA5582}"/>
              </a:ext>
            </a:extLst>
          </p:cNvPr>
          <p:cNvPicPr>
            <a:picLocks noChangeAspect="1"/>
          </p:cNvPicPr>
          <p:nvPr userDrawn="1"/>
        </p:nvPicPr>
        <p:blipFill>
          <a:blip r:embed="rId2"/>
          <a:stretch>
            <a:fillRect/>
          </a:stretch>
        </p:blipFill>
        <p:spPr>
          <a:xfrm>
            <a:off x="-10632" y="-6830"/>
            <a:ext cx="12188952" cy="6863434"/>
          </a:xfrm>
          <a:prstGeom prst="rect">
            <a:avLst/>
          </a:prstGeom>
        </p:spPr>
      </p:pic>
      <p:sp>
        <p:nvSpPr>
          <p:cNvPr id="2" name="Title 1">
            <a:extLst>
              <a:ext uri="{FF2B5EF4-FFF2-40B4-BE49-F238E27FC236}">
                <a16:creationId xmlns:a16="http://schemas.microsoft.com/office/drawing/2014/main" id="{FB5A9C86-86C3-D910-D3B0-5EAA1DBF9143}"/>
              </a:ext>
            </a:extLst>
          </p:cNvPr>
          <p:cNvSpPr>
            <a:spLocks noGrp="1"/>
          </p:cNvSpPr>
          <p:nvPr>
            <p:ph type="title" hasCustomPrompt="1"/>
          </p:nvPr>
        </p:nvSpPr>
        <p:spPr bwMode="white">
          <a:xfrm>
            <a:off x="1336536" y="1938152"/>
            <a:ext cx="9492444" cy="994657"/>
          </a:xfrm>
        </p:spPr>
        <p:txBody>
          <a:bodyPr anchor="ctr"/>
          <a:lstStyle>
            <a:lvl1pPr>
              <a:defRPr sz="3591"/>
            </a:lvl1pPr>
          </a:lstStyle>
          <a:p>
            <a:r>
              <a:rPr lang="en-US" dirty="0"/>
              <a:t>Click to add divider title, copy can go here on one or two lines</a:t>
            </a:r>
          </a:p>
        </p:txBody>
      </p:sp>
      <p:sp>
        <p:nvSpPr>
          <p:cNvPr id="4" name="Date Placeholder 3">
            <a:extLst>
              <a:ext uri="{FF2B5EF4-FFF2-40B4-BE49-F238E27FC236}">
                <a16:creationId xmlns:a16="http://schemas.microsoft.com/office/drawing/2014/main" id="{EA2C5AC1-91CD-51D8-0165-CFACC2E285DF}"/>
              </a:ext>
            </a:extLst>
          </p:cNvPr>
          <p:cNvSpPr>
            <a:spLocks noGrp="1"/>
          </p:cNvSpPr>
          <p:nvPr>
            <p:ph type="dt" sz="half" idx="10"/>
          </p:nvPr>
        </p:nvSpPr>
        <p:spPr bwMode="white"/>
        <p:txBody>
          <a:bodyPr/>
          <a:lstStyle/>
          <a:p>
            <a:fld id="{93339195-9B87-7743-9A8D-50BE832439EE}" type="datetime1">
              <a:rPr lang="en-US" smtClean="0"/>
              <a:t>7/29/2025</a:t>
            </a:fld>
            <a:endParaRPr lang="en-US" dirty="0"/>
          </a:p>
        </p:txBody>
      </p:sp>
      <p:sp>
        <p:nvSpPr>
          <p:cNvPr id="8" name="Footer Placeholder 7">
            <a:extLst>
              <a:ext uri="{FF2B5EF4-FFF2-40B4-BE49-F238E27FC236}">
                <a16:creationId xmlns:a16="http://schemas.microsoft.com/office/drawing/2014/main" id="{B5FC28B1-54EB-A2F5-F426-DACD81E67FA5}"/>
              </a:ext>
            </a:extLst>
          </p:cNvPr>
          <p:cNvSpPr>
            <a:spLocks noGrp="1"/>
          </p:cNvSpPr>
          <p:nvPr>
            <p:ph type="ftr" sz="quarter" idx="11"/>
          </p:nvPr>
        </p:nvSpPr>
        <p:spPr bwMode="white">
          <a:xfrm>
            <a:off x="1336536" y="6384502"/>
            <a:ext cx="1822549" cy="228018"/>
          </a:xfrm>
        </p:spPr>
        <p:txBody>
          <a:bodyPr/>
          <a:lstStyle/>
          <a:p>
            <a:r>
              <a:rPr lang="en-US" dirty="0"/>
              <a:t>© 2024 Cognizant | Private</a:t>
            </a:r>
          </a:p>
        </p:txBody>
      </p:sp>
      <p:sp>
        <p:nvSpPr>
          <p:cNvPr id="9" name="Slide Number Placeholder 8">
            <a:extLst>
              <a:ext uri="{FF2B5EF4-FFF2-40B4-BE49-F238E27FC236}">
                <a16:creationId xmlns:a16="http://schemas.microsoft.com/office/drawing/2014/main" id="{BCD66ACF-9B2A-AD09-9479-57ECBF350002}"/>
              </a:ext>
            </a:extLst>
          </p:cNvPr>
          <p:cNvSpPr>
            <a:spLocks noGrp="1"/>
          </p:cNvSpPr>
          <p:nvPr>
            <p:ph type="sldNum" sz="quarter" idx="12"/>
          </p:nvPr>
        </p:nvSpPr>
        <p:spPr bwMode="white"/>
        <p:txBody>
          <a:body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1199557932"/>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Divider 1 - gradient 2">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213DB4D-D31E-1165-4532-9E968964801C}"/>
              </a:ext>
            </a:extLst>
          </p:cNvPr>
          <p:cNvPicPr>
            <a:picLocks noChangeAspect="1"/>
          </p:cNvPicPr>
          <p:nvPr userDrawn="1"/>
        </p:nvPicPr>
        <p:blipFill>
          <a:blip r:embed="rId2"/>
          <a:stretch>
            <a:fillRect/>
          </a:stretch>
        </p:blipFill>
        <p:spPr>
          <a:xfrm>
            <a:off x="0" y="-1"/>
            <a:ext cx="12188952" cy="6863434"/>
          </a:xfrm>
          <a:prstGeom prst="rect">
            <a:avLst/>
          </a:prstGeom>
        </p:spPr>
      </p:pic>
      <p:sp>
        <p:nvSpPr>
          <p:cNvPr id="2" name="Title 1">
            <a:extLst>
              <a:ext uri="{FF2B5EF4-FFF2-40B4-BE49-F238E27FC236}">
                <a16:creationId xmlns:a16="http://schemas.microsoft.com/office/drawing/2014/main" id="{FB5A9C86-86C3-D910-D3B0-5EAA1DBF9143}"/>
              </a:ext>
            </a:extLst>
          </p:cNvPr>
          <p:cNvSpPr>
            <a:spLocks noGrp="1"/>
          </p:cNvSpPr>
          <p:nvPr>
            <p:ph type="title" hasCustomPrompt="1"/>
          </p:nvPr>
        </p:nvSpPr>
        <p:spPr bwMode="white">
          <a:xfrm>
            <a:off x="1336536" y="1938152"/>
            <a:ext cx="9492444" cy="994657"/>
          </a:xfrm>
        </p:spPr>
        <p:txBody>
          <a:bodyPr anchor="ctr"/>
          <a:lstStyle>
            <a:lvl1pPr>
              <a:defRPr sz="3591"/>
            </a:lvl1pPr>
          </a:lstStyle>
          <a:p>
            <a:r>
              <a:rPr lang="en-US" dirty="0"/>
              <a:t>Click to add divider title, copy can go here on one or two lines</a:t>
            </a:r>
          </a:p>
        </p:txBody>
      </p:sp>
      <p:sp>
        <p:nvSpPr>
          <p:cNvPr id="4" name="Date Placeholder 3">
            <a:extLst>
              <a:ext uri="{FF2B5EF4-FFF2-40B4-BE49-F238E27FC236}">
                <a16:creationId xmlns:a16="http://schemas.microsoft.com/office/drawing/2014/main" id="{EA2C5AC1-91CD-51D8-0165-CFACC2E285DF}"/>
              </a:ext>
            </a:extLst>
          </p:cNvPr>
          <p:cNvSpPr>
            <a:spLocks noGrp="1"/>
          </p:cNvSpPr>
          <p:nvPr>
            <p:ph type="dt" sz="half" idx="10"/>
          </p:nvPr>
        </p:nvSpPr>
        <p:spPr bwMode="white"/>
        <p:txBody>
          <a:bodyPr/>
          <a:lstStyle/>
          <a:p>
            <a:fld id="{CDECBBED-5CB0-E446-9994-39B46F9E3A96}" type="datetime1">
              <a:rPr lang="en-US" smtClean="0"/>
              <a:t>7/29/2025</a:t>
            </a:fld>
            <a:endParaRPr lang="en-US" dirty="0"/>
          </a:p>
        </p:txBody>
      </p:sp>
      <p:sp>
        <p:nvSpPr>
          <p:cNvPr id="8" name="Footer Placeholder 7">
            <a:extLst>
              <a:ext uri="{FF2B5EF4-FFF2-40B4-BE49-F238E27FC236}">
                <a16:creationId xmlns:a16="http://schemas.microsoft.com/office/drawing/2014/main" id="{B5FC28B1-54EB-A2F5-F426-DACD81E67FA5}"/>
              </a:ext>
            </a:extLst>
          </p:cNvPr>
          <p:cNvSpPr>
            <a:spLocks noGrp="1"/>
          </p:cNvSpPr>
          <p:nvPr>
            <p:ph type="ftr" sz="quarter" idx="11"/>
          </p:nvPr>
        </p:nvSpPr>
        <p:spPr bwMode="white">
          <a:xfrm>
            <a:off x="1336536" y="6384502"/>
            <a:ext cx="1822549" cy="228018"/>
          </a:xfrm>
        </p:spPr>
        <p:txBody>
          <a:bodyPr/>
          <a:lstStyle/>
          <a:p>
            <a:r>
              <a:rPr lang="en-US" dirty="0"/>
              <a:t>© 2024 Cognizant | Private</a:t>
            </a:r>
          </a:p>
        </p:txBody>
      </p:sp>
      <p:sp>
        <p:nvSpPr>
          <p:cNvPr id="9" name="Slide Number Placeholder 8">
            <a:extLst>
              <a:ext uri="{FF2B5EF4-FFF2-40B4-BE49-F238E27FC236}">
                <a16:creationId xmlns:a16="http://schemas.microsoft.com/office/drawing/2014/main" id="{BCD66ACF-9B2A-AD09-9479-57ECBF350002}"/>
              </a:ext>
            </a:extLst>
          </p:cNvPr>
          <p:cNvSpPr>
            <a:spLocks noGrp="1"/>
          </p:cNvSpPr>
          <p:nvPr>
            <p:ph type="sldNum" sz="quarter" idx="12"/>
          </p:nvPr>
        </p:nvSpPr>
        <p:spPr bwMode="white"/>
        <p:txBody>
          <a:body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101193105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image" Target="../media/image1.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image" Target="../media/image2.svg"/><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F230B5-518B-24CC-5360-65ED114C9C97}"/>
              </a:ext>
            </a:extLst>
          </p:cNvPr>
          <p:cNvSpPr>
            <a:spLocks noGrp="1"/>
          </p:cNvSpPr>
          <p:nvPr>
            <p:ph type="title"/>
          </p:nvPr>
        </p:nvSpPr>
        <p:spPr>
          <a:xfrm>
            <a:off x="607517" y="456036"/>
            <a:ext cx="14985405" cy="331553"/>
          </a:xfrm>
          <a:prstGeom prst="rect">
            <a:avLst/>
          </a:prstGeom>
        </p:spPr>
        <p:txBody>
          <a:bodyPr vert="horz" wrap="square" lIns="0" tIns="0" rIns="0" bIns="0" rtlCol="0" anchor="t">
            <a:spAutoFit/>
          </a:bodyPr>
          <a:lstStyle/>
          <a:p>
            <a:r>
              <a:rPr lang="en-US" dirty="0"/>
              <a:t>Click to add title</a:t>
            </a:r>
          </a:p>
        </p:txBody>
      </p:sp>
      <p:sp>
        <p:nvSpPr>
          <p:cNvPr id="3" name="Text Placeholder 2">
            <a:extLst>
              <a:ext uri="{FF2B5EF4-FFF2-40B4-BE49-F238E27FC236}">
                <a16:creationId xmlns:a16="http://schemas.microsoft.com/office/drawing/2014/main" id="{3797B53D-6897-FB10-B4B4-55E663FD6108}"/>
              </a:ext>
            </a:extLst>
          </p:cNvPr>
          <p:cNvSpPr>
            <a:spLocks noGrp="1"/>
          </p:cNvSpPr>
          <p:nvPr>
            <p:ph type="body" idx="1"/>
          </p:nvPr>
        </p:nvSpPr>
        <p:spPr>
          <a:xfrm>
            <a:off x="607516" y="1444113"/>
            <a:ext cx="9990270" cy="4651566"/>
          </a:xfrm>
          <a:prstGeom prst="rect">
            <a:avLst/>
          </a:prstGeom>
        </p:spPr>
        <p:txBody>
          <a:bodyPr vert="horz" lIns="0" tIns="0" rIns="0" bIns="0" rtlCol="0">
            <a:noAutofit/>
          </a:bodyPr>
          <a:lstStyle/>
          <a:p>
            <a:pPr lvl="0"/>
            <a:r>
              <a:rPr lang="en-US" dirty="0"/>
              <a:t>Click to add content</a:t>
            </a:r>
          </a:p>
          <a:p>
            <a:pPr lvl="1"/>
            <a:r>
              <a:rPr lang="en-US" dirty="0"/>
              <a:t>2nd level text</a:t>
            </a:r>
          </a:p>
          <a:p>
            <a:pPr lvl="2"/>
            <a:r>
              <a:rPr lang="en-US" dirty="0"/>
              <a:t>3rd level text</a:t>
            </a:r>
          </a:p>
          <a:p>
            <a:pPr lvl="3"/>
            <a:r>
              <a:rPr lang="en-US" dirty="0"/>
              <a:t>4th level text</a:t>
            </a:r>
          </a:p>
          <a:p>
            <a:pPr lvl="4"/>
            <a:r>
              <a:rPr lang="en-US" dirty="0"/>
              <a:t>5th level text</a:t>
            </a:r>
          </a:p>
          <a:p>
            <a:pPr lvl="5"/>
            <a:r>
              <a:rPr lang="en-US" dirty="0"/>
              <a:t>6th level text</a:t>
            </a:r>
          </a:p>
          <a:p>
            <a:pPr lvl="6"/>
            <a:r>
              <a:rPr lang="en-US" dirty="0"/>
              <a:t>7th level text</a:t>
            </a:r>
          </a:p>
          <a:p>
            <a:pPr lvl="7"/>
            <a:r>
              <a:rPr lang="en-US" dirty="0"/>
              <a:t>8th level text</a:t>
            </a:r>
          </a:p>
          <a:p>
            <a:pPr lvl="8"/>
            <a:r>
              <a:rPr lang="en-US" dirty="0"/>
              <a:t>9th level text</a:t>
            </a:r>
          </a:p>
        </p:txBody>
      </p:sp>
      <p:sp>
        <p:nvSpPr>
          <p:cNvPr id="6" name="Slide Number Placeholder 5">
            <a:extLst>
              <a:ext uri="{FF2B5EF4-FFF2-40B4-BE49-F238E27FC236}">
                <a16:creationId xmlns:a16="http://schemas.microsoft.com/office/drawing/2014/main" id="{F5A3681C-7AE6-4CE0-F456-C8E648A62642}"/>
              </a:ext>
            </a:extLst>
          </p:cNvPr>
          <p:cNvSpPr>
            <a:spLocks noGrp="1"/>
          </p:cNvSpPr>
          <p:nvPr>
            <p:ph type="sldNum" sz="quarter" idx="4"/>
          </p:nvPr>
        </p:nvSpPr>
        <p:spPr>
          <a:xfrm>
            <a:off x="607516" y="6384501"/>
            <a:ext cx="486013" cy="228018"/>
          </a:xfrm>
          <a:prstGeom prst="rect">
            <a:avLst/>
          </a:prstGeom>
        </p:spPr>
        <p:txBody>
          <a:bodyPr vert="horz" lIns="0" tIns="0" rIns="0" bIns="0" rtlCol="0" anchor="ctr"/>
          <a:lstStyle>
            <a:lvl1pPr algn="l">
              <a:defRPr sz="698" b="0">
                <a:solidFill>
                  <a:schemeClr val="tx1"/>
                </a:solidFill>
              </a:defRPr>
            </a:lvl1pPr>
          </a:lstStyle>
          <a:p>
            <a:fld id="{38826FC0-333C-E549-9FA3-0EE43DF298A3}" type="slidenum">
              <a:rPr lang="en-US" smtClean="0"/>
              <a:pPr/>
              <a:t>‹#›</a:t>
            </a:fld>
            <a:endParaRPr lang="en-US" dirty="0"/>
          </a:p>
        </p:txBody>
      </p:sp>
      <p:sp>
        <p:nvSpPr>
          <p:cNvPr id="8" name="Footer Placeholder 7">
            <a:extLst>
              <a:ext uri="{FF2B5EF4-FFF2-40B4-BE49-F238E27FC236}">
                <a16:creationId xmlns:a16="http://schemas.microsoft.com/office/drawing/2014/main" id="{677CCFE7-C984-DC56-6899-8A815F0548C0}"/>
              </a:ext>
              <a:ext uri="{C183D7F6-B498-43B3-948B-1728B52AA6E4}">
                <adec:decorative xmlns:adec="http://schemas.microsoft.com/office/drawing/2017/decorative" val="1"/>
              </a:ext>
            </a:extLst>
          </p:cNvPr>
          <p:cNvSpPr>
            <a:spLocks noGrp="1"/>
          </p:cNvSpPr>
          <p:nvPr>
            <p:ph type="ftr" sz="quarter" idx="3"/>
          </p:nvPr>
        </p:nvSpPr>
        <p:spPr>
          <a:xfrm>
            <a:off x="1336536" y="6384502"/>
            <a:ext cx="1822549" cy="228018"/>
          </a:xfrm>
          <a:prstGeom prst="rect">
            <a:avLst/>
          </a:prstGeom>
        </p:spPr>
        <p:txBody>
          <a:bodyPr vert="horz" lIns="0" tIns="0" rIns="0" bIns="0" rtlCol="0" anchor="ctr"/>
          <a:lstStyle>
            <a:lvl1pPr algn="l">
              <a:defRPr sz="698" b="0">
                <a:solidFill>
                  <a:schemeClr val="tx1"/>
                </a:solidFill>
              </a:defRPr>
            </a:lvl1pPr>
          </a:lstStyle>
          <a:p>
            <a:r>
              <a:rPr lang="en-US" dirty="0"/>
              <a:t>© 2025 Cognizant | Private</a:t>
            </a:r>
          </a:p>
        </p:txBody>
      </p:sp>
      <p:sp>
        <p:nvSpPr>
          <p:cNvPr id="10" name="Date Placeholder 9">
            <a:extLst>
              <a:ext uri="{FF2B5EF4-FFF2-40B4-BE49-F238E27FC236}">
                <a16:creationId xmlns:a16="http://schemas.microsoft.com/office/drawing/2014/main" id="{42283347-4EBC-C7DD-65E3-791D4DBA61D0}"/>
              </a:ext>
            </a:extLst>
          </p:cNvPr>
          <p:cNvSpPr>
            <a:spLocks noGrp="1"/>
          </p:cNvSpPr>
          <p:nvPr>
            <p:ph type="dt" sz="half" idx="2"/>
          </p:nvPr>
        </p:nvSpPr>
        <p:spPr>
          <a:xfrm>
            <a:off x="3523595" y="6384502"/>
            <a:ext cx="1822549" cy="228018"/>
          </a:xfrm>
          <a:prstGeom prst="rect">
            <a:avLst/>
          </a:prstGeom>
        </p:spPr>
        <p:txBody>
          <a:bodyPr vert="horz" lIns="0" tIns="0" rIns="0" bIns="0" rtlCol="0" anchor="ctr"/>
          <a:lstStyle>
            <a:lvl1pPr algn="l">
              <a:defRPr sz="698" b="0">
                <a:solidFill>
                  <a:schemeClr val="tx1"/>
                </a:solidFill>
              </a:defRPr>
            </a:lvl1pPr>
          </a:lstStyle>
          <a:p>
            <a:fld id="{8EB84BCC-F734-8048-8197-BE14B7B6EE4C}" type="datetime1">
              <a:rPr lang="en-US" smtClean="0"/>
              <a:t>7/29/2025</a:t>
            </a:fld>
            <a:endParaRPr lang="en-US" dirty="0"/>
          </a:p>
        </p:txBody>
      </p:sp>
      <p:pic>
        <p:nvPicPr>
          <p:cNvPr id="5" name="Cognizant Logo_rgb_pos_2023">
            <a:extLst>
              <a:ext uri="{FF2B5EF4-FFF2-40B4-BE49-F238E27FC236}">
                <a16:creationId xmlns:a16="http://schemas.microsoft.com/office/drawing/2014/main" id="{659F62AD-3B34-DE01-8115-6C57E081D483}"/>
              </a:ext>
              <a:ext uri="{C183D7F6-B498-43B3-948B-1728B52AA6E4}">
                <adec:decorative xmlns:adec="http://schemas.microsoft.com/office/drawing/2017/decorative" val="1"/>
              </a:ext>
            </a:extLst>
          </p:cNvPr>
          <p:cNvPicPr>
            <a:picLocks noChangeAspect="1"/>
          </p:cNvPicPr>
          <p:nvPr userDrawn="1"/>
        </p:nvPicPr>
        <p:blipFill>
          <a:blip r:embed="rId68">
            <a:extLst>
              <a:ext uri="{96DAC541-7B7A-43D3-8B79-37D633B846F1}">
                <asvg:svgBlip xmlns:asvg="http://schemas.microsoft.com/office/drawing/2016/SVG/main" r:embed="rId69"/>
              </a:ext>
            </a:extLst>
          </a:blip>
          <a:stretch>
            <a:fillRect/>
          </a:stretch>
        </p:blipFill>
        <p:spPr>
          <a:xfrm>
            <a:off x="14438526" y="6437114"/>
            <a:ext cx="1170432" cy="205449"/>
          </a:xfrm>
          <a:prstGeom prst="rect">
            <a:avLst/>
          </a:prstGeom>
        </p:spPr>
      </p:pic>
    </p:spTree>
    <p:extLst>
      <p:ext uri="{BB962C8B-B14F-4D97-AF65-F5344CB8AC3E}">
        <p14:creationId xmlns:p14="http://schemas.microsoft.com/office/powerpoint/2010/main" val="3692451791"/>
      </p:ext>
    </p:extLst>
  </p:cSld>
  <p:clrMap bg1="lt1" tx1="dk1" bg2="lt2" tx2="dk2" accent1="accent1" accent2="accent2" accent3="accent3" accent4="accent4" accent5="accent5" accent6="accent6" hlink="hlink" folHlink="folHlink"/>
  <p:sldLayoutIdLst>
    <p:sldLayoutId id="2147483927" r:id="rId1"/>
    <p:sldLayoutId id="2147483928" r:id="rId2"/>
    <p:sldLayoutId id="2147483929" r:id="rId3"/>
    <p:sldLayoutId id="2147483930" r:id="rId4"/>
    <p:sldLayoutId id="2147483931" r:id="rId5"/>
    <p:sldLayoutId id="2147483932" r:id="rId6"/>
    <p:sldLayoutId id="2147483933" r:id="rId7"/>
    <p:sldLayoutId id="2147483934" r:id="rId8"/>
    <p:sldLayoutId id="2147483935" r:id="rId9"/>
    <p:sldLayoutId id="2147483936" r:id="rId10"/>
    <p:sldLayoutId id="2147483992" r:id="rId11"/>
    <p:sldLayoutId id="2147483993" r:id="rId12"/>
    <p:sldLayoutId id="2147483994" r:id="rId13"/>
    <p:sldLayoutId id="2147483998" r:id="rId14"/>
    <p:sldLayoutId id="2147483999" r:id="rId15"/>
    <p:sldLayoutId id="2147484000" r:id="rId16"/>
    <p:sldLayoutId id="2147484001" r:id="rId17"/>
    <p:sldLayoutId id="2147484002" r:id="rId18"/>
    <p:sldLayoutId id="2147484003" r:id="rId19"/>
    <p:sldLayoutId id="2147483937" r:id="rId20"/>
    <p:sldLayoutId id="2147483938" r:id="rId21"/>
    <p:sldLayoutId id="2147483939" r:id="rId22"/>
    <p:sldLayoutId id="2147483940" r:id="rId23"/>
    <p:sldLayoutId id="2147483941" r:id="rId24"/>
    <p:sldLayoutId id="2147483942" r:id="rId25"/>
    <p:sldLayoutId id="2147483943" r:id="rId26"/>
    <p:sldLayoutId id="2147483944" r:id="rId27"/>
    <p:sldLayoutId id="2147483945" r:id="rId28"/>
    <p:sldLayoutId id="2147483946" r:id="rId29"/>
    <p:sldLayoutId id="2147483947" r:id="rId30"/>
    <p:sldLayoutId id="2147483948" r:id="rId31"/>
    <p:sldLayoutId id="2147483977" r:id="rId32"/>
    <p:sldLayoutId id="2147483978" r:id="rId33"/>
    <p:sldLayoutId id="2147483949" r:id="rId34"/>
    <p:sldLayoutId id="2147483950" r:id="rId35"/>
    <p:sldLayoutId id="2147483951" r:id="rId36"/>
    <p:sldLayoutId id="2147483952" r:id="rId37"/>
    <p:sldLayoutId id="2147483953" r:id="rId38"/>
    <p:sldLayoutId id="2147483954" r:id="rId39"/>
    <p:sldLayoutId id="2147483955" r:id="rId40"/>
    <p:sldLayoutId id="2147483956" r:id="rId41"/>
    <p:sldLayoutId id="2147483957" r:id="rId42"/>
    <p:sldLayoutId id="2147483958" r:id="rId43"/>
    <p:sldLayoutId id="2147483959" r:id="rId44"/>
    <p:sldLayoutId id="2147483960" r:id="rId45"/>
    <p:sldLayoutId id="2147483961" r:id="rId46"/>
    <p:sldLayoutId id="2147483962" r:id="rId47"/>
    <p:sldLayoutId id="2147483963" r:id="rId48"/>
    <p:sldLayoutId id="2147483964" r:id="rId49"/>
    <p:sldLayoutId id="2147483965" r:id="rId50"/>
    <p:sldLayoutId id="2147483966" r:id="rId51"/>
    <p:sldLayoutId id="2147483967" r:id="rId52"/>
    <p:sldLayoutId id="2147484004" r:id="rId53"/>
    <p:sldLayoutId id="2147484005" r:id="rId54"/>
    <p:sldLayoutId id="2147483973" r:id="rId55"/>
    <p:sldLayoutId id="2147483974" r:id="rId56"/>
    <p:sldLayoutId id="2147483975" r:id="rId57"/>
    <p:sldLayoutId id="2147483976" r:id="rId58"/>
    <p:sldLayoutId id="2147483979" r:id="rId59"/>
    <p:sldLayoutId id="2147483987" r:id="rId60"/>
    <p:sldLayoutId id="2147483988" r:id="rId61"/>
    <p:sldLayoutId id="2147483989" r:id="rId62"/>
    <p:sldLayoutId id="2147483990" r:id="rId63"/>
    <p:sldLayoutId id="2147483991" r:id="rId64"/>
    <p:sldLayoutId id="2147483968" r:id="rId65"/>
    <p:sldLayoutId id="2147484007" r:id="rId66"/>
  </p:sldLayoutIdLst>
  <p:hf hdr="0" dt="0"/>
  <p:txStyles>
    <p:titleStyle>
      <a:lvl1pPr algn="l" defTabSz="912114" rtl="0" eaLnBrk="1" latinLnBrk="0" hangingPunct="1">
        <a:lnSpc>
          <a:spcPct val="90000"/>
        </a:lnSpc>
        <a:spcBef>
          <a:spcPct val="0"/>
        </a:spcBef>
        <a:buNone/>
        <a:defRPr sz="2394" b="1" kern="1200">
          <a:solidFill>
            <a:schemeClr val="tx1"/>
          </a:solidFill>
          <a:latin typeface="+mj-lt"/>
          <a:ea typeface="+mj-ea"/>
          <a:cs typeface="+mj-cs"/>
        </a:defRPr>
      </a:lvl1pPr>
    </p:titleStyle>
    <p:bodyStyle>
      <a:lvl1pPr marL="182423" indent="-182423" algn="l" defTabSz="912114" rtl="0" eaLnBrk="1" latinLnBrk="0" hangingPunct="1">
        <a:lnSpc>
          <a:spcPct val="110000"/>
        </a:lnSpc>
        <a:spcBef>
          <a:spcPts val="599"/>
        </a:spcBef>
        <a:spcAft>
          <a:spcPts val="0"/>
        </a:spcAft>
        <a:buClr>
          <a:schemeClr val="tx1"/>
        </a:buClr>
        <a:buFont typeface="Arial" panose="020B0604020202020204" pitchFamily="34" charset="0"/>
        <a:buChar char="•"/>
        <a:tabLst/>
        <a:defRPr sz="1596" b="0" kern="1200">
          <a:solidFill>
            <a:schemeClr val="tx1"/>
          </a:solidFill>
          <a:latin typeface="+mn-lt"/>
          <a:ea typeface="+mn-ea"/>
          <a:cs typeface="+mn-cs"/>
        </a:defRPr>
      </a:lvl1pPr>
      <a:lvl2pPr marL="392209" indent="-186857" algn="l" defTabSz="912114" rtl="0" eaLnBrk="1" latinLnBrk="0" hangingPunct="1">
        <a:lnSpc>
          <a:spcPct val="110000"/>
        </a:lnSpc>
        <a:spcBef>
          <a:spcPts val="599"/>
        </a:spcBef>
        <a:spcAft>
          <a:spcPts val="0"/>
        </a:spcAft>
        <a:buClr>
          <a:schemeClr val="tx1"/>
        </a:buClr>
        <a:buFont typeface="Arial" panose="020B0604020202020204" pitchFamily="34" charset="0"/>
        <a:buChar char="⁃"/>
        <a:tabLst/>
        <a:defRPr sz="1397" b="0" kern="1200" baseline="0">
          <a:solidFill>
            <a:schemeClr val="tx1"/>
          </a:solidFill>
          <a:latin typeface="+mn-lt"/>
          <a:ea typeface="+mn-ea"/>
          <a:cs typeface="+mn-cs"/>
        </a:defRPr>
      </a:lvl2pPr>
      <a:lvl3pPr marL="592874" indent="-182423" algn="l" defTabSz="912114" rtl="0" eaLnBrk="1" latinLnBrk="0" hangingPunct="1">
        <a:lnSpc>
          <a:spcPct val="110000"/>
        </a:lnSpc>
        <a:spcBef>
          <a:spcPts val="599"/>
        </a:spcBef>
        <a:spcAft>
          <a:spcPts val="0"/>
        </a:spcAft>
        <a:buClr>
          <a:schemeClr val="tx1"/>
        </a:buClr>
        <a:buFont typeface="Arial" panose="020B0604020202020204" pitchFamily="34" charset="0"/>
        <a:buChar char="•"/>
        <a:tabLst/>
        <a:defRPr sz="1197" b="0" kern="1200">
          <a:solidFill>
            <a:schemeClr val="tx1"/>
          </a:solidFill>
          <a:latin typeface="+mn-lt"/>
          <a:ea typeface="+mn-ea"/>
          <a:cs typeface="+mn-cs"/>
        </a:defRPr>
      </a:lvl3pPr>
      <a:lvl4pPr marL="592874" indent="-182423" algn="l" defTabSz="912114" rtl="0" eaLnBrk="1" latinLnBrk="0" hangingPunct="1">
        <a:lnSpc>
          <a:spcPct val="110000"/>
        </a:lnSpc>
        <a:spcBef>
          <a:spcPts val="599"/>
        </a:spcBef>
        <a:spcAft>
          <a:spcPts val="0"/>
        </a:spcAft>
        <a:buClr>
          <a:schemeClr val="tx1"/>
        </a:buClr>
        <a:buFont typeface="Arial" panose="020B0604020202020204" pitchFamily="34" charset="0"/>
        <a:buChar char="•"/>
        <a:tabLst/>
        <a:defRPr sz="1197" b="0" kern="1200">
          <a:solidFill>
            <a:schemeClr val="tx1"/>
          </a:solidFill>
          <a:latin typeface="+mn-lt"/>
          <a:ea typeface="+mn-ea"/>
          <a:cs typeface="+mn-cs"/>
        </a:defRPr>
      </a:lvl4pPr>
      <a:lvl5pPr marL="592874" indent="-182423" algn="l" defTabSz="912114" rtl="0" eaLnBrk="1" latinLnBrk="0" hangingPunct="1">
        <a:lnSpc>
          <a:spcPct val="110000"/>
        </a:lnSpc>
        <a:spcBef>
          <a:spcPts val="599"/>
        </a:spcBef>
        <a:spcAft>
          <a:spcPts val="0"/>
        </a:spcAft>
        <a:buClr>
          <a:schemeClr val="tx1"/>
        </a:buClr>
        <a:buFont typeface="Arial" panose="020B0604020202020204" pitchFamily="34" charset="0"/>
        <a:buChar char="•"/>
        <a:tabLst/>
        <a:defRPr sz="1197" b="0" kern="1200">
          <a:solidFill>
            <a:schemeClr val="tx1"/>
          </a:solidFill>
          <a:latin typeface="+mn-lt"/>
          <a:ea typeface="+mn-ea"/>
          <a:cs typeface="+mn-cs"/>
        </a:defRPr>
      </a:lvl5pPr>
      <a:lvl6pPr marL="592874" indent="-182423" algn="l" defTabSz="912114" rtl="0" eaLnBrk="1" latinLnBrk="0" hangingPunct="1">
        <a:lnSpc>
          <a:spcPct val="110000"/>
        </a:lnSpc>
        <a:spcBef>
          <a:spcPts val="599"/>
        </a:spcBef>
        <a:buFont typeface="Arial" panose="020B0604020202020204" pitchFamily="34" charset="0"/>
        <a:buChar char="•"/>
        <a:defRPr sz="1197" kern="1200">
          <a:solidFill>
            <a:schemeClr val="tx1"/>
          </a:solidFill>
          <a:latin typeface="+mn-lt"/>
          <a:ea typeface="+mn-ea"/>
          <a:cs typeface="+mn-cs"/>
        </a:defRPr>
      </a:lvl6pPr>
      <a:lvl7pPr marL="592874" indent="-182423" algn="l" defTabSz="912114" rtl="0" eaLnBrk="1" latinLnBrk="0" hangingPunct="1">
        <a:lnSpc>
          <a:spcPct val="110000"/>
        </a:lnSpc>
        <a:spcBef>
          <a:spcPts val="599"/>
        </a:spcBef>
        <a:buFont typeface="Arial" panose="020B0604020202020204" pitchFamily="34" charset="0"/>
        <a:buChar char="•"/>
        <a:defRPr sz="1197" kern="1200">
          <a:solidFill>
            <a:schemeClr val="tx1"/>
          </a:solidFill>
          <a:latin typeface="+mn-lt"/>
          <a:ea typeface="+mn-ea"/>
          <a:cs typeface="+mn-cs"/>
        </a:defRPr>
      </a:lvl7pPr>
      <a:lvl8pPr marL="592874" indent="-182423" algn="l" defTabSz="912114" rtl="0" eaLnBrk="1" latinLnBrk="0" hangingPunct="1">
        <a:lnSpc>
          <a:spcPct val="110000"/>
        </a:lnSpc>
        <a:spcBef>
          <a:spcPts val="599"/>
        </a:spcBef>
        <a:buFont typeface="Arial" panose="020B0604020202020204" pitchFamily="34" charset="0"/>
        <a:buChar char="•"/>
        <a:defRPr sz="1197" kern="1200">
          <a:solidFill>
            <a:schemeClr val="tx1"/>
          </a:solidFill>
          <a:latin typeface="+mn-lt"/>
          <a:ea typeface="+mn-ea"/>
          <a:cs typeface="+mn-cs"/>
        </a:defRPr>
      </a:lvl8pPr>
      <a:lvl9pPr marL="592874" indent="-182423" algn="l" defTabSz="912114" rtl="0" eaLnBrk="1" latinLnBrk="0" hangingPunct="1">
        <a:lnSpc>
          <a:spcPct val="110000"/>
        </a:lnSpc>
        <a:spcBef>
          <a:spcPts val="599"/>
        </a:spcBef>
        <a:buFont typeface="Arial" panose="020B0604020202020204" pitchFamily="34" charset="0"/>
        <a:buChar char="•"/>
        <a:defRPr sz="1197" kern="1200">
          <a:solidFill>
            <a:schemeClr val="tx1"/>
          </a:solidFill>
          <a:latin typeface="+mn-lt"/>
          <a:ea typeface="+mn-ea"/>
          <a:cs typeface="+mn-cs"/>
        </a:defRPr>
      </a:lvl9pPr>
    </p:bodyStyle>
    <p:otherStyle>
      <a:defPPr>
        <a:defRPr lang="en-US"/>
      </a:defPPr>
      <a:lvl1pPr marL="0" algn="l" defTabSz="912114" rtl="0" eaLnBrk="1" latinLnBrk="0" hangingPunct="1">
        <a:defRPr sz="1097" kern="1100">
          <a:solidFill>
            <a:schemeClr val="tx1"/>
          </a:solidFill>
          <a:latin typeface="+mn-lt"/>
          <a:ea typeface="+mn-ea"/>
          <a:cs typeface="+mn-cs"/>
        </a:defRPr>
      </a:lvl1pPr>
      <a:lvl2pPr marL="456057" algn="l" defTabSz="912114" rtl="0" eaLnBrk="1" latinLnBrk="0" hangingPunct="1">
        <a:defRPr sz="1097" kern="1100">
          <a:solidFill>
            <a:schemeClr val="tx1"/>
          </a:solidFill>
          <a:latin typeface="+mn-lt"/>
          <a:ea typeface="+mn-ea"/>
          <a:cs typeface="+mn-cs"/>
        </a:defRPr>
      </a:lvl2pPr>
      <a:lvl3pPr marL="912114" algn="l" defTabSz="912114" rtl="0" eaLnBrk="1" latinLnBrk="0" hangingPunct="1">
        <a:defRPr sz="1097" kern="1100">
          <a:solidFill>
            <a:schemeClr val="tx1"/>
          </a:solidFill>
          <a:latin typeface="+mn-lt"/>
          <a:ea typeface="+mn-ea"/>
          <a:cs typeface="+mn-cs"/>
        </a:defRPr>
      </a:lvl3pPr>
      <a:lvl4pPr marL="1368171" algn="l" defTabSz="912114" rtl="0" eaLnBrk="1" latinLnBrk="0" hangingPunct="1">
        <a:defRPr sz="1097" kern="1100">
          <a:solidFill>
            <a:schemeClr val="tx1"/>
          </a:solidFill>
          <a:latin typeface="+mn-lt"/>
          <a:ea typeface="+mn-ea"/>
          <a:cs typeface="+mn-cs"/>
        </a:defRPr>
      </a:lvl4pPr>
      <a:lvl5pPr marL="1824228" algn="l" defTabSz="912114" rtl="0" eaLnBrk="1" latinLnBrk="0" hangingPunct="1">
        <a:defRPr sz="1097" kern="1100">
          <a:solidFill>
            <a:schemeClr val="tx1"/>
          </a:solidFill>
          <a:latin typeface="+mn-lt"/>
          <a:ea typeface="+mn-ea"/>
          <a:cs typeface="+mn-cs"/>
        </a:defRPr>
      </a:lvl5pPr>
      <a:lvl6pPr marL="2280285" algn="l" defTabSz="912114" rtl="0" eaLnBrk="1" latinLnBrk="0" hangingPunct="1">
        <a:defRPr sz="1097" kern="1100">
          <a:solidFill>
            <a:schemeClr val="tx1"/>
          </a:solidFill>
          <a:latin typeface="+mn-lt"/>
          <a:ea typeface="+mn-ea"/>
          <a:cs typeface="+mn-cs"/>
        </a:defRPr>
      </a:lvl6pPr>
      <a:lvl7pPr marL="2736342" algn="l" defTabSz="912114" rtl="0" eaLnBrk="1" latinLnBrk="0" hangingPunct="1">
        <a:defRPr sz="1097" kern="1100">
          <a:solidFill>
            <a:schemeClr val="tx1"/>
          </a:solidFill>
          <a:latin typeface="+mn-lt"/>
          <a:ea typeface="+mn-ea"/>
          <a:cs typeface="+mn-cs"/>
        </a:defRPr>
      </a:lvl7pPr>
      <a:lvl8pPr marL="3192399" algn="l" defTabSz="912114" rtl="0" eaLnBrk="1" latinLnBrk="0" hangingPunct="1">
        <a:defRPr sz="1097" kern="1100">
          <a:solidFill>
            <a:schemeClr val="tx1"/>
          </a:solidFill>
          <a:latin typeface="+mn-lt"/>
          <a:ea typeface="+mn-ea"/>
          <a:cs typeface="+mn-cs"/>
        </a:defRPr>
      </a:lvl8pPr>
      <a:lvl9pPr marL="3648456" algn="l" defTabSz="912114" rtl="0" eaLnBrk="1" latinLnBrk="0" hangingPunct="1">
        <a:defRPr sz="1097" kern="1100">
          <a:solidFill>
            <a:schemeClr val="tx1"/>
          </a:solidFill>
          <a:latin typeface="+mn-lt"/>
          <a:ea typeface="+mn-ea"/>
          <a:cs typeface="+mn-cs"/>
        </a:defRPr>
      </a:lvl9pPr>
    </p:otherStyle>
  </p:txStyles>
  <p:extLst>
    <p:ext uri="{27BBF7A9-308A-43DC-89C8-2F10F3537804}">
      <p15:sldGuideLst xmlns:p15="http://schemas.microsoft.com/office/powerpoint/2012/main">
        <p15:guide id="19" userDrawn="1">
          <p15:clr>
            <a:srgbClr val="F26B43"/>
          </p15:clr>
        </p15:guide>
        <p15:guide id="20" pos="10205" userDrawn="1">
          <p15:clr>
            <a:srgbClr val="F26B43"/>
          </p15:clr>
        </p15:guide>
        <p15:guide id="21" pos="383" userDrawn="1">
          <p15:clr>
            <a:srgbClr val="F26B43"/>
          </p15:clr>
        </p15:guide>
        <p15:guide id="22" pos="1956" userDrawn="1">
          <p15:clr>
            <a:srgbClr val="F26B43"/>
          </p15:clr>
        </p15:guide>
        <p15:guide id="23" pos="3529" userDrawn="1">
          <p15:clr>
            <a:srgbClr val="F26B43"/>
          </p15:clr>
        </p15:guide>
        <p15:guide id="24" pos="5103" userDrawn="1">
          <p15:clr>
            <a:srgbClr val="F26B43"/>
          </p15:clr>
        </p15:guide>
        <p15:guide id="25" pos="6676" userDrawn="1">
          <p15:clr>
            <a:srgbClr val="F26B43"/>
          </p15:clr>
        </p15:guide>
        <p15:guide id="26" pos="8249" userDrawn="1">
          <p15:clr>
            <a:srgbClr val="F26B43"/>
          </p15:clr>
        </p15:guide>
        <p15:guide id="27" pos="9822" userDrawn="1">
          <p15:clr>
            <a:srgbClr val="F26B43"/>
          </p15:clr>
        </p15:guide>
        <p15:guide id="28" orient="horz" userDrawn="1">
          <p15:clr>
            <a:srgbClr val="F26B43"/>
          </p15:clr>
        </p15:guide>
        <p15:guide id="29" orient="horz" pos="4309" userDrawn="1">
          <p15:clr>
            <a:srgbClr val="F26B43"/>
          </p15:clr>
        </p15:guide>
        <p15:guide id="30" orient="horz" pos="287" userDrawn="1">
          <p15:clr>
            <a:srgbClr val="F26B43"/>
          </p15:clr>
        </p15:guide>
        <p15:guide id="31" orient="horz" pos="910" userDrawn="1">
          <p15:clr>
            <a:srgbClr val="F26B43"/>
          </p15:clr>
        </p15:guide>
        <p15:guide id="32" orient="horz" pos="1532" userDrawn="1">
          <p15:clr>
            <a:srgbClr val="F26B43"/>
          </p15:clr>
        </p15:guide>
        <p15:guide id="33" orient="horz" pos="2155" userDrawn="1">
          <p15:clr>
            <a:srgbClr val="F26B43"/>
          </p15:clr>
        </p15:guide>
        <p15:guide id="34" orient="horz" pos="2777" userDrawn="1">
          <p15:clr>
            <a:srgbClr val="F26B43"/>
          </p15:clr>
        </p15:guide>
        <p15:guide id="35" orient="horz" pos="3399" userDrawn="1">
          <p15:clr>
            <a:srgbClr val="F26B43"/>
          </p15:clr>
        </p15:guide>
        <p15:guide id="36" orient="horz" pos="4022"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18" Type="http://schemas.openxmlformats.org/officeDocument/2006/relationships/image" Target="../media/image32.svg"/><Relationship Id="rId26" Type="http://schemas.openxmlformats.org/officeDocument/2006/relationships/image" Target="../media/image40.svg"/><Relationship Id="rId3" Type="http://schemas.openxmlformats.org/officeDocument/2006/relationships/image" Target="../media/image17.png"/><Relationship Id="rId21" Type="http://schemas.openxmlformats.org/officeDocument/2006/relationships/image" Target="../media/image35.png"/><Relationship Id="rId7" Type="http://schemas.openxmlformats.org/officeDocument/2006/relationships/image" Target="../media/image21.png"/><Relationship Id="rId12" Type="http://schemas.openxmlformats.org/officeDocument/2006/relationships/image" Target="../media/image26.png"/><Relationship Id="rId17" Type="http://schemas.openxmlformats.org/officeDocument/2006/relationships/image" Target="../media/image31.png"/><Relationship Id="rId25" Type="http://schemas.openxmlformats.org/officeDocument/2006/relationships/image" Target="../media/image39.png"/><Relationship Id="rId2" Type="http://schemas.openxmlformats.org/officeDocument/2006/relationships/image" Target="../media/image16.png"/><Relationship Id="rId16" Type="http://schemas.openxmlformats.org/officeDocument/2006/relationships/image" Target="../media/image30.svg"/><Relationship Id="rId20" Type="http://schemas.openxmlformats.org/officeDocument/2006/relationships/image" Target="../media/image34.svg"/><Relationship Id="rId29" Type="http://schemas.openxmlformats.org/officeDocument/2006/relationships/image" Target="../media/image43.png"/><Relationship Id="rId1" Type="http://schemas.openxmlformats.org/officeDocument/2006/relationships/slideLayout" Target="../slideLayouts/slideLayout66.xml"/><Relationship Id="rId6" Type="http://schemas.openxmlformats.org/officeDocument/2006/relationships/image" Target="../media/image20.png"/><Relationship Id="rId11" Type="http://schemas.openxmlformats.org/officeDocument/2006/relationships/image" Target="../media/image25.png"/><Relationship Id="rId24" Type="http://schemas.openxmlformats.org/officeDocument/2006/relationships/image" Target="../media/image38.svg"/><Relationship Id="rId5" Type="http://schemas.openxmlformats.org/officeDocument/2006/relationships/image" Target="../media/image19.png"/><Relationship Id="rId15" Type="http://schemas.openxmlformats.org/officeDocument/2006/relationships/image" Target="../media/image29.png"/><Relationship Id="rId23" Type="http://schemas.openxmlformats.org/officeDocument/2006/relationships/image" Target="../media/image37.png"/><Relationship Id="rId28" Type="http://schemas.openxmlformats.org/officeDocument/2006/relationships/image" Target="../media/image42.png"/><Relationship Id="rId10" Type="http://schemas.openxmlformats.org/officeDocument/2006/relationships/image" Target="../media/image24.png"/><Relationship Id="rId19" Type="http://schemas.openxmlformats.org/officeDocument/2006/relationships/image" Target="../media/image33.png"/><Relationship Id="rId4" Type="http://schemas.openxmlformats.org/officeDocument/2006/relationships/image" Target="../media/image18.png"/><Relationship Id="rId9" Type="http://schemas.openxmlformats.org/officeDocument/2006/relationships/image" Target="../media/image23.png"/><Relationship Id="rId14" Type="http://schemas.openxmlformats.org/officeDocument/2006/relationships/image" Target="../media/image28.png"/><Relationship Id="rId22" Type="http://schemas.openxmlformats.org/officeDocument/2006/relationships/image" Target="../media/image36.jpeg"/><Relationship Id="rId27" Type="http://schemas.openxmlformats.org/officeDocument/2006/relationships/image" Target="../media/image41.png"/><Relationship Id="rId30" Type="http://schemas.openxmlformats.org/officeDocument/2006/relationships/image" Target="../media/image4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E75F4-AA3E-0739-0DA1-B292E7DDE29F}"/>
              </a:ext>
            </a:extLst>
          </p:cNvPr>
          <p:cNvSpPr>
            <a:spLocks noGrp="1"/>
          </p:cNvSpPr>
          <p:nvPr>
            <p:ph type="title"/>
          </p:nvPr>
        </p:nvSpPr>
        <p:spPr>
          <a:xfrm>
            <a:off x="46067" y="19499"/>
            <a:ext cx="7685991" cy="408901"/>
          </a:xfrm>
        </p:spPr>
        <p:txBody>
          <a:bodyPr>
            <a:normAutofit/>
          </a:bodyPr>
          <a:lstStyle/>
          <a:p>
            <a:r>
              <a:rPr lang="en-US" sz="2658" dirty="0"/>
              <a:t>Retail Value Chain -  NFT Overview</a:t>
            </a:r>
          </a:p>
        </p:txBody>
      </p:sp>
      <p:sp>
        <p:nvSpPr>
          <p:cNvPr id="34" name="Rectangle 33">
            <a:extLst>
              <a:ext uri="{FF2B5EF4-FFF2-40B4-BE49-F238E27FC236}">
                <a16:creationId xmlns:a16="http://schemas.microsoft.com/office/drawing/2014/main" id="{22AB15AF-10EA-DEA1-6565-B5D7589142DA}"/>
              </a:ext>
            </a:extLst>
          </p:cNvPr>
          <p:cNvSpPr/>
          <p:nvPr/>
        </p:nvSpPr>
        <p:spPr>
          <a:xfrm>
            <a:off x="2163179" y="2865127"/>
            <a:ext cx="11655369" cy="3551402"/>
          </a:xfrm>
          <a:prstGeom prst="rect">
            <a:avLst/>
          </a:prstGeom>
          <a:noFill/>
          <a:ln w="9525">
            <a:solidFill>
              <a:schemeClr val="accent2"/>
            </a:solidFill>
          </a:ln>
        </p:spPr>
        <p:style>
          <a:lnRef idx="2">
            <a:schemeClr val="dk1"/>
          </a:lnRef>
          <a:fillRef idx="1">
            <a:schemeClr val="lt1"/>
          </a:fillRef>
          <a:effectRef idx="0">
            <a:schemeClr val="dk1"/>
          </a:effectRef>
          <a:fontRef idx="minor">
            <a:schemeClr val="dk1"/>
          </a:fontRef>
        </p:style>
        <p:txBody>
          <a:bodyPr rtlCol="0" anchor="ctr"/>
          <a:lstStyle/>
          <a:p>
            <a:pPr algn="ctr" defTabSz="809106">
              <a:defRPr/>
            </a:pPr>
            <a:endParaRPr lang="en-US" sz="2388">
              <a:solidFill>
                <a:srgbClr val="404040"/>
              </a:solidFill>
              <a:latin typeface="Arial" panose="020B0604020202020204"/>
            </a:endParaRPr>
          </a:p>
        </p:txBody>
      </p:sp>
      <p:grpSp>
        <p:nvGrpSpPr>
          <p:cNvPr id="28" name="Group 27">
            <a:extLst>
              <a:ext uri="{FF2B5EF4-FFF2-40B4-BE49-F238E27FC236}">
                <a16:creationId xmlns:a16="http://schemas.microsoft.com/office/drawing/2014/main" id="{CAB28AE5-0BA2-2FAD-BB1E-2D9E7AFE0012}"/>
              </a:ext>
            </a:extLst>
          </p:cNvPr>
          <p:cNvGrpSpPr/>
          <p:nvPr/>
        </p:nvGrpSpPr>
        <p:grpSpPr>
          <a:xfrm>
            <a:off x="2500862" y="4099488"/>
            <a:ext cx="2063663" cy="776331"/>
            <a:chOff x="1659643" y="1692388"/>
            <a:chExt cx="1324173" cy="479343"/>
          </a:xfrm>
        </p:grpSpPr>
        <p:sp>
          <p:nvSpPr>
            <p:cNvPr id="29" name="Rounded Rectangle 62">
              <a:extLst>
                <a:ext uri="{FF2B5EF4-FFF2-40B4-BE49-F238E27FC236}">
                  <a16:creationId xmlns:a16="http://schemas.microsoft.com/office/drawing/2014/main" id="{24031D8A-1A4C-55E8-56B9-41CD1435E4BC}"/>
                </a:ext>
              </a:extLst>
            </p:cNvPr>
            <p:cNvSpPr/>
            <p:nvPr/>
          </p:nvSpPr>
          <p:spPr>
            <a:xfrm>
              <a:off x="1659643" y="1692388"/>
              <a:ext cx="1324173" cy="479343"/>
            </a:xfrm>
            <a:prstGeom prst="roundRect">
              <a:avLst>
                <a:gd name="adj" fmla="val 7003"/>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0078">
                <a:defRPr/>
              </a:pPr>
              <a:endParaRPr lang="en-US" sz="3720">
                <a:solidFill>
                  <a:prstClr val="white"/>
                </a:solidFill>
                <a:latin typeface="Arial"/>
              </a:endParaRPr>
            </a:p>
          </p:txBody>
        </p:sp>
        <p:sp>
          <p:nvSpPr>
            <p:cNvPr id="30" name="Rounded Rectangle 63">
              <a:extLst>
                <a:ext uri="{FF2B5EF4-FFF2-40B4-BE49-F238E27FC236}">
                  <a16:creationId xmlns:a16="http://schemas.microsoft.com/office/drawing/2014/main" id="{927B7212-A334-C29F-8E0E-D193F31AA129}"/>
                </a:ext>
              </a:extLst>
            </p:cNvPr>
            <p:cNvSpPr/>
            <p:nvPr/>
          </p:nvSpPr>
          <p:spPr>
            <a:xfrm>
              <a:off x="1708334" y="1768569"/>
              <a:ext cx="1226792" cy="403162"/>
            </a:xfrm>
            <a:prstGeom prst="roundRect">
              <a:avLst>
                <a:gd name="adj" fmla="val 7003"/>
              </a:avLst>
            </a:prstGeom>
            <a:solidFill>
              <a:schemeClr val="bg1"/>
            </a:solidFill>
            <a:ln w="6350">
              <a:solidFill>
                <a:schemeClr val="bg2">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0264">
                <a:defRPr/>
              </a:pPr>
              <a:r>
                <a:rPr lang="en-IN" sz="1594">
                  <a:solidFill>
                    <a:srgbClr val="141414"/>
                  </a:solidFill>
                  <a:latin typeface="Arial" panose="020B0604020202020204"/>
                  <a:cs typeface="Calibri" panose="020F0502020204030204" pitchFamily="34" charset="0"/>
                </a:rPr>
                <a:t>Early Performance Testing</a:t>
              </a:r>
            </a:p>
          </p:txBody>
        </p:sp>
      </p:grpSp>
      <p:grpSp>
        <p:nvGrpSpPr>
          <p:cNvPr id="106" name="Group 105">
            <a:extLst>
              <a:ext uri="{FF2B5EF4-FFF2-40B4-BE49-F238E27FC236}">
                <a16:creationId xmlns:a16="http://schemas.microsoft.com/office/drawing/2014/main" id="{37DF618A-DE26-C3A7-04AB-DA63DEA1A0F1}"/>
              </a:ext>
            </a:extLst>
          </p:cNvPr>
          <p:cNvGrpSpPr/>
          <p:nvPr/>
        </p:nvGrpSpPr>
        <p:grpSpPr>
          <a:xfrm>
            <a:off x="4728016" y="4099488"/>
            <a:ext cx="2063663" cy="776331"/>
            <a:chOff x="1659643" y="1692388"/>
            <a:chExt cx="1324173" cy="479343"/>
          </a:xfrm>
        </p:grpSpPr>
        <p:sp>
          <p:nvSpPr>
            <p:cNvPr id="108" name="Rounded Rectangle 62">
              <a:extLst>
                <a:ext uri="{FF2B5EF4-FFF2-40B4-BE49-F238E27FC236}">
                  <a16:creationId xmlns:a16="http://schemas.microsoft.com/office/drawing/2014/main" id="{37298D7F-4534-E8D0-38C1-7596E37078FF}"/>
                </a:ext>
              </a:extLst>
            </p:cNvPr>
            <p:cNvSpPr/>
            <p:nvPr/>
          </p:nvSpPr>
          <p:spPr>
            <a:xfrm>
              <a:off x="1659643" y="1692388"/>
              <a:ext cx="1324173" cy="479343"/>
            </a:xfrm>
            <a:prstGeom prst="roundRect">
              <a:avLst>
                <a:gd name="adj" fmla="val 7003"/>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0078">
                <a:defRPr/>
              </a:pPr>
              <a:endParaRPr lang="en-US" sz="3720">
                <a:solidFill>
                  <a:prstClr val="white"/>
                </a:solidFill>
                <a:latin typeface="Arial"/>
              </a:endParaRPr>
            </a:p>
          </p:txBody>
        </p:sp>
        <p:sp>
          <p:nvSpPr>
            <p:cNvPr id="109" name="Rounded Rectangle 63">
              <a:extLst>
                <a:ext uri="{FF2B5EF4-FFF2-40B4-BE49-F238E27FC236}">
                  <a16:creationId xmlns:a16="http://schemas.microsoft.com/office/drawing/2014/main" id="{EDD66F7A-0E37-1908-FED4-B6858D03B085}"/>
                </a:ext>
              </a:extLst>
            </p:cNvPr>
            <p:cNvSpPr/>
            <p:nvPr/>
          </p:nvSpPr>
          <p:spPr>
            <a:xfrm>
              <a:off x="1708334" y="1768569"/>
              <a:ext cx="1226792" cy="403162"/>
            </a:xfrm>
            <a:prstGeom prst="roundRect">
              <a:avLst>
                <a:gd name="adj" fmla="val 7003"/>
              </a:avLst>
            </a:prstGeom>
            <a:solidFill>
              <a:schemeClr val="bg1"/>
            </a:solidFill>
            <a:ln w="6350">
              <a:solidFill>
                <a:schemeClr val="bg2">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0264">
                <a:defRPr/>
              </a:pPr>
              <a:r>
                <a:rPr lang="en-IN" sz="1594">
                  <a:solidFill>
                    <a:srgbClr val="141414"/>
                  </a:solidFill>
                  <a:latin typeface="Arial" panose="020B0604020202020204"/>
                  <a:cs typeface="Calibri" panose="020F0502020204030204" pitchFamily="34" charset="0"/>
                </a:rPr>
                <a:t>Performance Testing</a:t>
              </a:r>
            </a:p>
          </p:txBody>
        </p:sp>
      </p:grpSp>
      <p:grpSp>
        <p:nvGrpSpPr>
          <p:cNvPr id="111" name="Group 110">
            <a:extLst>
              <a:ext uri="{FF2B5EF4-FFF2-40B4-BE49-F238E27FC236}">
                <a16:creationId xmlns:a16="http://schemas.microsoft.com/office/drawing/2014/main" id="{55288563-4815-3148-D9FD-B619DB716246}"/>
              </a:ext>
            </a:extLst>
          </p:cNvPr>
          <p:cNvGrpSpPr/>
          <p:nvPr/>
        </p:nvGrpSpPr>
        <p:grpSpPr>
          <a:xfrm>
            <a:off x="4720427" y="5536504"/>
            <a:ext cx="2063663" cy="776331"/>
            <a:chOff x="1659643" y="1692388"/>
            <a:chExt cx="1324173" cy="479343"/>
          </a:xfrm>
        </p:grpSpPr>
        <p:sp>
          <p:nvSpPr>
            <p:cNvPr id="113" name="Rounded Rectangle 62">
              <a:extLst>
                <a:ext uri="{FF2B5EF4-FFF2-40B4-BE49-F238E27FC236}">
                  <a16:creationId xmlns:a16="http://schemas.microsoft.com/office/drawing/2014/main" id="{D4B50A0D-3DEE-9B39-4FCD-E89408801365}"/>
                </a:ext>
              </a:extLst>
            </p:cNvPr>
            <p:cNvSpPr/>
            <p:nvPr/>
          </p:nvSpPr>
          <p:spPr>
            <a:xfrm>
              <a:off x="1659643" y="1692388"/>
              <a:ext cx="1324173" cy="479343"/>
            </a:xfrm>
            <a:prstGeom prst="roundRect">
              <a:avLst>
                <a:gd name="adj" fmla="val 7003"/>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0078">
                <a:defRPr/>
              </a:pPr>
              <a:endParaRPr lang="en-US" sz="3720">
                <a:solidFill>
                  <a:prstClr val="white"/>
                </a:solidFill>
                <a:latin typeface="Arial"/>
              </a:endParaRPr>
            </a:p>
          </p:txBody>
        </p:sp>
        <p:sp>
          <p:nvSpPr>
            <p:cNvPr id="114" name="Rounded Rectangle 63">
              <a:extLst>
                <a:ext uri="{FF2B5EF4-FFF2-40B4-BE49-F238E27FC236}">
                  <a16:creationId xmlns:a16="http://schemas.microsoft.com/office/drawing/2014/main" id="{D124FC7C-5C06-B063-5DA4-C5340D834F14}"/>
                </a:ext>
              </a:extLst>
            </p:cNvPr>
            <p:cNvSpPr/>
            <p:nvPr/>
          </p:nvSpPr>
          <p:spPr>
            <a:xfrm>
              <a:off x="1708334" y="1768569"/>
              <a:ext cx="1226792" cy="403162"/>
            </a:xfrm>
            <a:prstGeom prst="roundRect">
              <a:avLst>
                <a:gd name="adj" fmla="val 7003"/>
              </a:avLst>
            </a:prstGeom>
            <a:solidFill>
              <a:schemeClr val="bg1"/>
            </a:solidFill>
            <a:ln w="6350">
              <a:solidFill>
                <a:schemeClr val="bg2">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0264">
                <a:defRPr/>
              </a:pPr>
              <a:r>
                <a:rPr lang="en-IN" sz="1594">
                  <a:solidFill>
                    <a:srgbClr val="141414"/>
                  </a:solidFill>
                  <a:latin typeface="Arial" panose="020B0604020202020204"/>
                  <a:cs typeface="Calibri" panose="020F0502020204030204" pitchFamily="34" charset="0"/>
                </a:rPr>
                <a:t>Observability</a:t>
              </a:r>
            </a:p>
          </p:txBody>
        </p:sp>
      </p:grpSp>
      <p:grpSp>
        <p:nvGrpSpPr>
          <p:cNvPr id="116" name="Group 115">
            <a:extLst>
              <a:ext uri="{FF2B5EF4-FFF2-40B4-BE49-F238E27FC236}">
                <a16:creationId xmlns:a16="http://schemas.microsoft.com/office/drawing/2014/main" id="{39157FDB-EE15-CD97-40BA-6122C2EB2EE2}"/>
              </a:ext>
            </a:extLst>
          </p:cNvPr>
          <p:cNvGrpSpPr/>
          <p:nvPr/>
        </p:nvGrpSpPr>
        <p:grpSpPr>
          <a:xfrm>
            <a:off x="9315581" y="4073599"/>
            <a:ext cx="2063663" cy="776331"/>
            <a:chOff x="1659643" y="1692388"/>
            <a:chExt cx="1324173" cy="479343"/>
          </a:xfrm>
        </p:grpSpPr>
        <p:sp>
          <p:nvSpPr>
            <p:cNvPr id="118" name="Rounded Rectangle 62">
              <a:extLst>
                <a:ext uri="{FF2B5EF4-FFF2-40B4-BE49-F238E27FC236}">
                  <a16:creationId xmlns:a16="http://schemas.microsoft.com/office/drawing/2014/main" id="{ACE206DD-FAF9-8B31-DB10-2D842923C06B}"/>
                </a:ext>
              </a:extLst>
            </p:cNvPr>
            <p:cNvSpPr/>
            <p:nvPr/>
          </p:nvSpPr>
          <p:spPr>
            <a:xfrm>
              <a:off x="1659643" y="1692388"/>
              <a:ext cx="1324173" cy="479343"/>
            </a:xfrm>
            <a:prstGeom prst="roundRect">
              <a:avLst>
                <a:gd name="adj" fmla="val 7003"/>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0078">
                <a:defRPr/>
              </a:pPr>
              <a:endParaRPr lang="en-US" sz="3720">
                <a:solidFill>
                  <a:prstClr val="white"/>
                </a:solidFill>
                <a:latin typeface="Arial"/>
              </a:endParaRPr>
            </a:p>
          </p:txBody>
        </p:sp>
        <p:sp>
          <p:nvSpPr>
            <p:cNvPr id="119" name="Rounded Rectangle 63">
              <a:extLst>
                <a:ext uri="{FF2B5EF4-FFF2-40B4-BE49-F238E27FC236}">
                  <a16:creationId xmlns:a16="http://schemas.microsoft.com/office/drawing/2014/main" id="{A0091869-3DCD-44D0-32D5-627BDEC26674}"/>
                </a:ext>
              </a:extLst>
            </p:cNvPr>
            <p:cNvSpPr/>
            <p:nvPr/>
          </p:nvSpPr>
          <p:spPr>
            <a:xfrm>
              <a:off x="1708334" y="1768569"/>
              <a:ext cx="1226792" cy="403162"/>
            </a:xfrm>
            <a:prstGeom prst="roundRect">
              <a:avLst>
                <a:gd name="adj" fmla="val 7003"/>
              </a:avLst>
            </a:prstGeom>
            <a:solidFill>
              <a:schemeClr val="bg1"/>
            </a:solidFill>
            <a:ln w="6350">
              <a:solidFill>
                <a:schemeClr val="bg2">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0264">
                <a:defRPr/>
              </a:pPr>
              <a:r>
                <a:rPr lang="en-IN" sz="1594" dirty="0">
                  <a:solidFill>
                    <a:srgbClr val="141414"/>
                  </a:solidFill>
                  <a:latin typeface="Arial" panose="020B0604020202020204"/>
                  <a:cs typeface="Calibri" panose="020F0502020204030204" pitchFamily="34" charset="0"/>
                </a:rPr>
                <a:t>Holiday Readiness</a:t>
              </a:r>
            </a:p>
          </p:txBody>
        </p:sp>
      </p:grpSp>
      <p:grpSp>
        <p:nvGrpSpPr>
          <p:cNvPr id="121" name="Group 120">
            <a:extLst>
              <a:ext uri="{FF2B5EF4-FFF2-40B4-BE49-F238E27FC236}">
                <a16:creationId xmlns:a16="http://schemas.microsoft.com/office/drawing/2014/main" id="{1E1C04D2-D770-7258-636A-1154902C5084}"/>
              </a:ext>
            </a:extLst>
          </p:cNvPr>
          <p:cNvGrpSpPr/>
          <p:nvPr/>
        </p:nvGrpSpPr>
        <p:grpSpPr>
          <a:xfrm>
            <a:off x="11615022" y="4062108"/>
            <a:ext cx="2063663" cy="776331"/>
            <a:chOff x="1659643" y="1692388"/>
            <a:chExt cx="1324173" cy="479343"/>
          </a:xfrm>
        </p:grpSpPr>
        <p:sp>
          <p:nvSpPr>
            <p:cNvPr id="123" name="Rounded Rectangle 62">
              <a:extLst>
                <a:ext uri="{FF2B5EF4-FFF2-40B4-BE49-F238E27FC236}">
                  <a16:creationId xmlns:a16="http://schemas.microsoft.com/office/drawing/2014/main" id="{31AC98B8-167C-2B6D-2270-F657B7F44E6B}"/>
                </a:ext>
              </a:extLst>
            </p:cNvPr>
            <p:cNvSpPr/>
            <p:nvPr/>
          </p:nvSpPr>
          <p:spPr>
            <a:xfrm>
              <a:off x="1659643" y="1692388"/>
              <a:ext cx="1324173" cy="479343"/>
            </a:xfrm>
            <a:prstGeom prst="roundRect">
              <a:avLst>
                <a:gd name="adj" fmla="val 7003"/>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0078">
                <a:defRPr/>
              </a:pPr>
              <a:endParaRPr lang="en-US" sz="3720">
                <a:solidFill>
                  <a:prstClr val="white"/>
                </a:solidFill>
                <a:latin typeface="Arial"/>
              </a:endParaRPr>
            </a:p>
          </p:txBody>
        </p:sp>
        <p:sp>
          <p:nvSpPr>
            <p:cNvPr id="124" name="Rounded Rectangle 63">
              <a:extLst>
                <a:ext uri="{FF2B5EF4-FFF2-40B4-BE49-F238E27FC236}">
                  <a16:creationId xmlns:a16="http://schemas.microsoft.com/office/drawing/2014/main" id="{C98679BB-45CB-2E4C-06AD-5560CEF7BF44}"/>
                </a:ext>
              </a:extLst>
            </p:cNvPr>
            <p:cNvSpPr/>
            <p:nvPr/>
          </p:nvSpPr>
          <p:spPr>
            <a:xfrm>
              <a:off x="1708334" y="1768569"/>
              <a:ext cx="1226792" cy="403162"/>
            </a:xfrm>
            <a:prstGeom prst="roundRect">
              <a:avLst>
                <a:gd name="adj" fmla="val 7003"/>
              </a:avLst>
            </a:prstGeom>
            <a:solidFill>
              <a:schemeClr val="bg1"/>
            </a:solidFill>
            <a:ln w="6350">
              <a:solidFill>
                <a:schemeClr val="bg2">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0264">
                <a:defRPr/>
              </a:pPr>
              <a:r>
                <a:rPr lang="en-IN" sz="1594">
                  <a:solidFill>
                    <a:srgbClr val="141414"/>
                  </a:solidFill>
                  <a:latin typeface="Arial" panose="020B0604020202020204"/>
                  <a:cs typeface="Calibri" panose="020F0502020204030204" pitchFamily="34" charset="0"/>
                </a:rPr>
                <a:t>Resiliency validation </a:t>
              </a:r>
              <a:r>
                <a:rPr lang="en-IN" sz="1461">
                  <a:solidFill>
                    <a:srgbClr val="141414"/>
                  </a:solidFill>
                  <a:latin typeface="Arial" panose="020B0604020202020204"/>
                  <a:cs typeface="Calibri" panose="020F0502020204030204" pitchFamily="34" charset="0"/>
                </a:rPr>
                <a:t>(chaos engineering)</a:t>
              </a:r>
            </a:p>
          </p:txBody>
        </p:sp>
      </p:grpSp>
      <p:grpSp>
        <p:nvGrpSpPr>
          <p:cNvPr id="176" name="Group 175">
            <a:extLst>
              <a:ext uri="{FF2B5EF4-FFF2-40B4-BE49-F238E27FC236}">
                <a16:creationId xmlns:a16="http://schemas.microsoft.com/office/drawing/2014/main" id="{C017D313-39C4-D594-E7DB-2D8BA8BE4F25}"/>
              </a:ext>
            </a:extLst>
          </p:cNvPr>
          <p:cNvGrpSpPr/>
          <p:nvPr/>
        </p:nvGrpSpPr>
        <p:grpSpPr>
          <a:xfrm>
            <a:off x="2500862" y="5498089"/>
            <a:ext cx="2063663" cy="776331"/>
            <a:chOff x="1659643" y="1692388"/>
            <a:chExt cx="1324173" cy="479343"/>
          </a:xfrm>
        </p:grpSpPr>
        <p:sp>
          <p:nvSpPr>
            <p:cNvPr id="178" name="Rounded Rectangle 62">
              <a:extLst>
                <a:ext uri="{FF2B5EF4-FFF2-40B4-BE49-F238E27FC236}">
                  <a16:creationId xmlns:a16="http://schemas.microsoft.com/office/drawing/2014/main" id="{DCC17B87-ECCF-B486-1FF7-F89F967717E0}"/>
                </a:ext>
              </a:extLst>
            </p:cNvPr>
            <p:cNvSpPr/>
            <p:nvPr/>
          </p:nvSpPr>
          <p:spPr>
            <a:xfrm>
              <a:off x="1659643" y="1692388"/>
              <a:ext cx="1324173" cy="479343"/>
            </a:xfrm>
            <a:prstGeom prst="roundRect">
              <a:avLst>
                <a:gd name="adj" fmla="val 7003"/>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0078">
                <a:defRPr/>
              </a:pPr>
              <a:endParaRPr lang="en-US" sz="3720">
                <a:solidFill>
                  <a:prstClr val="white"/>
                </a:solidFill>
                <a:latin typeface="Arial"/>
              </a:endParaRPr>
            </a:p>
          </p:txBody>
        </p:sp>
        <p:sp>
          <p:nvSpPr>
            <p:cNvPr id="179" name="Rounded Rectangle 63">
              <a:extLst>
                <a:ext uri="{FF2B5EF4-FFF2-40B4-BE49-F238E27FC236}">
                  <a16:creationId xmlns:a16="http://schemas.microsoft.com/office/drawing/2014/main" id="{53304EE7-55C8-3FEB-A750-BDD0555672EB}"/>
                </a:ext>
              </a:extLst>
            </p:cNvPr>
            <p:cNvSpPr/>
            <p:nvPr/>
          </p:nvSpPr>
          <p:spPr>
            <a:xfrm>
              <a:off x="1708334" y="1768569"/>
              <a:ext cx="1226792" cy="403162"/>
            </a:xfrm>
            <a:prstGeom prst="roundRect">
              <a:avLst>
                <a:gd name="adj" fmla="val 7003"/>
              </a:avLst>
            </a:prstGeom>
            <a:solidFill>
              <a:schemeClr val="bg1"/>
            </a:solidFill>
            <a:ln w="6350">
              <a:solidFill>
                <a:schemeClr val="bg2">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0264">
                <a:defRPr/>
              </a:pPr>
              <a:r>
                <a:rPr lang="en-IN" sz="1594">
                  <a:solidFill>
                    <a:srgbClr val="141414"/>
                  </a:solidFill>
                  <a:latin typeface="Arial" panose="020B0604020202020204"/>
                  <a:cs typeface="Calibri" panose="020F0502020204030204" pitchFamily="34" charset="0"/>
                </a:rPr>
                <a:t>Accessibility testing</a:t>
              </a:r>
            </a:p>
          </p:txBody>
        </p:sp>
      </p:grpSp>
      <p:grpSp>
        <p:nvGrpSpPr>
          <p:cNvPr id="186" name="Group 185">
            <a:extLst>
              <a:ext uri="{FF2B5EF4-FFF2-40B4-BE49-F238E27FC236}">
                <a16:creationId xmlns:a16="http://schemas.microsoft.com/office/drawing/2014/main" id="{42395D74-B64C-7C73-4D8E-73E50D33CF25}"/>
              </a:ext>
            </a:extLst>
          </p:cNvPr>
          <p:cNvGrpSpPr/>
          <p:nvPr/>
        </p:nvGrpSpPr>
        <p:grpSpPr>
          <a:xfrm>
            <a:off x="11622839" y="5535468"/>
            <a:ext cx="2063663" cy="776331"/>
            <a:chOff x="1659643" y="1692388"/>
            <a:chExt cx="1324173" cy="479343"/>
          </a:xfrm>
        </p:grpSpPr>
        <p:sp>
          <p:nvSpPr>
            <p:cNvPr id="188" name="Rounded Rectangle 62">
              <a:extLst>
                <a:ext uri="{FF2B5EF4-FFF2-40B4-BE49-F238E27FC236}">
                  <a16:creationId xmlns:a16="http://schemas.microsoft.com/office/drawing/2014/main" id="{A4DF21A0-99C6-296E-446F-BE730F74A32A}"/>
                </a:ext>
              </a:extLst>
            </p:cNvPr>
            <p:cNvSpPr/>
            <p:nvPr/>
          </p:nvSpPr>
          <p:spPr>
            <a:xfrm>
              <a:off x="1659643" y="1692388"/>
              <a:ext cx="1324173" cy="479343"/>
            </a:xfrm>
            <a:prstGeom prst="roundRect">
              <a:avLst>
                <a:gd name="adj" fmla="val 7003"/>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0078">
                <a:defRPr/>
              </a:pPr>
              <a:endParaRPr lang="en-US" sz="3720">
                <a:solidFill>
                  <a:prstClr val="white"/>
                </a:solidFill>
                <a:latin typeface="Arial"/>
              </a:endParaRPr>
            </a:p>
          </p:txBody>
        </p:sp>
        <p:sp>
          <p:nvSpPr>
            <p:cNvPr id="189" name="Rounded Rectangle 63">
              <a:extLst>
                <a:ext uri="{FF2B5EF4-FFF2-40B4-BE49-F238E27FC236}">
                  <a16:creationId xmlns:a16="http://schemas.microsoft.com/office/drawing/2014/main" id="{94BBFEF7-1FC8-F7B8-66DC-5020C04FE1F4}"/>
                </a:ext>
              </a:extLst>
            </p:cNvPr>
            <p:cNvSpPr/>
            <p:nvPr/>
          </p:nvSpPr>
          <p:spPr>
            <a:xfrm>
              <a:off x="1708334" y="1768569"/>
              <a:ext cx="1226792" cy="403162"/>
            </a:xfrm>
            <a:prstGeom prst="roundRect">
              <a:avLst>
                <a:gd name="adj" fmla="val 7003"/>
              </a:avLst>
            </a:prstGeom>
            <a:solidFill>
              <a:schemeClr val="bg1"/>
            </a:solidFill>
            <a:ln w="6350">
              <a:solidFill>
                <a:schemeClr val="bg2">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0264">
                <a:defRPr/>
              </a:pPr>
              <a:r>
                <a:rPr lang="en-IN" sz="1594">
                  <a:solidFill>
                    <a:srgbClr val="141414"/>
                  </a:solidFill>
                  <a:latin typeface="Arial" panose="020B0604020202020204"/>
                  <a:cs typeface="Calibri" panose="020F0502020204030204" pitchFamily="34" charset="0"/>
                </a:rPr>
                <a:t>Security Testing</a:t>
              </a:r>
            </a:p>
            <a:p>
              <a:pPr algn="ctr" defTabSz="910264">
                <a:defRPr/>
              </a:pPr>
              <a:r>
                <a:rPr lang="en-IN" sz="1395">
                  <a:solidFill>
                    <a:srgbClr val="141414"/>
                  </a:solidFill>
                  <a:latin typeface="Arial" panose="020B0604020202020204"/>
                  <a:cs typeface="Calibri" panose="020F0502020204030204" pitchFamily="34" charset="0"/>
                </a:rPr>
                <a:t>SAST, DAST, Pen Testing</a:t>
              </a:r>
            </a:p>
          </p:txBody>
        </p:sp>
      </p:grpSp>
      <p:grpSp>
        <p:nvGrpSpPr>
          <p:cNvPr id="196" name="Group 195">
            <a:extLst>
              <a:ext uri="{FF2B5EF4-FFF2-40B4-BE49-F238E27FC236}">
                <a16:creationId xmlns:a16="http://schemas.microsoft.com/office/drawing/2014/main" id="{1F9DBD90-48AA-F751-F606-02E6B1278C90}"/>
              </a:ext>
            </a:extLst>
          </p:cNvPr>
          <p:cNvGrpSpPr/>
          <p:nvPr/>
        </p:nvGrpSpPr>
        <p:grpSpPr>
          <a:xfrm>
            <a:off x="9400828" y="5552876"/>
            <a:ext cx="2063663" cy="776331"/>
            <a:chOff x="1659643" y="1692388"/>
            <a:chExt cx="1324173" cy="479343"/>
          </a:xfrm>
        </p:grpSpPr>
        <p:sp>
          <p:nvSpPr>
            <p:cNvPr id="198" name="Rounded Rectangle 62">
              <a:extLst>
                <a:ext uri="{FF2B5EF4-FFF2-40B4-BE49-F238E27FC236}">
                  <a16:creationId xmlns:a16="http://schemas.microsoft.com/office/drawing/2014/main" id="{42F54C92-D8FE-7A3D-6F99-39F4C06B17F4}"/>
                </a:ext>
              </a:extLst>
            </p:cNvPr>
            <p:cNvSpPr/>
            <p:nvPr/>
          </p:nvSpPr>
          <p:spPr>
            <a:xfrm>
              <a:off x="1659643" y="1692388"/>
              <a:ext cx="1324173" cy="479343"/>
            </a:xfrm>
            <a:prstGeom prst="roundRect">
              <a:avLst>
                <a:gd name="adj" fmla="val 7003"/>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0078">
                <a:defRPr/>
              </a:pPr>
              <a:endParaRPr lang="en-US" sz="3720">
                <a:solidFill>
                  <a:prstClr val="white"/>
                </a:solidFill>
                <a:latin typeface="Arial"/>
              </a:endParaRPr>
            </a:p>
          </p:txBody>
        </p:sp>
        <p:sp>
          <p:nvSpPr>
            <p:cNvPr id="199" name="Rounded Rectangle 63">
              <a:extLst>
                <a:ext uri="{FF2B5EF4-FFF2-40B4-BE49-F238E27FC236}">
                  <a16:creationId xmlns:a16="http://schemas.microsoft.com/office/drawing/2014/main" id="{B1A197D7-2B32-FAD9-6CEA-578F04773241}"/>
                </a:ext>
              </a:extLst>
            </p:cNvPr>
            <p:cNvSpPr/>
            <p:nvPr/>
          </p:nvSpPr>
          <p:spPr>
            <a:xfrm>
              <a:off x="1708334" y="1768569"/>
              <a:ext cx="1226792" cy="403162"/>
            </a:xfrm>
            <a:prstGeom prst="roundRect">
              <a:avLst>
                <a:gd name="adj" fmla="val 7003"/>
              </a:avLst>
            </a:prstGeom>
            <a:solidFill>
              <a:schemeClr val="bg1"/>
            </a:solidFill>
            <a:ln w="6350">
              <a:solidFill>
                <a:schemeClr val="bg2">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0264">
                <a:defRPr/>
              </a:pPr>
              <a:r>
                <a:rPr lang="en-IN" sz="1594">
                  <a:solidFill>
                    <a:srgbClr val="141414"/>
                  </a:solidFill>
                  <a:latin typeface="Arial" panose="020B0604020202020204"/>
                  <a:cs typeface="Calibri" panose="020F0502020204030204" pitchFamily="34" charset="0"/>
                </a:rPr>
                <a:t>OAT</a:t>
              </a:r>
            </a:p>
          </p:txBody>
        </p:sp>
      </p:grpSp>
      <p:sp>
        <p:nvSpPr>
          <p:cNvPr id="3" name="Rectangle: Top Corners Rounded 2">
            <a:extLst>
              <a:ext uri="{FF2B5EF4-FFF2-40B4-BE49-F238E27FC236}">
                <a16:creationId xmlns:a16="http://schemas.microsoft.com/office/drawing/2014/main" id="{4706F816-5E2E-EF41-EE09-9118A923D5BD}"/>
              </a:ext>
            </a:extLst>
          </p:cNvPr>
          <p:cNvSpPr/>
          <p:nvPr/>
        </p:nvSpPr>
        <p:spPr>
          <a:xfrm>
            <a:off x="6028954" y="2921068"/>
            <a:ext cx="3625434" cy="448073"/>
          </a:xfrm>
          <a:prstGeom prst="round2SameRect">
            <a:avLst/>
          </a:prstGeom>
          <a:solidFill>
            <a:srgbClr val="7BCDD6"/>
          </a:solidFill>
          <a:ln w="9525" cap="flat" cmpd="sng" algn="ctr">
            <a:noFill/>
            <a:prstDash val="solid"/>
          </a:ln>
          <a:effectLst/>
        </p:spPr>
        <p:txBody>
          <a:bodyPr rtlCol="0" anchor="ctr"/>
          <a:lstStyle/>
          <a:p>
            <a:pPr algn="ctr" defTabSz="809106">
              <a:spcBef>
                <a:spcPts val="430"/>
              </a:spcBef>
              <a:defRPr/>
            </a:pPr>
            <a:r>
              <a:rPr lang="en-US" sz="1946" b="1">
                <a:solidFill>
                  <a:srgbClr val="000048"/>
                </a:solidFill>
                <a:latin typeface="Arial" panose="020B0604020202020204"/>
              </a:rPr>
              <a:t>NFT Practice</a:t>
            </a:r>
          </a:p>
        </p:txBody>
      </p:sp>
      <p:sp>
        <p:nvSpPr>
          <p:cNvPr id="4" name="Isosceles Triangle 3">
            <a:extLst>
              <a:ext uri="{FF2B5EF4-FFF2-40B4-BE49-F238E27FC236}">
                <a16:creationId xmlns:a16="http://schemas.microsoft.com/office/drawing/2014/main" id="{C9F2A926-56F3-2D7E-C2CD-93968AD9B8FA}"/>
              </a:ext>
            </a:extLst>
          </p:cNvPr>
          <p:cNvSpPr/>
          <p:nvPr/>
        </p:nvSpPr>
        <p:spPr>
          <a:xfrm flipV="1">
            <a:off x="7494919" y="3647926"/>
            <a:ext cx="490843" cy="205362"/>
          </a:xfrm>
          <a:prstGeom prst="triangle">
            <a:avLst/>
          </a:prstGeom>
          <a:solidFill>
            <a:srgbClr val="7BCDD6"/>
          </a:solidFill>
          <a:ln w="9525" cap="flat" cmpd="sng" algn="ctr">
            <a:noFill/>
            <a:prstDash val="solid"/>
          </a:ln>
          <a:effectLst/>
        </p:spPr>
        <p:txBody>
          <a:bodyPr rtlCol="0" anchor="ctr"/>
          <a:lstStyle/>
          <a:p>
            <a:pPr algn="ctr" defTabSz="505671">
              <a:defRPr/>
            </a:pPr>
            <a:endParaRPr lang="en-IN" sz="1858" kern="0">
              <a:solidFill>
                <a:prstClr val="white"/>
              </a:solidFill>
              <a:latin typeface="Arial"/>
              <a:cs typeface="Arial" panose="020B0604020202020204" pitchFamily="34" charset="0"/>
            </a:endParaRPr>
          </a:p>
        </p:txBody>
      </p:sp>
      <p:grpSp>
        <p:nvGrpSpPr>
          <p:cNvPr id="5" name="Group 4">
            <a:extLst>
              <a:ext uri="{FF2B5EF4-FFF2-40B4-BE49-F238E27FC236}">
                <a16:creationId xmlns:a16="http://schemas.microsoft.com/office/drawing/2014/main" id="{122A7F00-4B28-0C41-5359-2E7970F20BFF}"/>
              </a:ext>
            </a:extLst>
          </p:cNvPr>
          <p:cNvGrpSpPr/>
          <p:nvPr/>
        </p:nvGrpSpPr>
        <p:grpSpPr>
          <a:xfrm>
            <a:off x="7125206" y="5552876"/>
            <a:ext cx="2063663" cy="776331"/>
            <a:chOff x="1659643" y="1692388"/>
            <a:chExt cx="1324173" cy="479343"/>
          </a:xfrm>
        </p:grpSpPr>
        <p:sp>
          <p:nvSpPr>
            <p:cNvPr id="6" name="Rounded Rectangle 62">
              <a:extLst>
                <a:ext uri="{FF2B5EF4-FFF2-40B4-BE49-F238E27FC236}">
                  <a16:creationId xmlns:a16="http://schemas.microsoft.com/office/drawing/2014/main" id="{FCD1EED0-C488-BDC9-258B-9AFD55B6EEB1}"/>
                </a:ext>
              </a:extLst>
            </p:cNvPr>
            <p:cNvSpPr/>
            <p:nvPr/>
          </p:nvSpPr>
          <p:spPr>
            <a:xfrm>
              <a:off x="1659643" y="1692388"/>
              <a:ext cx="1324173" cy="479343"/>
            </a:xfrm>
            <a:prstGeom prst="roundRect">
              <a:avLst>
                <a:gd name="adj" fmla="val 7003"/>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0078">
                <a:defRPr/>
              </a:pPr>
              <a:endParaRPr lang="en-US" sz="3720">
                <a:solidFill>
                  <a:prstClr val="white"/>
                </a:solidFill>
                <a:latin typeface="Arial"/>
              </a:endParaRPr>
            </a:p>
          </p:txBody>
        </p:sp>
        <p:sp>
          <p:nvSpPr>
            <p:cNvPr id="7" name="Rounded Rectangle 63">
              <a:extLst>
                <a:ext uri="{FF2B5EF4-FFF2-40B4-BE49-F238E27FC236}">
                  <a16:creationId xmlns:a16="http://schemas.microsoft.com/office/drawing/2014/main" id="{028C35AC-4B5F-8840-39B8-F9D3BD3AFD53}"/>
                </a:ext>
              </a:extLst>
            </p:cNvPr>
            <p:cNvSpPr/>
            <p:nvPr/>
          </p:nvSpPr>
          <p:spPr>
            <a:xfrm>
              <a:off x="1708334" y="1768569"/>
              <a:ext cx="1226792" cy="403162"/>
            </a:xfrm>
            <a:prstGeom prst="roundRect">
              <a:avLst>
                <a:gd name="adj" fmla="val 7003"/>
              </a:avLst>
            </a:prstGeom>
            <a:solidFill>
              <a:schemeClr val="bg1"/>
            </a:solidFill>
            <a:ln w="6350">
              <a:solidFill>
                <a:schemeClr val="bg2">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0264">
                <a:defRPr/>
              </a:pPr>
              <a:r>
                <a:rPr lang="en-IN" sz="1594">
                  <a:solidFill>
                    <a:srgbClr val="141414"/>
                  </a:solidFill>
                  <a:latin typeface="Arial" panose="020B0604020202020204"/>
                  <a:cs typeface="Calibri" panose="020F0502020204030204" pitchFamily="34" charset="0"/>
                </a:rPr>
                <a:t>Mobile Performance</a:t>
              </a:r>
            </a:p>
          </p:txBody>
        </p:sp>
      </p:grpSp>
      <p:grpSp>
        <p:nvGrpSpPr>
          <p:cNvPr id="8" name="Group 7">
            <a:extLst>
              <a:ext uri="{FF2B5EF4-FFF2-40B4-BE49-F238E27FC236}">
                <a16:creationId xmlns:a16="http://schemas.microsoft.com/office/drawing/2014/main" id="{D63BB536-BDC5-EEA5-D985-0151A442E1AD}"/>
              </a:ext>
            </a:extLst>
          </p:cNvPr>
          <p:cNvGrpSpPr/>
          <p:nvPr/>
        </p:nvGrpSpPr>
        <p:grpSpPr>
          <a:xfrm>
            <a:off x="7021257" y="4099488"/>
            <a:ext cx="2063663" cy="776331"/>
            <a:chOff x="1659643" y="1692388"/>
            <a:chExt cx="1324173" cy="479343"/>
          </a:xfrm>
        </p:grpSpPr>
        <p:sp>
          <p:nvSpPr>
            <p:cNvPr id="9" name="Rounded Rectangle 62">
              <a:extLst>
                <a:ext uri="{FF2B5EF4-FFF2-40B4-BE49-F238E27FC236}">
                  <a16:creationId xmlns:a16="http://schemas.microsoft.com/office/drawing/2014/main" id="{3FEA3B23-D912-BEB4-D8D3-EEE4E5D54F4B}"/>
                </a:ext>
              </a:extLst>
            </p:cNvPr>
            <p:cNvSpPr/>
            <p:nvPr/>
          </p:nvSpPr>
          <p:spPr>
            <a:xfrm>
              <a:off x="1659643" y="1692388"/>
              <a:ext cx="1324173" cy="479343"/>
            </a:xfrm>
            <a:prstGeom prst="roundRect">
              <a:avLst>
                <a:gd name="adj" fmla="val 7003"/>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0078">
                <a:defRPr/>
              </a:pPr>
              <a:endParaRPr lang="en-US" sz="3720">
                <a:solidFill>
                  <a:prstClr val="white"/>
                </a:solidFill>
                <a:latin typeface="Arial"/>
              </a:endParaRPr>
            </a:p>
          </p:txBody>
        </p:sp>
        <p:sp>
          <p:nvSpPr>
            <p:cNvPr id="10" name="Rounded Rectangle 63">
              <a:extLst>
                <a:ext uri="{FF2B5EF4-FFF2-40B4-BE49-F238E27FC236}">
                  <a16:creationId xmlns:a16="http://schemas.microsoft.com/office/drawing/2014/main" id="{94D3D7D2-A0E9-81BC-C643-C111F7EAB8AE}"/>
                </a:ext>
              </a:extLst>
            </p:cNvPr>
            <p:cNvSpPr/>
            <p:nvPr/>
          </p:nvSpPr>
          <p:spPr>
            <a:xfrm>
              <a:off x="1708334" y="1768569"/>
              <a:ext cx="1226792" cy="403162"/>
            </a:xfrm>
            <a:prstGeom prst="roundRect">
              <a:avLst>
                <a:gd name="adj" fmla="val 7003"/>
              </a:avLst>
            </a:prstGeom>
            <a:solidFill>
              <a:schemeClr val="bg1"/>
            </a:solidFill>
            <a:ln w="6350">
              <a:solidFill>
                <a:schemeClr val="bg2">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0264">
                <a:defRPr/>
              </a:pPr>
              <a:r>
                <a:rPr lang="en-IN" sz="1594">
                  <a:solidFill>
                    <a:srgbClr val="141414"/>
                  </a:solidFill>
                  <a:latin typeface="Arial" panose="020B0604020202020204"/>
                  <a:cs typeface="Calibri" panose="020F0502020204030204" pitchFamily="34" charset="0"/>
                </a:rPr>
                <a:t>Performance Engineering</a:t>
              </a:r>
            </a:p>
          </p:txBody>
        </p:sp>
      </p:grpSp>
      <p:pic>
        <p:nvPicPr>
          <p:cNvPr id="15" name="Picture 14">
            <a:extLst>
              <a:ext uri="{FF2B5EF4-FFF2-40B4-BE49-F238E27FC236}">
                <a16:creationId xmlns:a16="http://schemas.microsoft.com/office/drawing/2014/main" id="{8EC13B7B-1061-F3E5-87C1-54639C4EA072}"/>
              </a:ext>
            </a:extLst>
          </p:cNvPr>
          <p:cNvPicPr>
            <a:picLocks noChangeAspect="1"/>
          </p:cNvPicPr>
          <p:nvPr/>
        </p:nvPicPr>
        <p:blipFill>
          <a:blip r:embed="rId2"/>
          <a:stretch>
            <a:fillRect/>
          </a:stretch>
        </p:blipFill>
        <p:spPr>
          <a:xfrm>
            <a:off x="722991" y="3033916"/>
            <a:ext cx="882487" cy="477908"/>
          </a:xfrm>
          <a:prstGeom prst="rect">
            <a:avLst/>
          </a:prstGeom>
        </p:spPr>
      </p:pic>
      <p:pic>
        <p:nvPicPr>
          <p:cNvPr id="16" name="Picture 15">
            <a:extLst>
              <a:ext uri="{FF2B5EF4-FFF2-40B4-BE49-F238E27FC236}">
                <a16:creationId xmlns:a16="http://schemas.microsoft.com/office/drawing/2014/main" id="{6EA1C7D8-097B-10C0-58D5-5CE2A0D50C0E}"/>
              </a:ext>
            </a:extLst>
          </p:cNvPr>
          <p:cNvPicPr>
            <a:picLocks noChangeAspect="1"/>
          </p:cNvPicPr>
          <p:nvPr/>
        </p:nvPicPr>
        <p:blipFill>
          <a:blip r:embed="rId3"/>
          <a:stretch>
            <a:fillRect/>
          </a:stretch>
        </p:blipFill>
        <p:spPr>
          <a:xfrm>
            <a:off x="753613" y="3868513"/>
            <a:ext cx="882487" cy="356526"/>
          </a:xfrm>
          <a:prstGeom prst="rect">
            <a:avLst/>
          </a:prstGeom>
        </p:spPr>
      </p:pic>
      <p:pic>
        <p:nvPicPr>
          <p:cNvPr id="18" name="Picture 17" descr="image">
            <a:extLst>
              <a:ext uri="{FF2B5EF4-FFF2-40B4-BE49-F238E27FC236}">
                <a16:creationId xmlns:a16="http://schemas.microsoft.com/office/drawing/2014/main" id="{8253C5CC-CA63-8759-1D99-B98508517BE5}"/>
              </a:ext>
            </a:extLst>
          </p:cNvPr>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735771" y="4752561"/>
            <a:ext cx="900329" cy="202466"/>
          </a:xfrm>
          <a:prstGeom prst="rect">
            <a:avLst/>
          </a:prstGeom>
          <a:solidFill>
            <a:schemeClr val="bg1"/>
          </a:solidFill>
        </p:spPr>
      </p:pic>
      <p:pic>
        <p:nvPicPr>
          <p:cNvPr id="19" name="Picture 18">
            <a:extLst>
              <a:ext uri="{FF2B5EF4-FFF2-40B4-BE49-F238E27FC236}">
                <a16:creationId xmlns:a16="http://schemas.microsoft.com/office/drawing/2014/main" id="{FADE983B-3C21-9EF3-D641-1C1420B03933}"/>
              </a:ext>
            </a:extLst>
          </p:cNvPr>
          <p:cNvPicPr>
            <a:picLocks noChangeAspect="1"/>
          </p:cNvPicPr>
          <p:nvPr/>
        </p:nvPicPr>
        <p:blipFill>
          <a:blip r:embed="rId5"/>
          <a:stretch>
            <a:fillRect/>
          </a:stretch>
        </p:blipFill>
        <p:spPr>
          <a:xfrm>
            <a:off x="774564" y="5634091"/>
            <a:ext cx="721420" cy="644266"/>
          </a:xfrm>
          <a:prstGeom prst="rect">
            <a:avLst/>
          </a:prstGeom>
        </p:spPr>
      </p:pic>
      <p:pic>
        <p:nvPicPr>
          <p:cNvPr id="24" name="Picture 2">
            <a:extLst>
              <a:ext uri="{FF2B5EF4-FFF2-40B4-BE49-F238E27FC236}">
                <a16:creationId xmlns:a16="http://schemas.microsoft.com/office/drawing/2014/main" id="{B2AD4BE0-E307-FC87-2C05-51C24298C9A8}"/>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b="13721"/>
          <a:stretch/>
        </p:blipFill>
        <p:spPr bwMode="auto">
          <a:xfrm>
            <a:off x="14317227" y="2825113"/>
            <a:ext cx="1314303" cy="648099"/>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7ACEB2E8-6790-0BF3-9067-29FC4043CAC8}"/>
              </a:ext>
            </a:extLst>
          </p:cNvPr>
          <p:cNvSpPr/>
          <p:nvPr/>
        </p:nvSpPr>
        <p:spPr>
          <a:xfrm>
            <a:off x="0" y="831726"/>
            <a:ext cx="16197847" cy="1287220"/>
          </a:xfrm>
          <a:prstGeom prst="rect">
            <a:avLst/>
          </a:prstGeom>
          <a:solidFill>
            <a:schemeClr val="accent4">
              <a:lumMod val="20000"/>
              <a:lumOff val="8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4841">
              <a:defRPr/>
            </a:pPr>
            <a:endParaRPr lang="en-US" sz="3189">
              <a:solidFill>
                <a:prstClr val="white"/>
              </a:solidFill>
              <a:latin typeface="Arial" panose="020B0604020202020204"/>
            </a:endParaRPr>
          </a:p>
        </p:txBody>
      </p:sp>
      <p:grpSp>
        <p:nvGrpSpPr>
          <p:cNvPr id="49" name="Group 48">
            <a:extLst>
              <a:ext uri="{FF2B5EF4-FFF2-40B4-BE49-F238E27FC236}">
                <a16:creationId xmlns:a16="http://schemas.microsoft.com/office/drawing/2014/main" id="{B5692599-DFE2-DF9C-72A8-531EB9DE7671}"/>
              </a:ext>
            </a:extLst>
          </p:cNvPr>
          <p:cNvGrpSpPr/>
          <p:nvPr/>
        </p:nvGrpSpPr>
        <p:grpSpPr>
          <a:xfrm>
            <a:off x="2307573" y="2163503"/>
            <a:ext cx="11569142" cy="640670"/>
            <a:chOff x="1797407" y="3744020"/>
            <a:chExt cx="10244525" cy="779398"/>
          </a:xfrm>
        </p:grpSpPr>
        <p:pic>
          <p:nvPicPr>
            <p:cNvPr id="22" name="Picture 21">
              <a:extLst>
                <a:ext uri="{FF2B5EF4-FFF2-40B4-BE49-F238E27FC236}">
                  <a16:creationId xmlns:a16="http://schemas.microsoft.com/office/drawing/2014/main" id="{EC11FBA7-AE48-6EF7-EBC9-8767DD9653DF}"/>
                </a:ext>
              </a:extLst>
            </p:cNvPr>
            <p:cNvPicPr>
              <a:picLocks noChangeAspect="1"/>
            </p:cNvPicPr>
            <p:nvPr/>
          </p:nvPicPr>
          <p:blipFill>
            <a:blip r:embed="rId7"/>
            <a:stretch>
              <a:fillRect/>
            </a:stretch>
          </p:blipFill>
          <p:spPr>
            <a:xfrm>
              <a:off x="2901866" y="3984271"/>
              <a:ext cx="1332672" cy="329661"/>
            </a:xfrm>
            <a:prstGeom prst="rect">
              <a:avLst/>
            </a:prstGeom>
          </p:spPr>
        </p:pic>
        <p:pic>
          <p:nvPicPr>
            <p:cNvPr id="27" name="Picture 26">
              <a:extLst>
                <a:ext uri="{FF2B5EF4-FFF2-40B4-BE49-F238E27FC236}">
                  <a16:creationId xmlns:a16="http://schemas.microsoft.com/office/drawing/2014/main" id="{61E585EA-3E39-BAFA-C143-506C7EC8FF10}"/>
                </a:ext>
              </a:extLst>
            </p:cNvPr>
            <p:cNvPicPr>
              <a:picLocks noChangeAspect="1"/>
            </p:cNvPicPr>
            <p:nvPr/>
          </p:nvPicPr>
          <p:blipFill>
            <a:blip r:embed="rId8"/>
            <a:stretch>
              <a:fillRect/>
            </a:stretch>
          </p:blipFill>
          <p:spPr>
            <a:xfrm>
              <a:off x="1797407" y="3915775"/>
              <a:ext cx="881466" cy="495300"/>
            </a:xfrm>
            <a:prstGeom prst="rect">
              <a:avLst/>
            </a:prstGeom>
          </p:spPr>
        </p:pic>
        <p:pic>
          <p:nvPicPr>
            <p:cNvPr id="33" name="Picture 32">
              <a:extLst>
                <a:ext uri="{FF2B5EF4-FFF2-40B4-BE49-F238E27FC236}">
                  <a16:creationId xmlns:a16="http://schemas.microsoft.com/office/drawing/2014/main" id="{663602F1-C7B8-9B57-9340-6B78112D7C94}"/>
                </a:ext>
              </a:extLst>
            </p:cNvPr>
            <p:cNvPicPr>
              <a:picLocks noChangeAspect="1"/>
            </p:cNvPicPr>
            <p:nvPr/>
          </p:nvPicPr>
          <p:blipFill>
            <a:blip r:embed="rId9"/>
            <a:stretch>
              <a:fillRect/>
            </a:stretch>
          </p:blipFill>
          <p:spPr>
            <a:xfrm>
              <a:off x="6116344" y="3975236"/>
              <a:ext cx="1332673" cy="203603"/>
            </a:xfrm>
            <a:prstGeom prst="rect">
              <a:avLst/>
            </a:prstGeom>
          </p:spPr>
        </p:pic>
        <p:pic>
          <p:nvPicPr>
            <p:cNvPr id="35" name="Picture 34">
              <a:extLst>
                <a:ext uri="{FF2B5EF4-FFF2-40B4-BE49-F238E27FC236}">
                  <a16:creationId xmlns:a16="http://schemas.microsoft.com/office/drawing/2014/main" id="{7E33272E-6D5F-FFFB-9F26-13F1625B3D47}"/>
                </a:ext>
              </a:extLst>
            </p:cNvPr>
            <p:cNvPicPr>
              <a:picLocks noChangeAspect="1"/>
            </p:cNvPicPr>
            <p:nvPr/>
          </p:nvPicPr>
          <p:blipFill>
            <a:blip r:embed="rId10"/>
            <a:stretch>
              <a:fillRect/>
            </a:stretch>
          </p:blipFill>
          <p:spPr>
            <a:xfrm>
              <a:off x="7661162" y="3899325"/>
              <a:ext cx="781783" cy="419100"/>
            </a:xfrm>
            <a:prstGeom prst="rect">
              <a:avLst/>
            </a:prstGeom>
          </p:spPr>
        </p:pic>
        <p:pic>
          <p:nvPicPr>
            <p:cNvPr id="37" name="Picture 36">
              <a:extLst>
                <a:ext uri="{FF2B5EF4-FFF2-40B4-BE49-F238E27FC236}">
                  <a16:creationId xmlns:a16="http://schemas.microsoft.com/office/drawing/2014/main" id="{01D63643-5890-376E-1BCA-A746395C82DA}"/>
                </a:ext>
              </a:extLst>
            </p:cNvPr>
            <p:cNvPicPr>
              <a:picLocks noChangeAspect="1"/>
            </p:cNvPicPr>
            <p:nvPr/>
          </p:nvPicPr>
          <p:blipFill>
            <a:blip r:embed="rId11"/>
            <a:stretch>
              <a:fillRect/>
            </a:stretch>
          </p:blipFill>
          <p:spPr>
            <a:xfrm>
              <a:off x="8867234" y="3899325"/>
              <a:ext cx="733425" cy="419100"/>
            </a:xfrm>
            <a:prstGeom prst="rect">
              <a:avLst/>
            </a:prstGeom>
          </p:spPr>
        </p:pic>
        <p:pic>
          <p:nvPicPr>
            <p:cNvPr id="40" name="Picture 8" descr="Android Apps by Blue Yonder Group, Inc. on Google Play">
              <a:extLst>
                <a:ext uri="{FF2B5EF4-FFF2-40B4-BE49-F238E27FC236}">
                  <a16:creationId xmlns:a16="http://schemas.microsoft.com/office/drawing/2014/main" id="{F391CBCE-A96E-9583-0CA0-1D45EB95663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41631" y="3834260"/>
              <a:ext cx="1230641" cy="689158"/>
            </a:xfrm>
            <a:prstGeom prst="rect">
              <a:avLst/>
            </a:prstGeom>
            <a:noFill/>
            <a:extLst>
              <a:ext uri="{909E8E84-426E-40DD-AFC4-6F175D3DCCD1}">
                <a14:hiddenFill xmlns:a14="http://schemas.microsoft.com/office/drawing/2010/main">
                  <a:solidFill>
                    <a:srgbClr val="FFFFFF"/>
                  </a:solidFill>
                </a14:hiddenFill>
              </a:ext>
            </a:extLst>
          </p:spPr>
        </p:pic>
        <p:pic>
          <p:nvPicPr>
            <p:cNvPr id="41" name="Picture 16" descr="IBM_Sterling_Logo (clr) | Solveda">
              <a:extLst>
                <a:ext uri="{FF2B5EF4-FFF2-40B4-BE49-F238E27FC236}">
                  <a16:creationId xmlns:a16="http://schemas.microsoft.com/office/drawing/2014/main" id="{865C7559-9E05-467E-3D6C-AD45918D3CE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685807" y="3744020"/>
              <a:ext cx="1356125" cy="678064"/>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47">
              <a:extLst>
                <a:ext uri="{FF2B5EF4-FFF2-40B4-BE49-F238E27FC236}">
                  <a16:creationId xmlns:a16="http://schemas.microsoft.com/office/drawing/2014/main" id="{B6603B53-7B35-A6E1-30AF-6D8D99F4D09D}"/>
                </a:ext>
              </a:extLst>
            </p:cNvPr>
            <p:cNvPicPr>
              <a:picLocks noChangeAspect="1"/>
            </p:cNvPicPr>
            <p:nvPr/>
          </p:nvPicPr>
          <p:blipFill>
            <a:blip r:embed="rId14"/>
            <a:stretch>
              <a:fillRect/>
            </a:stretch>
          </p:blipFill>
          <p:spPr>
            <a:xfrm>
              <a:off x="9847958" y="3786524"/>
              <a:ext cx="590550" cy="581025"/>
            </a:xfrm>
            <a:prstGeom prst="rect">
              <a:avLst/>
            </a:prstGeom>
          </p:spPr>
        </p:pic>
      </p:grpSp>
      <p:pic>
        <p:nvPicPr>
          <p:cNvPr id="26" name="Graphic 25" descr="Ecommerce outline">
            <a:extLst>
              <a:ext uri="{FF2B5EF4-FFF2-40B4-BE49-F238E27FC236}">
                <a16:creationId xmlns:a16="http://schemas.microsoft.com/office/drawing/2014/main" id="{66AFC956-1369-9FF6-964D-BFE85090E12C}"/>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5175049" y="1170880"/>
            <a:ext cx="671209" cy="405859"/>
          </a:xfrm>
          <a:prstGeom prst="rect">
            <a:avLst/>
          </a:prstGeom>
        </p:spPr>
      </p:pic>
      <p:pic>
        <p:nvPicPr>
          <p:cNvPr id="31" name="Graphic 30" descr="Warehouse outline">
            <a:extLst>
              <a:ext uri="{FF2B5EF4-FFF2-40B4-BE49-F238E27FC236}">
                <a16:creationId xmlns:a16="http://schemas.microsoft.com/office/drawing/2014/main" id="{A084C2DC-0887-80F6-4C02-12BD36E393B6}"/>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7494919" y="1103262"/>
            <a:ext cx="599593" cy="435459"/>
          </a:xfrm>
          <a:prstGeom prst="rect">
            <a:avLst/>
          </a:prstGeom>
        </p:spPr>
      </p:pic>
      <p:pic>
        <p:nvPicPr>
          <p:cNvPr id="32" name="Graphic 31" descr="Internet outline">
            <a:extLst>
              <a:ext uri="{FF2B5EF4-FFF2-40B4-BE49-F238E27FC236}">
                <a16:creationId xmlns:a16="http://schemas.microsoft.com/office/drawing/2014/main" id="{B2EF1589-B453-39E9-DFCC-9D2671F87C47}"/>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3088790" y="987056"/>
            <a:ext cx="713856" cy="651259"/>
          </a:xfrm>
          <a:prstGeom prst="rect">
            <a:avLst/>
          </a:prstGeom>
        </p:spPr>
      </p:pic>
      <p:pic>
        <p:nvPicPr>
          <p:cNvPr id="36" name="Picture 35">
            <a:extLst>
              <a:ext uri="{FF2B5EF4-FFF2-40B4-BE49-F238E27FC236}">
                <a16:creationId xmlns:a16="http://schemas.microsoft.com/office/drawing/2014/main" id="{443CB973-29F3-A93E-88FE-D2345AAE87A1}"/>
              </a:ext>
            </a:extLst>
          </p:cNvPr>
          <p:cNvPicPr>
            <a:picLocks noChangeAspect="1"/>
          </p:cNvPicPr>
          <p:nvPr/>
        </p:nvPicPr>
        <p:blipFill>
          <a:blip r:embed="rId21">
            <a:clrChange>
              <a:clrFrom>
                <a:srgbClr val="FEFEFE"/>
              </a:clrFrom>
              <a:clrTo>
                <a:srgbClr val="FEFEFE">
                  <a:alpha val="0"/>
                </a:srgbClr>
              </a:clrTo>
            </a:clrChange>
            <a:duotone>
              <a:prstClr val="black"/>
              <a:schemeClr val="bg1">
                <a:lumMod val="85000"/>
                <a:tint val="45000"/>
                <a:satMod val="400000"/>
              </a:schemeClr>
            </a:duotone>
          </a:blip>
          <a:stretch>
            <a:fillRect/>
          </a:stretch>
        </p:blipFill>
        <p:spPr>
          <a:xfrm>
            <a:off x="11968028" y="1038631"/>
            <a:ext cx="532401" cy="481303"/>
          </a:xfrm>
          <a:prstGeom prst="rect">
            <a:avLst/>
          </a:prstGeom>
        </p:spPr>
      </p:pic>
      <p:pic>
        <p:nvPicPr>
          <p:cNvPr id="38" name="Picture 6" descr="55,859 Purchase Order Icon Images, Stock Photos &amp; Vectors | Shutterstock">
            <a:extLst>
              <a:ext uri="{FF2B5EF4-FFF2-40B4-BE49-F238E27FC236}">
                <a16:creationId xmlns:a16="http://schemas.microsoft.com/office/drawing/2014/main" id="{0D7481D0-6FEA-FADF-9D2E-191339F5A026}"/>
              </a:ext>
            </a:extLst>
          </p:cNvPr>
          <p:cNvPicPr>
            <a:picLocks noChangeAspect="1" noChangeArrowheads="1"/>
          </p:cNvPicPr>
          <p:nvPr/>
        </p:nvPicPr>
        <p:blipFill rotWithShape="1">
          <a:blip r:embed="rId22">
            <a:clrChange>
              <a:clrFrom>
                <a:srgbClr val="FFFFFF"/>
              </a:clrFrom>
              <a:clrTo>
                <a:srgbClr val="FFFFFF">
                  <a:alpha val="0"/>
                </a:srgbClr>
              </a:clrTo>
            </a:clrChange>
            <a:duotone>
              <a:prstClr val="black"/>
              <a:schemeClr val="bg1">
                <a:lumMod val="85000"/>
                <a:tint val="45000"/>
                <a:satMod val="400000"/>
              </a:schemeClr>
            </a:duotone>
            <a:extLst>
              <a:ext uri="{28A0092B-C50C-407E-A947-70E740481C1C}">
                <a14:useLocalDpi xmlns:a14="http://schemas.microsoft.com/office/drawing/2010/main" val="0"/>
              </a:ext>
            </a:extLst>
          </a:blip>
          <a:srcRect l="1" r="1519" b="18826"/>
          <a:stretch/>
        </p:blipFill>
        <p:spPr bwMode="auto">
          <a:xfrm>
            <a:off x="8548432" y="1103038"/>
            <a:ext cx="529354" cy="428682"/>
          </a:xfrm>
          <a:prstGeom prst="rect">
            <a:avLst/>
          </a:prstGeom>
          <a:noFill/>
          <a:extLst>
            <a:ext uri="{909E8E84-426E-40DD-AFC4-6F175D3DCCD1}">
              <a14:hiddenFill xmlns:a14="http://schemas.microsoft.com/office/drawing/2010/main">
                <a:solidFill>
                  <a:srgbClr val="FFFFFF"/>
                </a:solidFill>
              </a14:hiddenFill>
            </a:ext>
          </a:extLst>
        </p:spPr>
      </p:pic>
      <p:sp>
        <p:nvSpPr>
          <p:cNvPr id="39" name="TextBox 38">
            <a:extLst>
              <a:ext uri="{FF2B5EF4-FFF2-40B4-BE49-F238E27FC236}">
                <a16:creationId xmlns:a16="http://schemas.microsoft.com/office/drawing/2014/main" id="{BD6CD365-1BEA-FFF3-1534-55271F32A82C}"/>
              </a:ext>
            </a:extLst>
          </p:cNvPr>
          <p:cNvSpPr txBox="1"/>
          <p:nvPr/>
        </p:nvSpPr>
        <p:spPr>
          <a:xfrm>
            <a:off x="8294689" y="1601851"/>
            <a:ext cx="1209620" cy="296753"/>
          </a:xfrm>
          <a:prstGeom prst="rect">
            <a:avLst/>
          </a:prstGeom>
          <a:noFill/>
        </p:spPr>
        <p:txBody>
          <a:bodyPr wrap="square">
            <a:spAutoFit/>
          </a:bodyPr>
          <a:lstStyle/>
          <a:p>
            <a:pPr algn="ctr" defTabSz="1214841">
              <a:defRPr/>
            </a:pPr>
            <a:r>
              <a:rPr lang="en-US" sz="1328" b="1">
                <a:solidFill>
                  <a:srgbClr val="000048"/>
                </a:solidFill>
                <a:latin typeface="Arial" panose="020B0604020202020204"/>
              </a:rPr>
              <a:t>TMS</a:t>
            </a:r>
            <a:endParaRPr lang="en-IN" sz="1328" b="1">
              <a:solidFill>
                <a:srgbClr val="000048"/>
              </a:solidFill>
              <a:latin typeface="Arial" panose="020B0604020202020204"/>
            </a:endParaRPr>
          </a:p>
        </p:txBody>
      </p:sp>
      <p:sp>
        <p:nvSpPr>
          <p:cNvPr id="42" name="TextBox 41">
            <a:extLst>
              <a:ext uri="{FF2B5EF4-FFF2-40B4-BE49-F238E27FC236}">
                <a16:creationId xmlns:a16="http://schemas.microsoft.com/office/drawing/2014/main" id="{5FA0C0FC-D2AF-D8F3-DEE1-5C7A1362D99D}"/>
              </a:ext>
            </a:extLst>
          </p:cNvPr>
          <p:cNvSpPr txBox="1"/>
          <p:nvPr/>
        </p:nvSpPr>
        <p:spPr>
          <a:xfrm>
            <a:off x="11557338" y="1544468"/>
            <a:ext cx="1435531" cy="501151"/>
          </a:xfrm>
          <a:prstGeom prst="rect">
            <a:avLst/>
          </a:prstGeom>
          <a:noFill/>
        </p:spPr>
        <p:txBody>
          <a:bodyPr wrap="square">
            <a:spAutoFit/>
          </a:bodyPr>
          <a:lstStyle/>
          <a:p>
            <a:pPr algn="ctr" defTabSz="1214841">
              <a:defRPr/>
            </a:pPr>
            <a:r>
              <a:rPr lang="en-US" sz="1328" b="1" dirty="0">
                <a:solidFill>
                  <a:srgbClr val="000048"/>
                </a:solidFill>
                <a:latin typeface="Arial" panose="020B0604020202020204"/>
              </a:rPr>
              <a:t>STORE OPERATIONS</a:t>
            </a:r>
          </a:p>
        </p:txBody>
      </p:sp>
      <p:sp>
        <p:nvSpPr>
          <p:cNvPr id="43" name="TextBox 42">
            <a:extLst>
              <a:ext uri="{FF2B5EF4-FFF2-40B4-BE49-F238E27FC236}">
                <a16:creationId xmlns:a16="http://schemas.microsoft.com/office/drawing/2014/main" id="{D16EB52F-9FAF-F5DF-CFE2-8FB21E6AE1B1}"/>
              </a:ext>
            </a:extLst>
          </p:cNvPr>
          <p:cNvSpPr txBox="1"/>
          <p:nvPr/>
        </p:nvSpPr>
        <p:spPr>
          <a:xfrm>
            <a:off x="7101465" y="1600289"/>
            <a:ext cx="1209620" cy="296753"/>
          </a:xfrm>
          <a:prstGeom prst="rect">
            <a:avLst/>
          </a:prstGeom>
          <a:noFill/>
        </p:spPr>
        <p:txBody>
          <a:bodyPr wrap="square">
            <a:spAutoFit/>
          </a:bodyPr>
          <a:lstStyle/>
          <a:p>
            <a:pPr algn="ctr" defTabSz="1214841">
              <a:defRPr/>
            </a:pPr>
            <a:r>
              <a:rPr lang="en-US" sz="1328" b="1">
                <a:solidFill>
                  <a:srgbClr val="000048"/>
                </a:solidFill>
                <a:latin typeface="Arial" panose="020B0604020202020204"/>
              </a:rPr>
              <a:t>WMS</a:t>
            </a:r>
          </a:p>
        </p:txBody>
      </p:sp>
      <p:sp>
        <p:nvSpPr>
          <p:cNvPr id="44" name="TextBox 43">
            <a:extLst>
              <a:ext uri="{FF2B5EF4-FFF2-40B4-BE49-F238E27FC236}">
                <a16:creationId xmlns:a16="http://schemas.microsoft.com/office/drawing/2014/main" id="{3A293E13-E175-AB8B-AE0F-E73E17A9F1FD}"/>
              </a:ext>
            </a:extLst>
          </p:cNvPr>
          <p:cNvSpPr txBox="1"/>
          <p:nvPr/>
        </p:nvSpPr>
        <p:spPr>
          <a:xfrm>
            <a:off x="5925131" y="1636665"/>
            <a:ext cx="1209620" cy="296753"/>
          </a:xfrm>
          <a:prstGeom prst="rect">
            <a:avLst/>
          </a:prstGeom>
          <a:noFill/>
        </p:spPr>
        <p:txBody>
          <a:bodyPr wrap="square">
            <a:spAutoFit/>
          </a:bodyPr>
          <a:lstStyle/>
          <a:p>
            <a:pPr algn="ctr" defTabSz="1214841">
              <a:defRPr/>
            </a:pPr>
            <a:r>
              <a:rPr lang="en-US" sz="1328" b="1">
                <a:solidFill>
                  <a:srgbClr val="000048"/>
                </a:solidFill>
                <a:latin typeface="Arial" panose="020B0604020202020204"/>
              </a:rPr>
              <a:t>OMS</a:t>
            </a:r>
          </a:p>
        </p:txBody>
      </p:sp>
      <p:sp>
        <p:nvSpPr>
          <p:cNvPr id="45" name="TextBox 44">
            <a:extLst>
              <a:ext uri="{FF2B5EF4-FFF2-40B4-BE49-F238E27FC236}">
                <a16:creationId xmlns:a16="http://schemas.microsoft.com/office/drawing/2014/main" id="{D36ACBC9-B28D-9CED-8FEE-1C89BABD53A0}"/>
              </a:ext>
            </a:extLst>
          </p:cNvPr>
          <p:cNvSpPr txBox="1"/>
          <p:nvPr/>
        </p:nvSpPr>
        <p:spPr>
          <a:xfrm>
            <a:off x="4825789" y="1636664"/>
            <a:ext cx="1300544" cy="296753"/>
          </a:xfrm>
          <a:prstGeom prst="rect">
            <a:avLst/>
          </a:prstGeom>
          <a:noFill/>
        </p:spPr>
        <p:txBody>
          <a:bodyPr wrap="square">
            <a:spAutoFit/>
          </a:bodyPr>
          <a:lstStyle/>
          <a:p>
            <a:pPr algn="ctr" defTabSz="1214841">
              <a:defRPr/>
            </a:pPr>
            <a:r>
              <a:rPr lang="en-US" sz="1328" b="1">
                <a:solidFill>
                  <a:srgbClr val="000048"/>
                </a:solidFill>
                <a:latin typeface="Arial" panose="020B0604020202020204"/>
              </a:rPr>
              <a:t>INVENTORY</a:t>
            </a:r>
          </a:p>
        </p:txBody>
      </p:sp>
      <p:sp>
        <p:nvSpPr>
          <p:cNvPr id="46" name="TextBox 45">
            <a:extLst>
              <a:ext uri="{FF2B5EF4-FFF2-40B4-BE49-F238E27FC236}">
                <a16:creationId xmlns:a16="http://schemas.microsoft.com/office/drawing/2014/main" id="{D66D07D0-BB5A-A2F9-6A34-F31BC0187AC9}"/>
              </a:ext>
            </a:extLst>
          </p:cNvPr>
          <p:cNvSpPr txBox="1"/>
          <p:nvPr/>
        </p:nvSpPr>
        <p:spPr>
          <a:xfrm>
            <a:off x="12772286" y="1564058"/>
            <a:ext cx="1390992" cy="296753"/>
          </a:xfrm>
          <a:prstGeom prst="rect">
            <a:avLst/>
          </a:prstGeom>
          <a:noFill/>
        </p:spPr>
        <p:txBody>
          <a:bodyPr wrap="square">
            <a:spAutoFit/>
          </a:bodyPr>
          <a:lstStyle/>
          <a:p>
            <a:pPr algn="ctr" defTabSz="1214841">
              <a:defRPr/>
            </a:pPr>
            <a:r>
              <a:rPr lang="en-US" sz="1328" b="1">
                <a:solidFill>
                  <a:srgbClr val="000048"/>
                </a:solidFill>
                <a:latin typeface="Arial" panose="020B0604020202020204"/>
              </a:rPr>
              <a:t>ECOMMERCE</a:t>
            </a:r>
          </a:p>
        </p:txBody>
      </p:sp>
      <p:pic>
        <p:nvPicPr>
          <p:cNvPr id="51" name="Graphic 50" descr="Shopping bag outline">
            <a:extLst>
              <a:ext uri="{FF2B5EF4-FFF2-40B4-BE49-F238E27FC236}">
                <a16:creationId xmlns:a16="http://schemas.microsoft.com/office/drawing/2014/main" id="{DDF3F5D3-8847-1F13-C408-BEFAD12D24C5}"/>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6287870" y="1144158"/>
            <a:ext cx="442877" cy="404040"/>
          </a:xfrm>
          <a:prstGeom prst="rect">
            <a:avLst/>
          </a:prstGeom>
        </p:spPr>
      </p:pic>
      <p:sp>
        <p:nvSpPr>
          <p:cNvPr id="66" name="TextBox 65">
            <a:extLst>
              <a:ext uri="{FF2B5EF4-FFF2-40B4-BE49-F238E27FC236}">
                <a16:creationId xmlns:a16="http://schemas.microsoft.com/office/drawing/2014/main" id="{BB39F9B1-17A2-6020-792E-A4228A094C7B}"/>
              </a:ext>
            </a:extLst>
          </p:cNvPr>
          <p:cNvSpPr txBox="1"/>
          <p:nvPr/>
        </p:nvSpPr>
        <p:spPr>
          <a:xfrm>
            <a:off x="9979061" y="1622879"/>
            <a:ext cx="1209620" cy="296753"/>
          </a:xfrm>
          <a:prstGeom prst="rect">
            <a:avLst/>
          </a:prstGeom>
          <a:noFill/>
        </p:spPr>
        <p:txBody>
          <a:bodyPr wrap="square">
            <a:spAutoFit/>
          </a:bodyPr>
          <a:lstStyle/>
          <a:p>
            <a:pPr algn="ctr" defTabSz="1214841">
              <a:defRPr/>
            </a:pPr>
            <a:r>
              <a:rPr lang="en-US" sz="1328" b="1">
                <a:solidFill>
                  <a:srgbClr val="000048"/>
                </a:solidFill>
                <a:latin typeface="Arial" panose="020B0604020202020204"/>
              </a:rPr>
              <a:t>LOYALTY</a:t>
            </a:r>
          </a:p>
        </p:txBody>
      </p:sp>
      <p:pic>
        <p:nvPicPr>
          <p:cNvPr id="67" name="Graphic 66" descr="Register outline">
            <a:extLst>
              <a:ext uri="{FF2B5EF4-FFF2-40B4-BE49-F238E27FC236}">
                <a16:creationId xmlns:a16="http://schemas.microsoft.com/office/drawing/2014/main" id="{E71E299A-ED87-6F36-DB80-636DEACC3CA8}"/>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10335728" y="1110686"/>
            <a:ext cx="495735" cy="452264"/>
          </a:xfrm>
          <a:prstGeom prst="rect">
            <a:avLst/>
          </a:prstGeom>
        </p:spPr>
      </p:pic>
      <p:pic>
        <p:nvPicPr>
          <p:cNvPr id="68" name="Graphic 67" descr="Shopping bag outline">
            <a:extLst>
              <a:ext uri="{FF2B5EF4-FFF2-40B4-BE49-F238E27FC236}">
                <a16:creationId xmlns:a16="http://schemas.microsoft.com/office/drawing/2014/main" id="{55F8EE60-7227-AAB8-28EF-78F1614E15C7}"/>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3196676" y="1104865"/>
            <a:ext cx="461680" cy="421195"/>
          </a:xfrm>
          <a:prstGeom prst="rect">
            <a:avLst/>
          </a:prstGeom>
        </p:spPr>
      </p:pic>
      <p:sp>
        <p:nvSpPr>
          <p:cNvPr id="69" name="TextBox 68">
            <a:extLst>
              <a:ext uri="{FF2B5EF4-FFF2-40B4-BE49-F238E27FC236}">
                <a16:creationId xmlns:a16="http://schemas.microsoft.com/office/drawing/2014/main" id="{090F4620-BDF4-6FB6-7F4B-107D0EDC3A1C}"/>
              </a:ext>
            </a:extLst>
          </p:cNvPr>
          <p:cNvSpPr txBox="1"/>
          <p:nvPr/>
        </p:nvSpPr>
        <p:spPr>
          <a:xfrm>
            <a:off x="2584074" y="1600289"/>
            <a:ext cx="1780048" cy="296753"/>
          </a:xfrm>
          <a:prstGeom prst="rect">
            <a:avLst/>
          </a:prstGeom>
          <a:noFill/>
        </p:spPr>
        <p:txBody>
          <a:bodyPr wrap="square">
            <a:spAutoFit/>
          </a:bodyPr>
          <a:lstStyle/>
          <a:p>
            <a:pPr algn="ctr" defTabSz="1214841">
              <a:defRPr/>
            </a:pPr>
            <a:r>
              <a:rPr lang="en-US" sz="1328" b="1" dirty="0">
                <a:solidFill>
                  <a:srgbClr val="000048"/>
                </a:solidFill>
                <a:latin typeface="Arial" panose="020B0604020202020204"/>
              </a:rPr>
              <a:t>MERCHANDISING</a:t>
            </a:r>
          </a:p>
        </p:txBody>
      </p:sp>
      <p:cxnSp>
        <p:nvCxnSpPr>
          <p:cNvPr id="71" name="Straight Arrow Connector 70">
            <a:extLst>
              <a:ext uri="{FF2B5EF4-FFF2-40B4-BE49-F238E27FC236}">
                <a16:creationId xmlns:a16="http://schemas.microsoft.com/office/drawing/2014/main" id="{932A1C5F-D0C6-7BFF-EBFA-84FD7AE0F4C2}"/>
              </a:ext>
            </a:extLst>
          </p:cNvPr>
          <p:cNvCxnSpPr>
            <a:cxnSpLocks/>
          </p:cNvCxnSpPr>
          <p:nvPr/>
        </p:nvCxnSpPr>
        <p:spPr>
          <a:xfrm>
            <a:off x="4641026" y="-3568"/>
            <a:ext cx="0" cy="2251203"/>
          </a:xfrm>
          <a:prstGeom prst="straightConnector1">
            <a:avLst/>
          </a:prstGeom>
          <a:ln w="19050">
            <a:solidFill>
              <a:schemeClr val="bg2"/>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420372C9-43F6-C107-DA08-3C23D21E110F}"/>
              </a:ext>
            </a:extLst>
          </p:cNvPr>
          <p:cNvCxnSpPr>
            <a:cxnSpLocks/>
          </p:cNvCxnSpPr>
          <p:nvPr/>
        </p:nvCxnSpPr>
        <p:spPr>
          <a:xfrm>
            <a:off x="6952760" y="-5901"/>
            <a:ext cx="0" cy="2251203"/>
          </a:xfrm>
          <a:prstGeom prst="straightConnector1">
            <a:avLst/>
          </a:prstGeom>
          <a:ln w="19050">
            <a:solidFill>
              <a:schemeClr val="bg2"/>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A086BD55-FF7E-98B3-9C46-7AF98A211F44}"/>
              </a:ext>
            </a:extLst>
          </p:cNvPr>
          <p:cNvCxnSpPr>
            <a:cxnSpLocks/>
          </p:cNvCxnSpPr>
          <p:nvPr/>
        </p:nvCxnSpPr>
        <p:spPr>
          <a:xfrm>
            <a:off x="11527595" y="-32699"/>
            <a:ext cx="0" cy="2251203"/>
          </a:xfrm>
          <a:prstGeom prst="straightConnector1">
            <a:avLst/>
          </a:prstGeom>
          <a:ln w="19050">
            <a:solidFill>
              <a:schemeClr val="bg2"/>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76" name="Picture 75">
            <a:extLst>
              <a:ext uri="{FF2B5EF4-FFF2-40B4-BE49-F238E27FC236}">
                <a16:creationId xmlns:a16="http://schemas.microsoft.com/office/drawing/2014/main" id="{B3D79239-5040-7920-2FBE-0BF199D679A7}"/>
              </a:ext>
            </a:extLst>
          </p:cNvPr>
          <p:cNvPicPr>
            <a:picLocks noChangeAspect="1"/>
          </p:cNvPicPr>
          <p:nvPr/>
        </p:nvPicPr>
        <p:blipFill>
          <a:blip r:embed="rId27">
            <a:grayscl/>
          </a:blip>
          <a:stretch>
            <a:fillRect/>
          </a:stretch>
        </p:blipFill>
        <p:spPr>
          <a:xfrm>
            <a:off x="4787653" y="348637"/>
            <a:ext cx="374611" cy="231378"/>
          </a:xfrm>
          <a:prstGeom prst="rect">
            <a:avLst/>
          </a:prstGeom>
        </p:spPr>
      </p:pic>
      <p:grpSp>
        <p:nvGrpSpPr>
          <p:cNvPr id="55" name="Group 54">
            <a:extLst>
              <a:ext uri="{FF2B5EF4-FFF2-40B4-BE49-F238E27FC236}">
                <a16:creationId xmlns:a16="http://schemas.microsoft.com/office/drawing/2014/main" id="{FEB9CDC2-8C77-214B-F71A-60917CAE54A6}"/>
              </a:ext>
            </a:extLst>
          </p:cNvPr>
          <p:cNvGrpSpPr/>
          <p:nvPr/>
        </p:nvGrpSpPr>
        <p:grpSpPr>
          <a:xfrm>
            <a:off x="2754145" y="587637"/>
            <a:ext cx="2044037" cy="554636"/>
            <a:chOff x="4297604" y="550989"/>
            <a:chExt cx="2728838" cy="476879"/>
          </a:xfrm>
        </p:grpSpPr>
        <p:sp>
          <p:nvSpPr>
            <p:cNvPr id="52" name="Rectangle: Top Corners Rounded 51">
              <a:extLst>
                <a:ext uri="{FF2B5EF4-FFF2-40B4-BE49-F238E27FC236}">
                  <a16:creationId xmlns:a16="http://schemas.microsoft.com/office/drawing/2014/main" id="{D1729844-94F2-9EED-AF8E-C8017E663515}"/>
                </a:ext>
              </a:extLst>
            </p:cNvPr>
            <p:cNvSpPr/>
            <p:nvPr/>
          </p:nvSpPr>
          <p:spPr>
            <a:xfrm>
              <a:off x="4297604" y="550989"/>
              <a:ext cx="2728838" cy="337261"/>
            </a:xfrm>
            <a:prstGeom prst="round2SameRect">
              <a:avLst/>
            </a:prstGeom>
            <a:solidFill>
              <a:srgbClr val="7BCDD6"/>
            </a:solidFill>
            <a:ln w="9525" cap="flat" cmpd="sng" algn="ctr">
              <a:noFill/>
              <a:prstDash val="solid"/>
            </a:ln>
            <a:effectLst/>
          </p:spPr>
          <p:txBody>
            <a:bodyPr rtlCol="0" anchor="ctr"/>
            <a:lstStyle/>
            <a:p>
              <a:pPr algn="ctr" defTabSz="809106">
                <a:spcBef>
                  <a:spcPts val="430"/>
                </a:spcBef>
                <a:defRPr/>
              </a:pPr>
              <a:r>
                <a:rPr lang="en-US" sz="1946" b="1" dirty="0">
                  <a:solidFill>
                    <a:srgbClr val="FFFFFF"/>
                  </a:solidFill>
                  <a:latin typeface="Arial" panose="020B0604020202020204"/>
                </a:rPr>
                <a:t>PLAN</a:t>
              </a:r>
            </a:p>
          </p:txBody>
        </p:sp>
        <p:sp>
          <p:nvSpPr>
            <p:cNvPr id="54" name="Isosceles Triangle 53">
              <a:extLst>
                <a:ext uri="{FF2B5EF4-FFF2-40B4-BE49-F238E27FC236}">
                  <a16:creationId xmlns:a16="http://schemas.microsoft.com/office/drawing/2014/main" id="{FB17024B-537E-92C1-D3A2-C4046A387C73}"/>
                </a:ext>
              </a:extLst>
            </p:cNvPr>
            <p:cNvSpPr/>
            <p:nvPr/>
          </p:nvSpPr>
          <p:spPr>
            <a:xfrm flipV="1">
              <a:off x="5477296" y="873294"/>
              <a:ext cx="369454" cy="154574"/>
            </a:xfrm>
            <a:prstGeom prst="triangle">
              <a:avLst/>
            </a:prstGeom>
            <a:solidFill>
              <a:srgbClr val="7BCDD6"/>
            </a:solidFill>
            <a:ln w="9525" cap="flat" cmpd="sng" algn="ctr">
              <a:noFill/>
              <a:prstDash val="solid"/>
            </a:ln>
            <a:effectLst/>
          </p:spPr>
          <p:txBody>
            <a:bodyPr rtlCol="0" anchor="ctr"/>
            <a:lstStyle/>
            <a:p>
              <a:pPr algn="ctr" defTabSz="505671">
                <a:defRPr/>
              </a:pPr>
              <a:endParaRPr lang="en-IN" sz="1858" kern="0">
                <a:solidFill>
                  <a:srgbClr val="FFFFFF"/>
                </a:solidFill>
                <a:latin typeface="Arial"/>
                <a:cs typeface="Arial" panose="020B0604020202020204" pitchFamily="34" charset="0"/>
              </a:endParaRPr>
            </a:p>
          </p:txBody>
        </p:sp>
      </p:grpSp>
      <p:grpSp>
        <p:nvGrpSpPr>
          <p:cNvPr id="56" name="Group 55">
            <a:extLst>
              <a:ext uri="{FF2B5EF4-FFF2-40B4-BE49-F238E27FC236}">
                <a16:creationId xmlns:a16="http://schemas.microsoft.com/office/drawing/2014/main" id="{3E025DE0-811A-F842-DFA6-AAA58A20E2BB}"/>
              </a:ext>
            </a:extLst>
          </p:cNvPr>
          <p:cNvGrpSpPr/>
          <p:nvPr/>
        </p:nvGrpSpPr>
        <p:grpSpPr>
          <a:xfrm>
            <a:off x="5104314" y="579528"/>
            <a:ext cx="2044037" cy="554636"/>
            <a:chOff x="4297604" y="550989"/>
            <a:chExt cx="2728838" cy="476879"/>
          </a:xfrm>
        </p:grpSpPr>
        <p:sp>
          <p:nvSpPr>
            <p:cNvPr id="57" name="Rectangle: Top Corners Rounded 56">
              <a:extLst>
                <a:ext uri="{FF2B5EF4-FFF2-40B4-BE49-F238E27FC236}">
                  <a16:creationId xmlns:a16="http://schemas.microsoft.com/office/drawing/2014/main" id="{0E88D15B-EDE3-BE0A-61FB-0BA6893ABA1A}"/>
                </a:ext>
              </a:extLst>
            </p:cNvPr>
            <p:cNvSpPr/>
            <p:nvPr/>
          </p:nvSpPr>
          <p:spPr>
            <a:xfrm>
              <a:off x="4297604" y="550989"/>
              <a:ext cx="2728838" cy="337261"/>
            </a:xfrm>
            <a:prstGeom prst="round2SameRect">
              <a:avLst/>
            </a:prstGeom>
            <a:solidFill>
              <a:srgbClr val="7BCDD6"/>
            </a:solidFill>
            <a:ln w="9525" cap="flat" cmpd="sng" algn="ctr">
              <a:noFill/>
              <a:prstDash val="solid"/>
            </a:ln>
            <a:effectLst/>
          </p:spPr>
          <p:txBody>
            <a:bodyPr rtlCol="0" anchor="ctr"/>
            <a:lstStyle/>
            <a:p>
              <a:pPr algn="ctr" defTabSz="809106">
                <a:spcBef>
                  <a:spcPts val="430"/>
                </a:spcBef>
                <a:defRPr/>
              </a:pPr>
              <a:r>
                <a:rPr lang="en-US" sz="1946" b="1">
                  <a:solidFill>
                    <a:srgbClr val="FFFFFF"/>
                  </a:solidFill>
                  <a:latin typeface="Arial" panose="020B0604020202020204"/>
                </a:rPr>
                <a:t>BUY</a:t>
              </a:r>
            </a:p>
          </p:txBody>
        </p:sp>
        <p:sp>
          <p:nvSpPr>
            <p:cNvPr id="58" name="Isosceles Triangle 57">
              <a:extLst>
                <a:ext uri="{FF2B5EF4-FFF2-40B4-BE49-F238E27FC236}">
                  <a16:creationId xmlns:a16="http://schemas.microsoft.com/office/drawing/2014/main" id="{DC977B4B-EB7D-0931-3AD3-28F32C577542}"/>
                </a:ext>
              </a:extLst>
            </p:cNvPr>
            <p:cNvSpPr/>
            <p:nvPr/>
          </p:nvSpPr>
          <p:spPr>
            <a:xfrm flipV="1">
              <a:off x="5477296" y="873294"/>
              <a:ext cx="369454" cy="154574"/>
            </a:xfrm>
            <a:prstGeom prst="triangle">
              <a:avLst/>
            </a:prstGeom>
            <a:solidFill>
              <a:srgbClr val="7BCDD6"/>
            </a:solidFill>
            <a:ln w="9525" cap="flat" cmpd="sng" algn="ctr">
              <a:noFill/>
              <a:prstDash val="solid"/>
            </a:ln>
            <a:effectLst/>
          </p:spPr>
          <p:txBody>
            <a:bodyPr rtlCol="0" anchor="ctr"/>
            <a:lstStyle/>
            <a:p>
              <a:pPr algn="ctr" defTabSz="505671">
                <a:defRPr/>
              </a:pPr>
              <a:endParaRPr lang="en-IN" sz="1858" kern="0">
                <a:solidFill>
                  <a:srgbClr val="FFFFFF"/>
                </a:solidFill>
                <a:latin typeface="Arial"/>
                <a:cs typeface="Arial" panose="020B0604020202020204" pitchFamily="34" charset="0"/>
              </a:endParaRPr>
            </a:p>
          </p:txBody>
        </p:sp>
      </p:grpSp>
      <p:grpSp>
        <p:nvGrpSpPr>
          <p:cNvPr id="78" name="Group 77">
            <a:extLst>
              <a:ext uri="{FF2B5EF4-FFF2-40B4-BE49-F238E27FC236}">
                <a16:creationId xmlns:a16="http://schemas.microsoft.com/office/drawing/2014/main" id="{050B3C6B-4035-4F84-0387-66B20C1C641E}"/>
              </a:ext>
            </a:extLst>
          </p:cNvPr>
          <p:cNvGrpSpPr/>
          <p:nvPr/>
        </p:nvGrpSpPr>
        <p:grpSpPr>
          <a:xfrm>
            <a:off x="7373673" y="587637"/>
            <a:ext cx="2044037" cy="554636"/>
            <a:chOff x="4297604" y="550989"/>
            <a:chExt cx="2728838" cy="476879"/>
          </a:xfrm>
        </p:grpSpPr>
        <p:sp>
          <p:nvSpPr>
            <p:cNvPr id="79" name="Rectangle: Top Corners Rounded 78">
              <a:extLst>
                <a:ext uri="{FF2B5EF4-FFF2-40B4-BE49-F238E27FC236}">
                  <a16:creationId xmlns:a16="http://schemas.microsoft.com/office/drawing/2014/main" id="{B905C8D7-9D7F-A461-7580-CF716AD72C75}"/>
                </a:ext>
              </a:extLst>
            </p:cNvPr>
            <p:cNvSpPr/>
            <p:nvPr/>
          </p:nvSpPr>
          <p:spPr>
            <a:xfrm>
              <a:off x="4297604" y="550989"/>
              <a:ext cx="2728838" cy="337261"/>
            </a:xfrm>
            <a:prstGeom prst="round2SameRect">
              <a:avLst/>
            </a:prstGeom>
            <a:solidFill>
              <a:srgbClr val="7BCDD6"/>
            </a:solidFill>
            <a:ln w="9525" cap="flat" cmpd="sng" algn="ctr">
              <a:noFill/>
              <a:prstDash val="solid"/>
            </a:ln>
            <a:effectLst/>
          </p:spPr>
          <p:txBody>
            <a:bodyPr rtlCol="0" anchor="ctr"/>
            <a:lstStyle/>
            <a:p>
              <a:pPr algn="ctr" defTabSz="809106">
                <a:spcBef>
                  <a:spcPts val="430"/>
                </a:spcBef>
                <a:defRPr/>
              </a:pPr>
              <a:r>
                <a:rPr lang="en-US" sz="1946" b="1">
                  <a:solidFill>
                    <a:srgbClr val="FFFFFF"/>
                  </a:solidFill>
                  <a:latin typeface="Arial" panose="020B0604020202020204"/>
                </a:rPr>
                <a:t>MOVE</a:t>
              </a:r>
            </a:p>
          </p:txBody>
        </p:sp>
        <p:sp>
          <p:nvSpPr>
            <p:cNvPr id="80" name="Isosceles Triangle 79">
              <a:extLst>
                <a:ext uri="{FF2B5EF4-FFF2-40B4-BE49-F238E27FC236}">
                  <a16:creationId xmlns:a16="http://schemas.microsoft.com/office/drawing/2014/main" id="{12B0CDD8-3213-DE85-0FEE-28AEDA752AB1}"/>
                </a:ext>
              </a:extLst>
            </p:cNvPr>
            <p:cNvSpPr/>
            <p:nvPr/>
          </p:nvSpPr>
          <p:spPr>
            <a:xfrm flipV="1">
              <a:off x="5477296" y="873294"/>
              <a:ext cx="369454" cy="154574"/>
            </a:xfrm>
            <a:prstGeom prst="triangle">
              <a:avLst/>
            </a:prstGeom>
            <a:solidFill>
              <a:srgbClr val="7BCDD6"/>
            </a:solidFill>
            <a:ln w="9525" cap="flat" cmpd="sng" algn="ctr">
              <a:noFill/>
              <a:prstDash val="solid"/>
            </a:ln>
            <a:effectLst/>
          </p:spPr>
          <p:txBody>
            <a:bodyPr rtlCol="0" anchor="ctr"/>
            <a:lstStyle/>
            <a:p>
              <a:pPr algn="ctr" defTabSz="505671">
                <a:defRPr/>
              </a:pPr>
              <a:endParaRPr lang="en-IN" sz="1858" kern="0">
                <a:solidFill>
                  <a:srgbClr val="FFFFFF"/>
                </a:solidFill>
                <a:latin typeface="Arial"/>
                <a:cs typeface="Arial" panose="020B0604020202020204" pitchFamily="34" charset="0"/>
              </a:endParaRPr>
            </a:p>
          </p:txBody>
        </p:sp>
      </p:grpSp>
      <p:grpSp>
        <p:nvGrpSpPr>
          <p:cNvPr id="81" name="Group 80">
            <a:extLst>
              <a:ext uri="{FF2B5EF4-FFF2-40B4-BE49-F238E27FC236}">
                <a16:creationId xmlns:a16="http://schemas.microsoft.com/office/drawing/2014/main" id="{3F35960E-97E5-DBE4-D719-91E51D5971D9}"/>
              </a:ext>
            </a:extLst>
          </p:cNvPr>
          <p:cNvGrpSpPr/>
          <p:nvPr/>
        </p:nvGrpSpPr>
        <p:grpSpPr>
          <a:xfrm>
            <a:off x="9723842" y="579528"/>
            <a:ext cx="2044037" cy="554636"/>
            <a:chOff x="4297604" y="550989"/>
            <a:chExt cx="2728838" cy="476879"/>
          </a:xfrm>
        </p:grpSpPr>
        <p:sp>
          <p:nvSpPr>
            <p:cNvPr id="82" name="Rectangle: Top Corners Rounded 81">
              <a:extLst>
                <a:ext uri="{FF2B5EF4-FFF2-40B4-BE49-F238E27FC236}">
                  <a16:creationId xmlns:a16="http://schemas.microsoft.com/office/drawing/2014/main" id="{0FC3C7F6-15F7-6B64-2A64-4A8563920B2B}"/>
                </a:ext>
              </a:extLst>
            </p:cNvPr>
            <p:cNvSpPr/>
            <p:nvPr/>
          </p:nvSpPr>
          <p:spPr>
            <a:xfrm>
              <a:off x="4297604" y="550989"/>
              <a:ext cx="2728838" cy="337261"/>
            </a:xfrm>
            <a:prstGeom prst="round2SameRect">
              <a:avLst/>
            </a:prstGeom>
            <a:solidFill>
              <a:srgbClr val="7BCDD6"/>
            </a:solidFill>
            <a:ln w="9525" cap="flat" cmpd="sng" algn="ctr">
              <a:noFill/>
              <a:prstDash val="solid"/>
            </a:ln>
            <a:effectLst/>
          </p:spPr>
          <p:txBody>
            <a:bodyPr rtlCol="0" anchor="ctr"/>
            <a:lstStyle/>
            <a:p>
              <a:pPr algn="ctr" defTabSz="809106">
                <a:spcBef>
                  <a:spcPts val="430"/>
                </a:spcBef>
                <a:defRPr/>
              </a:pPr>
              <a:r>
                <a:rPr lang="en-US" sz="1946" b="1">
                  <a:solidFill>
                    <a:srgbClr val="FFFFFF"/>
                  </a:solidFill>
                  <a:latin typeface="Arial" panose="020B0604020202020204"/>
                </a:rPr>
                <a:t>MARKET</a:t>
              </a:r>
            </a:p>
          </p:txBody>
        </p:sp>
        <p:sp>
          <p:nvSpPr>
            <p:cNvPr id="83" name="Isosceles Triangle 82">
              <a:extLst>
                <a:ext uri="{FF2B5EF4-FFF2-40B4-BE49-F238E27FC236}">
                  <a16:creationId xmlns:a16="http://schemas.microsoft.com/office/drawing/2014/main" id="{D67E6369-A167-AAD6-AE69-2F821B33CB90}"/>
                </a:ext>
              </a:extLst>
            </p:cNvPr>
            <p:cNvSpPr/>
            <p:nvPr/>
          </p:nvSpPr>
          <p:spPr>
            <a:xfrm flipV="1">
              <a:off x="5477296" y="873294"/>
              <a:ext cx="369454" cy="154574"/>
            </a:xfrm>
            <a:prstGeom prst="triangle">
              <a:avLst/>
            </a:prstGeom>
            <a:solidFill>
              <a:srgbClr val="7BCDD6"/>
            </a:solidFill>
            <a:ln w="9525" cap="flat" cmpd="sng" algn="ctr">
              <a:noFill/>
              <a:prstDash val="solid"/>
            </a:ln>
            <a:effectLst/>
          </p:spPr>
          <p:txBody>
            <a:bodyPr rtlCol="0" anchor="ctr"/>
            <a:lstStyle/>
            <a:p>
              <a:pPr algn="ctr" defTabSz="505671">
                <a:defRPr/>
              </a:pPr>
              <a:endParaRPr lang="en-IN" sz="1858" kern="0">
                <a:solidFill>
                  <a:srgbClr val="FFFFFF"/>
                </a:solidFill>
                <a:latin typeface="Arial"/>
                <a:cs typeface="Arial" panose="020B0604020202020204" pitchFamily="34" charset="0"/>
              </a:endParaRPr>
            </a:p>
          </p:txBody>
        </p:sp>
      </p:grpSp>
      <p:grpSp>
        <p:nvGrpSpPr>
          <p:cNvPr id="84" name="Group 83">
            <a:extLst>
              <a:ext uri="{FF2B5EF4-FFF2-40B4-BE49-F238E27FC236}">
                <a16:creationId xmlns:a16="http://schemas.microsoft.com/office/drawing/2014/main" id="{7101BC53-421B-DBB4-3109-356EEFD74BE0}"/>
              </a:ext>
            </a:extLst>
          </p:cNvPr>
          <p:cNvGrpSpPr/>
          <p:nvPr/>
        </p:nvGrpSpPr>
        <p:grpSpPr>
          <a:xfrm>
            <a:off x="11936146" y="573627"/>
            <a:ext cx="2044037" cy="554636"/>
            <a:chOff x="4297604" y="550989"/>
            <a:chExt cx="2728838" cy="476879"/>
          </a:xfrm>
        </p:grpSpPr>
        <p:sp>
          <p:nvSpPr>
            <p:cNvPr id="85" name="Rectangle: Top Corners Rounded 84">
              <a:extLst>
                <a:ext uri="{FF2B5EF4-FFF2-40B4-BE49-F238E27FC236}">
                  <a16:creationId xmlns:a16="http://schemas.microsoft.com/office/drawing/2014/main" id="{92D7BC8E-7ED0-829B-E2FF-6631A78725ED}"/>
                </a:ext>
              </a:extLst>
            </p:cNvPr>
            <p:cNvSpPr/>
            <p:nvPr/>
          </p:nvSpPr>
          <p:spPr>
            <a:xfrm>
              <a:off x="4297604" y="550989"/>
              <a:ext cx="2728838" cy="337261"/>
            </a:xfrm>
            <a:prstGeom prst="round2SameRect">
              <a:avLst/>
            </a:prstGeom>
            <a:solidFill>
              <a:srgbClr val="7BCDD6"/>
            </a:solidFill>
            <a:ln w="9525" cap="flat" cmpd="sng" algn="ctr">
              <a:noFill/>
              <a:prstDash val="solid"/>
            </a:ln>
            <a:effectLst/>
          </p:spPr>
          <p:txBody>
            <a:bodyPr rtlCol="0" anchor="ctr"/>
            <a:lstStyle/>
            <a:p>
              <a:pPr algn="ctr" defTabSz="809106">
                <a:spcBef>
                  <a:spcPts val="430"/>
                </a:spcBef>
                <a:defRPr/>
              </a:pPr>
              <a:r>
                <a:rPr lang="en-US" sz="1946" b="1">
                  <a:solidFill>
                    <a:srgbClr val="FFFFFF"/>
                  </a:solidFill>
                  <a:latin typeface="Arial" panose="020B0604020202020204"/>
                </a:rPr>
                <a:t>SELL</a:t>
              </a:r>
            </a:p>
          </p:txBody>
        </p:sp>
        <p:sp>
          <p:nvSpPr>
            <p:cNvPr id="86" name="Isosceles Triangle 85">
              <a:extLst>
                <a:ext uri="{FF2B5EF4-FFF2-40B4-BE49-F238E27FC236}">
                  <a16:creationId xmlns:a16="http://schemas.microsoft.com/office/drawing/2014/main" id="{F9850B7D-4526-6F2E-BAA3-9A9C85DC1F94}"/>
                </a:ext>
              </a:extLst>
            </p:cNvPr>
            <p:cNvSpPr/>
            <p:nvPr/>
          </p:nvSpPr>
          <p:spPr>
            <a:xfrm flipV="1">
              <a:off x="5477296" y="873294"/>
              <a:ext cx="369454" cy="154574"/>
            </a:xfrm>
            <a:prstGeom prst="triangle">
              <a:avLst/>
            </a:prstGeom>
            <a:solidFill>
              <a:srgbClr val="7BCDD6"/>
            </a:solidFill>
            <a:ln w="9525" cap="flat" cmpd="sng" algn="ctr">
              <a:noFill/>
              <a:prstDash val="solid"/>
            </a:ln>
            <a:effectLst/>
          </p:spPr>
          <p:txBody>
            <a:bodyPr rtlCol="0" anchor="ctr"/>
            <a:lstStyle/>
            <a:p>
              <a:pPr algn="ctr" defTabSz="505671">
                <a:defRPr/>
              </a:pPr>
              <a:endParaRPr lang="en-IN" sz="1858" kern="0">
                <a:solidFill>
                  <a:srgbClr val="FFFFFF"/>
                </a:solidFill>
                <a:latin typeface="Arial"/>
                <a:cs typeface="Arial" panose="020B0604020202020204" pitchFamily="34" charset="0"/>
              </a:endParaRPr>
            </a:p>
          </p:txBody>
        </p:sp>
      </p:grpSp>
      <p:cxnSp>
        <p:nvCxnSpPr>
          <p:cNvPr id="88" name="Straight Arrow Connector 87">
            <a:extLst>
              <a:ext uri="{FF2B5EF4-FFF2-40B4-BE49-F238E27FC236}">
                <a16:creationId xmlns:a16="http://schemas.microsoft.com/office/drawing/2014/main" id="{11F8479A-574E-8097-ACDB-671CBB6C6074}"/>
              </a:ext>
            </a:extLst>
          </p:cNvPr>
          <p:cNvCxnSpPr>
            <a:cxnSpLocks/>
          </p:cNvCxnSpPr>
          <p:nvPr/>
        </p:nvCxnSpPr>
        <p:spPr>
          <a:xfrm>
            <a:off x="9293252" y="-45209"/>
            <a:ext cx="0" cy="2251203"/>
          </a:xfrm>
          <a:prstGeom prst="straightConnector1">
            <a:avLst/>
          </a:prstGeom>
          <a:ln w="19050">
            <a:solidFill>
              <a:schemeClr val="bg2"/>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90" name="Picture 89">
            <a:extLst>
              <a:ext uri="{FF2B5EF4-FFF2-40B4-BE49-F238E27FC236}">
                <a16:creationId xmlns:a16="http://schemas.microsoft.com/office/drawing/2014/main" id="{A07BA25F-AE97-0666-CD23-7D5832DF5218}"/>
              </a:ext>
            </a:extLst>
          </p:cNvPr>
          <p:cNvPicPr>
            <a:picLocks noChangeAspect="1"/>
          </p:cNvPicPr>
          <p:nvPr/>
        </p:nvPicPr>
        <p:blipFill>
          <a:blip r:embed="rId27">
            <a:grayscl/>
          </a:blip>
          <a:stretch>
            <a:fillRect/>
          </a:stretch>
        </p:blipFill>
        <p:spPr>
          <a:xfrm>
            <a:off x="7053237" y="331549"/>
            <a:ext cx="374611" cy="231378"/>
          </a:xfrm>
          <a:prstGeom prst="rect">
            <a:avLst/>
          </a:prstGeom>
        </p:spPr>
      </p:pic>
      <p:pic>
        <p:nvPicPr>
          <p:cNvPr id="91" name="Picture 90">
            <a:extLst>
              <a:ext uri="{FF2B5EF4-FFF2-40B4-BE49-F238E27FC236}">
                <a16:creationId xmlns:a16="http://schemas.microsoft.com/office/drawing/2014/main" id="{ED93AA3F-3BF9-8F76-C33A-0DA81F3AEE33}"/>
              </a:ext>
            </a:extLst>
          </p:cNvPr>
          <p:cNvPicPr>
            <a:picLocks noChangeAspect="1"/>
          </p:cNvPicPr>
          <p:nvPr/>
        </p:nvPicPr>
        <p:blipFill>
          <a:blip r:embed="rId27">
            <a:grayscl/>
          </a:blip>
          <a:stretch>
            <a:fillRect/>
          </a:stretch>
        </p:blipFill>
        <p:spPr>
          <a:xfrm>
            <a:off x="9439879" y="342680"/>
            <a:ext cx="374611" cy="231378"/>
          </a:xfrm>
          <a:prstGeom prst="rect">
            <a:avLst/>
          </a:prstGeom>
        </p:spPr>
      </p:pic>
      <p:pic>
        <p:nvPicPr>
          <p:cNvPr id="92" name="Picture 91">
            <a:extLst>
              <a:ext uri="{FF2B5EF4-FFF2-40B4-BE49-F238E27FC236}">
                <a16:creationId xmlns:a16="http://schemas.microsoft.com/office/drawing/2014/main" id="{99560006-ECC7-38CB-A37C-6D2D3D6B7421}"/>
              </a:ext>
            </a:extLst>
          </p:cNvPr>
          <p:cNvPicPr>
            <a:picLocks noChangeAspect="1"/>
          </p:cNvPicPr>
          <p:nvPr/>
        </p:nvPicPr>
        <p:blipFill>
          <a:blip r:embed="rId27">
            <a:grayscl/>
          </a:blip>
          <a:stretch>
            <a:fillRect/>
          </a:stretch>
        </p:blipFill>
        <p:spPr>
          <a:xfrm>
            <a:off x="11711871" y="331331"/>
            <a:ext cx="374611" cy="231378"/>
          </a:xfrm>
          <a:prstGeom prst="rect">
            <a:avLst/>
          </a:prstGeom>
        </p:spPr>
      </p:pic>
      <p:pic>
        <p:nvPicPr>
          <p:cNvPr id="12" name="Picture 11">
            <a:extLst>
              <a:ext uri="{FF2B5EF4-FFF2-40B4-BE49-F238E27FC236}">
                <a16:creationId xmlns:a16="http://schemas.microsoft.com/office/drawing/2014/main" id="{2BE2F2E4-F312-7B2C-A9D9-4D6014E41861}"/>
              </a:ext>
            </a:extLst>
          </p:cNvPr>
          <p:cNvPicPr>
            <a:picLocks noChangeAspect="1" noChangeArrowheads="1"/>
          </p:cNvPicPr>
          <p:nvPr/>
        </p:nvPicPr>
        <p:blipFill rotWithShape="1">
          <a:blip r:embed="rId28" cstate="hqprint">
            <a:extLst>
              <a:ext uri="{28A0092B-C50C-407E-A947-70E740481C1C}">
                <a14:useLocalDpi xmlns:a14="http://schemas.microsoft.com/office/drawing/2010/main" val="0"/>
              </a:ext>
            </a:extLst>
          </a:blip>
          <a:srcRect t="35445" b="34516"/>
          <a:stretch/>
        </p:blipFill>
        <p:spPr bwMode="auto">
          <a:xfrm>
            <a:off x="14557873" y="4112294"/>
            <a:ext cx="833010" cy="27450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F8C7F225-243D-6DDE-C21B-78B76D366D72}"/>
              </a:ext>
            </a:extLst>
          </p:cNvPr>
          <p:cNvPicPr>
            <a:picLocks noChangeAspect="1"/>
          </p:cNvPicPr>
          <p:nvPr/>
        </p:nvPicPr>
        <p:blipFill>
          <a:blip r:embed="rId29"/>
          <a:stretch>
            <a:fillRect/>
          </a:stretch>
        </p:blipFill>
        <p:spPr>
          <a:xfrm>
            <a:off x="14557135" y="5144861"/>
            <a:ext cx="853833" cy="240076"/>
          </a:xfrm>
          <a:prstGeom prst="rect">
            <a:avLst/>
          </a:prstGeom>
        </p:spPr>
      </p:pic>
      <p:pic>
        <p:nvPicPr>
          <p:cNvPr id="14" name="Picture 13">
            <a:extLst>
              <a:ext uri="{FF2B5EF4-FFF2-40B4-BE49-F238E27FC236}">
                <a16:creationId xmlns:a16="http://schemas.microsoft.com/office/drawing/2014/main" id="{732A95B0-37C3-DE42-B1CB-91B036755F6A}"/>
              </a:ext>
            </a:extLst>
          </p:cNvPr>
          <p:cNvPicPr>
            <a:picLocks noChangeAspect="1"/>
          </p:cNvPicPr>
          <p:nvPr/>
        </p:nvPicPr>
        <p:blipFill>
          <a:blip r:embed="rId30"/>
          <a:stretch>
            <a:fillRect/>
          </a:stretch>
        </p:blipFill>
        <p:spPr>
          <a:xfrm>
            <a:off x="14592544" y="5899291"/>
            <a:ext cx="833330" cy="243713"/>
          </a:xfrm>
          <a:prstGeom prst="rect">
            <a:avLst/>
          </a:prstGeom>
        </p:spPr>
      </p:pic>
      <p:sp>
        <p:nvSpPr>
          <p:cNvPr id="17" name="Footer Placeholder 3">
            <a:extLst>
              <a:ext uri="{FF2B5EF4-FFF2-40B4-BE49-F238E27FC236}">
                <a16:creationId xmlns:a16="http://schemas.microsoft.com/office/drawing/2014/main" id="{5B71A1A1-C52A-8811-AFA3-6E5DBCAB7B57}"/>
              </a:ext>
            </a:extLst>
          </p:cNvPr>
          <p:cNvSpPr txBox="1">
            <a:spLocks/>
          </p:cNvSpPr>
          <p:nvPr/>
        </p:nvSpPr>
        <p:spPr>
          <a:xfrm>
            <a:off x="1194856" y="6581048"/>
            <a:ext cx="1591856" cy="25298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930" dirty="0">
                <a:solidFill>
                  <a:srgbClr val="000048"/>
                </a:solidFill>
                <a:latin typeface="Arial" panose="020B0604020202020204"/>
              </a:rPr>
              <a:t>© 2025 Cognizant</a:t>
            </a:r>
          </a:p>
        </p:txBody>
      </p:sp>
      <p:sp>
        <p:nvSpPr>
          <p:cNvPr id="20" name="Slide Number Placeholder 4">
            <a:extLst>
              <a:ext uri="{FF2B5EF4-FFF2-40B4-BE49-F238E27FC236}">
                <a16:creationId xmlns:a16="http://schemas.microsoft.com/office/drawing/2014/main" id="{670B3025-2084-F29D-DB1F-31466BC835FD}"/>
              </a:ext>
            </a:extLst>
          </p:cNvPr>
          <p:cNvSpPr txBox="1">
            <a:spLocks/>
          </p:cNvSpPr>
          <p:nvPr/>
        </p:nvSpPr>
        <p:spPr>
          <a:xfrm>
            <a:off x="901382" y="6581048"/>
            <a:ext cx="467784" cy="25342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53E075B-3175-45CF-B3C7-FEDF3F5961E3}" type="slidenum">
              <a:rPr lang="en-US" sz="930">
                <a:solidFill>
                  <a:srgbClr val="000048"/>
                </a:solidFill>
                <a:latin typeface="Arial" panose="020B0604020202020204"/>
              </a:rPr>
              <a:pPr>
                <a:defRPr/>
              </a:pPr>
              <a:t>1</a:t>
            </a:fld>
            <a:endParaRPr lang="en-US" sz="930" dirty="0">
              <a:solidFill>
                <a:srgbClr val="000048"/>
              </a:solidFill>
              <a:latin typeface="Arial" panose="020B0604020202020204"/>
            </a:endParaRPr>
          </a:p>
        </p:txBody>
      </p:sp>
    </p:spTree>
    <p:extLst>
      <p:ext uri="{BB962C8B-B14F-4D97-AF65-F5344CB8AC3E}">
        <p14:creationId xmlns:p14="http://schemas.microsoft.com/office/powerpoint/2010/main" val="1872187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_SLIDE_TYPE" val="6"/>
</p:tagLst>
</file>

<file path=ppt/theme/theme1.xml><?xml version="1.0" encoding="utf-8"?>
<a:theme xmlns:a="http://schemas.openxmlformats.org/drawingml/2006/main" name="Cognizant_2024">
  <a:themeElements>
    <a:clrScheme name="Cognizant v2">
      <a:dk1>
        <a:srgbClr val="000048"/>
      </a:dk1>
      <a:lt1>
        <a:srgbClr val="FFFFFF"/>
      </a:lt1>
      <a:dk2>
        <a:srgbClr val="000048"/>
      </a:dk2>
      <a:lt2>
        <a:srgbClr val="FFFFFF"/>
      </a:lt2>
      <a:accent1>
        <a:srgbClr val="000048"/>
      </a:accent1>
      <a:accent2>
        <a:srgbClr val="2F78C4"/>
      </a:accent2>
      <a:accent3>
        <a:srgbClr val="92BBE6"/>
      </a:accent3>
      <a:accent4>
        <a:srgbClr val="05819B"/>
      </a:accent4>
      <a:accent5>
        <a:srgbClr val="2E308E"/>
      </a:accent5>
      <a:accent6>
        <a:srgbClr val="D0D0CE"/>
      </a:accent6>
      <a:hlink>
        <a:srgbClr val="2F78C4"/>
      </a:hlink>
      <a:folHlink>
        <a:srgbClr val="92BBE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15000"/>
          </a:schemeClr>
        </a:lnRef>
        <a:fillRef idx="1">
          <a:schemeClr val="accent1"/>
        </a:fillRef>
        <a:effectRef idx="0">
          <a:schemeClr val="accent1"/>
        </a:effectRef>
        <a:fontRef idx="minor">
          <a:schemeClr val="lt1"/>
        </a:fontRef>
      </a:style>
    </a:spDef>
    <a:lnDef>
      <a:spPr>
        <a:ln w="12700">
          <a:solidFill>
            <a:schemeClr val="accent1"/>
          </a:solidFill>
        </a:ln>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0" rIns="0" bIns="0" rtlCol="0">
        <a:noAutofit/>
      </a:bodyPr>
      <a:lstStyle>
        <a:defPPr algn="l">
          <a:lnSpc>
            <a:spcPct val="110000"/>
          </a:lnSpc>
          <a:spcBef>
            <a:spcPts val="600"/>
          </a:spcBef>
          <a:spcAft>
            <a:spcPts val="0"/>
          </a:spcAft>
          <a:defRPr dirty="0" err="1" smtClean="0"/>
        </a:defPPr>
      </a:lstStyle>
    </a:txDef>
  </a:objectDefaults>
  <a:extraClrSchemeLst/>
  <a:custClrLst>
    <a:custClr name="Green">
      <a:srgbClr val="2DB81F"/>
    </a:custClr>
    <a:custClr name="Yellow">
      <a:srgbClr val="E9C71D"/>
    </a:custClr>
    <a:custClr name="Red">
      <a:srgbClr val="B81F2D"/>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Midnight blue 80%">
      <a:srgbClr val="373771"/>
    </a:custClr>
    <a:custClr name="Midnight blue 80%">
      <a:srgbClr val="373771"/>
    </a:custClr>
    <a:custClr name="Dark blue 80%">
      <a:srgbClr val="5B94D1"/>
    </a:custClr>
    <a:custClr name="Light blue 80%">
      <a:srgbClr val="A9C9EC"/>
    </a:custClr>
    <a:custClr name="Darker teal 80%">
      <a:srgbClr val="4C9AB0"/>
    </a:custClr>
    <a:custClr name="Dark plum 80%">
      <a:srgbClr val="5859A6"/>
    </a:custClr>
    <a:custClr name="Light gray 80%">
      <a:srgbClr val="D9D9D8"/>
    </a:custClr>
    <a:custClr name="Dark plum">
      <a:srgbClr val="2E308E"/>
    </a:custClr>
    <a:custClr name="Dark blue">
      <a:srgbClr val="2F78C4"/>
    </a:custClr>
    <a:custClr name="Dark teal">
      <a:srgbClr val="05819B"/>
    </a:custClr>
    <a:custClr name="Midnight blue 60%">
      <a:srgbClr val="666692"/>
    </a:custClr>
    <a:custClr name="Midnight blue 60%">
      <a:srgbClr val="666692"/>
    </a:custClr>
    <a:custClr name="Dark blue 60%">
      <a:srgbClr val="86AEDD"/>
    </a:custClr>
    <a:custClr name="Light blue 60%">
      <a:srgbClr val="BFD6F1"/>
    </a:custClr>
    <a:custClr name="Darker teal 60%">
      <a:srgbClr val="7BB4C3"/>
    </a:custClr>
    <a:custClr name="Dark plum 60%">
      <a:srgbClr val="8283BC"/>
    </a:custClr>
    <a:custClr name="Light gray 60%">
      <a:srgbClr val="E3E3E2"/>
    </a:custClr>
    <a:custClr name="Medium plum">
      <a:srgbClr val="7373D8"/>
    </a:custClr>
    <a:custClr name="Medium blue">
      <a:srgbClr val="6AA2DC"/>
    </a:custClr>
    <a:custClr name="Medium teal">
      <a:srgbClr val="06C7CC"/>
    </a:custClr>
    <a:custClr name="Midnight blue 40%">
      <a:srgbClr val="9999B8"/>
    </a:custClr>
    <a:custClr name="Midnight blue 40%">
      <a:srgbClr val="9999B8"/>
    </a:custClr>
    <a:custClr name="Dark blue 40%">
      <a:srgbClr val="AFC9E8"/>
    </a:custClr>
    <a:custClr name="Light blue 40%">
      <a:srgbClr val="D3E5F5"/>
    </a:custClr>
    <a:custClr name="Darker teal 40%">
      <a:srgbClr val="A9CDD8"/>
    </a:custClr>
    <a:custClr name="Dark plum 40%">
      <a:srgbClr val="ABACD3"/>
    </a:custClr>
    <a:custClr name="Light gray 40%">
      <a:srgbClr val="ECECEB"/>
    </a:custClr>
    <a:custClr name="Light plum">
      <a:srgbClr val="85A0F9"/>
    </a:custClr>
    <a:custClr name="Light blue">
      <a:srgbClr val="92BBE6"/>
    </a:custClr>
    <a:custClr name="Light teal">
      <a:srgbClr val="26EFE9"/>
    </a:custClr>
    <a:custClr name="Midnight blue 20%">
      <a:srgbClr val="CCCCDB"/>
    </a:custClr>
    <a:custClr name="Midnight blue 20%">
      <a:srgbClr val="CCCCDB"/>
    </a:custClr>
    <a:custClr name="Dark blue 20%">
      <a:srgbClr val="D7E5F4"/>
    </a:custClr>
    <a:custClr name="Light blue 20%">
      <a:srgbClr val="EAF2FA"/>
    </a:custClr>
    <a:custClr name="Darker teal 20%">
      <a:srgbClr val="D4E7EB"/>
    </a:custClr>
    <a:custClr name="Dark plum 20%">
      <a:srgbClr val="D5D6E9"/>
    </a:custClr>
    <a:custClr name="Light gray 20%">
      <a:srgbClr val="F6F6F5"/>
    </a:custClr>
  </a:custClrLst>
  <a:extLst>
    <a:ext uri="{05A4C25C-085E-4340-85A3-A5531E510DB2}">
      <thm15:themeFamily xmlns:thm15="http://schemas.microsoft.com/office/thememl/2012/main" name="2_Cognizant_2024" id="{4DB496B1-E6EF-4CBE-9AD1-A2CF8C63C2B7}" vid="{BB4BE9A0-A680-4A25-9195-1AF5CFB8503C}"/>
    </a:ext>
  </a:extLst>
</a:theme>
</file>

<file path=ppt/theme/theme2.xml><?xml version="1.0" encoding="utf-8"?>
<a:theme xmlns:a="http://schemas.openxmlformats.org/drawingml/2006/main" name="Office Theme">
  <a:themeElements>
    <a:clrScheme name="Cognizant_2024">
      <a:dk1>
        <a:srgbClr val="000048"/>
      </a:dk1>
      <a:lt1>
        <a:srgbClr val="FFFFFF"/>
      </a:lt1>
      <a:dk2>
        <a:srgbClr val="000048"/>
      </a:dk2>
      <a:lt2>
        <a:srgbClr val="FFFFFF"/>
      </a:lt2>
      <a:accent1>
        <a:srgbClr val="000048"/>
      </a:accent1>
      <a:accent2>
        <a:srgbClr val="2F78C4"/>
      </a:accent2>
      <a:accent3>
        <a:srgbClr val="92BBE6"/>
      </a:accent3>
      <a:accent4>
        <a:srgbClr val="05819B"/>
      </a:accent4>
      <a:accent5>
        <a:srgbClr val="2E308E"/>
      </a:accent5>
      <a:accent6>
        <a:srgbClr val="D0D0CE"/>
      </a:accent6>
      <a:hlink>
        <a:srgbClr val="2F78C4"/>
      </a:hlink>
      <a:folHlink>
        <a:srgbClr val="92BBE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custClrLst>
    <a:custClr name="Green">
      <a:srgbClr val="2DB81F"/>
    </a:custClr>
    <a:custClr name="Yellow">
      <a:srgbClr val="E9C71D"/>
    </a:custClr>
    <a:custClr name="Red">
      <a:srgbClr val="B81F2D"/>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Midnight blue 80%">
      <a:srgbClr val="373771"/>
    </a:custClr>
    <a:custClr name="Midnight blue 80%">
      <a:srgbClr val="373771"/>
    </a:custClr>
    <a:custClr name="Dark blue 80%">
      <a:srgbClr val="5B94D1"/>
    </a:custClr>
    <a:custClr name="Light blue 80%">
      <a:srgbClr val="A9C9EC"/>
    </a:custClr>
    <a:custClr name="Darker teal 80%">
      <a:srgbClr val="4C9AB0"/>
    </a:custClr>
    <a:custClr name="Dark plum 80%">
      <a:srgbClr val="5859A6"/>
    </a:custClr>
    <a:custClr name="Light gray 80%">
      <a:srgbClr val="D9D9D8"/>
    </a:custClr>
    <a:custClr name="Dark plum">
      <a:srgbClr val="2E308E"/>
    </a:custClr>
    <a:custClr name="Dark blue">
      <a:srgbClr val="2F78C4"/>
    </a:custClr>
    <a:custClr name="Dark teal">
      <a:srgbClr val="05819B"/>
    </a:custClr>
    <a:custClr name="Midnight blue 60%">
      <a:srgbClr val="666692"/>
    </a:custClr>
    <a:custClr name="Midnight blue 60%">
      <a:srgbClr val="666692"/>
    </a:custClr>
    <a:custClr name="Dark blue 60%">
      <a:srgbClr val="86AEDD"/>
    </a:custClr>
    <a:custClr name="Light blue 60%">
      <a:srgbClr val="BFD6F1"/>
    </a:custClr>
    <a:custClr name="Darker teal 60%">
      <a:srgbClr val="7BB4C3"/>
    </a:custClr>
    <a:custClr name="Dark plum 60%">
      <a:srgbClr val="8283BC"/>
    </a:custClr>
    <a:custClr name="Light gray 60%">
      <a:srgbClr val="E3E3E2"/>
    </a:custClr>
    <a:custClr name="Medium plum">
      <a:srgbClr val="7373D8"/>
    </a:custClr>
    <a:custClr name="Medium blue">
      <a:srgbClr val="6AA2DC"/>
    </a:custClr>
    <a:custClr name="Medium teal">
      <a:srgbClr val="06C7CC"/>
    </a:custClr>
    <a:custClr name="Midnight blue 40%">
      <a:srgbClr val="9999B8"/>
    </a:custClr>
    <a:custClr name="Midnight blue 40%">
      <a:srgbClr val="9999B8"/>
    </a:custClr>
    <a:custClr name="Dark blue 40%">
      <a:srgbClr val="AFC9E8"/>
    </a:custClr>
    <a:custClr name="Light blue 40%">
      <a:srgbClr val="D3E5F5"/>
    </a:custClr>
    <a:custClr name="Darker teal 40%">
      <a:srgbClr val="A9CDD8"/>
    </a:custClr>
    <a:custClr name="Dark plum 40%">
      <a:srgbClr val="ABACD3"/>
    </a:custClr>
    <a:custClr name="Light gray 40%">
      <a:srgbClr val="ECECEB"/>
    </a:custClr>
    <a:custClr name="Light plum">
      <a:srgbClr val="85A0F9"/>
    </a:custClr>
    <a:custClr name="Light blue">
      <a:srgbClr val="92BBE6"/>
    </a:custClr>
    <a:custClr name="Light teal">
      <a:srgbClr val="26EFE9"/>
    </a:custClr>
    <a:custClr name="Midnight blue 20%">
      <a:srgbClr val="CCCCDB"/>
    </a:custClr>
    <a:custClr name="Midnight blue 20%">
      <a:srgbClr val="CCCCDB"/>
    </a:custClr>
    <a:custClr name="Dark blue 20%">
      <a:srgbClr val="D7E5F4"/>
    </a:custClr>
    <a:custClr name="Light blue 20%">
      <a:srgbClr val="EAF2FA"/>
    </a:custClr>
    <a:custClr name="Darker teal 20%">
      <a:srgbClr val="D4E7EB"/>
    </a:custClr>
    <a:custClr name="Dark plum 20%">
      <a:srgbClr val="D5D6E9"/>
    </a:custClr>
    <a:custClr name="Light gray 20%">
      <a:srgbClr val="F6F6F5"/>
    </a:custClr>
  </a:custClr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Cognizant_2024">
      <a:dk1>
        <a:srgbClr val="000048"/>
      </a:dk1>
      <a:lt1>
        <a:srgbClr val="FFFFFF"/>
      </a:lt1>
      <a:dk2>
        <a:srgbClr val="000048"/>
      </a:dk2>
      <a:lt2>
        <a:srgbClr val="FFFFFF"/>
      </a:lt2>
      <a:accent1>
        <a:srgbClr val="000048"/>
      </a:accent1>
      <a:accent2>
        <a:srgbClr val="2F78C4"/>
      </a:accent2>
      <a:accent3>
        <a:srgbClr val="92BBE6"/>
      </a:accent3>
      <a:accent4>
        <a:srgbClr val="05819B"/>
      </a:accent4>
      <a:accent5>
        <a:srgbClr val="2E308E"/>
      </a:accent5>
      <a:accent6>
        <a:srgbClr val="D0D0CE"/>
      </a:accent6>
      <a:hlink>
        <a:srgbClr val="2F78C4"/>
      </a:hlink>
      <a:folHlink>
        <a:srgbClr val="92BBE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custClrLst>
    <a:custClr name="Green">
      <a:srgbClr val="2DB81F"/>
    </a:custClr>
    <a:custClr name="Yellow">
      <a:srgbClr val="E9C71D"/>
    </a:custClr>
    <a:custClr name="Red">
      <a:srgbClr val="B81F2D"/>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Midnight blue 80%">
      <a:srgbClr val="373771"/>
    </a:custClr>
    <a:custClr name="Midnight blue 80%">
      <a:srgbClr val="373771"/>
    </a:custClr>
    <a:custClr name="Dark blue 80%">
      <a:srgbClr val="5B94D1"/>
    </a:custClr>
    <a:custClr name="Light blue 80%">
      <a:srgbClr val="A9C9EC"/>
    </a:custClr>
    <a:custClr name="Darker teal 80%">
      <a:srgbClr val="4C9AB0"/>
    </a:custClr>
    <a:custClr name="Dark plum 80%">
      <a:srgbClr val="5859A6"/>
    </a:custClr>
    <a:custClr name="Light gray 80%">
      <a:srgbClr val="D9D9D8"/>
    </a:custClr>
    <a:custClr name="Dark plum">
      <a:srgbClr val="2E308E"/>
    </a:custClr>
    <a:custClr name="Dark blue">
      <a:srgbClr val="2F78C4"/>
    </a:custClr>
    <a:custClr name="Dark teal">
      <a:srgbClr val="05819B"/>
    </a:custClr>
    <a:custClr name="Midnight blue 60%">
      <a:srgbClr val="666692"/>
    </a:custClr>
    <a:custClr name="Midnight blue 60%">
      <a:srgbClr val="666692"/>
    </a:custClr>
    <a:custClr name="Dark blue 60%">
      <a:srgbClr val="86AEDD"/>
    </a:custClr>
    <a:custClr name="Light blue 60%">
      <a:srgbClr val="BFD6F1"/>
    </a:custClr>
    <a:custClr name="Darker teal 60%">
      <a:srgbClr val="7BB4C3"/>
    </a:custClr>
    <a:custClr name="Dark plum 60%">
      <a:srgbClr val="8283BC"/>
    </a:custClr>
    <a:custClr name="Light gray 60%">
      <a:srgbClr val="E3E3E2"/>
    </a:custClr>
    <a:custClr name="Medium plum">
      <a:srgbClr val="7373D8"/>
    </a:custClr>
    <a:custClr name="Medium blue">
      <a:srgbClr val="6AA2DC"/>
    </a:custClr>
    <a:custClr name="Medium teal">
      <a:srgbClr val="06C7CC"/>
    </a:custClr>
    <a:custClr name="Midnight blue 40%">
      <a:srgbClr val="9999B8"/>
    </a:custClr>
    <a:custClr name="Midnight blue 40%">
      <a:srgbClr val="9999B8"/>
    </a:custClr>
    <a:custClr name="Dark blue 40%">
      <a:srgbClr val="AFC9E8"/>
    </a:custClr>
    <a:custClr name="Light blue 40%">
      <a:srgbClr val="D3E5F5"/>
    </a:custClr>
    <a:custClr name="Darker teal 40%">
      <a:srgbClr val="A9CDD8"/>
    </a:custClr>
    <a:custClr name="Dark plum 40%">
      <a:srgbClr val="ABACD3"/>
    </a:custClr>
    <a:custClr name="Light gray 40%">
      <a:srgbClr val="ECECEB"/>
    </a:custClr>
    <a:custClr name="Light plum">
      <a:srgbClr val="85A0F9"/>
    </a:custClr>
    <a:custClr name="Light blue">
      <a:srgbClr val="92BBE6"/>
    </a:custClr>
    <a:custClr name="Light teal">
      <a:srgbClr val="26EFE9"/>
    </a:custClr>
    <a:custClr name="Midnight blue 20%">
      <a:srgbClr val="CCCCDB"/>
    </a:custClr>
    <a:custClr name="Midnight blue 20%">
      <a:srgbClr val="CCCCDB"/>
    </a:custClr>
    <a:custClr name="Dark blue 20%">
      <a:srgbClr val="D7E5F4"/>
    </a:custClr>
    <a:custClr name="Light blue 20%">
      <a:srgbClr val="EAF2FA"/>
    </a:custClr>
    <a:custClr name="Darker teal 20%">
      <a:srgbClr val="D4E7EB"/>
    </a:custClr>
    <a:custClr name="Dark plum 20%">
      <a:srgbClr val="D5D6E9"/>
    </a:custClr>
    <a:custClr name="Light gray 20%">
      <a:srgbClr val="F6F6F5"/>
    </a:custClr>
  </a:custClr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D0AD2383-F69B-DD48-B17A-5BA153F117E0}">
  <we:reference id="1f4df590-35fc-4b16-a239-39709f9d8a74" version="1.0.0.1" store="EXCatalog" storeType="EXCatalog"/>
  <we:alternateReferences>
    <we:reference id="WA104381063" version="1.0.0.1" store="en-US"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LengthInSeconds xmlns="fbe430c1-83a1-4407-a93f-d2144dec552c" xsi:nil="true"/>
    <SharedWithUsers xmlns="da2a811a-61f7-41d9-a96a-3fe58d3117da">
      <UserInfo>
        <DisplayName>Kelly, Jennifer (Contractor)</DisplayName>
        <AccountId>533</AccountId>
        <AccountType/>
      </UserInfo>
    </SharedWithUsers>
    <TaxCatchAll xmlns="da2a811a-61f7-41d9-a96a-3fe58d3117da" xsi:nil="true"/>
    <lcf76f155ced4ddcb4097134ff3c332f xmlns="fbe430c1-83a1-4407-a93f-d2144dec552c">
      <Terms xmlns="http://schemas.microsoft.com/office/infopath/2007/PartnerControls"/>
    </lcf76f155ced4ddcb4097134ff3c332f>
    <d0343b0fd7614bfd8975041064cafcd0 xmlns="fbe430c1-83a1-4407-a93f-d2144dec552c">
      <Terms xmlns="http://schemas.microsoft.com/office/infopath/2007/PartnerControls"/>
    </d0343b0fd7614bfd8975041064cafcd0>
    <_Flow_SignoffStatus xmlns="fbe430c1-83a1-4407-a93f-d2144dec552c" xsi:nil="true"/>
    <m2cdf977224e4362b023ebe2f5fb54ce xmlns="fbe430c1-83a1-4407-a93f-d2144dec552c">
      <Terms xmlns="http://schemas.microsoft.com/office/infopath/2007/PartnerControls"/>
    </m2cdf977224e4362b023ebe2f5fb54ce>
    <n446a6503387411fbfe4842fcfb02d4c xmlns="fbe430c1-83a1-4407-a93f-d2144dec552c">
      <Terms xmlns="http://schemas.microsoft.com/office/infopath/2007/PartnerControls"/>
    </n446a6503387411fbfe4842fcfb02d4c>
    <PermissionSet xmlns="fbe430c1-83a1-4407-a93f-d2144dec552c">1</PermissionSet>
    <Views xmlns="fbe430c1-83a1-4407-a93f-d2144dec552c" xsi:nil="true"/>
    <Category1 xmlns="fbe430c1-83a1-4407-a93f-d2144dec552c"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06F2FB6F0C0F643874E7A21317CEB83" ma:contentTypeVersion="26" ma:contentTypeDescription="Create a new document." ma:contentTypeScope="" ma:versionID="ef2e771a98e1fed32a5e07647f03a9c5">
  <xsd:schema xmlns:xsd="http://www.w3.org/2001/XMLSchema" xmlns:xs="http://www.w3.org/2001/XMLSchema" xmlns:p="http://schemas.microsoft.com/office/2006/metadata/properties" xmlns:ns2="fbe430c1-83a1-4407-a93f-d2144dec552c" xmlns:ns3="da2a811a-61f7-41d9-a96a-3fe58d3117da" targetNamespace="http://schemas.microsoft.com/office/2006/metadata/properties" ma:root="true" ma:fieldsID="f9148e8e41307af2ce98e6d6b4abac6c" ns2:_="" ns3:_="">
    <xsd:import namespace="fbe430c1-83a1-4407-a93f-d2144dec552c"/>
    <xsd:import namespace="da2a811a-61f7-41d9-a96a-3fe58d3117da"/>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Category1" minOccurs="0"/>
                <xsd:element ref="ns2:MediaLengthInSeconds" minOccurs="0"/>
                <xsd:element ref="ns2:PermissionSet" minOccurs="0"/>
                <xsd:element ref="ns2:_Flow_SignoffStatus" minOccurs="0"/>
                <xsd:element ref="ns2:MediaServiceObjectDetectorVersions" minOccurs="0"/>
                <xsd:element ref="ns2:MediaServiceSearchProperties" minOccurs="0"/>
                <xsd:element ref="ns2:MediaServiceLocation" minOccurs="0"/>
                <xsd:element ref="ns2:m2cdf977224e4362b023ebe2f5fb54ce" minOccurs="0"/>
                <xsd:element ref="ns2:n446a6503387411fbfe4842fcfb02d4c" minOccurs="0"/>
                <xsd:element ref="ns2:d0343b0fd7614bfd8975041064cafcd0" minOccurs="0"/>
                <xsd:element ref="ns2:View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be430c1-83a1-4407-a93f-d2144dec552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63b7d1d5-7262-4eb7-85df-493a730aa646"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Category1" ma:index="19" nillable="true" ma:displayName="Category 1" ma:format="Dropdown" ma:internalName="Category1">
      <xsd:simpleType>
        <xsd:restriction base="dms:Choice">
          <xsd:enumeration value="Global Policy"/>
          <xsd:enumeration value="Ethics and Compliance "/>
          <xsd:enumeration value="Code of Ethics"/>
          <xsd:enumeration value="Translation"/>
        </xsd:restriction>
      </xsd:simpleType>
    </xsd:element>
    <xsd:element name="MediaLengthInSeconds" ma:index="20" nillable="true" ma:displayName="MediaLengthInSeconds" ma:hidden="true" ma:internalName="MediaLengthInSeconds" ma:readOnly="true">
      <xsd:simpleType>
        <xsd:restriction base="dms:Unknown"/>
      </xsd:simpleType>
    </xsd:element>
    <xsd:element name="PermissionSet" ma:index="21" nillable="true" ma:displayName="PermissionSet" ma:hidden="true" ma:internalName="PermissionSet" ma:readOnly="false">
      <xsd:simpleType>
        <xsd:restriction base="dms:Text">
          <xsd:maxLength value="255"/>
        </xsd:restriction>
      </xsd:simpleType>
    </xsd:element>
    <xsd:element name="_Flow_SignoffStatus" ma:index="22" nillable="true" ma:displayName="Sign-off status" ma:internalName="Sign_x002d_off_x0020_status">
      <xsd:simpleType>
        <xsd:restriction base="dms:Text"/>
      </xsd:simple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element name="MediaServiceLocation" ma:index="25" nillable="true" ma:displayName="Location" ma:indexed="true" ma:internalName="MediaServiceLocation" ma:readOnly="true">
      <xsd:simpleType>
        <xsd:restriction base="dms:Text"/>
      </xsd:simpleType>
    </xsd:element>
    <xsd:element name="m2cdf977224e4362b023ebe2f5fb54ce" ma:index="27" nillable="true" ma:taxonomy="true" ma:internalName="m2cdf977224e4362b023ebe2f5fb54ce" ma:taxonomyFieldName="Topics" ma:displayName="Topics" ma:default="" ma:fieldId="{62cdf977-224e-4362-b023-ebe2f5fb54ce}" ma:taxonomyMulti="true" ma:sspId="63b7d1d5-7262-4eb7-85df-493a730aa646" ma:termSetId="bb61e467-d593-466a-994a-5e67bfb8b398" ma:anchorId="00000000-0000-0000-0000-000000000000" ma:open="false" ma:isKeyword="false">
      <xsd:complexType>
        <xsd:sequence>
          <xsd:element ref="pc:Terms" minOccurs="0" maxOccurs="1"/>
        </xsd:sequence>
      </xsd:complexType>
    </xsd:element>
    <xsd:element name="n446a6503387411fbfe4842fcfb02d4c" ma:index="29" nillable="true" ma:taxonomy="true" ma:internalName="n446a6503387411fbfe4842fcfb02d4c" ma:taxonomyFieldName="Business" ma:displayName="Business" ma:default="" ma:fieldId="{7446a650-3387-411f-bfe4-842fcfb02d4c}" ma:taxonomyMulti="true" ma:sspId="63b7d1d5-7262-4eb7-85df-493a730aa646" ma:termSetId="97fba6ab-a82f-4b05-8a87-5c06aa3b8c9a" ma:anchorId="00000000-0000-0000-0000-000000000000" ma:open="false" ma:isKeyword="false">
      <xsd:complexType>
        <xsd:sequence>
          <xsd:element ref="pc:Terms" minOccurs="0" maxOccurs="1"/>
        </xsd:sequence>
      </xsd:complexType>
    </xsd:element>
    <xsd:element name="d0343b0fd7614bfd8975041064cafcd0" ma:index="31" nillable="true" ma:taxonomy="true" ma:internalName="d0343b0fd7614bfd8975041064cafcd0" ma:taxonomyFieldName="Geography" ma:displayName="Geography" ma:default="" ma:fieldId="{d0343b0f-d761-4bfd-8975-041064cafcd0}" ma:taxonomyMulti="true" ma:sspId="63b7d1d5-7262-4eb7-85df-493a730aa646" ma:termSetId="57c2f89f-8209-4ff9-9cad-c95750170dde" ma:anchorId="00000000-0000-0000-0000-000000000000" ma:open="false" ma:isKeyword="false">
      <xsd:complexType>
        <xsd:sequence>
          <xsd:element ref="pc:Terms" minOccurs="0" maxOccurs="1"/>
        </xsd:sequence>
      </xsd:complexType>
    </xsd:element>
    <xsd:element name="Views" ma:index="32" nillable="true" ma:displayName="Views" ma:format="Dropdown" ma:internalName="Views" ma:percentage="FALS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da2a811a-61f7-41d9-a96a-3fe58d3117da"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daa6e134-06f1-4965-9f1c-4ca2ce1ac82e}" ma:internalName="TaxCatchAll" ma:showField="CatchAllData" ma:web="da2a811a-61f7-41d9-a96a-3fe58d3117d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1A8AA3F-21FE-43F5-B698-F205039046F2}">
  <ds:schemaRefs>
    <ds:schemaRef ds:uri="http://schemas.microsoft.com/office/2006/metadata/properties"/>
    <ds:schemaRef ds:uri="http://schemas.microsoft.com/office/infopath/2007/PartnerControls"/>
    <ds:schemaRef ds:uri="2f5cf1d1-81f3-4f99-b146-10f5cb39d018"/>
    <ds:schemaRef ds:uri="f19ac434-0534-4f9a-a699-79a38176a4c9"/>
    <ds:schemaRef ds:uri="3c35e321-f73a-4dae-ae38-a0459de24735"/>
    <ds:schemaRef ds:uri="fbe430c1-83a1-4407-a93f-d2144dec552c"/>
    <ds:schemaRef ds:uri="da2a811a-61f7-41d9-a96a-3fe58d3117da"/>
  </ds:schemaRefs>
</ds:datastoreItem>
</file>

<file path=customXml/itemProps2.xml><?xml version="1.0" encoding="utf-8"?>
<ds:datastoreItem xmlns:ds="http://schemas.openxmlformats.org/officeDocument/2006/customXml" ds:itemID="{D243DB6A-4E19-4081-AD3A-F26AB7851077}">
  <ds:schemaRefs>
    <ds:schemaRef ds:uri="http://schemas.microsoft.com/sharepoint/v3/contenttype/forms"/>
  </ds:schemaRefs>
</ds:datastoreItem>
</file>

<file path=customXml/itemProps3.xml><?xml version="1.0" encoding="utf-8"?>
<ds:datastoreItem xmlns:ds="http://schemas.openxmlformats.org/officeDocument/2006/customXml" ds:itemID="{38FC814B-ADFB-4A2E-9B29-F5184917744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be430c1-83a1-4407-a93f-d2144dec552c"/>
    <ds:schemaRef ds:uri="da2a811a-61f7-41d9-a96a-3fe58d3117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1285</TotalTime>
  <Words>55</Words>
  <Application>Microsoft Office PowerPoint</Application>
  <PresentationFormat>Custom</PresentationFormat>
  <Paragraphs>28</Paragraphs>
  <Slides>1</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vt:i4>
      </vt:variant>
    </vt:vector>
  </HeadingPairs>
  <TitlesOfParts>
    <vt:vector size="3" baseType="lpstr">
      <vt:lpstr>Arial</vt:lpstr>
      <vt:lpstr>Cognizant_2024</vt:lpstr>
      <vt:lpstr>Retail Value Chain -  NFT Overview</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Vengaivasal MohanKumar, Srinath (Cognizant)</dc:creator>
  <cp:keywords/>
  <dc:description/>
  <cp:lastModifiedBy>Vengaivasal MohanKumar, Srinath (Cognizant)</cp:lastModifiedBy>
  <cp:revision>88</cp:revision>
  <dcterms:created xsi:type="dcterms:W3CDTF">2024-03-20T19:25:52Z</dcterms:created>
  <dcterms:modified xsi:type="dcterms:W3CDTF">2025-07-29T11:48:07Z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Geography">
    <vt:lpwstr/>
  </property>
  <property fmtid="{D5CDD505-2E9C-101B-9397-08002B2CF9AE}" pid="3" name="Business">
    <vt:lpwstr/>
  </property>
  <property fmtid="{D5CDD505-2E9C-101B-9397-08002B2CF9AE}" pid="4" name="xd_ProgID">
    <vt:lpwstr/>
  </property>
  <property fmtid="{D5CDD505-2E9C-101B-9397-08002B2CF9AE}" pid="5" name="MediaServiceImageTags">
    <vt:lpwstr/>
  </property>
  <property fmtid="{D5CDD505-2E9C-101B-9397-08002B2CF9AE}" pid="6" name="ContentTypeId">
    <vt:lpwstr>0x010100E06F2FB6F0C0F643874E7A21317CEB83</vt:lpwstr>
  </property>
  <property fmtid="{D5CDD505-2E9C-101B-9397-08002B2CF9AE}" pid="7" name="ComplianceAssetId">
    <vt:lpwstr/>
  </property>
  <property fmtid="{D5CDD505-2E9C-101B-9397-08002B2CF9AE}" pid="8" name="TemplateUrl">
    <vt:lpwstr/>
  </property>
  <property fmtid="{D5CDD505-2E9C-101B-9397-08002B2CF9AE}" pid="9" name="_ExtendedDescription">
    <vt:lpwstr/>
  </property>
  <property fmtid="{D5CDD505-2E9C-101B-9397-08002B2CF9AE}" pid="10" name="TriggerFlowInfo">
    <vt:lpwstr/>
  </property>
  <property fmtid="{D5CDD505-2E9C-101B-9397-08002B2CF9AE}" pid="11" name="Topics">
    <vt:lpwstr/>
  </property>
  <property fmtid="{D5CDD505-2E9C-101B-9397-08002B2CF9AE}" pid="12" name="xd_Signature">
    <vt:bool>false</vt:bool>
  </property>
</Properties>
</file>