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2" r:id="rId7"/>
    <p:sldId id="265" r:id="rId8"/>
    <p:sldId id="266" r:id="rId9"/>
    <p:sldId id="267" r:id="rId10"/>
    <p:sldId id="271" r:id="rId11"/>
    <p:sldId id="268" r:id="rId12"/>
    <p:sldId id="270" r:id="rId13"/>
    <p:sldId id="269" r:id="rId14"/>
    <p:sldId id="272" r:id="rId15"/>
    <p:sldId id="273" r:id="rId16"/>
    <p:sldId id="275" r:id="rId17"/>
    <p:sldId id="277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na Baiju" userId="30a8af43f77fd507" providerId="LiveId" clId="{9851D963-CD5A-4790-991B-8CE53943D151}"/>
    <pc:docChg chg="undo custSel addSld delSld modSld sldOrd">
      <pc:chgData name="Meena Baiju" userId="30a8af43f77fd507" providerId="LiveId" clId="{9851D963-CD5A-4790-991B-8CE53943D151}" dt="2024-05-28T05:32:50.233" v="5229" actId="20577"/>
      <pc:docMkLst>
        <pc:docMk/>
      </pc:docMkLst>
      <pc:sldChg chg="modSp new mod">
        <pc:chgData name="Meena Baiju" userId="30a8af43f77fd507" providerId="LiveId" clId="{9851D963-CD5A-4790-991B-8CE53943D151}" dt="2024-05-22T02:42:07.035" v="316" actId="20577"/>
        <pc:sldMkLst>
          <pc:docMk/>
          <pc:sldMk cId="3172012518" sldId="256"/>
        </pc:sldMkLst>
        <pc:spChg chg="mod">
          <ac:chgData name="Meena Baiju" userId="30a8af43f77fd507" providerId="LiveId" clId="{9851D963-CD5A-4790-991B-8CE53943D151}" dt="2024-05-22T02:23:33.575" v="11" actId="20577"/>
          <ac:spMkLst>
            <pc:docMk/>
            <pc:sldMk cId="3172012518" sldId="256"/>
            <ac:spMk id="2" creationId="{37803DCC-1633-8C3F-251C-FF88AFB79813}"/>
          </ac:spMkLst>
        </pc:spChg>
        <pc:spChg chg="mod">
          <ac:chgData name="Meena Baiju" userId="30a8af43f77fd507" providerId="LiveId" clId="{9851D963-CD5A-4790-991B-8CE53943D151}" dt="2024-05-22T02:42:07.035" v="316" actId="20577"/>
          <ac:spMkLst>
            <pc:docMk/>
            <pc:sldMk cId="3172012518" sldId="256"/>
            <ac:spMk id="3" creationId="{5B0088F2-B2AA-3F03-5776-7682002B548F}"/>
          </ac:spMkLst>
        </pc:spChg>
      </pc:sldChg>
      <pc:sldChg chg="addSp delSp modSp add mod">
        <pc:chgData name="Meena Baiju" userId="30a8af43f77fd507" providerId="LiveId" clId="{9851D963-CD5A-4790-991B-8CE53943D151}" dt="2024-05-22T02:25:34.369" v="60" actId="22"/>
        <pc:sldMkLst>
          <pc:docMk/>
          <pc:sldMk cId="3080564370" sldId="257"/>
        </pc:sldMkLst>
        <pc:spChg chg="mod">
          <ac:chgData name="Meena Baiju" userId="30a8af43f77fd507" providerId="LiveId" clId="{9851D963-CD5A-4790-991B-8CE53943D151}" dt="2024-05-22T02:24:56.429" v="59"/>
          <ac:spMkLst>
            <pc:docMk/>
            <pc:sldMk cId="3080564370" sldId="257"/>
            <ac:spMk id="2" creationId="{37803DCC-1633-8C3F-251C-FF88AFB79813}"/>
          </ac:spMkLst>
        </pc:spChg>
        <pc:spChg chg="del">
          <ac:chgData name="Meena Baiju" userId="30a8af43f77fd507" providerId="LiveId" clId="{9851D963-CD5A-4790-991B-8CE53943D151}" dt="2024-05-22T02:25:34.369" v="60" actId="22"/>
          <ac:spMkLst>
            <pc:docMk/>
            <pc:sldMk cId="3080564370" sldId="257"/>
            <ac:spMk id="3" creationId="{5B0088F2-B2AA-3F03-5776-7682002B548F}"/>
          </ac:spMkLst>
        </pc:spChg>
        <pc:picChg chg="add mod ord">
          <ac:chgData name="Meena Baiju" userId="30a8af43f77fd507" providerId="LiveId" clId="{9851D963-CD5A-4790-991B-8CE53943D151}" dt="2024-05-22T02:25:34.369" v="60" actId="22"/>
          <ac:picMkLst>
            <pc:docMk/>
            <pc:sldMk cId="3080564370" sldId="257"/>
            <ac:picMk id="5" creationId="{2C4855A3-2077-6E63-7B8F-F0847D57BE0C}"/>
          </ac:picMkLst>
        </pc:picChg>
      </pc:sldChg>
      <pc:sldChg chg="addSp delSp modSp add mod">
        <pc:chgData name="Meena Baiju" userId="30a8af43f77fd507" providerId="LiveId" clId="{9851D963-CD5A-4790-991B-8CE53943D151}" dt="2024-05-22T02:24:54.470" v="58"/>
        <pc:sldMkLst>
          <pc:docMk/>
          <pc:sldMk cId="4083194900" sldId="258"/>
        </pc:sldMkLst>
        <pc:spChg chg="mod">
          <ac:chgData name="Meena Baiju" userId="30a8af43f77fd507" providerId="LiveId" clId="{9851D963-CD5A-4790-991B-8CE53943D151}" dt="2024-05-22T02:24:54.470" v="58"/>
          <ac:spMkLst>
            <pc:docMk/>
            <pc:sldMk cId="4083194900" sldId="258"/>
            <ac:spMk id="2" creationId="{37803DCC-1633-8C3F-251C-FF88AFB79813}"/>
          </ac:spMkLst>
        </pc:spChg>
        <pc:spChg chg="del mod">
          <ac:chgData name="Meena Baiju" userId="30a8af43f77fd507" providerId="LiveId" clId="{9851D963-CD5A-4790-991B-8CE53943D151}" dt="2024-05-22T02:24:48.965" v="57" actId="22"/>
          <ac:spMkLst>
            <pc:docMk/>
            <pc:sldMk cId="4083194900" sldId="258"/>
            <ac:spMk id="3" creationId="{5B0088F2-B2AA-3F03-5776-7682002B548F}"/>
          </ac:spMkLst>
        </pc:spChg>
        <pc:picChg chg="add mod ord">
          <ac:chgData name="Meena Baiju" userId="30a8af43f77fd507" providerId="LiveId" clId="{9851D963-CD5A-4790-991B-8CE53943D151}" dt="2024-05-22T02:24:48.965" v="57" actId="22"/>
          <ac:picMkLst>
            <pc:docMk/>
            <pc:sldMk cId="4083194900" sldId="258"/>
            <ac:picMk id="5" creationId="{B9B2F390-4299-8ACE-A4C4-1362EF642DD2}"/>
          </ac:picMkLst>
        </pc:picChg>
      </pc:sldChg>
      <pc:sldChg chg="modSp add del mod">
        <pc:chgData name="Meena Baiju" userId="30a8af43f77fd507" providerId="LiveId" clId="{9851D963-CD5A-4790-991B-8CE53943D151}" dt="2024-05-26T19:10:21.533" v="2682" actId="2696"/>
        <pc:sldMkLst>
          <pc:docMk/>
          <pc:sldMk cId="1176759102" sldId="259"/>
        </pc:sldMkLst>
        <pc:spChg chg="mod">
          <ac:chgData name="Meena Baiju" userId="30a8af43f77fd507" providerId="LiveId" clId="{9851D963-CD5A-4790-991B-8CE53943D151}" dt="2024-05-22T02:51:16.043" v="434"/>
          <ac:spMkLst>
            <pc:docMk/>
            <pc:sldMk cId="1176759102" sldId="259"/>
            <ac:spMk id="2" creationId="{37803DCC-1633-8C3F-251C-FF88AFB79813}"/>
          </ac:spMkLst>
        </pc:spChg>
        <pc:spChg chg="mod">
          <ac:chgData name="Meena Baiju" userId="30a8af43f77fd507" providerId="LiveId" clId="{9851D963-CD5A-4790-991B-8CE53943D151}" dt="2024-05-22T03:03:37.756" v="740" actId="20577"/>
          <ac:spMkLst>
            <pc:docMk/>
            <pc:sldMk cId="1176759102" sldId="259"/>
            <ac:spMk id="3" creationId="{5B0088F2-B2AA-3F03-5776-7682002B548F}"/>
          </ac:spMkLst>
        </pc:spChg>
      </pc:sldChg>
      <pc:sldChg chg="modSp add del mod replId">
        <pc:chgData name="Meena Baiju" userId="30a8af43f77fd507" providerId="LiveId" clId="{9851D963-CD5A-4790-991B-8CE53943D151}" dt="2024-05-26T19:10:21.533" v="2682" actId="2696"/>
        <pc:sldMkLst>
          <pc:docMk/>
          <pc:sldMk cId="3904230685" sldId="260"/>
        </pc:sldMkLst>
        <pc:spChg chg="mod">
          <ac:chgData name="Meena Baiju" userId="30a8af43f77fd507" providerId="LiveId" clId="{9851D963-CD5A-4790-991B-8CE53943D151}" dt="2024-05-22T02:51:20.115" v="435"/>
          <ac:spMkLst>
            <pc:docMk/>
            <pc:sldMk cId="3904230685" sldId="260"/>
            <ac:spMk id="2" creationId="{37803DCC-1633-8C3F-251C-FF88AFB79813}"/>
          </ac:spMkLst>
        </pc:spChg>
        <pc:spChg chg="mod">
          <ac:chgData name="Meena Baiju" userId="30a8af43f77fd507" providerId="LiveId" clId="{9851D963-CD5A-4790-991B-8CE53943D151}" dt="2024-05-22T03:18:32.429" v="969"/>
          <ac:spMkLst>
            <pc:docMk/>
            <pc:sldMk cId="3904230685" sldId="260"/>
            <ac:spMk id="3" creationId="{5B0088F2-B2AA-3F03-5776-7682002B548F}"/>
          </ac:spMkLst>
        </pc:spChg>
      </pc:sldChg>
      <pc:sldChg chg="modSp add del mod replId">
        <pc:chgData name="Meena Baiju" userId="30a8af43f77fd507" providerId="LiveId" clId="{9851D963-CD5A-4790-991B-8CE53943D151}" dt="2024-05-26T19:10:21.533" v="2682" actId="2696"/>
        <pc:sldMkLst>
          <pc:docMk/>
          <pc:sldMk cId="2580032028" sldId="261"/>
        </pc:sldMkLst>
        <pc:spChg chg="mod">
          <ac:chgData name="Meena Baiju" userId="30a8af43f77fd507" providerId="LiveId" clId="{9851D963-CD5A-4790-991B-8CE53943D151}" dt="2024-05-22T03:18:38.867" v="970"/>
          <ac:spMkLst>
            <pc:docMk/>
            <pc:sldMk cId="2580032028" sldId="261"/>
            <ac:spMk id="2" creationId="{37803DCC-1633-8C3F-251C-FF88AFB79813}"/>
          </ac:spMkLst>
        </pc:spChg>
        <pc:spChg chg="mod">
          <ac:chgData name="Meena Baiju" userId="30a8af43f77fd507" providerId="LiveId" clId="{9851D963-CD5A-4790-991B-8CE53943D151}" dt="2024-05-22T03:25:11.006" v="1221" actId="27636"/>
          <ac:spMkLst>
            <pc:docMk/>
            <pc:sldMk cId="2580032028" sldId="261"/>
            <ac:spMk id="3" creationId="{5B0088F2-B2AA-3F03-5776-7682002B548F}"/>
          </ac:spMkLst>
        </pc:spChg>
      </pc:sldChg>
      <pc:sldChg chg="modSp add mod ord">
        <pc:chgData name="Meena Baiju" userId="30a8af43f77fd507" providerId="LiveId" clId="{9851D963-CD5A-4790-991B-8CE53943D151}" dt="2024-05-26T20:00:22.468" v="3504" actId="20577"/>
        <pc:sldMkLst>
          <pc:docMk/>
          <pc:sldMk cId="43030227" sldId="262"/>
        </pc:sldMkLst>
        <pc:spChg chg="mod">
          <ac:chgData name="Meena Baiju" userId="30a8af43f77fd507" providerId="LiveId" clId="{9851D963-CD5A-4790-991B-8CE53943D151}" dt="2024-05-22T02:46:48.434" v="331" actId="20577"/>
          <ac:spMkLst>
            <pc:docMk/>
            <pc:sldMk cId="43030227" sldId="262"/>
            <ac:spMk id="2" creationId="{37803DCC-1633-8C3F-251C-FF88AFB79813}"/>
          </ac:spMkLst>
        </pc:spChg>
        <pc:spChg chg="mod">
          <ac:chgData name="Meena Baiju" userId="30a8af43f77fd507" providerId="LiveId" clId="{9851D963-CD5A-4790-991B-8CE53943D151}" dt="2024-05-26T20:00:22.468" v="3504" actId="20577"/>
          <ac:spMkLst>
            <pc:docMk/>
            <pc:sldMk cId="43030227" sldId="262"/>
            <ac:spMk id="3" creationId="{5B0088F2-B2AA-3F03-5776-7682002B548F}"/>
          </ac:spMkLst>
        </pc:spChg>
      </pc:sldChg>
      <pc:sldChg chg="modSp new mod ord">
        <pc:chgData name="Meena Baiju" userId="30a8af43f77fd507" providerId="LiveId" clId="{9851D963-CD5A-4790-991B-8CE53943D151}" dt="2024-05-27T17:25:20.880" v="3519"/>
        <pc:sldMkLst>
          <pc:docMk/>
          <pc:sldMk cId="1489000175" sldId="263"/>
        </pc:sldMkLst>
        <pc:spChg chg="mod">
          <ac:chgData name="Meena Baiju" userId="30a8af43f77fd507" providerId="LiveId" clId="{9851D963-CD5A-4790-991B-8CE53943D151}" dt="2024-05-24T04:13:38.229" v="1309" actId="20577"/>
          <ac:spMkLst>
            <pc:docMk/>
            <pc:sldMk cId="1489000175" sldId="263"/>
            <ac:spMk id="2" creationId="{C51746AE-0C86-F3E0-E5EA-C2B9E5C12218}"/>
          </ac:spMkLst>
        </pc:spChg>
        <pc:spChg chg="mod">
          <ac:chgData name="Meena Baiju" userId="30a8af43f77fd507" providerId="LiveId" clId="{9851D963-CD5A-4790-991B-8CE53943D151}" dt="2024-05-24T04:17:01.950" v="1696" actId="14100"/>
          <ac:spMkLst>
            <pc:docMk/>
            <pc:sldMk cId="1489000175" sldId="263"/>
            <ac:spMk id="3" creationId="{6F75B02D-7757-49FE-E710-4A90EDFB9720}"/>
          </ac:spMkLst>
        </pc:spChg>
      </pc:sldChg>
      <pc:sldChg chg="modSp new mod">
        <pc:chgData name="Meena Baiju" userId="30a8af43f77fd507" providerId="LiveId" clId="{9851D963-CD5A-4790-991B-8CE53943D151}" dt="2024-05-26T16:29:08.784" v="2151" actId="20577"/>
        <pc:sldMkLst>
          <pc:docMk/>
          <pc:sldMk cId="3564127400" sldId="264"/>
        </pc:sldMkLst>
        <pc:spChg chg="mod">
          <ac:chgData name="Meena Baiju" userId="30a8af43f77fd507" providerId="LiveId" clId="{9851D963-CD5A-4790-991B-8CE53943D151}" dt="2024-05-26T16:28:08.398" v="2057" actId="14100"/>
          <ac:spMkLst>
            <pc:docMk/>
            <pc:sldMk cId="3564127400" sldId="264"/>
            <ac:spMk id="2" creationId="{F60406A0-4E33-F166-7D31-686A807B26BC}"/>
          </ac:spMkLst>
        </pc:spChg>
        <pc:spChg chg="mod">
          <ac:chgData name="Meena Baiju" userId="30a8af43f77fd507" providerId="LiveId" clId="{9851D963-CD5A-4790-991B-8CE53943D151}" dt="2024-05-26T16:29:08.784" v="2151" actId="20577"/>
          <ac:spMkLst>
            <pc:docMk/>
            <pc:sldMk cId="3564127400" sldId="264"/>
            <ac:spMk id="3" creationId="{7128E055-10A7-172A-2D13-DF7AA1536C03}"/>
          </ac:spMkLst>
        </pc:spChg>
      </pc:sldChg>
      <pc:sldChg chg="modSp new mod">
        <pc:chgData name="Meena Baiju" userId="30a8af43f77fd507" providerId="LiveId" clId="{9851D963-CD5A-4790-991B-8CE53943D151}" dt="2024-05-26T19:12:59.754" v="2732" actId="20577"/>
        <pc:sldMkLst>
          <pc:docMk/>
          <pc:sldMk cId="311064514" sldId="265"/>
        </pc:sldMkLst>
        <pc:spChg chg="mod">
          <ac:chgData name="Meena Baiju" userId="30a8af43f77fd507" providerId="LiveId" clId="{9851D963-CD5A-4790-991B-8CE53943D151}" dt="2024-05-26T19:03:34.611" v="2496"/>
          <ac:spMkLst>
            <pc:docMk/>
            <pc:sldMk cId="311064514" sldId="265"/>
            <ac:spMk id="2" creationId="{FE39D9BB-4FD4-A33B-5C1A-3235B66A2B98}"/>
          </ac:spMkLst>
        </pc:spChg>
        <pc:spChg chg="mod">
          <ac:chgData name="Meena Baiju" userId="30a8af43f77fd507" providerId="LiveId" clId="{9851D963-CD5A-4790-991B-8CE53943D151}" dt="2024-05-26T19:12:59.754" v="2732" actId="20577"/>
          <ac:spMkLst>
            <pc:docMk/>
            <pc:sldMk cId="311064514" sldId="265"/>
            <ac:spMk id="3" creationId="{B611ECE2-9C75-B3AB-14E0-8E3AD36BBFE8}"/>
          </ac:spMkLst>
        </pc:spChg>
      </pc:sldChg>
      <pc:sldChg chg="modSp add mod">
        <pc:chgData name="Meena Baiju" userId="30a8af43f77fd507" providerId="LiveId" clId="{9851D963-CD5A-4790-991B-8CE53943D151}" dt="2024-05-26T19:45:53.457" v="3094" actId="20577"/>
        <pc:sldMkLst>
          <pc:docMk/>
          <pc:sldMk cId="1976422269" sldId="266"/>
        </pc:sldMkLst>
        <pc:spChg chg="mod">
          <ac:chgData name="Meena Baiju" userId="30a8af43f77fd507" providerId="LiveId" clId="{9851D963-CD5A-4790-991B-8CE53943D151}" dt="2024-05-26T19:13:06.376" v="2733"/>
          <ac:spMkLst>
            <pc:docMk/>
            <pc:sldMk cId="1976422269" sldId="266"/>
            <ac:spMk id="2" creationId="{FE39D9BB-4FD4-A33B-5C1A-3235B66A2B98}"/>
          </ac:spMkLst>
        </pc:spChg>
        <pc:spChg chg="mod">
          <ac:chgData name="Meena Baiju" userId="30a8af43f77fd507" providerId="LiveId" clId="{9851D963-CD5A-4790-991B-8CE53943D151}" dt="2024-05-26T19:45:53.457" v="3094" actId="20577"/>
          <ac:spMkLst>
            <pc:docMk/>
            <pc:sldMk cId="1976422269" sldId="266"/>
            <ac:spMk id="3" creationId="{B611ECE2-9C75-B3AB-14E0-8E3AD36BBFE8}"/>
          </ac:spMkLst>
        </pc:spChg>
      </pc:sldChg>
      <pc:sldChg chg="modSp new mod">
        <pc:chgData name="Meena Baiju" userId="30a8af43f77fd507" providerId="LiveId" clId="{9851D963-CD5A-4790-991B-8CE53943D151}" dt="2024-05-26T19:49:06.267" v="3310" actId="313"/>
        <pc:sldMkLst>
          <pc:docMk/>
          <pc:sldMk cId="315283875" sldId="267"/>
        </pc:sldMkLst>
        <pc:spChg chg="mod">
          <ac:chgData name="Meena Baiju" userId="30a8af43f77fd507" providerId="LiveId" clId="{9851D963-CD5A-4790-991B-8CE53943D151}" dt="2024-05-26T19:48:51.137" v="3307"/>
          <ac:spMkLst>
            <pc:docMk/>
            <pc:sldMk cId="315283875" sldId="267"/>
            <ac:spMk id="2" creationId="{12EF9CDE-2511-BE21-54DF-5F24A2012FB1}"/>
          </ac:spMkLst>
        </pc:spChg>
        <pc:spChg chg="mod">
          <ac:chgData name="Meena Baiju" userId="30a8af43f77fd507" providerId="LiveId" clId="{9851D963-CD5A-4790-991B-8CE53943D151}" dt="2024-05-26T19:49:06.267" v="3310" actId="313"/>
          <ac:spMkLst>
            <pc:docMk/>
            <pc:sldMk cId="315283875" sldId="267"/>
            <ac:spMk id="3" creationId="{02FAC861-AD32-6866-A226-0B5C206FBE41}"/>
          </ac:spMkLst>
        </pc:spChg>
      </pc:sldChg>
      <pc:sldChg chg="modSp new mod">
        <pc:chgData name="Meena Baiju" userId="30a8af43f77fd507" providerId="LiveId" clId="{9851D963-CD5A-4790-991B-8CE53943D151}" dt="2024-05-28T05:14:14.696" v="5210" actId="1076"/>
        <pc:sldMkLst>
          <pc:docMk/>
          <pc:sldMk cId="2802848809" sldId="268"/>
        </pc:sldMkLst>
        <pc:spChg chg="mod">
          <ac:chgData name="Meena Baiju" userId="30a8af43f77fd507" providerId="LiveId" clId="{9851D963-CD5A-4790-991B-8CE53943D151}" dt="2024-05-26T19:58:22.530" v="3477" actId="20577"/>
          <ac:spMkLst>
            <pc:docMk/>
            <pc:sldMk cId="2802848809" sldId="268"/>
            <ac:spMk id="2" creationId="{C6F156B8-BE09-CE1F-DF1E-287DCDBB5300}"/>
          </ac:spMkLst>
        </pc:spChg>
        <pc:spChg chg="mod">
          <ac:chgData name="Meena Baiju" userId="30a8af43f77fd507" providerId="LiveId" clId="{9851D963-CD5A-4790-991B-8CE53943D151}" dt="2024-05-28T05:14:14.696" v="5210" actId="1076"/>
          <ac:spMkLst>
            <pc:docMk/>
            <pc:sldMk cId="2802848809" sldId="268"/>
            <ac:spMk id="3" creationId="{432A2EC1-4799-9A24-99CF-AD494FFA9009}"/>
          </ac:spMkLst>
        </pc:spChg>
      </pc:sldChg>
      <pc:sldChg chg="modSp new mod">
        <pc:chgData name="Meena Baiju" userId="30a8af43f77fd507" providerId="LiveId" clId="{9851D963-CD5A-4790-991B-8CE53943D151}" dt="2024-05-28T05:32:50.233" v="5229" actId="20577"/>
        <pc:sldMkLst>
          <pc:docMk/>
          <pc:sldMk cId="2288231198" sldId="269"/>
        </pc:sldMkLst>
        <pc:spChg chg="mod">
          <ac:chgData name="Meena Baiju" userId="30a8af43f77fd507" providerId="LiveId" clId="{9851D963-CD5A-4790-991B-8CE53943D151}" dt="2024-05-28T01:54:11.016" v="3970" actId="20577"/>
          <ac:spMkLst>
            <pc:docMk/>
            <pc:sldMk cId="2288231198" sldId="269"/>
            <ac:spMk id="2" creationId="{04445673-3C35-D324-5B06-101F9AD3B94A}"/>
          </ac:spMkLst>
        </pc:spChg>
        <pc:spChg chg="mod">
          <ac:chgData name="Meena Baiju" userId="30a8af43f77fd507" providerId="LiveId" clId="{9851D963-CD5A-4790-991B-8CE53943D151}" dt="2024-05-28T05:32:50.233" v="5229" actId="20577"/>
          <ac:spMkLst>
            <pc:docMk/>
            <pc:sldMk cId="2288231198" sldId="269"/>
            <ac:spMk id="3" creationId="{E6E5D5DE-839C-6FAA-8E96-A6D17513DC5B}"/>
          </ac:spMkLst>
        </pc:spChg>
      </pc:sldChg>
      <pc:sldChg chg="modSp new mod">
        <pc:chgData name="Meena Baiju" userId="30a8af43f77fd507" providerId="LiveId" clId="{9851D963-CD5A-4790-991B-8CE53943D151}" dt="2024-05-28T05:20:43.422" v="5211" actId="20577"/>
        <pc:sldMkLst>
          <pc:docMk/>
          <pc:sldMk cId="3670703125" sldId="270"/>
        </pc:sldMkLst>
        <pc:spChg chg="mod">
          <ac:chgData name="Meena Baiju" userId="30a8af43f77fd507" providerId="LiveId" clId="{9851D963-CD5A-4790-991B-8CE53943D151}" dt="2024-05-28T02:06:09.682" v="4123" actId="20577"/>
          <ac:spMkLst>
            <pc:docMk/>
            <pc:sldMk cId="3670703125" sldId="270"/>
            <ac:spMk id="2" creationId="{6C1A3B0C-1297-4373-5E08-EF84EBC88A75}"/>
          </ac:spMkLst>
        </pc:spChg>
        <pc:spChg chg="mod">
          <ac:chgData name="Meena Baiju" userId="30a8af43f77fd507" providerId="LiveId" clId="{9851D963-CD5A-4790-991B-8CE53943D151}" dt="2024-05-28T05:20:43.422" v="5211" actId="20577"/>
          <ac:spMkLst>
            <pc:docMk/>
            <pc:sldMk cId="3670703125" sldId="270"/>
            <ac:spMk id="3" creationId="{CD88DDB1-A435-8D6D-9C69-827E7D726273}"/>
          </ac:spMkLst>
        </pc:spChg>
      </pc:sldChg>
      <pc:sldChg chg="modSp new mod">
        <pc:chgData name="Meena Baiju" userId="30a8af43f77fd507" providerId="LiveId" clId="{9851D963-CD5A-4790-991B-8CE53943D151}" dt="2024-05-27T17:35:13.566" v="3521" actId="14100"/>
        <pc:sldMkLst>
          <pc:docMk/>
          <pc:sldMk cId="1866126470" sldId="271"/>
        </pc:sldMkLst>
        <pc:spChg chg="mod">
          <ac:chgData name="Meena Baiju" userId="30a8af43f77fd507" providerId="LiveId" clId="{9851D963-CD5A-4790-991B-8CE53943D151}" dt="2024-05-26T19:48:57.118" v="3308"/>
          <ac:spMkLst>
            <pc:docMk/>
            <pc:sldMk cId="1866126470" sldId="271"/>
            <ac:spMk id="2" creationId="{672D92B0-FD24-8E25-1D79-06FEC6FB40EA}"/>
          </ac:spMkLst>
        </pc:spChg>
        <pc:spChg chg="mod">
          <ac:chgData name="Meena Baiju" userId="30a8af43f77fd507" providerId="LiveId" clId="{9851D963-CD5A-4790-991B-8CE53943D151}" dt="2024-05-27T17:35:13.566" v="3521" actId="14100"/>
          <ac:spMkLst>
            <pc:docMk/>
            <pc:sldMk cId="1866126470" sldId="271"/>
            <ac:spMk id="3" creationId="{28D81976-E33E-E87A-7D65-3AA568562FD5}"/>
          </ac:spMkLst>
        </pc:spChg>
      </pc:sldChg>
      <pc:sldChg chg="modSp new mod">
        <pc:chgData name="Meena Baiju" userId="30a8af43f77fd507" providerId="LiveId" clId="{9851D963-CD5A-4790-991B-8CE53943D151}" dt="2024-05-28T02:25:05.401" v="4473" actId="20577"/>
        <pc:sldMkLst>
          <pc:docMk/>
          <pc:sldMk cId="1577534107" sldId="272"/>
        </pc:sldMkLst>
        <pc:spChg chg="mod">
          <ac:chgData name="Meena Baiju" userId="30a8af43f77fd507" providerId="LiveId" clId="{9851D963-CD5A-4790-991B-8CE53943D151}" dt="2024-05-28T02:06:30.689" v="4165" actId="20577"/>
          <ac:spMkLst>
            <pc:docMk/>
            <pc:sldMk cId="1577534107" sldId="272"/>
            <ac:spMk id="2" creationId="{B23DF816-B2E4-2852-B0D8-849179D0F02E}"/>
          </ac:spMkLst>
        </pc:spChg>
        <pc:spChg chg="mod">
          <ac:chgData name="Meena Baiju" userId="30a8af43f77fd507" providerId="LiveId" clId="{9851D963-CD5A-4790-991B-8CE53943D151}" dt="2024-05-28T02:25:05.401" v="4473" actId="20577"/>
          <ac:spMkLst>
            <pc:docMk/>
            <pc:sldMk cId="1577534107" sldId="272"/>
            <ac:spMk id="3" creationId="{CCD237E4-400D-6A91-D909-A536D4FE7044}"/>
          </ac:spMkLst>
        </pc:spChg>
      </pc:sldChg>
      <pc:sldChg chg="modSp new mod ord">
        <pc:chgData name="Meena Baiju" userId="30a8af43f77fd507" providerId="LiveId" clId="{9851D963-CD5A-4790-991B-8CE53943D151}" dt="2024-05-28T02:32:20.152" v="4482"/>
        <pc:sldMkLst>
          <pc:docMk/>
          <pc:sldMk cId="4188967295" sldId="273"/>
        </pc:sldMkLst>
        <pc:spChg chg="mod">
          <ac:chgData name="Meena Baiju" userId="30a8af43f77fd507" providerId="LiveId" clId="{9851D963-CD5A-4790-991B-8CE53943D151}" dt="2024-05-28T02:22:18.419" v="4306" actId="20577"/>
          <ac:spMkLst>
            <pc:docMk/>
            <pc:sldMk cId="4188967295" sldId="273"/>
            <ac:spMk id="2" creationId="{2DCD6ACB-7459-CB20-A508-7855E75B64D4}"/>
          </ac:spMkLst>
        </pc:spChg>
        <pc:spChg chg="mod">
          <ac:chgData name="Meena Baiju" userId="30a8af43f77fd507" providerId="LiveId" clId="{9851D963-CD5A-4790-991B-8CE53943D151}" dt="2024-05-28T02:31:54.192" v="4480" actId="20577"/>
          <ac:spMkLst>
            <pc:docMk/>
            <pc:sldMk cId="4188967295" sldId="273"/>
            <ac:spMk id="3" creationId="{9A38DC50-798B-2E8F-9EB9-667E45A34998}"/>
          </ac:spMkLst>
        </pc:spChg>
      </pc:sldChg>
      <pc:sldChg chg="modSp new mod ord">
        <pc:chgData name="Meena Baiju" userId="30a8af43f77fd507" providerId="LiveId" clId="{9851D963-CD5A-4790-991B-8CE53943D151}" dt="2024-05-28T02:58:20.165" v="4909" actId="14100"/>
        <pc:sldMkLst>
          <pc:docMk/>
          <pc:sldMk cId="96084204" sldId="274"/>
        </pc:sldMkLst>
        <pc:spChg chg="mod">
          <ac:chgData name="Meena Baiju" userId="30a8af43f77fd507" providerId="LiveId" clId="{9851D963-CD5A-4790-991B-8CE53943D151}" dt="2024-05-28T02:32:35.993" v="4503" actId="20577"/>
          <ac:spMkLst>
            <pc:docMk/>
            <pc:sldMk cId="96084204" sldId="274"/>
            <ac:spMk id="2" creationId="{94ED3D26-689A-0AE0-4550-9294184008F1}"/>
          </ac:spMkLst>
        </pc:spChg>
        <pc:spChg chg="mod">
          <ac:chgData name="Meena Baiju" userId="30a8af43f77fd507" providerId="LiveId" clId="{9851D963-CD5A-4790-991B-8CE53943D151}" dt="2024-05-28T02:58:20.165" v="4909" actId="14100"/>
          <ac:spMkLst>
            <pc:docMk/>
            <pc:sldMk cId="96084204" sldId="274"/>
            <ac:spMk id="3" creationId="{ACDA11D8-AE45-8C1D-B06D-73FC0E50EAA5}"/>
          </ac:spMkLst>
        </pc:spChg>
      </pc:sldChg>
      <pc:sldChg chg="modSp new mod">
        <pc:chgData name="Meena Baiju" userId="30a8af43f77fd507" providerId="LiveId" clId="{9851D963-CD5A-4790-991B-8CE53943D151}" dt="2024-05-28T03:07:12.264" v="4983" actId="27636"/>
        <pc:sldMkLst>
          <pc:docMk/>
          <pc:sldMk cId="997712110" sldId="275"/>
        </pc:sldMkLst>
        <pc:spChg chg="mod">
          <ac:chgData name="Meena Baiju" userId="30a8af43f77fd507" providerId="LiveId" clId="{9851D963-CD5A-4790-991B-8CE53943D151}" dt="2024-05-28T02:33:24.867" v="4590" actId="20577"/>
          <ac:spMkLst>
            <pc:docMk/>
            <pc:sldMk cId="997712110" sldId="275"/>
            <ac:spMk id="2" creationId="{B2B742F7-F162-7B10-2812-7C5CE95B523E}"/>
          </ac:spMkLst>
        </pc:spChg>
        <pc:spChg chg="mod">
          <ac:chgData name="Meena Baiju" userId="30a8af43f77fd507" providerId="LiveId" clId="{9851D963-CD5A-4790-991B-8CE53943D151}" dt="2024-05-28T03:07:12.264" v="4983" actId="27636"/>
          <ac:spMkLst>
            <pc:docMk/>
            <pc:sldMk cId="997712110" sldId="275"/>
            <ac:spMk id="3" creationId="{968C3E05-AE1E-9BED-1F74-ED93C4953B59}"/>
          </ac:spMkLst>
        </pc:spChg>
      </pc:sldChg>
      <pc:sldChg chg="modSp new mod">
        <pc:chgData name="Meena Baiju" userId="30a8af43f77fd507" providerId="LiveId" clId="{9851D963-CD5A-4790-991B-8CE53943D151}" dt="2024-05-28T02:52:30.746" v="4741" actId="27636"/>
        <pc:sldMkLst>
          <pc:docMk/>
          <pc:sldMk cId="714047464" sldId="276"/>
        </pc:sldMkLst>
        <pc:spChg chg="mod">
          <ac:chgData name="Meena Baiju" userId="30a8af43f77fd507" providerId="LiveId" clId="{9851D963-CD5A-4790-991B-8CE53943D151}" dt="2024-05-28T02:52:23.446" v="4734" actId="5793"/>
          <ac:spMkLst>
            <pc:docMk/>
            <pc:sldMk cId="714047464" sldId="276"/>
            <ac:spMk id="2" creationId="{7528C8EF-4FE9-3BF9-D4F8-213C0EBE8CFB}"/>
          </ac:spMkLst>
        </pc:spChg>
        <pc:spChg chg="mod">
          <ac:chgData name="Meena Baiju" userId="30a8af43f77fd507" providerId="LiveId" clId="{9851D963-CD5A-4790-991B-8CE53943D151}" dt="2024-05-28T02:52:30.746" v="4741" actId="27636"/>
          <ac:spMkLst>
            <pc:docMk/>
            <pc:sldMk cId="714047464" sldId="276"/>
            <ac:spMk id="3" creationId="{628E694D-EAEE-2686-695F-60E7DBCA5EC4}"/>
          </ac:spMkLst>
        </pc:spChg>
      </pc:sldChg>
      <pc:sldChg chg="modSp new mod">
        <pc:chgData name="Meena Baiju" userId="30a8af43f77fd507" providerId="LiveId" clId="{9851D963-CD5A-4790-991B-8CE53943D151}" dt="2024-05-28T03:09:42.463" v="5209" actId="20577"/>
        <pc:sldMkLst>
          <pc:docMk/>
          <pc:sldMk cId="1850062776" sldId="277"/>
        </pc:sldMkLst>
        <pc:spChg chg="mod">
          <ac:chgData name="Meena Baiju" userId="30a8af43f77fd507" providerId="LiveId" clId="{9851D963-CD5A-4790-991B-8CE53943D151}" dt="2024-05-28T03:07:19.540" v="4985"/>
          <ac:spMkLst>
            <pc:docMk/>
            <pc:sldMk cId="1850062776" sldId="277"/>
            <ac:spMk id="2" creationId="{1149397F-D81B-023F-5DF3-49EEC0B98E95}"/>
          </ac:spMkLst>
        </pc:spChg>
        <pc:spChg chg="mod">
          <ac:chgData name="Meena Baiju" userId="30a8af43f77fd507" providerId="LiveId" clId="{9851D963-CD5A-4790-991B-8CE53943D151}" dt="2024-05-28T03:09:42.463" v="5209" actId="20577"/>
          <ac:spMkLst>
            <pc:docMk/>
            <pc:sldMk cId="1850062776" sldId="277"/>
            <ac:spMk id="3" creationId="{931796F1-FFD6-D6A1-F9F1-7E6DF963E127}"/>
          </ac:spMkLst>
        </pc:spChg>
      </pc:sldChg>
    </pc:docChg>
  </pc:docChgLst>
  <pc:docChgLst>
    <pc:chgData name="Meena Baiju" userId="30a8af43f77fd507" providerId="LiveId" clId="{DC9C12AB-432D-4FB7-8712-B5FE41B72292}"/>
    <pc:docChg chg="undo custSel modSld">
      <pc:chgData name="Meena Baiju" userId="30a8af43f77fd507" providerId="LiveId" clId="{DC9C12AB-432D-4FB7-8712-B5FE41B72292}" dt="2024-08-02T06:27:53.496" v="146" actId="20578"/>
      <pc:docMkLst>
        <pc:docMk/>
      </pc:docMkLst>
      <pc:sldChg chg="modSp mod">
        <pc:chgData name="Meena Baiju" userId="30a8af43f77fd507" providerId="LiveId" clId="{DC9C12AB-432D-4FB7-8712-B5FE41B72292}" dt="2024-07-31T19:22:43.465" v="96" actId="20577"/>
        <pc:sldMkLst>
          <pc:docMk/>
          <pc:sldMk cId="3172012518" sldId="256"/>
        </pc:sldMkLst>
        <pc:spChg chg="mod">
          <ac:chgData name="Meena Baiju" userId="30a8af43f77fd507" providerId="LiveId" clId="{DC9C12AB-432D-4FB7-8712-B5FE41B72292}" dt="2024-07-31T19:22:43.465" v="96" actId="20577"/>
          <ac:spMkLst>
            <pc:docMk/>
            <pc:sldMk cId="3172012518" sldId="256"/>
            <ac:spMk id="3" creationId="{5B0088F2-B2AA-3F03-5776-7682002B548F}"/>
          </ac:spMkLst>
        </pc:spChg>
      </pc:sldChg>
      <pc:sldChg chg="modSp mod">
        <pc:chgData name="Meena Baiju" userId="30a8af43f77fd507" providerId="LiveId" clId="{DC9C12AB-432D-4FB7-8712-B5FE41B72292}" dt="2024-07-31T19:24:01.937" v="134" actId="20577"/>
        <pc:sldMkLst>
          <pc:docMk/>
          <pc:sldMk cId="3564127400" sldId="264"/>
        </pc:sldMkLst>
        <pc:spChg chg="mod">
          <ac:chgData name="Meena Baiju" userId="30a8af43f77fd507" providerId="LiveId" clId="{DC9C12AB-432D-4FB7-8712-B5FE41B72292}" dt="2024-07-31T19:24:01.937" v="134" actId="20577"/>
          <ac:spMkLst>
            <pc:docMk/>
            <pc:sldMk cId="3564127400" sldId="264"/>
            <ac:spMk id="3" creationId="{7128E055-10A7-172A-2D13-DF7AA1536C03}"/>
          </ac:spMkLst>
        </pc:spChg>
      </pc:sldChg>
      <pc:sldChg chg="modSp mod">
        <pc:chgData name="Meena Baiju" userId="30a8af43f77fd507" providerId="LiveId" clId="{DC9C12AB-432D-4FB7-8712-B5FE41B72292}" dt="2024-08-02T06:07:22.725" v="135" actId="14100"/>
        <pc:sldMkLst>
          <pc:docMk/>
          <pc:sldMk cId="2802848809" sldId="268"/>
        </pc:sldMkLst>
        <pc:spChg chg="mod">
          <ac:chgData name="Meena Baiju" userId="30a8af43f77fd507" providerId="LiveId" clId="{DC9C12AB-432D-4FB7-8712-B5FE41B72292}" dt="2024-08-02T06:07:22.725" v="135" actId="14100"/>
          <ac:spMkLst>
            <pc:docMk/>
            <pc:sldMk cId="2802848809" sldId="268"/>
            <ac:spMk id="3" creationId="{432A2EC1-4799-9A24-99CF-AD494FFA9009}"/>
          </ac:spMkLst>
        </pc:spChg>
      </pc:sldChg>
      <pc:sldChg chg="modSp mod">
        <pc:chgData name="Meena Baiju" userId="30a8af43f77fd507" providerId="LiveId" clId="{DC9C12AB-432D-4FB7-8712-B5FE41B72292}" dt="2024-08-02T06:10:12.186" v="139" actId="20578"/>
        <pc:sldMkLst>
          <pc:docMk/>
          <pc:sldMk cId="2288231198" sldId="269"/>
        </pc:sldMkLst>
        <pc:spChg chg="mod">
          <ac:chgData name="Meena Baiju" userId="30a8af43f77fd507" providerId="LiveId" clId="{DC9C12AB-432D-4FB7-8712-B5FE41B72292}" dt="2024-08-02T06:10:12.186" v="139" actId="20578"/>
          <ac:spMkLst>
            <pc:docMk/>
            <pc:sldMk cId="2288231198" sldId="269"/>
            <ac:spMk id="3" creationId="{E6E5D5DE-839C-6FAA-8E96-A6D17513DC5B}"/>
          </ac:spMkLst>
        </pc:spChg>
      </pc:sldChg>
      <pc:sldChg chg="modSp mod">
        <pc:chgData name="Meena Baiju" userId="30a8af43f77fd507" providerId="LiveId" clId="{DC9C12AB-432D-4FB7-8712-B5FE41B72292}" dt="2024-08-02T06:27:53.496" v="146" actId="20578"/>
        <pc:sldMkLst>
          <pc:docMk/>
          <pc:sldMk cId="4188967295" sldId="273"/>
        </pc:sldMkLst>
        <pc:spChg chg="mod">
          <ac:chgData name="Meena Baiju" userId="30a8af43f77fd507" providerId="LiveId" clId="{DC9C12AB-432D-4FB7-8712-B5FE41B72292}" dt="2024-08-02T06:27:53.496" v="146" actId="20578"/>
          <ac:spMkLst>
            <pc:docMk/>
            <pc:sldMk cId="4188967295" sldId="273"/>
            <ac:spMk id="3" creationId="{9A38DC50-798B-2E8F-9EB9-667E45A349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22EF-1AF2-DBD8-2754-26240A551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5AC32-8FF3-F956-CB18-306F67CCD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1046-6154-F9BC-07F7-5366326B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CFFB-F79D-C802-99A4-A42DD67B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B4A3-E70B-6E21-1800-6B1347E1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8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22C3-DF98-B092-79E5-91228A49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244B3-DC07-DD87-0E22-B5ECA793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6272-53F1-8B0A-5105-7B67B92A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7821-4EC7-1177-6C7E-D4F95B16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DD19-3CC7-E5F6-1800-8888FF6D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6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B63D6-27BB-4461-58E4-6BBA75513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32BE0-9216-A32B-3236-0DFF90C63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A6AA-A84F-FEFE-F147-A6DDD553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EA0EF-5D10-E3E6-D69E-35335D5E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1091-1394-18FE-8F03-0718B8A3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03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7F36-00B5-12DB-0C8B-9D00D3C4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6E50-94D2-CC4F-7E9C-E27D6013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E695-7A9A-E767-7700-1AFF0A40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3767-EAF3-4A71-1480-B571C9DD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A986-639F-43F0-E96C-52B0AE7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AF18-3EDF-2BC0-1522-4D017FB6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F6236-5F8D-5631-2EF5-163B1683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DB5C-ECDB-D988-C25C-54490E0D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480D-7812-3454-22E1-94DCC619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3236-1BEE-DF40-388D-CDE44A7F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2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1889-2FE5-C98C-24B4-C0B3D26B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2EB9-C141-3570-4371-0C604343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643B-F166-32AA-A1C9-1AA79D5C8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BBCB-F525-948E-1F89-7731ED23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72615-EAF9-BC8A-9B2D-6642E22E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6E110-9E95-AF39-5BE2-0DDC7141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5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C415-0C1C-9DDA-45DF-BB64FC86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F636-84E7-060B-F671-81F518B9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2989F-EBA1-964D-DCBD-A9893A917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E6094-7E34-502C-B9F8-DC1B2F640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11F63-61CF-33C2-5D9E-A20D2B0E1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5F27A-8CEE-4DDB-2CCD-78EF485D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394F7-6DAE-0909-4CD3-6E7963F1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3D9D2-203A-E6F6-6891-51324C4D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0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A6CA-C8AA-2413-89AF-E53A7BAC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6C13-D4BA-FCC1-E281-44A0D645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76511-8320-C590-D486-F455F4EA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DB192-96E9-689E-2A79-2C0166F0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1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CB41F-5991-EB8C-28F8-ED1E0986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74286-C138-6787-CAE4-34E9AF00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5F2CD-E19D-55F1-3DDB-1AA3F955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2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4CE5-1A33-BEFA-F12F-56760345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9F85-DD15-35DD-D951-DBB8158F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170AC-88E6-13AE-C7AB-B48710E19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D9BDC-F2BD-DA97-80B0-093C57D4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6BFC-FD0F-7356-9492-CA0F1748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8D885-AF1B-818C-C42A-9F40350F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2C09-5823-DDF2-347A-5B214AEF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42672-3892-C4DF-1D1F-4933B2BD8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61AF9-4C0E-2167-3682-150A64170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9B59-D887-6B3E-F094-6F8137F6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DF9D9-0782-ECD2-DB36-59CE3AF0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830C7-8648-78EA-A29C-CD8C3A3F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5ED9-125B-88F2-5842-B04F4724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2B812-CC40-16A9-4114-92EA3E10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C276-76B2-AD48-3477-7E759DFFB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D243-CB2E-425F-A261-EBD55B32F5A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1521-A649-C053-C644-7FEA5A880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5F61-5E50-D814-B44C-908F2705E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2E9E4-417C-426A-BE65-7FD6AA6A4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7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2.9/modules/list_of_files_modules.html" TargetMode="External"/><Relationship Id="rId2" Type="http://schemas.openxmlformats.org/officeDocument/2006/relationships/hyperlink" Target="https://docs.ansible.com/ansible/2.9/modules/list_of_all_modul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2.7/user_guide/playbooks_loop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-stable/jenkins.repo" TargetMode="External"/><Relationship Id="rId2" Type="http://schemas.openxmlformats.org/officeDocument/2006/relationships/hyperlink" Target="https://pkg.jenkins.io/redhat-stabl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usercontent.com/alivx/2a4ca3e577ead4bd38d247c258e6513b/raw/fe2b9b1c7abc2b52cc6998525718c9a40c7e02a5/ansible.cf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3DCC-1633-8C3F-251C-FF88AFB7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88F2-B2AA-3F03-5776-7682002B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51"/>
            <a:ext cx="10515600" cy="4772112"/>
          </a:xfrm>
        </p:spPr>
        <p:txBody>
          <a:bodyPr/>
          <a:lstStyle/>
          <a:p>
            <a:r>
              <a:rPr lang="en-US" dirty="0"/>
              <a:t>Ansible is an IT automation tool</a:t>
            </a:r>
          </a:p>
          <a:p>
            <a:r>
              <a:rPr lang="en-US" dirty="0"/>
              <a:t>Ansible is an Open source IT configuration Management, Deployment(master and slave) and Orchestration tool</a:t>
            </a:r>
          </a:p>
          <a:p>
            <a:r>
              <a:rPr lang="en-US" dirty="0"/>
              <a:t>It is used for configuration(customize) management</a:t>
            </a:r>
          </a:p>
          <a:p>
            <a:r>
              <a:rPr lang="en-US" dirty="0"/>
              <a:t>It automates the configuration of all systems.</a:t>
            </a:r>
          </a:p>
          <a:p>
            <a:r>
              <a:rPr lang="en-US" dirty="0"/>
              <a:t>Used in infrastructure team , Linux team etc.…</a:t>
            </a:r>
          </a:p>
          <a:p>
            <a:r>
              <a:rPr lang="en-US" dirty="0"/>
              <a:t>Mechanisms- push and pull</a:t>
            </a:r>
          </a:p>
          <a:p>
            <a:r>
              <a:rPr lang="en-US" dirty="0"/>
              <a:t>Ansible(agent based)-push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01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92B0-FD24-8E25-1D79-06FEC6FB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Ansible- Grouping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1976-E33E-E87A-7D65-3AA56856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3.To start the server</a:t>
            </a:r>
          </a:p>
          <a:p>
            <a:pPr marL="0" indent="0">
              <a:buNone/>
            </a:pPr>
            <a:r>
              <a:rPr lang="en-IN" dirty="0"/>
              <a:t>ansible greens –</a:t>
            </a:r>
            <a:r>
              <a:rPr lang="en-IN" dirty="0" err="1"/>
              <a:t>i</a:t>
            </a:r>
            <a:r>
              <a:rPr lang="en-IN" dirty="0"/>
              <a:t> slaves.txt –m service –a “name=httpd state=started” –b</a:t>
            </a:r>
          </a:p>
          <a:p>
            <a:pPr marL="0" indent="0">
              <a:buNone/>
            </a:pPr>
            <a:r>
              <a:rPr lang="en-IN" dirty="0"/>
              <a:t>4.To verify whether it started check with public IP</a:t>
            </a:r>
          </a:p>
          <a:p>
            <a:pPr marL="0" indent="0">
              <a:buNone/>
            </a:pPr>
            <a:r>
              <a:rPr lang="en-IN" dirty="0"/>
              <a:t>5.To uninstall the server</a:t>
            </a:r>
          </a:p>
          <a:p>
            <a:pPr marL="0" indent="0">
              <a:buNone/>
            </a:pPr>
            <a:r>
              <a:rPr lang="en-IN" dirty="0"/>
              <a:t>ansible greens –</a:t>
            </a:r>
            <a:r>
              <a:rPr lang="en-IN" dirty="0" err="1"/>
              <a:t>i</a:t>
            </a:r>
            <a:r>
              <a:rPr lang="en-IN" dirty="0"/>
              <a:t> slaves.txt –m  yum –a “name=httpd state=absent” –b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12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56B8-BE09-CE1F-DF1E-287DCDBB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Ansible-playbook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2EC1-4799-9A24-99CF-AD494FFA9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579" y="1451728"/>
            <a:ext cx="10515600" cy="47252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-Ansible Playbooks are lists of tasks that automatically execute for your specified inventory or groups of hosts.</a:t>
            </a:r>
          </a:p>
          <a:p>
            <a:pPr marL="0" indent="0">
              <a:buNone/>
            </a:pPr>
            <a:r>
              <a:rPr lang="en-US" dirty="0"/>
              <a:t>Create a playbook </a:t>
            </a:r>
          </a:p>
          <a:p>
            <a:pPr marL="0" indent="0">
              <a:buNone/>
            </a:pPr>
            <a:r>
              <a:rPr lang="en-US" dirty="0"/>
              <a:t>1.Install </a:t>
            </a:r>
            <a:r>
              <a:rPr lang="en-US" dirty="0" err="1"/>
              <a:t>apache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2.Start the </a:t>
            </a:r>
            <a:r>
              <a:rPr lang="en-US" dirty="0" err="1"/>
              <a:t>apache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/>
              <a:t>3.In master – index.html - /var/www/html</a:t>
            </a:r>
          </a:p>
          <a:p>
            <a:pPr marL="0" indent="0">
              <a:buNone/>
            </a:pPr>
            <a:r>
              <a:rPr lang="en-US" dirty="0"/>
              <a:t>Ansible module configuration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https://docs.ansible.com/ansible/2.9/modules/list_of_all_modules.html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https://docs.ansible.com/ansible/2.9/modules/list_of_files_modules.html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4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3B0C-1297-4373-5E08-EF84EBC8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Ansible-playbook (one package)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DDB1-A435-8D6D-9C69-827E7D726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731"/>
            <a:ext cx="10515600" cy="45892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1.Create a index.html file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2.Create a vi </a:t>
            </a:r>
            <a:r>
              <a:rPr lang="en-IN" dirty="0" err="1"/>
              <a:t>new.yml</a:t>
            </a:r>
            <a:r>
              <a:rPr lang="en-IN" dirty="0"/>
              <a:t> (write code for playbook)</a:t>
            </a:r>
          </a:p>
          <a:p>
            <a:pPr marL="0" indent="0">
              <a:buNone/>
            </a:pPr>
            <a:r>
              <a:rPr lang="en-IN" dirty="0"/>
              <a:t>3.To run the playbook</a:t>
            </a:r>
          </a:p>
          <a:p>
            <a:pPr marL="0" indent="0">
              <a:buNone/>
            </a:pPr>
            <a:r>
              <a:rPr lang="en-IN" dirty="0"/>
              <a:t>ansible-playbook –</a:t>
            </a:r>
            <a:r>
              <a:rPr lang="en-IN" dirty="0" err="1"/>
              <a:t>i</a:t>
            </a:r>
            <a:r>
              <a:rPr lang="en-IN" dirty="0"/>
              <a:t> slaves.txt </a:t>
            </a:r>
            <a:r>
              <a:rPr lang="en-IN" dirty="0" err="1"/>
              <a:t>new.yml</a:t>
            </a:r>
            <a:r>
              <a:rPr lang="en-IN" dirty="0"/>
              <a:t> --syntax-check</a:t>
            </a:r>
          </a:p>
          <a:p>
            <a:pPr marL="0" indent="0">
              <a:buNone/>
            </a:pPr>
            <a:r>
              <a:rPr lang="en-IN" dirty="0"/>
              <a:t>ansible-playbook –</a:t>
            </a:r>
            <a:r>
              <a:rPr lang="en-IN" dirty="0" err="1"/>
              <a:t>i</a:t>
            </a:r>
            <a:r>
              <a:rPr lang="en-IN" dirty="0"/>
              <a:t> slaves.txt </a:t>
            </a:r>
            <a:r>
              <a:rPr lang="en-IN" dirty="0" err="1"/>
              <a:t>new.yml</a:t>
            </a:r>
            <a:r>
              <a:rPr lang="en-IN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4.To check the installation status copy any slaves public IP and paste it in browser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5673-3C35-D324-5B06-101F9AD3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D5DE-839C-6FAA-8E96-A6D17513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54531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- hosts: all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remote_user</a:t>
            </a:r>
            <a:r>
              <a:rPr lang="en-US" dirty="0"/>
              <a:t>: ec2-user</a:t>
            </a:r>
          </a:p>
          <a:p>
            <a:pPr marL="0" indent="0">
              <a:buNone/>
            </a:pPr>
            <a:r>
              <a:rPr lang="en-US" dirty="0"/>
              <a:t>  become: yes</a:t>
            </a:r>
          </a:p>
          <a:p>
            <a:pPr marL="0" indent="0">
              <a:buNone/>
            </a:pPr>
            <a:r>
              <a:rPr lang="en-US" dirty="0"/>
              <a:t>  tasks: </a:t>
            </a:r>
          </a:p>
          <a:p>
            <a:pPr marL="0" indent="0">
              <a:buNone/>
            </a:pPr>
            <a:r>
              <a:rPr lang="en-US" dirty="0"/>
              <a:t>    - name: install the latest version of Apache</a:t>
            </a:r>
          </a:p>
          <a:p>
            <a:pPr marL="0" indent="0">
              <a:buNone/>
            </a:pPr>
            <a:r>
              <a:rPr lang="en-US" dirty="0"/>
              <a:t>      yum:</a:t>
            </a:r>
          </a:p>
          <a:p>
            <a:pPr marL="0" indent="0">
              <a:buNone/>
            </a:pPr>
            <a:r>
              <a:rPr lang="en-US" dirty="0"/>
              <a:t>       name: httpd</a:t>
            </a:r>
          </a:p>
          <a:p>
            <a:pPr marL="0" indent="0">
              <a:buNone/>
            </a:pPr>
            <a:r>
              <a:rPr lang="en-US" dirty="0"/>
              <a:t>       state: present</a:t>
            </a:r>
          </a:p>
          <a:p>
            <a:pPr marL="0" indent="0">
              <a:buNone/>
            </a:pPr>
            <a:r>
              <a:rPr lang="en-US" dirty="0"/>
              <a:t>    - name: start </a:t>
            </a:r>
            <a:r>
              <a:rPr lang="en-US" dirty="0" err="1"/>
              <a:t>apache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 service:</a:t>
            </a:r>
          </a:p>
          <a:p>
            <a:pPr marL="0" indent="0">
              <a:buNone/>
            </a:pPr>
            <a:r>
              <a:rPr lang="en-US" dirty="0"/>
              <a:t>       name: httpd</a:t>
            </a:r>
          </a:p>
          <a:p>
            <a:pPr marL="0" indent="0">
              <a:buNone/>
            </a:pPr>
            <a:r>
              <a:rPr lang="en-US" dirty="0"/>
              <a:t>       state: started</a:t>
            </a:r>
          </a:p>
          <a:p>
            <a:pPr marL="0" indent="0">
              <a:buNone/>
            </a:pPr>
            <a:r>
              <a:rPr lang="en-US" dirty="0"/>
              <a:t>    - name: index file</a:t>
            </a:r>
          </a:p>
          <a:p>
            <a:pPr marL="0" indent="0">
              <a:buNone/>
            </a:pPr>
            <a:r>
              <a:rPr lang="en-US" dirty="0"/>
              <a:t>      copy: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src</a:t>
            </a:r>
            <a:r>
              <a:rPr lang="en-US" dirty="0"/>
              <a:t>: ./index.html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dest</a:t>
            </a:r>
            <a:r>
              <a:rPr lang="en-US" dirty="0"/>
              <a:t>: /var/www/html/index.html</a:t>
            </a:r>
          </a:p>
          <a:p>
            <a:pPr marL="0" indent="0">
              <a:buNone/>
            </a:pPr>
            <a:r>
              <a:rPr lang="en-US" dirty="0"/>
              <a:t>        mode: '0777'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23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F816-B2E4-2852-B0D8-849179D0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Ansible-playbook  ( multiple package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37E4-400D-6A91-D909-A536D4FE7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Installing many packages together</a:t>
            </a:r>
          </a:p>
          <a:p>
            <a:pPr marL="0" indent="0">
              <a:buNone/>
            </a:pPr>
            <a:r>
              <a:rPr lang="en-US" dirty="0"/>
              <a:t>1.Ansible loop modules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https://docs.ansible.com/ansible/2.7/user_guide/playbooks_loops.html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creating the playbook run it</a:t>
            </a:r>
          </a:p>
          <a:p>
            <a:pPr marL="0" indent="0">
              <a:buNone/>
            </a:pPr>
            <a:r>
              <a:rPr lang="en-US" dirty="0"/>
              <a:t>2.To run a playbook</a:t>
            </a:r>
          </a:p>
          <a:p>
            <a:pPr marL="0" indent="0">
              <a:buNone/>
            </a:pPr>
            <a:r>
              <a:rPr lang="en-US" dirty="0"/>
              <a:t>ansible-playbook –</a:t>
            </a:r>
            <a:r>
              <a:rPr lang="en-US" dirty="0" err="1"/>
              <a:t>i</a:t>
            </a:r>
            <a:r>
              <a:rPr lang="en-US" dirty="0"/>
              <a:t> slave.txt </a:t>
            </a:r>
            <a:r>
              <a:rPr lang="en-US" dirty="0" err="1"/>
              <a:t>loop.yml</a:t>
            </a:r>
            <a:r>
              <a:rPr lang="en-US" dirty="0"/>
              <a:t> --syntax-check</a:t>
            </a:r>
          </a:p>
          <a:p>
            <a:pPr marL="0" indent="0">
              <a:buNone/>
            </a:pPr>
            <a:r>
              <a:rPr lang="en-US" dirty="0"/>
              <a:t>ansible-playbook –</a:t>
            </a:r>
            <a:r>
              <a:rPr lang="en-US" dirty="0" err="1"/>
              <a:t>i</a:t>
            </a:r>
            <a:r>
              <a:rPr lang="en-US" dirty="0"/>
              <a:t> slave.txt </a:t>
            </a:r>
            <a:r>
              <a:rPr lang="en-US" dirty="0" err="1"/>
              <a:t>loop.yml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34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6ACB-7459-CB20-A508-7855E75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 (MULTIPLE PACKAGE)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DC50-798B-2E8F-9EB9-667E45A3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536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- hosts: all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remote_user</a:t>
            </a:r>
            <a:r>
              <a:rPr lang="en-IN" dirty="0"/>
              <a:t>: ec2-user</a:t>
            </a:r>
          </a:p>
          <a:p>
            <a:pPr marL="0" indent="0">
              <a:buNone/>
            </a:pPr>
            <a:r>
              <a:rPr lang="en-IN" dirty="0"/>
              <a:t>  become: yes</a:t>
            </a:r>
          </a:p>
          <a:p>
            <a:pPr marL="0" indent="0">
              <a:buNone/>
            </a:pPr>
            <a:r>
              <a:rPr lang="en-IN" dirty="0"/>
              <a:t>  tasks: </a:t>
            </a:r>
          </a:p>
          <a:p>
            <a:pPr marL="0" indent="0">
              <a:buNone/>
            </a:pPr>
            <a:r>
              <a:rPr lang="en-IN" dirty="0"/>
              <a:t>    - name: install package </a:t>
            </a:r>
            <a:r>
              <a:rPr lang="en-IN" dirty="0" err="1"/>
              <a:t>mysql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yum:</a:t>
            </a:r>
          </a:p>
          <a:p>
            <a:pPr marL="0" indent="0">
              <a:buNone/>
            </a:pPr>
            <a:r>
              <a:rPr lang="en-IN" dirty="0"/>
              <a:t>       name: "{{ item }}"</a:t>
            </a:r>
          </a:p>
          <a:p>
            <a:pPr marL="0" indent="0">
              <a:buNone/>
            </a:pPr>
            <a:r>
              <a:rPr lang="en-IN" dirty="0"/>
              <a:t>       state: present</a:t>
            </a:r>
          </a:p>
          <a:p>
            <a:pPr marL="0" indent="0">
              <a:buNone/>
            </a:pPr>
            <a:r>
              <a:rPr lang="en-IN" dirty="0"/>
              <a:t>      loop:</a:t>
            </a:r>
          </a:p>
          <a:p>
            <a:pPr marL="0" indent="0">
              <a:buNone/>
            </a:pPr>
            <a:r>
              <a:rPr lang="en-IN" dirty="0"/>
              <a:t>        - </a:t>
            </a:r>
            <a:r>
              <a:rPr lang="en-IN" dirty="0" err="1"/>
              <a:t>mysql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- 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- unzip</a:t>
            </a:r>
          </a:p>
          <a:p>
            <a:pPr marL="0" indent="0">
              <a:buNone/>
            </a:pPr>
            <a:r>
              <a:rPr lang="en-IN" dirty="0"/>
              <a:t>        - </a:t>
            </a:r>
            <a:r>
              <a:rPr lang="en-IN" dirty="0" err="1"/>
              <a:t>csk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96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42F7-F162-7B10-2812-7C5CE95B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– Installing Jenkins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3E05-AE1E-9BED-1F74-ED93C495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1.Jenkins installation repo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https://pkg.jenkins.io/redhat-stable/</a:t>
            </a:r>
            <a:endParaRPr lang="en-IN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https://pkg.jenkins.io/redhat-stable/jenkins.repo</a:t>
            </a:r>
            <a:r>
              <a:rPr lang="en-IN" dirty="0"/>
              <a:t> - base URL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2.Write the playbook and add the details</a:t>
            </a:r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err="1"/>
              <a:t>Jenkins.yml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3.To run the playbook</a:t>
            </a:r>
          </a:p>
          <a:p>
            <a:pPr marL="0" indent="0">
              <a:buNone/>
            </a:pPr>
            <a:r>
              <a:rPr lang="en-US" dirty="0"/>
              <a:t>ansible-playbook –</a:t>
            </a:r>
            <a:r>
              <a:rPr lang="en-US" dirty="0" err="1"/>
              <a:t>i</a:t>
            </a:r>
            <a:r>
              <a:rPr lang="en-US" dirty="0"/>
              <a:t> slave.txt </a:t>
            </a:r>
            <a:r>
              <a:rPr lang="en-US" dirty="0" err="1"/>
              <a:t>Jenkins.yml</a:t>
            </a:r>
            <a:r>
              <a:rPr lang="en-US" dirty="0"/>
              <a:t> --syntax-check</a:t>
            </a:r>
          </a:p>
          <a:p>
            <a:pPr marL="0" indent="0">
              <a:buNone/>
            </a:pPr>
            <a:r>
              <a:rPr lang="en-US" dirty="0"/>
              <a:t>ansible-playbook –</a:t>
            </a:r>
            <a:r>
              <a:rPr lang="en-US" dirty="0" err="1"/>
              <a:t>i</a:t>
            </a:r>
            <a:r>
              <a:rPr lang="en-US" dirty="0"/>
              <a:t> slave.txt </a:t>
            </a:r>
            <a:r>
              <a:rPr lang="en-US" dirty="0" err="1"/>
              <a:t>Jenkins.yml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71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97F-D81B-023F-5DF3-49EEC0B9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– Installing Jenkins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96F1-FFD6-D6A1-F9F1-7E6DF963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4.Once Jenkins installed</a:t>
            </a:r>
            <a:r>
              <a:rPr lang="en-IN" dirty="0"/>
              <a:t> login to the </a:t>
            </a:r>
            <a:r>
              <a:rPr lang="en-IN" dirty="0" err="1"/>
              <a:t>privateip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Ssh ec2-user@privateip</a:t>
            </a:r>
          </a:p>
          <a:p>
            <a:pPr marL="0" indent="0">
              <a:buNone/>
            </a:pPr>
            <a:r>
              <a:rPr lang="en-IN" dirty="0"/>
              <a:t>Cat /var/lib/Jenkins/secrets/</a:t>
            </a:r>
            <a:r>
              <a:rPr lang="en-IN" dirty="0" err="1"/>
              <a:t>initialAdminPassword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To see the secret key</a:t>
            </a:r>
          </a:p>
          <a:p>
            <a:pPr marL="0" indent="0">
              <a:buNone/>
            </a:pPr>
            <a:r>
              <a:rPr lang="en-IN" dirty="0"/>
              <a:t>Cd /</a:t>
            </a:r>
            <a:r>
              <a:rPr lang="en-IN" dirty="0" err="1"/>
              <a:t>usr</a:t>
            </a:r>
            <a:r>
              <a:rPr lang="en-IN" dirty="0"/>
              <a:t>/lib/</a:t>
            </a:r>
            <a:r>
              <a:rPr lang="en-IN" dirty="0" err="1"/>
              <a:t>systemd</a:t>
            </a:r>
            <a:r>
              <a:rPr lang="en-IN" dirty="0"/>
              <a:t>/system</a:t>
            </a:r>
          </a:p>
          <a:p>
            <a:pPr marL="0" indent="0">
              <a:buNone/>
            </a:pPr>
            <a:r>
              <a:rPr lang="en-IN" dirty="0"/>
              <a:t>Vi </a:t>
            </a:r>
            <a:r>
              <a:rPr lang="en-IN" dirty="0" err="1"/>
              <a:t>Jenkins.service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6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C8EF-4FE9-3BF9-D4F8-213C0EBE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 – JENKINS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694D-EAEE-2686-695F-60E7DBCA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53627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- hosts: greens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remote_user</a:t>
            </a:r>
            <a:r>
              <a:rPr lang="en-IN" dirty="0"/>
              <a:t>: ec2-user</a:t>
            </a:r>
          </a:p>
          <a:p>
            <a:pPr marL="0" indent="0">
              <a:buNone/>
            </a:pPr>
            <a:r>
              <a:rPr lang="en-IN" dirty="0"/>
              <a:t>  become: yes</a:t>
            </a:r>
          </a:p>
          <a:p>
            <a:pPr marL="0" indent="0">
              <a:buNone/>
            </a:pPr>
            <a:r>
              <a:rPr lang="en-IN" dirty="0"/>
              <a:t>  tasks: </a:t>
            </a:r>
          </a:p>
          <a:p>
            <a:pPr marL="0" indent="0">
              <a:buNone/>
            </a:pPr>
            <a:r>
              <a:rPr lang="en-IN" dirty="0"/>
              <a:t>   - name: Add repository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yum_repository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name: </a:t>
            </a:r>
            <a:r>
              <a:rPr lang="en-IN" dirty="0" err="1"/>
              <a:t>jenkins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description: download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baseurl</a:t>
            </a:r>
            <a:r>
              <a:rPr lang="en-IN" dirty="0"/>
              <a:t>: http://pkg.jenkins.io/redhat-stable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gpgkey</a:t>
            </a:r>
            <a:r>
              <a:rPr lang="en-IN" dirty="0"/>
              <a:t>: https://pkg.jenkins.io/redhat-stable/jenkins.io-2023.key</a:t>
            </a:r>
          </a:p>
          <a:p>
            <a:pPr marL="0" indent="0">
              <a:buNone/>
            </a:pPr>
            <a:r>
              <a:rPr lang="en-IN" dirty="0"/>
              <a:t>   - name: java and </a:t>
            </a:r>
            <a:r>
              <a:rPr lang="en-IN" dirty="0" err="1"/>
              <a:t>jenkins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yum:</a:t>
            </a:r>
          </a:p>
          <a:p>
            <a:pPr marL="0" indent="0">
              <a:buNone/>
            </a:pPr>
            <a:r>
              <a:rPr lang="en-IN" dirty="0"/>
              <a:t>        name: "{{ item }}"</a:t>
            </a:r>
          </a:p>
          <a:p>
            <a:pPr marL="0" indent="0">
              <a:buNone/>
            </a:pPr>
            <a:r>
              <a:rPr lang="en-IN" dirty="0"/>
              <a:t>        state: present</a:t>
            </a:r>
          </a:p>
          <a:p>
            <a:pPr marL="0" indent="0">
              <a:buNone/>
            </a:pPr>
            <a:r>
              <a:rPr lang="en-IN" dirty="0"/>
              <a:t>     loop:</a:t>
            </a:r>
          </a:p>
          <a:p>
            <a:pPr marL="0" indent="0">
              <a:buNone/>
            </a:pPr>
            <a:r>
              <a:rPr lang="en-IN" dirty="0"/>
              <a:t>        - java</a:t>
            </a:r>
          </a:p>
          <a:p>
            <a:pPr marL="0" indent="0">
              <a:buNone/>
            </a:pPr>
            <a:r>
              <a:rPr lang="en-IN" dirty="0"/>
              <a:t>        - </a:t>
            </a:r>
            <a:r>
              <a:rPr lang="en-IN" dirty="0" err="1"/>
              <a:t>jenkins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- name: start </a:t>
            </a:r>
            <a:r>
              <a:rPr lang="en-IN" dirty="0" err="1"/>
              <a:t>jenkins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service:</a:t>
            </a:r>
          </a:p>
          <a:p>
            <a:pPr marL="0" indent="0">
              <a:buNone/>
            </a:pPr>
            <a:r>
              <a:rPr lang="en-IN" dirty="0"/>
              <a:t>         name: </a:t>
            </a:r>
            <a:r>
              <a:rPr lang="en-IN" dirty="0" err="1"/>
              <a:t>jenkins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state: started</a:t>
            </a:r>
          </a:p>
        </p:txBody>
      </p:sp>
    </p:spTree>
    <p:extLst>
      <p:ext uri="{BB962C8B-B14F-4D97-AF65-F5344CB8AC3E}">
        <p14:creationId xmlns:p14="http://schemas.microsoft.com/office/powerpoint/2010/main" val="71404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3D26-689A-0AE0-4550-92941840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idempotency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11D8-AE45-8C1D-B06D-73FC0E50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1.Red – failed state</a:t>
            </a:r>
          </a:p>
          <a:p>
            <a:pPr marL="0" indent="0">
              <a:buNone/>
            </a:pPr>
            <a:r>
              <a:rPr lang="en-US" dirty="0"/>
              <a:t>2.Green-already existing file</a:t>
            </a:r>
          </a:p>
          <a:p>
            <a:pPr marL="0" indent="0">
              <a:buNone/>
            </a:pPr>
            <a:r>
              <a:rPr lang="en-US" dirty="0"/>
              <a:t>3.Yellow- new file(changed)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3DCC-1633-8C3F-251C-FF88AFB7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2F390-4299-8ACE-A4C4-1362EF64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410" y="1825625"/>
            <a:ext cx="9537180" cy="4351338"/>
          </a:xfrm>
        </p:spPr>
      </p:pic>
    </p:spTree>
    <p:extLst>
      <p:ext uri="{BB962C8B-B14F-4D97-AF65-F5344CB8AC3E}">
        <p14:creationId xmlns:p14="http://schemas.microsoft.com/office/powerpoint/2010/main" val="408319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3DCC-1633-8C3F-251C-FF88AFB7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855A3-2077-6E63-7B8F-F0847D57B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106" y="1825625"/>
            <a:ext cx="8997788" cy="4351338"/>
          </a:xfrm>
        </p:spPr>
      </p:pic>
    </p:spTree>
    <p:extLst>
      <p:ext uri="{BB962C8B-B14F-4D97-AF65-F5344CB8AC3E}">
        <p14:creationId xmlns:p14="http://schemas.microsoft.com/office/powerpoint/2010/main" val="308056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46AE-0C86-F3E0-E5EA-C2B9E5C1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– how it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B02D-7757-49FE-E710-4A90EDFB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793"/>
            <a:ext cx="10515600" cy="4614170"/>
          </a:xfrm>
        </p:spPr>
        <p:txBody>
          <a:bodyPr/>
          <a:lstStyle/>
          <a:p>
            <a:r>
              <a:rPr lang="en-US" dirty="0"/>
              <a:t>Connects nodes and pushes small programs called modules to them and removed when they are done</a:t>
            </a:r>
          </a:p>
          <a:p>
            <a:r>
              <a:rPr lang="en-US" dirty="0"/>
              <a:t>The management node controls whole execution of the playbook</a:t>
            </a:r>
          </a:p>
          <a:p>
            <a:r>
              <a:rPr lang="en-US" dirty="0"/>
              <a:t>The inventory file provides the list of hosts where the modules need to be run</a:t>
            </a:r>
          </a:p>
          <a:p>
            <a:r>
              <a:rPr lang="en-US" dirty="0"/>
              <a:t>The management node does an ssh connection and executes the modules  and installs the software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00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06A0-4E33-F166-7D31-686A807B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Mechanism in Ansible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E055-10A7-172A-2D13-DF7AA153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968"/>
            <a:ext cx="10515600" cy="50879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1.PUSH --- ansible</a:t>
            </a:r>
          </a:p>
          <a:p>
            <a:pPr marL="0" indent="0">
              <a:buNone/>
            </a:pPr>
            <a:r>
              <a:rPr lang="en-US" dirty="0"/>
              <a:t>-Transferring command from master to slaves</a:t>
            </a:r>
          </a:p>
          <a:p>
            <a:pPr marL="0" indent="0">
              <a:buNone/>
            </a:pPr>
            <a:r>
              <a:rPr lang="en-US" dirty="0"/>
              <a:t>2.PULL --- chef, puppet</a:t>
            </a:r>
            <a:br>
              <a:rPr lang="en-US" dirty="0"/>
            </a:br>
            <a:r>
              <a:rPr lang="en-US" dirty="0"/>
              <a:t>-Getting all information from slaves to master</a:t>
            </a:r>
          </a:p>
          <a:p>
            <a:pPr marL="0" indent="0">
              <a:buNone/>
            </a:pPr>
            <a:r>
              <a:rPr lang="en-US" dirty="0"/>
              <a:t>1.Adhoc commands – single commands</a:t>
            </a:r>
          </a:p>
          <a:p>
            <a:pPr marL="0" indent="0">
              <a:buNone/>
            </a:pPr>
            <a:r>
              <a:rPr lang="en-US" dirty="0"/>
              <a:t>2.Playbook – yaml</a:t>
            </a:r>
          </a:p>
          <a:p>
            <a:pPr marL="0" indent="0">
              <a:buNone/>
            </a:pPr>
            <a:r>
              <a:rPr lang="en-US" dirty="0"/>
              <a:t>3.Roles</a:t>
            </a:r>
          </a:p>
          <a:p>
            <a:pPr marL="0" indent="0">
              <a:buNone/>
            </a:pPr>
            <a:r>
              <a:rPr lang="en-US" dirty="0"/>
              <a:t>4.Vault</a:t>
            </a:r>
          </a:p>
          <a:p>
            <a:pPr marL="0" indent="0">
              <a:buNone/>
            </a:pPr>
            <a:r>
              <a:rPr lang="en-US" dirty="0"/>
              <a:t>Windows not supported for master</a:t>
            </a:r>
          </a:p>
          <a:p>
            <a:pPr marL="0" indent="0">
              <a:buNone/>
            </a:pPr>
            <a:r>
              <a:rPr lang="en-US" dirty="0"/>
              <a:t>Important files in Ansible</a:t>
            </a:r>
          </a:p>
          <a:p>
            <a:pPr marL="0" indent="0">
              <a:buNone/>
            </a:pPr>
            <a:r>
              <a:rPr lang="en-US" dirty="0"/>
              <a:t>1.Inventory file  /etc/ansible/host.txt   ----- slave ip</a:t>
            </a:r>
          </a:p>
          <a:p>
            <a:pPr marL="0" indent="0">
              <a:buNone/>
            </a:pPr>
            <a:r>
              <a:rPr lang="en-US" dirty="0"/>
              <a:t>2.Configuration file /etc/ansible/ansible.cf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1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3DCC-1633-8C3F-251C-FF88AFB7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-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88F2-B2AA-3F03-5776-7682002B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50381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1.Create an EC2 instance</a:t>
            </a:r>
          </a:p>
          <a:p>
            <a:pPr marL="0" indent="0">
              <a:buNone/>
            </a:pPr>
            <a:r>
              <a:rPr lang="en-IN" dirty="0"/>
              <a:t>#! /bin/bash</a:t>
            </a:r>
          </a:p>
          <a:p>
            <a:pPr marL="0" indent="0">
              <a:buNone/>
            </a:pPr>
            <a:r>
              <a:rPr lang="en-IN" dirty="0"/>
              <a:t>yum update</a:t>
            </a:r>
          </a:p>
          <a:p>
            <a:pPr marL="0" indent="0">
              <a:buNone/>
            </a:pPr>
            <a:r>
              <a:rPr lang="en-IN" dirty="0"/>
              <a:t>yum install python-pip –y</a:t>
            </a:r>
          </a:p>
          <a:p>
            <a:pPr marL="0" indent="0">
              <a:buNone/>
            </a:pPr>
            <a:r>
              <a:rPr lang="en-IN" dirty="0"/>
              <a:t>pip install ansible</a:t>
            </a:r>
          </a:p>
          <a:p>
            <a:pPr marL="0" indent="0">
              <a:buNone/>
            </a:pPr>
            <a:r>
              <a:rPr lang="en-IN" dirty="0"/>
              <a:t>Add key in pageant</a:t>
            </a:r>
          </a:p>
          <a:p>
            <a:pPr marL="0" indent="0">
              <a:buNone/>
            </a:pPr>
            <a:r>
              <a:rPr lang="en-IN" dirty="0"/>
              <a:t>2.connect with the ec2 instance and connect the master through putty</a:t>
            </a:r>
          </a:p>
          <a:p>
            <a:pPr marL="0" indent="0">
              <a:buNone/>
            </a:pPr>
            <a:r>
              <a:rPr lang="en-IN" dirty="0"/>
              <a:t>3.In putty enable allow agent forwarding</a:t>
            </a:r>
          </a:p>
          <a:p>
            <a:pPr marL="0" indent="0">
              <a:buNone/>
            </a:pPr>
            <a:r>
              <a:rPr lang="en-IN" dirty="0"/>
              <a:t>4. Connect with ssh – ec2-user</a:t>
            </a:r>
          </a:p>
          <a:p>
            <a:pPr marL="0" indent="0">
              <a:buNone/>
            </a:pPr>
            <a:r>
              <a:rPr lang="en-IN" dirty="0"/>
              <a:t>5.Try connecting the slaves in master through private IP</a:t>
            </a:r>
          </a:p>
          <a:p>
            <a:pPr marL="0" indent="0">
              <a:buNone/>
            </a:pPr>
            <a:r>
              <a:rPr lang="en-IN" dirty="0"/>
              <a:t>ssh ec2-user@privateip</a:t>
            </a:r>
          </a:p>
        </p:txBody>
      </p:sp>
    </p:spTree>
    <p:extLst>
      <p:ext uri="{BB962C8B-B14F-4D97-AF65-F5344CB8AC3E}">
        <p14:creationId xmlns:p14="http://schemas.microsoft.com/office/powerpoint/2010/main" val="4303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D9BB-4FD4-A33B-5C1A-3235B66A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-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ECE2-9C75-B3AB-14E0-8E3AD36B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788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6.Check the ssh key ls –</a:t>
            </a:r>
            <a:r>
              <a:rPr lang="en-US" dirty="0" err="1"/>
              <a:t>lrta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Make sure to have </a:t>
            </a:r>
            <a:r>
              <a:rPr lang="en-US" dirty="0" err="1"/>
              <a:t>authorized_keys</a:t>
            </a:r>
            <a:r>
              <a:rPr lang="en-US" dirty="0"/>
              <a:t> and </a:t>
            </a:r>
            <a:r>
              <a:rPr lang="en-US" dirty="0" err="1"/>
              <a:t>known_hosts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7.Create inventory file</a:t>
            </a:r>
          </a:p>
          <a:p>
            <a:pPr marL="0" indent="0">
              <a:buNone/>
            </a:pPr>
            <a:r>
              <a:rPr lang="en-US" dirty="0"/>
              <a:t>Vi slaves.txt</a:t>
            </a:r>
          </a:p>
          <a:p>
            <a:pPr marL="0" indent="0">
              <a:buNone/>
            </a:pPr>
            <a:r>
              <a:rPr lang="en-US" dirty="0"/>
              <a:t>Add all the slaves private IP in the file</a:t>
            </a:r>
          </a:p>
          <a:p>
            <a:pPr marL="0" indent="0">
              <a:buNone/>
            </a:pPr>
            <a:r>
              <a:rPr lang="en-US" dirty="0"/>
              <a:t>8.Create ansible file</a:t>
            </a:r>
          </a:p>
          <a:p>
            <a:pPr marL="0" indent="0">
              <a:buNone/>
            </a:pPr>
            <a:r>
              <a:rPr lang="en-US" dirty="0"/>
              <a:t>Vi </a:t>
            </a:r>
            <a:r>
              <a:rPr lang="en-US" dirty="0" err="1"/>
              <a:t>ansible.cfg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https://gist.githubusercontent.com/alivx/2a4ca3e577ead4bd38d247c258e6513b/raw/fe2b9b1c7abc2b52cc6998525718c9a40c7e02a5/ansible.cfg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6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D9BB-4FD4-A33B-5C1A-3235B66A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-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ECE2-9C75-B3AB-14E0-8E3AD36B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604"/>
            <a:ext cx="10515600" cy="46723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9.Adhoc commands</a:t>
            </a:r>
          </a:p>
          <a:p>
            <a:pPr marL="0" indent="0">
              <a:buNone/>
            </a:pPr>
            <a:r>
              <a:rPr lang="en-US" dirty="0"/>
              <a:t>ansible all –</a:t>
            </a:r>
            <a:r>
              <a:rPr lang="en-US" dirty="0" err="1"/>
              <a:t>i</a:t>
            </a:r>
            <a:r>
              <a:rPr lang="en-US" dirty="0"/>
              <a:t> slaves.txt –m ping</a:t>
            </a:r>
          </a:p>
          <a:p>
            <a:pPr marL="0" indent="0">
              <a:buNone/>
            </a:pPr>
            <a:r>
              <a:rPr lang="en-US" dirty="0"/>
              <a:t>The master should connect with all the slaves</a:t>
            </a:r>
          </a:p>
          <a:p>
            <a:pPr marL="0" indent="0">
              <a:buNone/>
            </a:pPr>
            <a:r>
              <a:rPr lang="en-US" dirty="0"/>
              <a:t>10.To check the OS in all the slaves</a:t>
            </a:r>
          </a:p>
          <a:p>
            <a:pPr marL="0" indent="0">
              <a:buNone/>
            </a:pPr>
            <a:r>
              <a:rPr lang="en-US" dirty="0"/>
              <a:t>ansible all –</a:t>
            </a:r>
            <a:r>
              <a:rPr lang="en-US" dirty="0" err="1"/>
              <a:t>i</a:t>
            </a:r>
            <a:r>
              <a:rPr lang="en-US" dirty="0"/>
              <a:t> slaves.txt –a “</a:t>
            </a:r>
            <a:r>
              <a:rPr lang="en-US" dirty="0" err="1"/>
              <a:t>uname</a:t>
            </a:r>
            <a:r>
              <a:rPr lang="en-US" dirty="0"/>
              <a:t> –a”</a:t>
            </a:r>
          </a:p>
        </p:txBody>
      </p:sp>
    </p:spTree>
    <p:extLst>
      <p:ext uri="{BB962C8B-B14F-4D97-AF65-F5344CB8AC3E}">
        <p14:creationId xmlns:p14="http://schemas.microsoft.com/office/powerpoint/2010/main" val="197642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9CDE-2511-BE21-54DF-5F24A201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Ansible- Grouping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C861-AD32-6866-A226-0B5C206FB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847"/>
            <a:ext cx="10515600" cy="4905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1.To enable the grouping function login to slaves.txt</a:t>
            </a:r>
          </a:p>
          <a:p>
            <a:pPr marL="0" indent="0">
              <a:buNone/>
            </a:pPr>
            <a:r>
              <a:rPr lang="en-US" dirty="0"/>
              <a:t>ansible greens –</a:t>
            </a:r>
            <a:r>
              <a:rPr lang="en-US" dirty="0" err="1"/>
              <a:t>i</a:t>
            </a:r>
            <a:r>
              <a:rPr lang="en-US" dirty="0"/>
              <a:t> slaves.txt –m ping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Install – present</a:t>
            </a:r>
          </a:p>
          <a:p>
            <a:pPr marL="0" indent="0">
              <a:buNone/>
            </a:pPr>
            <a:r>
              <a:rPr lang="en-IN" dirty="0"/>
              <a:t>Uninstall – absent</a:t>
            </a:r>
          </a:p>
          <a:p>
            <a:pPr marL="0" indent="0">
              <a:buNone/>
            </a:pPr>
            <a:r>
              <a:rPr lang="en-IN" dirty="0"/>
              <a:t>Start – started</a:t>
            </a:r>
          </a:p>
          <a:p>
            <a:pPr marL="0" indent="0">
              <a:buNone/>
            </a:pPr>
            <a:r>
              <a:rPr lang="en-IN" dirty="0"/>
              <a:t>Stop –stoped</a:t>
            </a:r>
          </a:p>
          <a:p>
            <a:pPr marL="0" indent="0">
              <a:buNone/>
            </a:pPr>
            <a:r>
              <a:rPr lang="en-IN" dirty="0"/>
              <a:t>Restart –restarted</a:t>
            </a:r>
          </a:p>
          <a:p>
            <a:pPr marL="0" indent="0">
              <a:buNone/>
            </a:pPr>
            <a:r>
              <a:rPr lang="en-IN" dirty="0"/>
              <a:t>2.To install Apache</a:t>
            </a:r>
          </a:p>
          <a:p>
            <a:pPr marL="0" indent="0">
              <a:buNone/>
            </a:pPr>
            <a:r>
              <a:rPr lang="en-IN" dirty="0"/>
              <a:t>ansible greens –</a:t>
            </a:r>
            <a:r>
              <a:rPr lang="en-IN" dirty="0" err="1"/>
              <a:t>i</a:t>
            </a:r>
            <a:r>
              <a:rPr lang="en-IN" dirty="0"/>
              <a:t> slaves.txt –m yum –a “name=httpd state=present” -b</a:t>
            </a:r>
          </a:p>
        </p:txBody>
      </p:sp>
    </p:spTree>
    <p:extLst>
      <p:ext uri="{BB962C8B-B14F-4D97-AF65-F5344CB8AC3E}">
        <p14:creationId xmlns:p14="http://schemas.microsoft.com/office/powerpoint/2010/main" val="31528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1170</Words>
  <Application>Microsoft Office PowerPoint</Application>
  <PresentationFormat>Widescreen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Ansible</vt:lpstr>
      <vt:lpstr>Ansible</vt:lpstr>
      <vt:lpstr>Ansible</vt:lpstr>
      <vt:lpstr>Ansible – how it works</vt:lpstr>
      <vt:lpstr>Mechanism in Ansible</vt:lpstr>
      <vt:lpstr>Ansible - installation</vt:lpstr>
      <vt:lpstr>Ansible - installation</vt:lpstr>
      <vt:lpstr>Ansible - installation</vt:lpstr>
      <vt:lpstr>Ansible- Grouping</vt:lpstr>
      <vt:lpstr>Ansible- Grouping</vt:lpstr>
      <vt:lpstr>Ansible-playbook</vt:lpstr>
      <vt:lpstr>Ansible-playbook (one package)</vt:lpstr>
      <vt:lpstr>PLAYBOOK</vt:lpstr>
      <vt:lpstr>Ansible-playbook  ( multiple package )</vt:lpstr>
      <vt:lpstr>PLAYBOOK (MULTIPLE PACKAGE)</vt:lpstr>
      <vt:lpstr>Ansible – Installing Jenkins</vt:lpstr>
      <vt:lpstr>Ansible – Installing Jenkins</vt:lpstr>
      <vt:lpstr>PLAYBOOK – JENKINS </vt:lpstr>
      <vt:lpstr>Ansible idempotency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Meena Baiju</dc:creator>
  <cp:lastModifiedBy>Meena Baiju</cp:lastModifiedBy>
  <cp:revision>1</cp:revision>
  <dcterms:created xsi:type="dcterms:W3CDTF">2024-05-22T02:23:11Z</dcterms:created>
  <dcterms:modified xsi:type="dcterms:W3CDTF">2024-08-02T06:37:12Z</dcterms:modified>
</cp:coreProperties>
</file>