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894817-EB6B-48D2-808B-CEF861C77D95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 Baiju" userId="30a8af43f77fd507" providerId="LiveId" clId="{D51F9DB7-9B0E-4A26-B76F-9A5C34512A19}"/>
    <pc:docChg chg="custSel modSld">
      <pc:chgData name="Meena Baiju" userId="30a8af43f77fd507" providerId="LiveId" clId="{D51F9DB7-9B0E-4A26-B76F-9A5C34512A19}" dt="2024-07-22T06:29:22.100" v="4" actId="20577"/>
      <pc:docMkLst>
        <pc:docMk/>
      </pc:docMkLst>
      <pc:sldChg chg="modSp mod">
        <pc:chgData name="Meena Baiju" userId="30a8af43f77fd507" providerId="LiveId" clId="{D51F9DB7-9B0E-4A26-B76F-9A5C34512A19}" dt="2024-07-22T06:29:22.100" v="4" actId="20577"/>
        <pc:sldMkLst>
          <pc:docMk/>
          <pc:sldMk cId="1741701500" sldId="256"/>
        </pc:sldMkLst>
        <pc:spChg chg="mod">
          <ac:chgData name="Meena Baiju" userId="30a8af43f77fd507" providerId="LiveId" clId="{D51F9DB7-9B0E-4A26-B76F-9A5C34512A19}" dt="2024-07-22T06:29:22.100" v="4" actId="20577"/>
          <ac:spMkLst>
            <pc:docMk/>
            <pc:sldMk cId="1741701500" sldId="256"/>
            <ac:spMk id="3" creationId="{9477D42B-AEEC-7A90-818E-D8406D93E8A0}"/>
          </ac:spMkLst>
        </pc:spChg>
      </pc:sldChg>
    </pc:docChg>
  </pc:docChgLst>
  <pc:docChgLst>
    <pc:chgData name="Meena Baiju" userId="30a8af43f77fd507" providerId="LiveId" clId="{CF4CB5C0-A7FC-4B23-AD17-BC11EA476370}"/>
    <pc:docChg chg="undo custSel addSld delSld modSld sldOrd addSection delSection modSection">
      <pc:chgData name="Meena Baiju" userId="30a8af43f77fd507" providerId="LiveId" clId="{CF4CB5C0-A7FC-4B23-AD17-BC11EA476370}" dt="2024-05-15T01:52:15.471" v="5341" actId="20577"/>
      <pc:docMkLst>
        <pc:docMk/>
      </pc:docMkLst>
      <pc:sldChg chg="modSp new mod">
        <pc:chgData name="Meena Baiju" userId="30a8af43f77fd507" providerId="LiveId" clId="{CF4CB5C0-A7FC-4B23-AD17-BC11EA476370}" dt="2024-05-10T02:39:45.911" v="963" actId="27636"/>
        <pc:sldMkLst>
          <pc:docMk/>
          <pc:sldMk cId="1741701500" sldId="256"/>
        </pc:sldMkLst>
        <pc:spChg chg="mod">
          <ac:chgData name="Meena Baiju" userId="30a8af43f77fd507" providerId="LiveId" clId="{CF4CB5C0-A7FC-4B23-AD17-BC11EA476370}" dt="2024-05-10T02:39:43.313" v="961" actId="14100"/>
          <ac:spMkLst>
            <pc:docMk/>
            <pc:sldMk cId="1741701500" sldId="256"/>
            <ac:spMk id="2" creationId="{A5FD30B4-9F19-5DA6-F3BD-ACB7770E7CAF}"/>
          </ac:spMkLst>
        </pc:spChg>
        <pc:spChg chg="mod">
          <ac:chgData name="Meena Baiju" userId="30a8af43f77fd507" providerId="LiveId" clId="{CF4CB5C0-A7FC-4B23-AD17-BC11EA476370}" dt="2024-05-10T02:39:45.911" v="963" actId="27636"/>
          <ac:spMkLst>
            <pc:docMk/>
            <pc:sldMk cId="1741701500" sldId="256"/>
            <ac:spMk id="3" creationId="{9477D42B-AEEC-7A90-818E-D8406D93E8A0}"/>
          </ac:spMkLst>
        </pc:spChg>
      </pc:sldChg>
      <pc:sldChg chg="addSp delSp modSp new mod">
        <pc:chgData name="Meena Baiju" userId="30a8af43f77fd507" providerId="LiveId" clId="{CF4CB5C0-A7FC-4B23-AD17-BC11EA476370}" dt="2024-05-10T02:26:30.278" v="463" actId="14100"/>
        <pc:sldMkLst>
          <pc:docMk/>
          <pc:sldMk cId="3377109610" sldId="257"/>
        </pc:sldMkLst>
        <pc:spChg chg="mod">
          <ac:chgData name="Meena Baiju" userId="30a8af43f77fd507" providerId="LiveId" clId="{CF4CB5C0-A7FC-4B23-AD17-BC11EA476370}" dt="2024-05-10T02:22:26.353" v="459" actId="20577"/>
          <ac:spMkLst>
            <pc:docMk/>
            <pc:sldMk cId="3377109610" sldId="257"/>
            <ac:spMk id="2" creationId="{2844A74F-858D-31C1-F3C7-FC43E17AEED5}"/>
          </ac:spMkLst>
        </pc:spChg>
        <pc:spChg chg="del mod">
          <ac:chgData name="Meena Baiju" userId="30a8af43f77fd507" providerId="LiveId" clId="{CF4CB5C0-A7FC-4B23-AD17-BC11EA476370}" dt="2024-05-10T02:26:23.300" v="460" actId="22"/>
          <ac:spMkLst>
            <pc:docMk/>
            <pc:sldMk cId="3377109610" sldId="257"/>
            <ac:spMk id="3" creationId="{D67FF511-0C6F-B3E4-8CFB-D52202E253D3}"/>
          </ac:spMkLst>
        </pc:spChg>
        <pc:picChg chg="add mod ord">
          <ac:chgData name="Meena Baiju" userId="30a8af43f77fd507" providerId="LiveId" clId="{CF4CB5C0-A7FC-4B23-AD17-BC11EA476370}" dt="2024-05-10T02:26:30.278" v="463" actId="14100"/>
          <ac:picMkLst>
            <pc:docMk/>
            <pc:sldMk cId="3377109610" sldId="257"/>
            <ac:picMk id="5" creationId="{0B2B9811-6A9D-C217-E063-48AE69EF4067}"/>
          </ac:picMkLst>
        </pc:picChg>
      </pc:sldChg>
      <pc:sldChg chg="modSp new mod">
        <pc:chgData name="Meena Baiju" userId="30a8af43f77fd507" providerId="LiveId" clId="{CF4CB5C0-A7FC-4B23-AD17-BC11EA476370}" dt="2024-05-10T02:40:46.142" v="1069" actId="313"/>
        <pc:sldMkLst>
          <pc:docMk/>
          <pc:sldMk cId="1690388880" sldId="258"/>
        </pc:sldMkLst>
        <pc:spChg chg="mod">
          <ac:chgData name="Meena Baiju" userId="30a8af43f77fd507" providerId="LiveId" clId="{CF4CB5C0-A7FC-4B23-AD17-BC11EA476370}" dt="2024-05-10T02:13:18.061" v="20"/>
          <ac:spMkLst>
            <pc:docMk/>
            <pc:sldMk cId="1690388880" sldId="258"/>
            <ac:spMk id="2" creationId="{6578F194-9498-1320-2A5E-C778C8A171D2}"/>
          </ac:spMkLst>
        </pc:spChg>
        <pc:spChg chg="mod">
          <ac:chgData name="Meena Baiju" userId="30a8af43f77fd507" providerId="LiveId" clId="{CF4CB5C0-A7FC-4B23-AD17-BC11EA476370}" dt="2024-05-10T02:40:46.142" v="1069" actId="313"/>
          <ac:spMkLst>
            <pc:docMk/>
            <pc:sldMk cId="1690388880" sldId="258"/>
            <ac:spMk id="3" creationId="{B18516F4-2417-5097-FDF3-10A637D7C213}"/>
          </ac:spMkLst>
        </pc:spChg>
      </pc:sldChg>
      <pc:sldChg chg="modSp new mod ord">
        <pc:chgData name="Meena Baiju" userId="30a8af43f77fd507" providerId="LiveId" clId="{CF4CB5C0-A7FC-4B23-AD17-BC11EA476370}" dt="2024-05-10T02:39:59.027" v="968"/>
        <pc:sldMkLst>
          <pc:docMk/>
          <pc:sldMk cId="1199427872" sldId="259"/>
        </pc:sldMkLst>
        <pc:spChg chg="mod">
          <ac:chgData name="Meena Baiju" userId="30a8af43f77fd507" providerId="LiveId" clId="{CF4CB5C0-A7FC-4B23-AD17-BC11EA476370}" dt="2024-05-10T02:37:56.714" v="831" actId="20577"/>
          <ac:spMkLst>
            <pc:docMk/>
            <pc:sldMk cId="1199427872" sldId="259"/>
            <ac:spMk id="2" creationId="{53B2DAEF-8BED-8727-249E-0BF1EDDFECA6}"/>
          </ac:spMkLst>
        </pc:spChg>
        <pc:spChg chg="mod">
          <ac:chgData name="Meena Baiju" userId="30a8af43f77fd507" providerId="LiveId" clId="{CF4CB5C0-A7FC-4B23-AD17-BC11EA476370}" dt="2024-05-10T02:39:55.342" v="966"/>
          <ac:spMkLst>
            <pc:docMk/>
            <pc:sldMk cId="1199427872" sldId="259"/>
            <ac:spMk id="3" creationId="{6C6B2D4F-E0DC-43CD-4582-98F0E84E26AD}"/>
          </ac:spMkLst>
        </pc:spChg>
      </pc:sldChg>
      <pc:sldChg chg="modSp new mod">
        <pc:chgData name="Meena Baiju" userId="30a8af43f77fd507" providerId="LiveId" clId="{CF4CB5C0-A7FC-4B23-AD17-BC11EA476370}" dt="2024-05-10T02:49:52.213" v="1358" actId="5793"/>
        <pc:sldMkLst>
          <pc:docMk/>
          <pc:sldMk cId="2960764412" sldId="260"/>
        </pc:sldMkLst>
        <pc:spChg chg="mod">
          <ac:chgData name="Meena Baiju" userId="30a8af43f77fd507" providerId="LiveId" clId="{CF4CB5C0-A7FC-4B23-AD17-BC11EA476370}" dt="2024-05-10T02:42:17.489" v="1082" actId="20577"/>
          <ac:spMkLst>
            <pc:docMk/>
            <pc:sldMk cId="2960764412" sldId="260"/>
            <ac:spMk id="2" creationId="{C7D9DB8B-2432-3471-1388-9DC02FBFF4E6}"/>
          </ac:spMkLst>
        </pc:spChg>
        <pc:spChg chg="mod">
          <ac:chgData name="Meena Baiju" userId="30a8af43f77fd507" providerId="LiveId" clId="{CF4CB5C0-A7FC-4B23-AD17-BC11EA476370}" dt="2024-05-10T02:49:52.213" v="1358" actId="5793"/>
          <ac:spMkLst>
            <pc:docMk/>
            <pc:sldMk cId="2960764412" sldId="260"/>
            <ac:spMk id="3" creationId="{F604323F-0513-94FF-B1D3-4DA58622B85B}"/>
          </ac:spMkLst>
        </pc:spChg>
      </pc:sldChg>
      <pc:sldChg chg="modSp new mod">
        <pc:chgData name="Meena Baiju" userId="30a8af43f77fd507" providerId="LiveId" clId="{CF4CB5C0-A7FC-4B23-AD17-BC11EA476370}" dt="2024-05-10T02:53:14.412" v="1571" actId="20577"/>
        <pc:sldMkLst>
          <pc:docMk/>
          <pc:sldMk cId="2242292394" sldId="261"/>
        </pc:sldMkLst>
        <pc:spChg chg="mod">
          <ac:chgData name="Meena Baiju" userId="30a8af43f77fd507" providerId="LiveId" clId="{CF4CB5C0-A7FC-4B23-AD17-BC11EA476370}" dt="2024-05-10T02:49:59.143" v="1359"/>
          <ac:spMkLst>
            <pc:docMk/>
            <pc:sldMk cId="2242292394" sldId="261"/>
            <ac:spMk id="2" creationId="{DE7CE8E1-1673-6522-B232-0DE47952EE2E}"/>
          </ac:spMkLst>
        </pc:spChg>
        <pc:spChg chg="mod">
          <ac:chgData name="Meena Baiju" userId="30a8af43f77fd507" providerId="LiveId" clId="{CF4CB5C0-A7FC-4B23-AD17-BC11EA476370}" dt="2024-05-10T02:53:14.412" v="1571" actId="20577"/>
          <ac:spMkLst>
            <pc:docMk/>
            <pc:sldMk cId="2242292394" sldId="261"/>
            <ac:spMk id="3" creationId="{94EE86CE-F07E-9C28-C9D5-61B2E076A346}"/>
          </ac:spMkLst>
        </pc:spChg>
      </pc:sldChg>
      <pc:sldChg chg="modSp new mod">
        <pc:chgData name="Meena Baiju" userId="30a8af43f77fd507" providerId="LiveId" clId="{CF4CB5C0-A7FC-4B23-AD17-BC11EA476370}" dt="2024-05-10T02:56:50.578" v="1879" actId="313"/>
        <pc:sldMkLst>
          <pc:docMk/>
          <pc:sldMk cId="670506655" sldId="262"/>
        </pc:sldMkLst>
        <pc:spChg chg="mod">
          <ac:chgData name="Meena Baiju" userId="30a8af43f77fd507" providerId="LiveId" clId="{CF4CB5C0-A7FC-4B23-AD17-BC11EA476370}" dt="2024-05-10T02:53:21.874" v="1572"/>
          <ac:spMkLst>
            <pc:docMk/>
            <pc:sldMk cId="670506655" sldId="262"/>
            <ac:spMk id="2" creationId="{250CF810-BCB7-8C43-BCB5-07A8DBB04CF3}"/>
          </ac:spMkLst>
        </pc:spChg>
        <pc:spChg chg="mod">
          <ac:chgData name="Meena Baiju" userId="30a8af43f77fd507" providerId="LiveId" clId="{CF4CB5C0-A7FC-4B23-AD17-BC11EA476370}" dt="2024-05-10T02:56:50.578" v="1879" actId="313"/>
          <ac:spMkLst>
            <pc:docMk/>
            <pc:sldMk cId="670506655" sldId="262"/>
            <ac:spMk id="3" creationId="{26515416-04A8-DCCE-03D7-6B266E4F7AB2}"/>
          </ac:spMkLst>
        </pc:spChg>
      </pc:sldChg>
      <pc:sldChg chg="modSp new mod">
        <pc:chgData name="Meena Baiju" userId="30a8af43f77fd507" providerId="LiveId" clId="{CF4CB5C0-A7FC-4B23-AD17-BC11EA476370}" dt="2024-05-10T03:01:01.607" v="2102" actId="20577"/>
        <pc:sldMkLst>
          <pc:docMk/>
          <pc:sldMk cId="378383390" sldId="263"/>
        </pc:sldMkLst>
        <pc:spChg chg="mod">
          <ac:chgData name="Meena Baiju" userId="30a8af43f77fd507" providerId="LiveId" clId="{CF4CB5C0-A7FC-4B23-AD17-BC11EA476370}" dt="2024-05-10T02:57:19.198" v="1880"/>
          <ac:spMkLst>
            <pc:docMk/>
            <pc:sldMk cId="378383390" sldId="263"/>
            <ac:spMk id="2" creationId="{5FB28570-8418-E396-C604-72B436C1EC28}"/>
          </ac:spMkLst>
        </pc:spChg>
        <pc:spChg chg="mod">
          <ac:chgData name="Meena Baiju" userId="30a8af43f77fd507" providerId="LiveId" clId="{CF4CB5C0-A7FC-4B23-AD17-BC11EA476370}" dt="2024-05-10T03:01:01.607" v="2102" actId="20577"/>
          <ac:spMkLst>
            <pc:docMk/>
            <pc:sldMk cId="378383390" sldId="263"/>
            <ac:spMk id="3" creationId="{F341F2ED-F63F-46AC-5027-3A2114F66BA1}"/>
          </ac:spMkLst>
        </pc:spChg>
      </pc:sldChg>
      <pc:sldChg chg="modSp new mod">
        <pc:chgData name="Meena Baiju" userId="30a8af43f77fd507" providerId="LiveId" clId="{CF4CB5C0-A7FC-4B23-AD17-BC11EA476370}" dt="2024-05-13T02:33:46.864" v="2568" actId="207"/>
        <pc:sldMkLst>
          <pc:docMk/>
          <pc:sldMk cId="2152933196" sldId="264"/>
        </pc:sldMkLst>
        <pc:spChg chg="mod">
          <ac:chgData name="Meena Baiju" userId="30a8af43f77fd507" providerId="LiveId" clId="{CF4CB5C0-A7FC-4B23-AD17-BC11EA476370}" dt="2024-05-13T02:33:38.433" v="2560" actId="20577"/>
          <ac:spMkLst>
            <pc:docMk/>
            <pc:sldMk cId="2152933196" sldId="264"/>
            <ac:spMk id="2" creationId="{3BD163DF-B339-C741-6C39-4704F9DAA3C5}"/>
          </ac:spMkLst>
        </pc:spChg>
        <pc:spChg chg="mod">
          <ac:chgData name="Meena Baiju" userId="30a8af43f77fd507" providerId="LiveId" clId="{CF4CB5C0-A7FC-4B23-AD17-BC11EA476370}" dt="2024-05-13T02:33:46.864" v="2568" actId="207"/>
          <ac:spMkLst>
            <pc:docMk/>
            <pc:sldMk cId="2152933196" sldId="264"/>
            <ac:spMk id="3" creationId="{06030A0C-F58F-C112-C840-A98840772452}"/>
          </ac:spMkLst>
        </pc:spChg>
      </pc:sldChg>
      <pc:sldChg chg="new del">
        <pc:chgData name="Meena Baiju" userId="30a8af43f77fd507" providerId="LiveId" clId="{CF4CB5C0-A7FC-4B23-AD17-BC11EA476370}" dt="2024-05-10T02:59:10.363" v="1979" actId="2696"/>
        <pc:sldMkLst>
          <pc:docMk/>
          <pc:sldMk cId="3738502776" sldId="264"/>
        </pc:sldMkLst>
      </pc:sldChg>
      <pc:sldChg chg="modSp new mod">
        <pc:chgData name="Meena Baiju" userId="30a8af43f77fd507" providerId="LiveId" clId="{CF4CB5C0-A7FC-4B23-AD17-BC11EA476370}" dt="2024-05-13T02:57:25.154" v="3012" actId="207"/>
        <pc:sldMkLst>
          <pc:docMk/>
          <pc:sldMk cId="3088423256" sldId="265"/>
        </pc:sldMkLst>
        <pc:spChg chg="mod">
          <ac:chgData name="Meena Baiju" userId="30a8af43f77fd507" providerId="LiveId" clId="{CF4CB5C0-A7FC-4B23-AD17-BC11EA476370}" dt="2024-05-13T02:33:53.027" v="2569"/>
          <ac:spMkLst>
            <pc:docMk/>
            <pc:sldMk cId="3088423256" sldId="265"/>
            <ac:spMk id="2" creationId="{6F8A231B-108E-7AF2-12AB-55E8965D265D}"/>
          </ac:spMkLst>
        </pc:spChg>
        <pc:spChg chg="mod">
          <ac:chgData name="Meena Baiju" userId="30a8af43f77fd507" providerId="LiveId" clId="{CF4CB5C0-A7FC-4B23-AD17-BC11EA476370}" dt="2024-05-13T02:57:25.154" v="3012" actId="207"/>
          <ac:spMkLst>
            <pc:docMk/>
            <pc:sldMk cId="3088423256" sldId="265"/>
            <ac:spMk id="3" creationId="{CF15643C-D70F-8860-A012-5CC193CDA7D2}"/>
          </ac:spMkLst>
        </pc:spChg>
      </pc:sldChg>
      <pc:sldChg chg="modSp new mod">
        <pc:chgData name="Meena Baiju" userId="30a8af43f77fd507" providerId="LiveId" clId="{CF4CB5C0-A7FC-4B23-AD17-BC11EA476370}" dt="2024-05-13T03:06:02.027" v="3375" actId="27636"/>
        <pc:sldMkLst>
          <pc:docMk/>
          <pc:sldMk cId="2368474000" sldId="266"/>
        </pc:sldMkLst>
        <pc:spChg chg="mod">
          <ac:chgData name="Meena Baiju" userId="30a8af43f77fd507" providerId="LiveId" clId="{CF4CB5C0-A7FC-4B23-AD17-BC11EA476370}" dt="2024-05-13T02:57:33.416" v="3013"/>
          <ac:spMkLst>
            <pc:docMk/>
            <pc:sldMk cId="2368474000" sldId="266"/>
            <ac:spMk id="2" creationId="{36FAD95A-21C0-BCB2-3832-469B0A94596D}"/>
          </ac:spMkLst>
        </pc:spChg>
        <pc:spChg chg="mod">
          <ac:chgData name="Meena Baiju" userId="30a8af43f77fd507" providerId="LiveId" clId="{CF4CB5C0-A7FC-4B23-AD17-BC11EA476370}" dt="2024-05-13T03:06:02.027" v="3375" actId="27636"/>
          <ac:spMkLst>
            <pc:docMk/>
            <pc:sldMk cId="2368474000" sldId="266"/>
            <ac:spMk id="3" creationId="{6B9FA2C8-6BCA-9D9E-2260-7AB7D656F72D}"/>
          </ac:spMkLst>
        </pc:spChg>
      </pc:sldChg>
      <pc:sldChg chg="modSp new mod">
        <pc:chgData name="Meena Baiju" userId="30a8af43f77fd507" providerId="LiveId" clId="{CF4CB5C0-A7FC-4B23-AD17-BC11EA476370}" dt="2024-05-13T03:09:24.919" v="3622" actId="207"/>
        <pc:sldMkLst>
          <pc:docMk/>
          <pc:sldMk cId="3062895703" sldId="267"/>
        </pc:sldMkLst>
        <pc:spChg chg="mod">
          <ac:chgData name="Meena Baiju" userId="30a8af43f77fd507" providerId="LiveId" clId="{CF4CB5C0-A7FC-4B23-AD17-BC11EA476370}" dt="2024-05-13T03:06:09.805" v="3376"/>
          <ac:spMkLst>
            <pc:docMk/>
            <pc:sldMk cId="3062895703" sldId="267"/>
            <ac:spMk id="2" creationId="{38CE1345-35C5-5AC8-E349-60A96FD6DE44}"/>
          </ac:spMkLst>
        </pc:spChg>
        <pc:spChg chg="mod">
          <ac:chgData name="Meena Baiju" userId="30a8af43f77fd507" providerId="LiveId" clId="{CF4CB5C0-A7FC-4B23-AD17-BC11EA476370}" dt="2024-05-13T03:09:24.919" v="3622" actId="207"/>
          <ac:spMkLst>
            <pc:docMk/>
            <pc:sldMk cId="3062895703" sldId="267"/>
            <ac:spMk id="3" creationId="{032159F6-C6B2-2458-8E9A-65CD9EF671C0}"/>
          </ac:spMkLst>
        </pc:spChg>
      </pc:sldChg>
      <pc:sldChg chg="modSp new mod ord">
        <pc:chgData name="Meena Baiju" userId="30a8af43f77fd507" providerId="LiveId" clId="{CF4CB5C0-A7FC-4B23-AD17-BC11EA476370}" dt="2024-05-13T17:35:19.305" v="4123" actId="27636"/>
        <pc:sldMkLst>
          <pc:docMk/>
          <pc:sldMk cId="401644614" sldId="268"/>
        </pc:sldMkLst>
        <pc:spChg chg="mod">
          <ac:chgData name="Meena Baiju" userId="30a8af43f77fd507" providerId="LiveId" clId="{CF4CB5C0-A7FC-4B23-AD17-BC11EA476370}" dt="2024-05-13T17:31:54.600" v="3784" actId="20577"/>
          <ac:spMkLst>
            <pc:docMk/>
            <pc:sldMk cId="401644614" sldId="268"/>
            <ac:spMk id="2" creationId="{0026C472-3AC9-9305-53AA-68D93199578A}"/>
          </ac:spMkLst>
        </pc:spChg>
        <pc:spChg chg="mod">
          <ac:chgData name="Meena Baiju" userId="30a8af43f77fd507" providerId="LiveId" clId="{CF4CB5C0-A7FC-4B23-AD17-BC11EA476370}" dt="2024-05-13T17:35:19.305" v="4123" actId="27636"/>
          <ac:spMkLst>
            <pc:docMk/>
            <pc:sldMk cId="401644614" sldId="268"/>
            <ac:spMk id="3" creationId="{DCB02AFF-E8A3-A869-C318-A9061D5976EC}"/>
          </ac:spMkLst>
        </pc:spChg>
      </pc:sldChg>
      <pc:sldChg chg="addSp modSp new mod">
        <pc:chgData name="Meena Baiju" userId="30a8af43f77fd507" providerId="LiveId" clId="{CF4CB5C0-A7FC-4B23-AD17-BC11EA476370}" dt="2024-05-14T01:02:14.088" v="4301" actId="14100"/>
        <pc:sldMkLst>
          <pc:docMk/>
          <pc:sldMk cId="3249850354" sldId="269"/>
        </pc:sldMkLst>
        <pc:spChg chg="mod">
          <ac:chgData name="Meena Baiju" userId="30a8af43f77fd507" providerId="LiveId" clId="{CF4CB5C0-A7FC-4B23-AD17-BC11EA476370}" dt="2024-05-14T01:02:08.967" v="4299" actId="20577"/>
          <ac:spMkLst>
            <pc:docMk/>
            <pc:sldMk cId="3249850354" sldId="269"/>
            <ac:spMk id="2" creationId="{ACAD145F-2FAA-B186-89C8-535964B63E52}"/>
          </ac:spMkLst>
        </pc:spChg>
        <pc:spChg chg="mod">
          <ac:chgData name="Meena Baiju" userId="30a8af43f77fd507" providerId="LiveId" clId="{CF4CB5C0-A7FC-4B23-AD17-BC11EA476370}" dt="2024-05-14T01:02:04.140" v="4285" actId="20577"/>
          <ac:spMkLst>
            <pc:docMk/>
            <pc:sldMk cId="3249850354" sldId="269"/>
            <ac:spMk id="3" creationId="{8953D28A-1770-B986-864D-6DE8DB7963DC}"/>
          </ac:spMkLst>
        </pc:spChg>
        <pc:picChg chg="add mod">
          <ac:chgData name="Meena Baiju" userId="30a8af43f77fd507" providerId="LiveId" clId="{CF4CB5C0-A7FC-4B23-AD17-BC11EA476370}" dt="2024-05-14T01:02:14.088" v="4301" actId="14100"/>
          <ac:picMkLst>
            <pc:docMk/>
            <pc:sldMk cId="3249850354" sldId="269"/>
            <ac:picMk id="5" creationId="{C31B524C-E1DE-DD93-4837-609AA00EC0C8}"/>
          </ac:picMkLst>
        </pc:picChg>
      </pc:sldChg>
      <pc:sldChg chg="addSp delSp modSp new mod">
        <pc:chgData name="Meena Baiju" userId="30a8af43f77fd507" providerId="LiveId" clId="{CF4CB5C0-A7FC-4B23-AD17-BC11EA476370}" dt="2024-05-14T01:04:00.246" v="4340" actId="14100"/>
        <pc:sldMkLst>
          <pc:docMk/>
          <pc:sldMk cId="3553656944" sldId="270"/>
        </pc:sldMkLst>
        <pc:spChg chg="mod">
          <ac:chgData name="Meena Baiju" userId="30a8af43f77fd507" providerId="LiveId" clId="{CF4CB5C0-A7FC-4B23-AD17-BC11EA476370}" dt="2024-05-14T01:03:33.303" v="4335" actId="20577"/>
          <ac:spMkLst>
            <pc:docMk/>
            <pc:sldMk cId="3553656944" sldId="270"/>
            <ac:spMk id="2" creationId="{2D2A7F00-3035-1835-3112-9BD5ABF94BF4}"/>
          </ac:spMkLst>
        </pc:spChg>
        <pc:spChg chg="del mod">
          <ac:chgData name="Meena Baiju" userId="30a8af43f77fd507" providerId="LiveId" clId="{CF4CB5C0-A7FC-4B23-AD17-BC11EA476370}" dt="2024-05-14T01:03:56.131" v="4338" actId="22"/>
          <ac:spMkLst>
            <pc:docMk/>
            <pc:sldMk cId="3553656944" sldId="270"/>
            <ac:spMk id="3" creationId="{BC8B933B-B17D-5EBD-8D12-FA681A905429}"/>
          </ac:spMkLst>
        </pc:spChg>
        <pc:picChg chg="add mod ord">
          <ac:chgData name="Meena Baiju" userId="30a8af43f77fd507" providerId="LiveId" clId="{CF4CB5C0-A7FC-4B23-AD17-BC11EA476370}" dt="2024-05-14T01:04:00.246" v="4340" actId="14100"/>
          <ac:picMkLst>
            <pc:docMk/>
            <pc:sldMk cId="3553656944" sldId="270"/>
            <ac:picMk id="5" creationId="{9FBFB265-D5BD-3CBF-D8C2-3AB6D072C4EF}"/>
          </ac:picMkLst>
        </pc:picChg>
      </pc:sldChg>
      <pc:sldChg chg="modSp new mod">
        <pc:chgData name="Meena Baiju" userId="30a8af43f77fd507" providerId="LiveId" clId="{CF4CB5C0-A7FC-4B23-AD17-BC11EA476370}" dt="2024-05-14T01:23:10.282" v="4664" actId="207"/>
        <pc:sldMkLst>
          <pc:docMk/>
          <pc:sldMk cId="1144602060" sldId="271"/>
        </pc:sldMkLst>
        <pc:spChg chg="mod">
          <ac:chgData name="Meena Baiju" userId="30a8af43f77fd507" providerId="LiveId" clId="{CF4CB5C0-A7FC-4B23-AD17-BC11EA476370}" dt="2024-05-14T01:07:09.959" v="4363" actId="20577"/>
          <ac:spMkLst>
            <pc:docMk/>
            <pc:sldMk cId="1144602060" sldId="271"/>
            <ac:spMk id="2" creationId="{6C0E42B9-FA59-F01E-2EEF-4D3931C70C1E}"/>
          </ac:spMkLst>
        </pc:spChg>
        <pc:spChg chg="mod">
          <ac:chgData name="Meena Baiju" userId="30a8af43f77fd507" providerId="LiveId" clId="{CF4CB5C0-A7FC-4B23-AD17-BC11EA476370}" dt="2024-05-14T01:23:10.282" v="4664" actId="207"/>
          <ac:spMkLst>
            <pc:docMk/>
            <pc:sldMk cId="1144602060" sldId="271"/>
            <ac:spMk id="3" creationId="{D9E2248C-8073-EFF0-2BC5-814551AE3D01}"/>
          </ac:spMkLst>
        </pc:spChg>
      </pc:sldChg>
      <pc:sldChg chg="modSp new mod">
        <pc:chgData name="Meena Baiju" userId="30a8af43f77fd507" providerId="LiveId" clId="{CF4CB5C0-A7FC-4B23-AD17-BC11EA476370}" dt="2024-05-14T01:47:25.149" v="5085"/>
        <pc:sldMkLst>
          <pc:docMk/>
          <pc:sldMk cId="2768707175" sldId="272"/>
        </pc:sldMkLst>
        <pc:spChg chg="mod">
          <ac:chgData name="Meena Baiju" userId="30a8af43f77fd507" providerId="LiveId" clId="{CF4CB5C0-A7FC-4B23-AD17-BC11EA476370}" dt="2024-05-14T01:20:47.667" v="4629" actId="20577"/>
          <ac:spMkLst>
            <pc:docMk/>
            <pc:sldMk cId="2768707175" sldId="272"/>
            <ac:spMk id="2" creationId="{540A9859-DFBD-F233-CFAB-9994CB2C9A7B}"/>
          </ac:spMkLst>
        </pc:spChg>
        <pc:spChg chg="mod">
          <ac:chgData name="Meena Baiju" userId="30a8af43f77fd507" providerId="LiveId" clId="{CF4CB5C0-A7FC-4B23-AD17-BC11EA476370}" dt="2024-05-14T01:47:25.149" v="5085"/>
          <ac:spMkLst>
            <pc:docMk/>
            <pc:sldMk cId="2768707175" sldId="272"/>
            <ac:spMk id="3" creationId="{EF2A3750-724A-8B27-8E80-2CD1BF84AD04}"/>
          </ac:spMkLst>
        </pc:spChg>
      </pc:sldChg>
      <pc:sldChg chg="new del">
        <pc:chgData name="Meena Baiju" userId="30a8af43f77fd507" providerId="LiveId" clId="{CF4CB5C0-A7FC-4B23-AD17-BC11EA476370}" dt="2024-05-14T01:57:46.378" v="5090" actId="2696"/>
        <pc:sldMkLst>
          <pc:docMk/>
          <pc:sldMk cId="1407410540" sldId="273"/>
        </pc:sldMkLst>
      </pc:sldChg>
      <pc:sldChg chg="new del">
        <pc:chgData name="Meena Baiju" userId="30a8af43f77fd507" providerId="LiveId" clId="{CF4CB5C0-A7FC-4B23-AD17-BC11EA476370}" dt="2024-05-14T01:57:49.069" v="5091" actId="2696"/>
        <pc:sldMkLst>
          <pc:docMk/>
          <pc:sldMk cId="2827962426" sldId="274"/>
        </pc:sldMkLst>
      </pc:sldChg>
      <pc:sldChg chg="modSp new mod">
        <pc:chgData name="Meena Baiju" userId="30a8af43f77fd507" providerId="LiveId" clId="{CF4CB5C0-A7FC-4B23-AD17-BC11EA476370}" dt="2024-05-15T01:52:15.471" v="5341" actId="20577"/>
        <pc:sldMkLst>
          <pc:docMk/>
          <pc:sldMk cId="2047251405" sldId="275"/>
        </pc:sldMkLst>
        <pc:spChg chg="mod">
          <ac:chgData name="Meena Baiju" userId="30a8af43f77fd507" providerId="LiveId" clId="{CF4CB5C0-A7FC-4B23-AD17-BC11EA476370}" dt="2024-05-14T01:58:07.643" v="5109" actId="20577"/>
          <ac:spMkLst>
            <pc:docMk/>
            <pc:sldMk cId="2047251405" sldId="275"/>
            <ac:spMk id="2" creationId="{305735D6-D453-C2DA-E2A7-BB7D625905BB}"/>
          </ac:spMkLst>
        </pc:spChg>
        <pc:spChg chg="mod">
          <ac:chgData name="Meena Baiju" userId="30a8af43f77fd507" providerId="LiveId" clId="{CF4CB5C0-A7FC-4B23-AD17-BC11EA476370}" dt="2024-05-15T01:52:15.471" v="5341" actId="20577"/>
          <ac:spMkLst>
            <pc:docMk/>
            <pc:sldMk cId="2047251405" sldId="275"/>
            <ac:spMk id="3" creationId="{40E4C6EF-09FD-5133-1FC1-F1D9A3970369}"/>
          </ac:spMkLst>
        </pc:spChg>
      </pc:sldChg>
      <pc:sldChg chg="new del">
        <pc:chgData name="Meena Baiju" userId="30a8af43f77fd507" providerId="LiveId" clId="{CF4CB5C0-A7FC-4B23-AD17-BC11EA476370}" dt="2024-05-14T01:57:56.357" v="5093" actId="2696"/>
        <pc:sldMkLst>
          <pc:docMk/>
          <pc:sldMk cId="298699389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E4D4-6E0A-AEEE-8BA0-F4170BADE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71778-FDF2-C35D-3930-2D3051754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5697A-C9B7-A8DB-071C-06EEAD1C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CEA25-5493-E2D1-40BD-538E57AE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7ACD-FE48-000B-A95B-8EC480F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1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FBF5-82F6-8970-ADED-40FE8AD7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63077-ECA8-C008-2717-A4695EF7C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1F89-4BAB-0397-7B67-261DB9EB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9EA00-A00F-DF86-FA6B-130C4090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8D2E6-7BF8-B88A-ADF2-7388EAFC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2F1B3-DD90-F93D-4B19-75443936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C2163-F9B6-7DF5-E142-9BA64A936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EF25-A393-E0A5-A0CA-D566FB8E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C117-280E-606B-E511-8DB13A2A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CF27-F766-1996-E97E-2C1635A4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5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BD83-CA57-2FF9-48C8-F3AD259C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4994-460F-62B6-5088-283500C62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476A-2226-6172-0670-A71BECC2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2D63-EFEF-F5CB-7E7C-90AC194C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23D0-A69B-560E-6598-AAAFF4FE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6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3A43-1BEB-9636-A45D-A36999CF6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FE921-0FEE-0D76-5634-BAD76007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D07B-CB0E-5A8D-048E-EAEE790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D4E7-D63F-55E7-9EAC-E86F92F1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B026-3B6E-C5B5-7684-03AF7EAF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1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595D-5881-A3EE-2857-1726C57C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93A2-9207-5A42-7BFC-D39DBAE9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5BD6D-0993-C312-99C2-6162B2A96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D188-275B-F1FC-18CE-24087465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1F908-CAF0-6D63-4A53-1502C8E6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11A2B-2ED9-7189-B089-6C99DDE6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D990-AFED-FA25-F1B4-9C88DC94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7D13-0E4A-EA40-2E2B-BDC0A669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031D-69C4-0423-2E08-2EA69B58F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20511-8BA6-FAA5-A0CA-3D57ECF31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3556D-60EE-FEB3-0FA6-056AB12A6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FE532-ADC2-EDD6-2525-FCED534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00591-B104-D01C-55BB-144BA8B1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83000-349A-C808-D329-83E837A2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4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3921-2827-FA6D-35FA-97B5281C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50B86-8ED8-78F2-291B-756B8378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373F0-2CF4-9BAD-32D5-ED6DB4CC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E6C2B-023B-C666-4F4F-A834F67C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1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8905E-2565-46CD-0602-0B9E2D13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D23EF-79A4-73A5-62F0-4B43C80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17F91-F395-9B53-E967-D4EED6BC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1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69F8-4897-F45E-A008-F8E16F51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2B880-8CCF-07E1-2564-16FE3227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7BD4-E4DB-08A1-3EEB-F059A57A1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13E07-1F8E-9804-355F-D09C4C2E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250F-E9B9-B21D-BF49-6157A1F6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6B9D8-DF05-91F7-45C3-75CB761D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51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9682-DC62-4E7A-B018-6AA50ADC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544C0-9A90-3659-F34E-021AD59EF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2711-0D1F-7660-3F25-315E3F0D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D3AB-8A95-5805-E8AF-DBCD6F3F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3158-9760-3FF3-1AA0-41CDE73F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0276-1BB7-F107-0F2F-E1EF1826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7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5D7AC-CE7D-7DEE-8E22-AF2676766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DB15-EFD9-C31D-1347-DB8EB70F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3549-6A60-AF26-966F-F85071B68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226E-75B8-4CA1-8CC9-6C1D1CF674F0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4F735-9E6C-1F7A-5E1C-A56091558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E8A1-6456-360C-BDD7-5C5824BD3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BB89-C985-4893-9E75-03D442BC0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2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t.kubernetes.io/" TargetMode="External"/><Relationship Id="rId2" Type="http://schemas.openxmlformats.org/officeDocument/2006/relationships/hyperlink" Target="https://packages.cloud.google.com/apt/doc/apt-key.gpg|sud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coreos/flannel/master/Documentation/kube-flannel.y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eks/latest/userguide/install-kubectl.html" TargetMode="External"/><Relationship Id="rId2" Type="http://schemas.openxmlformats.org/officeDocument/2006/relationships/hyperlink" Target="https://docs.aws.amazon.com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1.console.aws.amazon.com/iam/home?#/policies/details/arn%3Aaws%3Aiam%3A%3Aaws%3Apolicy%2FAmazonEKSWorkerNodePolicy" TargetMode="External"/><Relationship Id="rId2" Type="http://schemas.openxmlformats.org/officeDocument/2006/relationships/hyperlink" Target="https://us-east-1.console.aws.amazon.com/iam/home?#/policies/details/arn%3Aaws%3Aiam%3A%3Aaws%3Apolicy%2FAmazonEKS_CNI_Polic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-east-1.console.aws.amazon.com/iam/home?#/policies/details/arn%3Aaws%3Aiam%3A%3Aaws%3Apolicy%2FAmazonEC2ContainerRegistryReadOnly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0B4-9F19-5DA6-F3BD-ACB7770E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316"/>
          </a:xfrm>
        </p:spPr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D42B-AEEC-7A90-818E-D8406D9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741683"/>
          </a:xfrm>
        </p:spPr>
        <p:txBody>
          <a:bodyPr>
            <a:normAutofit/>
          </a:bodyPr>
          <a:lstStyle/>
          <a:p>
            <a:r>
              <a:rPr lang="en-US" dirty="0"/>
              <a:t>Kubernetes is a orchestration engine , which is a containerization environment.</a:t>
            </a:r>
          </a:p>
          <a:p>
            <a:r>
              <a:rPr lang="en-US" dirty="0"/>
              <a:t>Kubernetes is also known as k8’s</a:t>
            </a:r>
          </a:p>
          <a:p>
            <a:r>
              <a:rPr lang="en-US" dirty="0"/>
              <a:t>Orchestration(management)</a:t>
            </a:r>
          </a:p>
          <a:p>
            <a:r>
              <a:rPr lang="en-US" dirty="0"/>
              <a:t>Kubernetes is a open source platform.</a:t>
            </a:r>
          </a:p>
          <a:p>
            <a:r>
              <a:rPr lang="en-US" dirty="0"/>
              <a:t>Kubernetes is a replacement of Docker Swarm</a:t>
            </a:r>
          </a:p>
          <a:p>
            <a:r>
              <a:rPr lang="en-US" dirty="0"/>
              <a:t>It is a group of containers into logical units called pods(can add multiple containers)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70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231B-108E-7AF2-12AB-55E8965D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set up of Kubernetes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5643C-D70F-8860-A012-5CC193CD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50716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the docker application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systemctl start docker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systemctl enable docker </a:t>
            </a:r>
          </a:p>
          <a:p>
            <a:pPr marL="0" indent="0">
              <a:buNone/>
            </a:pPr>
            <a:r>
              <a:rPr lang="en-US" dirty="0"/>
              <a:t>Setup an Open GPG key – to install Kubernetes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sudo curl –s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https://packages.cloud.google.com/apt/doc/apt-key.gpg | sudo</a:t>
            </a:r>
            <a:r>
              <a:rPr lang="en-US" dirty="0">
                <a:solidFill>
                  <a:srgbClr val="00B0F0"/>
                </a:solidFill>
              </a:rPr>
              <a:t> apt-key add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nano /</a:t>
            </a:r>
            <a:r>
              <a:rPr lang="en-US" dirty="0" err="1">
                <a:solidFill>
                  <a:srgbClr val="00B0F0"/>
                </a:solidFill>
              </a:rPr>
              <a:t>etc</a:t>
            </a:r>
            <a:r>
              <a:rPr lang="en-US" dirty="0">
                <a:solidFill>
                  <a:srgbClr val="00B0F0"/>
                </a:solidFill>
              </a:rPr>
              <a:t>/apt/</a:t>
            </a:r>
            <a:r>
              <a:rPr lang="en-US" dirty="0" err="1">
                <a:solidFill>
                  <a:srgbClr val="00B0F0"/>
                </a:solidFill>
              </a:rPr>
              <a:t>sources.list.d</a:t>
            </a:r>
            <a:r>
              <a:rPr lang="en-US" dirty="0">
                <a:solidFill>
                  <a:srgbClr val="00B0F0"/>
                </a:solidFill>
              </a:rPr>
              <a:t>/</a:t>
            </a:r>
            <a:r>
              <a:rPr lang="en-US" dirty="0" err="1">
                <a:solidFill>
                  <a:srgbClr val="00B0F0"/>
                </a:solidFill>
              </a:rPr>
              <a:t>Kubernetes.list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deb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http://apt.Kubernetes.io/</a:t>
            </a:r>
            <a:r>
              <a:rPr lang="en-US" dirty="0">
                <a:solidFill>
                  <a:srgbClr val="00B0F0"/>
                </a:solidFill>
              </a:rPr>
              <a:t> Kubernetes-</a:t>
            </a:r>
            <a:r>
              <a:rPr lang="en-US" dirty="0" err="1">
                <a:solidFill>
                  <a:srgbClr val="00B0F0"/>
                </a:solidFill>
              </a:rPr>
              <a:t>xenial</a:t>
            </a:r>
            <a:r>
              <a:rPr lang="en-US" dirty="0">
                <a:solidFill>
                  <a:srgbClr val="00B0F0"/>
                </a:solidFill>
              </a:rPr>
              <a:t> main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apt-get update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apt-get install –y </a:t>
            </a:r>
            <a:r>
              <a:rPr lang="en-US" dirty="0" err="1">
                <a:solidFill>
                  <a:srgbClr val="00B0F0"/>
                </a:solidFill>
              </a:rPr>
              <a:t>kubelet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kubeadm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kubectl</a:t>
            </a:r>
            <a:r>
              <a:rPr lang="en-US" dirty="0">
                <a:solidFill>
                  <a:srgbClr val="00B0F0"/>
                </a:solidFill>
              </a:rPr>
              <a:t> Kubernetes-</a:t>
            </a:r>
            <a:r>
              <a:rPr lang="en-US" dirty="0" err="1">
                <a:solidFill>
                  <a:srgbClr val="00B0F0"/>
                </a:solidFill>
              </a:rPr>
              <a:t>cni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42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D95A-21C0-BCB2-3832-469B0A94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set up of Kubernetes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FA2C8-6BCA-9D9E-2260-7AB7D656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76"/>
            <a:ext cx="10515600" cy="52035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Initiate only in Master node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Kubeadm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err="1">
                <a:solidFill>
                  <a:srgbClr val="00B0F0"/>
                </a:solidFill>
              </a:rPr>
              <a:t>init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mkdir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–p $HOME/.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kube</a:t>
            </a:r>
            <a:endParaRPr lang="en-IN" dirty="0">
              <a:solidFill>
                <a:srgbClr val="00B0F0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sudo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cp –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/etc/Kubernetes/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admin.conf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$HOME/.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kube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/config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Sudo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chown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 $(id –u):$(id –g) $HOME/.</a:t>
            </a:r>
            <a:r>
              <a:rPr lang="en-IN" dirty="0" err="1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kube</a:t>
            </a:r>
            <a:r>
              <a:rPr lang="en-IN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/config</a:t>
            </a:r>
          </a:p>
          <a:p>
            <a:pPr marL="0" indent="0">
              <a:buNone/>
            </a:pPr>
            <a:endParaRPr lang="en-IN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IN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To communicate install networking plugins in worker nodes</a:t>
            </a:r>
          </a:p>
          <a:p>
            <a:pPr marL="0" indent="0">
              <a:buNone/>
            </a:pPr>
            <a:r>
              <a:rPr lang="en-IN" dirty="0"/>
              <a:t>Run </a:t>
            </a:r>
            <a:r>
              <a:rPr lang="en-IN" dirty="0" err="1"/>
              <a:t>flunner</a:t>
            </a:r>
            <a:r>
              <a:rPr lang="en-IN" dirty="0"/>
              <a:t> plugin in master node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kubectl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apply -f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-apple-system"/>
                <a:hlinkClick r:id="rId2"/>
              </a:rPr>
              <a:t>https://raw.githubusercontent.com/coreos/flannel/master/Documentation/kube-flannel.yml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47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E1345-35C5-5AC8-E349-60A96FD6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set up of Kubernetes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159F6-C6B2-2458-8E9A-65CD9EF6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90"/>
            <a:ext cx="10515600" cy="46686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the </a:t>
            </a:r>
            <a:r>
              <a:rPr lang="en-US" dirty="0" err="1"/>
              <a:t>flunner</a:t>
            </a:r>
            <a:r>
              <a:rPr lang="en-US" dirty="0"/>
              <a:t> plugin is installed </a:t>
            </a:r>
            <a:r>
              <a:rPr lang="en-US" dirty="0" err="1"/>
              <a:t>kubeadm</a:t>
            </a:r>
            <a:r>
              <a:rPr lang="en-US" dirty="0"/>
              <a:t> token is generated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Kubeadm</a:t>
            </a:r>
            <a:r>
              <a:rPr lang="en-US" dirty="0"/>
              <a:t> join 172.31.11.206:6443 –token </a:t>
            </a:r>
            <a:r>
              <a:rPr lang="en-US" dirty="0" err="1"/>
              <a:t>bo</a:t>
            </a:r>
            <a:r>
              <a:rPr lang="en-US" dirty="0"/>
              <a:t>…..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this token in the worker nodes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Kubectl</a:t>
            </a:r>
            <a:r>
              <a:rPr lang="en-US" dirty="0">
                <a:solidFill>
                  <a:srgbClr val="00B0F0"/>
                </a:solidFill>
              </a:rPr>
              <a:t> get nodes – </a:t>
            </a:r>
            <a:r>
              <a:rPr lang="en-US" dirty="0"/>
              <a:t>shows the status of the nodes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9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C472-3AC9-9305-53AA-68D93199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2AFF-E8A3-A869-C318-A9061D59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851"/>
            <a:ext cx="10515600" cy="51871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Development</a:t>
            </a:r>
          </a:p>
          <a:p>
            <a:pPr marL="0" indent="0">
              <a:buNone/>
            </a:pPr>
            <a:r>
              <a:rPr lang="en-US" dirty="0"/>
              <a:t>-Kubernetes using </a:t>
            </a:r>
            <a:r>
              <a:rPr lang="en-US" dirty="0" err="1"/>
              <a:t>Minikube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-Kubernetes using Docker for Desktop</a:t>
            </a:r>
          </a:p>
          <a:p>
            <a:pPr marL="0" indent="0">
              <a:buNone/>
            </a:pPr>
            <a:r>
              <a:rPr lang="en-US" dirty="0"/>
              <a:t>Installer based</a:t>
            </a:r>
          </a:p>
          <a:p>
            <a:pPr marL="0" indent="0">
              <a:buNone/>
            </a:pPr>
            <a:r>
              <a:rPr lang="en-US" dirty="0"/>
              <a:t>-Kubernetes with </a:t>
            </a:r>
            <a:r>
              <a:rPr lang="en-US" dirty="0" err="1"/>
              <a:t>kubeadm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-Kubernetes with kops</a:t>
            </a:r>
          </a:p>
          <a:p>
            <a:pPr marL="0" indent="0">
              <a:buNone/>
            </a:pPr>
            <a:r>
              <a:rPr lang="en-US" dirty="0"/>
              <a:t>-Kubernetes with </a:t>
            </a:r>
            <a:r>
              <a:rPr lang="en-US" dirty="0" err="1"/>
              <a:t>kubespray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Managed(platform Based)</a:t>
            </a:r>
          </a:p>
          <a:p>
            <a:pPr marL="0" indent="0">
              <a:buNone/>
            </a:pPr>
            <a:r>
              <a:rPr lang="en-US" dirty="0"/>
              <a:t>-EKS (AWS Elastic Kubernetes Service)</a:t>
            </a:r>
          </a:p>
          <a:p>
            <a:pPr marL="0" indent="0">
              <a:buNone/>
            </a:pPr>
            <a:r>
              <a:rPr lang="en-US" dirty="0"/>
              <a:t>-AKS(Azure Kubernetes Service)</a:t>
            </a:r>
          </a:p>
          <a:p>
            <a:pPr marL="0" indent="0">
              <a:buNone/>
            </a:pPr>
            <a:r>
              <a:rPr lang="en-US" dirty="0"/>
              <a:t>-GKE(Google Kubernetes service)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44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145F-2FAA-B186-89C8-535964B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EKS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D28A-1770-B986-864D-6DE8DB79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89"/>
            <a:ext cx="10515600" cy="47471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B524C-E1DE-DD93-4837-609AA00E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1347497"/>
            <a:ext cx="9335803" cy="5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5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7F00-3035-1835-3112-9BD5ABF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WORKFLOW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FB265-D5BD-3CBF-D8C2-3AB6D072C4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14" y="1945178"/>
            <a:ext cx="9107171" cy="3541221"/>
          </a:xfrm>
        </p:spPr>
      </p:pic>
    </p:spTree>
    <p:extLst>
      <p:ext uri="{BB962C8B-B14F-4D97-AF65-F5344CB8AC3E}">
        <p14:creationId xmlns:p14="http://schemas.microsoft.com/office/powerpoint/2010/main" val="355365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42B9-FA59-F01E-2EEF-4D3931C7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AWS CLI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248C-8073-EFF0-2BC5-814551AE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613"/>
            <a:ext cx="10515600" cy="4891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https://docs.aws.amazon.com/cli/latest/userguide/getting-started-install.html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 terminal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aws  --version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aws configure</a:t>
            </a:r>
          </a:p>
          <a:p>
            <a:pPr marL="0" indent="0">
              <a:buNone/>
            </a:pPr>
            <a:r>
              <a:rPr lang="en-IN" dirty="0"/>
              <a:t>Create secret access key ID and add in the console</a:t>
            </a:r>
          </a:p>
          <a:p>
            <a:pPr marL="0" indent="0">
              <a:buNone/>
            </a:pPr>
            <a:r>
              <a:rPr lang="en-IN" dirty="0"/>
              <a:t>Install </a:t>
            </a:r>
            <a:r>
              <a:rPr lang="en-IN" dirty="0" err="1"/>
              <a:t>kubectl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https://docs.aws.amazon.com/eks/latest/userguide/install-kubectl.html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To check in CLI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kubectl</a:t>
            </a: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02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9859-DFBD-F233-CFAB-9994CB2C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3750-724A-8B27-8E80-2CD1BF84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10"/>
            <a:ext cx="10515600" cy="55362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Connecting cluster through CLI</a:t>
            </a:r>
          </a:p>
          <a:p>
            <a:pPr marL="0" indent="0">
              <a:buNone/>
            </a:pPr>
            <a:r>
              <a:rPr lang="en-US" dirty="0"/>
              <a:t>aws </a:t>
            </a:r>
            <a:r>
              <a:rPr lang="en-US" dirty="0" err="1"/>
              <a:t>eks</a:t>
            </a:r>
            <a:r>
              <a:rPr lang="en-US" dirty="0"/>
              <a:t> --region us-east-1 describe-cluster --name </a:t>
            </a:r>
            <a:r>
              <a:rPr lang="en-US" dirty="0" err="1"/>
              <a:t>newcluster</a:t>
            </a:r>
            <a:r>
              <a:rPr lang="en-US" dirty="0"/>
              <a:t> --query </a:t>
            </a:r>
            <a:r>
              <a:rPr lang="en-US" dirty="0" err="1"/>
              <a:t>cluster.status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To know the service</a:t>
            </a:r>
          </a:p>
          <a:p>
            <a:pPr marL="0" indent="0">
              <a:buNone/>
            </a:pPr>
            <a:r>
              <a:rPr lang="en-IN" dirty="0" err="1"/>
              <a:t>Kubectl</a:t>
            </a:r>
            <a:r>
              <a:rPr lang="en-IN" dirty="0"/>
              <a:t> get svc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Create worker nodes in amazon console</a:t>
            </a:r>
          </a:p>
          <a:p>
            <a:pPr marL="0" indent="0">
              <a:buNone/>
            </a:pPr>
            <a:r>
              <a:rPr lang="en-US" dirty="0"/>
              <a:t>EKS -&gt; cluster -&gt; compute -&gt; nodes</a:t>
            </a:r>
          </a:p>
          <a:p>
            <a:pPr marL="0" indent="0">
              <a:buNone/>
            </a:pPr>
            <a:r>
              <a:rPr lang="en-US" dirty="0"/>
              <a:t>Policies to give for worker node</a:t>
            </a:r>
          </a:p>
          <a:p>
            <a:pPr marL="514350" indent="-514350">
              <a:buAutoNum type="arabicPeriod"/>
            </a:pPr>
            <a:r>
              <a:rPr lang="en-IN" b="0" i="0" dirty="0" err="1">
                <a:effectLst/>
                <a:highlight>
                  <a:srgbClr val="F1FAFF"/>
                </a:highlight>
                <a:latin typeface="Amazon Ember"/>
                <a:hlinkClick r:id="rId2"/>
              </a:rPr>
              <a:t>AmazonEKS_CNI_Policy</a:t>
            </a:r>
            <a:endParaRPr lang="en-IN" b="0" i="0" dirty="0">
              <a:effectLst/>
              <a:highlight>
                <a:srgbClr val="F1FAFF"/>
              </a:highlight>
              <a:latin typeface="Amazon Ember"/>
            </a:endParaRPr>
          </a:p>
          <a:p>
            <a:pPr marL="514350" indent="-514350">
              <a:buAutoNum type="arabicPeriod"/>
            </a:pPr>
            <a:r>
              <a:rPr lang="en-IN" b="0" i="0" dirty="0" err="1">
                <a:effectLst/>
                <a:highlight>
                  <a:srgbClr val="F1FAFF"/>
                </a:highlight>
                <a:latin typeface="Amazon Ember"/>
                <a:hlinkClick r:id="rId3"/>
              </a:rPr>
              <a:t>AmazonEKSWorkerNodePolicy</a:t>
            </a:r>
            <a:endParaRPr lang="en-IN" b="0" i="0" dirty="0">
              <a:effectLst/>
              <a:highlight>
                <a:srgbClr val="F1FAFF"/>
              </a:highlight>
              <a:latin typeface="Amazon Ember"/>
            </a:endParaRPr>
          </a:p>
          <a:p>
            <a:pPr marL="514350" indent="-514350">
              <a:buAutoNum type="arabicPeriod"/>
            </a:pPr>
            <a:r>
              <a:rPr lang="en-IN" b="0" i="0" dirty="0">
                <a:effectLst/>
                <a:highlight>
                  <a:srgbClr val="F1FAFF"/>
                </a:highlight>
                <a:latin typeface="Amazon Ember"/>
                <a:hlinkClick r:id="rId4"/>
              </a:rPr>
              <a:t>AmazonEC2ContainerRegistryReadOnly</a:t>
            </a:r>
            <a:endParaRPr lang="en-US" b="0" i="0" dirty="0">
              <a:effectLst/>
              <a:highlight>
                <a:srgbClr val="F1FAFF"/>
              </a:highlight>
              <a:latin typeface="Amazon Ember"/>
            </a:endParaRP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70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735D6-D453-C2DA-E2A7-BB7D6259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C6EF-09FD-5133-1FC1-F1D9A397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the node setup is done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Kubectl</a:t>
            </a:r>
            <a:r>
              <a:rPr lang="en-US" dirty="0">
                <a:solidFill>
                  <a:srgbClr val="00B0F0"/>
                </a:solidFill>
              </a:rPr>
              <a:t> get nodes --watch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Kubectl</a:t>
            </a:r>
            <a:r>
              <a:rPr lang="en-US" dirty="0">
                <a:solidFill>
                  <a:srgbClr val="00B0F0"/>
                </a:solidFill>
              </a:rPr>
              <a:t> get nodes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/>
              <a:t>CRI – container runtime interface</a:t>
            </a:r>
          </a:p>
          <a:p>
            <a:pPr marL="0" indent="0">
              <a:buNone/>
            </a:pPr>
            <a:r>
              <a:rPr lang="en-US" dirty="0"/>
              <a:t>CNI – container network interface</a:t>
            </a:r>
          </a:p>
          <a:p>
            <a:pPr marL="0" indent="0">
              <a:buNone/>
            </a:pPr>
            <a:r>
              <a:rPr lang="en-US" dirty="0"/>
              <a:t>CSI – container storage interface</a:t>
            </a:r>
          </a:p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5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DAEF-8BED-8727-249E-0BF1EDDF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orchestration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2D4F-E0DC-43CD-4582-98F0E84E2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/>
          <a:lstStyle/>
          <a:p>
            <a:r>
              <a:rPr lang="en-US" dirty="0"/>
              <a:t>High availability or no downtime</a:t>
            </a:r>
          </a:p>
          <a:p>
            <a:r>
              <a:rPr lang="en-US" dirty="0"/>
              <a:t>Scalability or high performance</a:t>
            </a:r>
          </a:p>
          <a:p>
            <a:r>
              <a:rPr lang="en-US" dirty="0"/>
              <a:t>Disaster Recovery – backup and restore</a:t>
            </a:r>
          </a:p>
          <a:p>
            <a:pPr marL="0" indent="0">
              <a:buNone/>
            </a:pPr>
            <a:r>
              <a:rPr lang="en-US" dirty="0"/>
              <a:t>Advantages of Kubernetes</a:t>
            </a:r>
          </a:p>
          <a:p>
            <a:r>
              <a:rPr lang="en-US" dirty="0"/>
              <a:t>Auto scaling</a:t>
            </a:r>
          </a:p>
          <a:p>
            <a:r>
              <a:rPr lang="en-US" dirty="0"/>
              <a:t>Automated Rollbacks</a:t>
            </a:r>
          </a:p>
          <a:p>
            <a:r>
              <a:rPr lang="en-US" dirty="0"/>
              <a:t>Load Balancing</a:t>
            </a:r>
          </a:p>
          <a:p>
            <a:r>
              <a:rPr lang="en-US" dirty="0"/>
              <a:t>Self Healing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42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A74F-858D-31C1-F3C7-FC43E17A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Architecture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B9811-6A9D-C217-E063-48AE69EF4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5" y="1690688"/>
            <a:ext cx="10605154" cy="4486275"/>
          </a:xfrm>
        </p:spPr>
      </p:pic>
    </p:spTree>
    <p:extLst>
      <p:ext uri="{BB962C8B-B14F-4D97-AF65-F5344CB8AC3E}">
        <p14:creationId xmlns:p14="http://schemas.microsoft.com/office/powerpoint/2010/main" val="33771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F194-9498-1320-2A5E-C778C8A1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516F4-2417-5097-FDF3-10A637D7C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55"/>
            <a:ext cx="10515600" cy="4715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API server</a:t>
            </a:r>
          </a:p>
          <a:p>
            <a:r>
              <a:rPr lang="en-US" dirty="0"/>
              <a:t>Interacts with APIs (frontend) – entry point to k8s cluster</a:t>
            </a:r>
          </a:p>
          <a:p>
            <a:pPr marL="0" indent="0">
              <a:buNone/>
            </a:pPr>
            <a:r>
              <a:rPr lang="en-US" dirty="0"/>
              <a:t>Scheduler</a:t>
            </a:r>
          </a:p>
          <a:p>
            <a:r>
              <a:rPr lang="en-US" dirty="0"/>
              <a:t>Responsible to schedule the pods</a:t>
            </a:r>
          </a:p>
          <a:p>
            <a:pPr marL="0" indent="0">
              <a:buNone/>
            </a:pPr>
            <a:r>
              <a:rPr lang="en-US" dirty="0"/>
              <a:t>Controller manager</a:t>
            </a:r>
          </a:p>
          <a:p>
            <a:r>
              <a:rPr lang="en-US" dirty="0"/>
              <a:t>Manages the tasks of the container – keeps track of what’s happening in the cluster</a:t>
            </a:r>
          </a:p>
          <a:p>
            <a:pPr marL="0" indent="0">
              <a:buNone/>
            </a:pPr>
            <a:r>
              <a:rPr lang="en-US" dirty="0"/>
              <a:t>etcd</a:t>
            </a:r>
          </a:p>
          <a:p>
            <a:r>
              <a:rPr lang="en-US" dirty="0"/>
              <a:t>Key value pair model which stores information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38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DB8B-2432-3471-1388-9DC02FBF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323F-0513-94FF-B1D3-4DA58622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5078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Pod </a:t>
            </a:r>
          </a:p>
          <a:p>
            <a:r>
              <a:rPr lang="en-US" dirty="0"/>
              <a:t> smallest unit in Kubernetes</a:t>
            </a:r>
          </a:p>
          <a:p>
            <a:r>
              <a:rPr lang="en-US" dirty="0"/>
              <a:t>Can run multiple containers in one pod</a:t>
            </a:r>
          </a:p>
          <a:p>
            <a:r>
              <a:rPr lang="en-US" dirty="0"/>
              <a:t>Each pod gets its own IP address</a:t>
            </a:r>
          </a:p>
          <a:p>
            <a:r>
              <a:rPr lang="en-US" dirty="0"/>
              <a:t>New IP address on re-creation</a:t>
            </a:r>
          </a:p>
          <a:p>
            <a:pPr marL="0" indent="0">
              <a:buNone/>
            </a:pPr>
            <a:r>
              <a:rPr lang="en-US" dirty="0"/>
              <a:t>Service</a:t>
            </a:r>
          </a:p>
          <a:p>
            <a:r>
              <a:rPr lang="en-US" dirty="0"/>
              <a:t>Permanent IP address</a:t>
            </a:r>
          </a:p>
          <a:p>
            <a:r>
              <a:rPr lang="en-US" dirty="0"/>
              <a:t>Lifecycle of pod and service not connected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6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8E1-1673-6522-B232-0DE47952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86CE-F07E-9C28-C9D5-61B2E076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Ingress</a:t>
            </a:r>
          </a:p>
          <a:p>
            <a:r>
              <a:rPr lang="en-US" dirty="0"/>
              <a:t>Gives domain name instead of IP address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https://app.com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External configuration of the application</a:t>
            </a:r>
          </a:p>
          <a:p>
            <a:r>
              <a:rPr lang="en-US" dirty="0"/>
              <a:t>DB_URL=mango-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 err="1"/>
              <a:t>configMap</a:t>
            </a:r>
            <a:r>
              <a:rPr lang="en-US" dirty="0"/>
              <a:t> is for non-confidential data only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29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F810-BCB7-8C43-BCB5-07A8DBB04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5416-04A8-DCCE-03D7-6B266E4F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Secret</a:t>
            </a:r>
          </a:p>
          <a:p>
            <a:r>
              <a:rPr lang="en-US" dirty="0"/>
              <a:t>Used to store secret data ( credentials)</a:t>
            </a:r>
          </a:p>
          <a:p>
            <a:r>
              <a:rPr lang="en-US" dirty="0"/>
              <a:t>Stored in encoded format</a:t>
            </a:r>
          </a:p>
          <a:p>
            <a:r>
              <a:rPr lang="en-US" dirty="0"/>
              <a:t>Reference secret in Deployment/pod</a:t>
            </a:r>
          </a:p>
          <a:p>
            <a:pPr marL="0" indent="0">
              <a:buNone/>
            </a:pPr>
            <a:r>
              <a:rPr lang="en-US" dirty="0"/>
              <a:t>Volume</a:t>
            </a:r>
          </a:p>
          <a:p>
            <a:r>
              <a:rPr lang="en-US" dirty="0"/>
              <a:t>Attaches physical storage on the hardrive</a:t>
            </a:r>
          </a:p>
          <a:p>
            <a:r>
              <a:rPr lang="en-US" dirty="0"/>
              <a:t>Storage on local machine or remote , outside of the k8s cluster</a:t>
            </a:r>
          </a:p>
          <a:p>
            <a:r>
              <a:rPr lang="en-US" dirty="0"/>
              <a:t>Kubernetes does not manage data persistence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50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8570-8418-E396-C604-72B436C1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-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F2ED-F63F-46AC-5027-3A2114F6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Deployment</a:t>
            </a:r>
          </a:p>
          <a:p>
            <a:r>
              <a:rPr lang="en-US" dirty="0"/>
              <a:t>Blueprint for app – pods</a:t>
            </a:r>
          </a:p>
          <a:p>
            <a:r>
              <a:rPr lang="en-US" dirty="0"/>
              <a:t>Deployments( can add replicas of the pods)</a:t>
            </a:r>
          </a:p>
          <a:p>
            <a:r>
              <a:rPr lang="en-US" dirty="0"/>
              <a:t>Database cannot be replicated via deployment</a:t>
            </a:r>
          </a:p>
          <a:p>
            <a:pPr marL="0" indent="0">
              <a:buNone/>
            </a:pPr>
            <a:r>
              <a:rPr lang="en-US" dirty="0"/>
              <a:t>Statefulset</a:t>
            </a:r>
          </a:p>
          <a:p>
            <a:r>
              <a:rPr lang="en-US" dirty="0"/>
              <a:t>For database (stateful apps) </a:t>
            </a:r>
          </a:p>
          <a:p>
            <a:pPr marL="0" indent="0">
              <a:buNone/>
            </a:pPr>
            <a:r>
              <a:rPr lang="en-US" dirty="0"/>
              <a:t>Example: mongodb mysql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383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63DF-B339-C741-6C39-4704F9DA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– set up of Kubernetes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0A0C-F58F-C112-C840-A98840772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828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Once all the setup of master node and worker node is done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sudo </a:t>
            </a:r>
            <a:r>
              <a:rPr lang="en-US" dirty="0" err="1">
                <a:solidFill>
                  <a:srgbClr val="00B0F0"/>
                </a:solidFill>
              </a:rPr>
              <a:t>su</a:t>
            </a:r>
            <a:r>
              <a:rPr lang="en-US" dirty="0">
                <a:solidFill>
                  <a:srgbClr val="00B0F0"/>
                </a:solidFill>
              </a:rPr>
              <a:t> –</a:t>
            </a:r>
          </a:p>
          <a:p>
            <a:pPr marL="0" indent="0">
              <a:buNone/>
            </a:pPr>
            <a:r>
              <a:rPr lang="en-US" dirty="0"/>
              <a:t>Update the system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apt-get update</a:t>
            </a:r>
          </a:p>
          <a:p>
            <a:pPr marL="0" indent="0">
              <a:buNone/>
            </a:pPr>
            <a:r>
              <a:rPr lang="en-US" dirty="0"/>
              <a:t>Install Http packages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apt-get install apt-transport-https</a:t>
            </a:r>
          </a:p>
          <a:p>
            <a:pPr marL="0" indent="0">
              <a:buNone/>
            </a:pPr>
            <a:r>
              <a:rPr lang="en-US" dirty="0"/>
              <a:t>INSTALLATION OF DOCKER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apt install docker.io -y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docker version or docker –v </a:t>
            </a:r>
            <a:r>
              <a:rPr lang="en-IN" dirty="0"/>
              <a:t>( to check whether docker installed properly)</a:t>
            </a:r>
          </a:p>
        </p:txBody>
      </p:sp>
    </p:spTree>
    <p:extLst>
      <p:ext uri="{BB962C8B-B14F-4D97-AF65-F5344CB8AC3E}">
        <p14:creationId xmlns:p14="http://schemas.microsoft.com/office/powerpoint/2010/main" val="215293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778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Amazon Ember</vt:lpstr>
      <vt:lpstr>-apple-system</vt:lpstr>
      <vt:lpstr>Arial</vt:lpstr>
      <vt:lpstr>Calibri</vt:lpstr>
      <vt:lpstr>Calibri Light</vt:lpstr>
      <vt:lpstr>Office Theme</vt:lpstr>
      <vt:lpstr>KUBERNETES</vt:lpstr>
      <vt:lpstr>KUBERNETES – orchestration tool</vt:lpstr>
      <vt:lpstr>KUBERNETES – Architecture </vt:lpstr>
      <vt:lpstr>KUBERNETES</vt:lpstr>
      <vt:lpstr>KUBERNETES - components</vt:lpstr>
      <vt:lpstr>KUBERNETES - components</vt:lpstr>
      <vt:lpstr>KUBERNETES - components</vt:lpstr>
      <vt:lpstr>KUBERNETES - components</vt:lpstr>
      <vt:lpstr>Kubernetes – set up of Kubernetes cluster</vt:lpstr>
      <vt:lpstr>Kubernetes – set up of Kubernetes cluster</vt:lpstr>
      <vt:lpstr>Kubernetes – set up of Kubernetes cluster</vt:lpstr>
      <vt:lpstr>Kubernetes – set up of Kubernetes cluster</vt:lpstr>
      <vt:lpstr>KUBERNETES </vt:lpstr>
      <vt:lpstr>Kubernetes – EKS Architecture</vt:lpstr>
      <vt:lpstr>KUBERNETES - WORKFLOW</vt:lpstr>
      <vt:lpstr>KUBERNETES – AWS CLI</vt:lpstr>
      <vt:lpstr>KUBERNETES</vt:lpstr>
      <vt:lpstr>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Meena Baiju</dc:creator>
  <cp:lastModifiedBy>Meena Baiju</cp:lastModifiedBy>
  <cp:revision>1</cp:revision>
  <dcterms:created xsi:type="dcterms:W3CDTF">2024-05-10T02:07:07Z</dcterms:created>
  <dcterms:modified xsi:type="dcterms:W3CDTF">2024-07-22T07:12:48Z</dcterms:modified>
</cp:coreProperties>
</file>