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6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2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55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0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5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6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9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73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9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3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580D21-02E8-4E73-B82A-1E7C5D42155C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C2A7BA-6226-419E-981A-5D1C7230C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33F7-76D1-48DC-A24E-3BE85C4DC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Hospitality Domain Revenue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0AB16-F78E-4295-8371-42F4588B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882" y="2433918"/>
            <a:ext cx="2779060" cy="277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3E0F-7F5F-4CD5-901B-F3CED521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B935-7261-43D0-8768-ABCB41E1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ADR             -      Average Daily rate (Revenue/Total bookings)</a:t>
            </a:r>
          </a:p>
          <a:p>
            <a:r>
              <a:rPr lang="en-IN" dirty="0"/>
              <a:t>RevPAR       -        Revenue per  available room(Revenue/Total capacity)</a:t>
            </a:r>
          </a:p>
          <a:p>
            <a:r>
              <a:rPr lang="en-IN" dirty="0"/>
              <a:t>DSRN           -        Daily Sellable Room Nights (Total capacity/no of days)</a:t>
            </a:r>
          </a:p>
          <a:p>
            <a:r>
              <a:rPr lang="en-IN" dirty="0"/>
              <a:t>DBRN           -        Daily Booked Room Nights (Total bookings/no of days)</a:t>
            </a:r>
          </a:p>
          <a:p>
            <a:r>
              <a:rPr lang="en-IN" dirty="0"/>
              <a:t>DURN           -        Daily Utilized Room Nights (Total checkout/no of days)</a:t>
            </a:r>
          </a:p>
          <a:p>
            <a:r>
              <a:rPr lang="en-IN" dirty="0"/>
              <a:t>Realisation   -        (Revenue – [cancellation + No show])</a:t>
            </a:r>
          </a:p>
          <a:p>
            <a:r>
              <a:rPr lang="en-IN" dirty="0"/>
              <a:t>Occupancy % -     (Total successful bookings/Total Capacity)</a:t>
            </a:r>
          </a:p>
        </p:txBody>
      </p:sp>
    </p:spTree>
    <p:extLst>
      <p:ext uri="{BB962C8B-B14F-4D97-AF65-F5344CB8AC3E}">
        <p14:creationId xmlns:p14="http://schemas.microsoft.com/office/powerpoint/2010/main" val="386193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AB07-1CBB-416B-9B57-0134DD6E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2FC6-D5F6-49C5-AB94-E3C7F5A3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43" y="3144867"/>
            <a:ext cx="8825659" cy="2739465"/>
          </a:xfrm>
        </p:spPr>
        <p:txBody>
          <a:bodyPr/>
          <a:lstStyle/>
          <a:p>
            <a:r>
              <a:rPr lang="en-IN" dirty="0"/>
              <a:t>They need change their pricing strategy.(in hotel industries there are three types of pricing strategy are followed by everyone.</a:t>
            </a:r>
          </a:p>
          <a:p>
            <a:pPr marL="0" indent="0">
              <a:buNone/>
            </a:pPr>
            <a:r>
              <a:rPr lang="en-IN" dirty="0"/>
              <a:t>                                1.Flat pricing</a:t>
            </a:r>
          </a:p>
          <a:p>
            <a:pPr marL="0" indent="0">
              <a:buNone/>
            </a:pPr>
            <a:r>
              <a:rPr lang="en-IN" dirty="0"/>
              <a:t>                                2.weekday/weekend pricing</a:t>
            </a:r>
          </a:p>
          <a:p>
            <a:pPr marL="0" indent="0">
              <a:buNone/>
            </a:pPr>
            <a:r>
              <a:rPr lang="en-IN" dirty="0"/>
              <a:t>                                3.dynamic pricing.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1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5BDAB9-D957-42F4-BCC2-4366E71F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1" y="3429000"/>
            <a:ext cx="8825659" cy="1349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37773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138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Segoe UI Semibold</vt:lpstr>
      <vt:lpstr>Wingdings 3</vt:lpstr>
      <vt:lpstr>Ion Boardroom</vt:lpstr>
      <vt:lpstr>Hospitality Domain Revenue Analysis</vt:lpstr>
      <vt:lpstr>Key Metrics </vt:lpstr>
      <vt:lpstr>Decision making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Domain Revenue Analysis</dc:title>
  <dc:creator>Ranjith Kumar</dc:creator>
  <cp:lastModifiedBy>Ranjith Kumar</cp:lastModifiedBy>
  <cp:revision>10</cp:revision>
  <dcterms:created xsi:type="dcterms:W3CDTF">2023-02-15T09:08:53Z</dcterms:created>
  <dcterms:modified xsi:type="dcterms:W3CDTF">2023-02-15T12:48:45Z</dcterms:modified>
</cp:coreProperties>
</file>