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05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anjithrcb/HEART-DISEASES-PREDICTION/blob/cb93491975a94f7ef5606a687002db4e87de314b/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RANJITH.H </a:t>
            </a:r>
          </a:p>
          <a:p>
            <a:r>
              <a:rPr lang="en-US" sz="2000" b="1" dirty="0">
                <a:solidFill>
                  <a:schemeClr val="accent1">
                    <a:lumMod val="75000"/>
                  </a:schemeClr>
                </a:solidFill>
                <a:latin typeface="Arial" pitchFamily="34" charset="0"/>
                <a:cs typeface="Arial" pitchFamily="34" charset="0"/>
              </a:rPr>
              <a:t> au422621105024</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lvl="2" algn="l">
              <a:buFont typeface="Arial" pitchFamily="34" charset="0"/>
              <a:buChar char="•"/>
            </a:pPr>
            <a:r>
              <a:rPr lang="en-US" sz="2000" dirty="0">
                <a:latin typeface="Arial" panose="020B0604020202020204" pitchFamily="34" charset="0"/>
                <a:cs typeface="Arial" panose="020B0604020202020204" pitchFamily="34" charset="0"/>
              </a:rPr>
              <a:t>https://github.com/Ranjithrcb/HEART-DISEASES-PREDICTION/upload</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a:latin typeface="Arial" panose="020B0604020202020204" pitchFamily="34" charset="0"/>
                <a:cs typeface="Arial" panose="020B0604020202020204" pitchFamily="34" charset="0"/>
                <a:hlinkClick r:id="rId2"/>
              </a:rPr>
              <a:t>https://github.com/Ranjithrcb/HEART-DISEASES-PREDICTION/blob/cb93491975a94f7ef5606a687002db4e87de314b/video_20240420_181201.mp4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945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k arunkumar</cp:lastModifiedBy>
  <cp:revision>79</cp:revision>
  <dcterms:created xsi:type="dcterms:W3CDTF">2021-04-26T07:43:48Z</dcterms:created>
  <dcterms:modified xsi:type="dcterms:W3CDTF">2024-04-22T09:59:40Z</dcterms:modified>
</cp:coreProperties>
</file>