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59" r:id="rId6"/>
    <p:sldId id="261" r:id="rId7"/>
    <p:sldId id="262" r:id="rId8"/>
    <p:sldId id="263" r:id="rId9"/>
    <p:sldId id="266" r:id="rId10"/>
    <p:sldId id="264"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79A9BB-ECAA-4FC7-92C0-A47982B47ECA}" v="43" dt="2024-06-22T12:14:27.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 Bandaru" userId="a5f81ecf8edc2088" providerId="LiveId" clId="{4F79A9BB-ECAA-4FC7-92C0-A47982B47ECA}"/>
    <pc:docChg chg="custSel addSld modSld sldOrd">
      <pc:chgData name="Venkat Bandaru" userId="a5f81ecf8edc2088" providerId="LiveId" clId="{4F79A9BB-ECAA-4FC7-92C0-A47982B47ECA}" dt="2024-06-22T12:15:47.077" v="447" actId="1076"/>
      <pc:docMkLst>
        <pc:docMk/>
      </pc:docMkLst>
      <pc:sldChg chg="addSp delSp modSp mod">
        <pc:chgData name="Venkat Bandaru" userId="a5f81ecf8edc2088" providerId="LiveId" clId="{4F79A9BB-ECAA-4FC7-92C0-A47982B47ECA}" dt="2024-06-22T12:15:47.077" v="447" actId="1076"/>
        <pc:sldMkLst>
          <pc:docMk/>
          <pc:sldMk cId="222247763" sldId="256"/>
        </pc:sldMkLst>
        <pc:spChg chg="del mod">
          <ac:chgData name="Venkat Bandaru" userId="a5f81ecf8edc2088" providerId="LiveId" clId="{4F79A9BB-ECAA-4FC7-92C0-A47982B47ECA}" dt="2024-06-22T12:10:59.349" v="429" actId="478"/>
          <ac:spMkLst>
            <pc:docMk/>
            <pc:sldMk cId="222247763" sldId="256"/>
            <ac:spMk id="2" creationId="{2439CA6A-877A-5990-C512-C3D8050AE070}"/>
          </ac:spMkLst>
        </pc:spChg>
        <pc:spChg chg="mod">
          <ac:chgData name="Venkat Bandaru" userId="a5f81ecf8edc2088" providerId="LiveId" clId="{4F79A9BB-ECAA-4FC7-92C0-A47982B47ECA}" dt="2024-06-22T12:06:44.438" v="414" actId="20577"/>
          <ac:spMkLst>
            <pc:docMk/>
            <pc:sldMk cId="222247763" sldId="256"/>
            <ac:spMk id="4" creationId="{52526861-EE61-AEFF-A5D1-218470445C26}"/>
          </ac:spMkLst>
        </pc:spChg>
        <pc:spChg chg="add mod">
          <ac:chgData name="Venkat Bandaru" userId="a5f81ecf8edc2088" providerId="LiveId" clId="{4F79A9BB-ECAA-4FC7-92C0-A47982B47ECA}" dt="2024-06-22T12:12:10.355" v="435" actId="1076"/>
          <ac:spMkLst>
            <pc:docMk/>
            <pc:sldMk cId="222247763" sldId="256"/>
            <ac:spMk id="5" creationId="{431799DA-054E-B5ED-144B-571DA6AE1F1A}"/>
          </ac:spMkLst>
        </pc:spChg>
        <pc:spChg chg="add del mod">
          <ac:chgData name="Venkat Bandaru" userId="a5f81ecf8edc2088" providerId="LiveId" clId="{4F79A9BB-ECAA-4FC7-92C0-A47982B47ECA}" dt="2024-06-22T12:07:41.834" v="419" actId="478"/>
          <ac:spMkLst>
            <pc:docMk/>
            <pc:sldMk cId="222247763" sldId="256"/>
            <ac:spMk id="7" creationId="{19CE0EB1-D062-C3C9-2BF0-9CBD65A112E5}"/>
          </ac:spMkLst>
        </pc:spChg>
        <pc:picChg chg="mod">
          <ac:chgData name="Venkat Bandaru" userId="a5f81ecf8edc2088" providerId="LiveId" clId="{4F79A9BB-ECAA-4FC7-92C0-A47982B47ECA}" dt="2024-06-22T12:15:47.077" v="447" actId="1076"/>
          <ac:picMkLst>
            <pc:docMk/>
            <pc:sldMk cId="222247763" sldId="256"/>
            <ac:picMk id="6" creationId="{5A214ECB-36EA-9B07-5740-3D0FD2009F5A}"/>
          </ac:picMkLst>
        </pc:picChg>
      </pc:sldChg>
      <pc:sldChg chg="modSp mod setBg">
        <pc:chgData name="Venkat Bandaru" userId="a5f81ecf8edc2088" providerId="LiveId" clId="{4F79A9BB-ECAA-4FC7-92C0-A47982B47ECA}" dt="2024-06-22T12:15:16.874" v="446"/>
        <pc:sldMkLst>
          <pc:docMk/>
          <pc:sldMk cId="2057928991" sldId="257"/>
        </pc:sldMkLst>
        <pc:spChg chg="mod">
          <ac:chgData name="Venkat Bandaru" userId="a5f81ecf8edc2088" providerId="LiveId" clId="{4F79A9BB-ECAA-4FC7-92C0-A47982B47ECA}" dt="2024-06-22T12:15:16.874" v="446"/>
          <ac:spMkLst>
            <pc:docMk/>
            <pc:sldMk cId="2057928991" sldId="257"/>
            <ac:spMk id="2" creationId="{39E732F1-741A-C1C0-D5B7-DB386C6CFBC1}"/>
          </ac:spMkLst>
        </pc:spChg>
        <pc:spChg chg="mod">
          <ac:chgData name="Venkat Bandaru" userId="a5f81ecf8edc2088" providerId="LiveId" clId="{4F79A9BB-ECAA-4FC7-92C0-A47982B47ECA}" dt="2024-06-22T12:15:16.874" v="446"/>
          <ac:spMkLst>
            <pc:docMk/>
            <pc:sldMk cId="2057928991" sldId="257"/>
            <ac:spMk id="3" creationId="{57FF16EE-2D22-EB72-EC47-C113D43C2BF5}"/>
          </ac:spMkLst>
        </pc:spChg>
      </pc:sldChg>
      <pc:sldChg chg="modSp mod">
        <pc:chgData name="Venkat Bandaru" userId="a5f81ecf8edc2088" providerId="LiveId" clId="{4F79A9BB-ECAA-4FC7-92C0-A47982B47ECA}" dt="2024-06-22T12:14:06.791" v="444" actId="1076"/>
        <pc:sldMkLst>
          <pc:docMk/>
          <pc:sldMk cId="4128343322" sldId="258"/>
        </pc:sldMkLst>
        <pc:spChg chg="mod">
          <ac:chgData name="Venkat Bandaru" userId="a5f81ecf8edc2088" providerId="LiveId" clId="{4F79A9BB-ECAA-4FC7-92C0-A47982B47ECA}" dt="2024-06-22T12:14:06.791" v="444" actId="1076"/>
          <ac:spMkLst>
            <pc:docMk/>
            <pc:sldMk cId="4128343322" sldId="258"/>
            <ac:spMk id="2" creationId="{713A6795-B0BF-6216-F272-814502CF9326}"/>
          </ac:spMkLst>
        </pc:spChg>
        <pc:spChg chg="mod">
          <ac:chgData name="Venkat Bandaru" userId="a5f81ecf8edc2088" providerId="LiveId" clId="{4F79A9BB-ECAA-4FC7-92C0-A47982B47ECA}" dt="2024-06-22T12:12:51.784" v="437" actId="27636"/>
          <ac:spMkLst>
            <pc:docMk/>
            <pc:sldMk cId="4128343322" sldId="258"/>
            <ac:spMk id="3" creationId="{D4F3CF30-9EE8-39A3-975D-EC08F5E632A4}"/>
          </ac:spMkLst>
        </pc:spChg>
      </pc:sldChg>
      <pc:sldChg chg="modSp mod">
        <pc:chgData name="Venkat Bandaru" userId="a5f81ecf8edc2088" providerId="LiveId" clId="{4F79A9BB-ECAA-4FC7-92C0-A47982B47ECA}" dt="2024-06-22T12:15:16.874" v="446"/>
        <pc:sldMkLst>
          <pc:docMk/>
          <pc:sldMk cId="1290909396" sldId="259"/>
        </pc:sldMkLst>
        <pc:spChg chg="mod">
          <ac:chgData name="Venkat Bandaru" userId="a5f81ecf8edc2088" providerId="LiveId" clId="{4F79A9BB-ECAA-4FC7-92C0-A47982B47ECA}" dt="2024-06-22T12:15:16.874" v="446"/>
          <ac:spMkLst>
            <pc:docMk/>
            <pc:sldMk cId="1290909396" sldId="259"/>
            <ac:spMk id="2" creationId="{3A6B6DD3-2C8B-D701-BFC3-51C51035B870}"/>
          </ac:spMkLst>
        </pc:spChg>
        <pc:spChg chg="mod">
          <ac:chgData name="Venkat Bandaru" userId="a5f81ecf8edc2088" providerId="LiveId" clId="{4F79A9BB-ECAA-4FC7-92C0-A47982B47ECA}" dt="2024-06-22T12:15:16.874" v="446"/>
          <ac:spMkLst>
            <pc:docMk/>
            <pc:sldMk cId="1290909396" sldId="259"/>
            <ac:spMk id="3" creationId="{3ABAFD4B-A9A1-AEFB-B47C-568886314EAA}"/>
          </ac:spMkLst>
        </pc:spChg>
      </pc:sldChg>
      <pc:sldChg chg="modSp mod ord">
        <pc:chgData name="Venkat Bandaru" userId="a5f81ecf8edc2088" providerId="LiveId" clId="{4F79A9BB-ECAA-4FC7-92C0-A47982B47ECA}" dt="2024-06-22T12:15:16.874" v="446"/>
        <pc:sldMkLst>
          <pc:docMk/>
          <pc:sldMk cId="4280202697" sldId="260"/>
        </pc:sldMkLst>
        <pc:spChg chg="mod">
          <ac:chgData name="Venkat Bandaru" userId="a5f81ecf8edc2088" providerId="LiveId" clId="{4F79A9BB-ECAA-4FC7-92C0-A47982B47ECA}" dt="2024-06-22T12:15:16.874" v="446"/>
          <ac:spMkLst>
            <pc:docMk/>
            <pc:sldMk cId="4280202697" sldId="260"/>
            <ac:spMk id="2" creationId="{0DCA1B88-06FC-7932-B19B-3F3446D7CC76}"/>
          </ac:spMkLst>
        </pc:spChg>
        <pc:spChg chg="mod">
          <ac:chgData name="Venkat Bandaru" userId="a5f81ecf8edc2088" providerId="LiveId" clId="{4F79A9BB-ECAA-4FC7-92C0-A47982B47ECA}" dt="2024-06-22T12:15:16.874" v="446"/>
          <ac:spMkLst>
            <pc:docMk/>
            <pc:sldMk cId="4280202697" sldId="260"/>
            <ac:spMk id="3" creationId="{770BDABE-133C-524C-B9A3-9464E4733383}"/>
          </ac:spMkLst>
        </pc:spChg>
      </pc:sldChg>
      <pc:sldChg chg="addSp delSp modSp new mod modClrScheme chgLayout">
        <pc:chgData name="Venkat Bandaru" userId="a5f81ecf8edc2088" providerId="LiveId" clId="{4F79A9BB-ECAA-4FC7-92C0-A47982B47ECA}" dt="2024-06-22T12:15:16.874" v="446"/>
        <pc:sldMkLst>
          <pc:docMk/>
          <pc:sldMk cId="2785057672" sldId="261"/>
        </pc:sldMkLst>
        <pc:spChg chg="mod ord">
          <ac:chgData name="Venkat Bandaru" userId="a5f81ecf8edc2088" providerId="LiveId" clId="{4F79A9BB-ECAA-4FC7-92C0-A47982B47ECA}" dt="2024-06-22T12:15:16.874" v="446"/>
          <ac:spMkLst>
            <pc:docMk/>
            <pc:sldMk cId="2785057672" sldId="261"/>
            <ac:spMk id="2" creationId="{38BD4EF4-73A7-2AC6-2FA0-EB29FCA87EC4}"/>
          </ac:spMkLst>
        </pc:spChg>
        <pc:spChg chg="del mod">
          <ac:chgData name="Venkat Bandaru" userId="a5f81ecf8edc2088" providerId="LiveId" clId="{4F79A9BB-ECAA-4FC7-92C0-A47982B47ECA}" dt="2024-06-22T04:56:37.640" v="24" actId="931"/>
          <ac:spMkLst>
            <pc:docMk/>
            <pc:sldMk cId="2785057672" sldId="261"/>
            <ac:spMk id="3" creationId="{6272EC98-52F4-53DD-06EA-C4FD406F384E}"/>
          </ac:spMkLst>
        </pc:spChg>
        <pc:spChg chg="add del mod ord">
          <ac:chgData name="Venkat Bandaru" userId="a5f81ecf8edc2088" providerId="LiveId" clId="{4F79A9BB-ECAA-4FC7-92C0-A47982B47ECA}" dt="2024-06-22T05:03:40.725" v="101" actId="931"/>
          <ac:spMkLst>
            <pc:docMk/>
            <pc:sldMk cId="2785057672" sldId="261"/>
            <ac:spMk id="6" creationId="{E8A6923D-6B3B-3947-0D25-D8E41A266F01}"/>
          </ac:spMkLst>
        </pc:spChg>
        <pc:picChg chg="add mod ord">
          <ac:chgData name="Venkat Bandaru" userId="a5f81ecf8edc2088" providerId="LiveId" clId="{4F79A9BB-ECAA-4FC7-92C0-A47982B47ECA}" dt="2024-06-22T05:03:46.648" v="103" actId="14100"/>
          <ac:picMkLst>
            <pc:docMk/>
            <pc:sldMk cId="2785057672" sldId="261"/>
            <ac:picMk id="5" creationId="{7A14728F-8DB1-AC73-46FD-A9AF47EA2245}"/>
          </ac:picMkLst>
        </pc:picChg>
        <pc:picChg chg="add mod">
          <ac:chgData name="Venkat Bandaru" userId="a5f81ecf8edc2088" providerId="LiveId" clId="{4F79A9BB-ECAA-4FC7-92C0-A47982B47ECA}" dt="2024-06-22T05:03:54.532" v="105" actId="14100"/>
          <ac:picMkLst>
            <pc:docMk/>
            <pc:sldMk cId="2785057672" sldId="261"/>
            <ac:picMk id="8" creationId="{3E0A0177-889B-CA01-D3B9-9C13CBBC85B4}"/>
          </ac:picMkLst>
        </pc:picChg>
      </pc:sldChg>
      <pc:sldChg chg="addSp delSp modSp new mod">
        <pc:chgData name="Venkat Bandaru" userId="a5f81ecf8edc2088" providerId="LiveId" clId="{4F79A9BB-ECAA-4FC7-92C0-A47982B47ECA}" dt="2024-06-22T09:09:05.495" v="242" actId="1076"/>
        <pc:sldMkLst>
          <pc:docMk/>
          <pc:sldMk cId="324950726" sldId="262"/>
        </pc:sldMkLst>
        <pc:spChg chg="mod">
          <ac:chgData name="Venkat Bandaru" userId="a5f81ecf8edc2088" providerId="LiveId" clId="{4F79A9BB-ECAA-4FC7-92C0-A47982B47ECA}" dt="2024-06-22T09:08:59.841" v="241" actId="1076"/>
          <ac:spMkLst>
            <pc:docMk/>
            <pc:sldMk cId="324950726" sldId="262"/>
            <ac:spMk id="2" creationId="{453AF200-2F8F-8604-A4A8-5ABD8DD65D08}"/>
          </ac:spMkLst>
        </pc:spChg>
        <pc:spChg chg="del">
          <ac:chgData name="Venkat Bandaru" userId="a5f81ecf8edc2088" providerId="LiveId" clId="{4F79A9BB-ECAA-4FC7-92C0-A47982B47ECA}" dt="2024-06-22T04:57:08.563" v="26" actId="931"/>
          <ac:spMkLst>
            <pc:docMk/>
            <pc:sldMk cId="324950726" sldId="262"/>
            <ac:spMk id="3" creationId="{AC4A341A-49A8-EF42-2793-EAFDEDBBF929}"/>
          </ac:spMkLst>
        </pc:spChg>
        <pc:picChg chg="add mod">
          <ac:chgData name="Venkat Bandaru" userId="a5f81ecf8edc2088" providerId="LiveId" clId="{4F79A9BB-ECAA-4FC7-92C0-A47982B47ECA}" dt="2024-06-22T09:09:05.495" v="242" actId="1076"/>
          <ac:picMkLst>
            <pc:docMk/>
            <pc:sldMk cId="324950726" sldId="262"/>
            <ac:picMk id="5" creationId="{79AC6490-009E-0C57-7336-D488EE5E6B3A}"/>
          </ac:picMkLst>
        </pc:picChg>
      </pc:sldChg>
      <pc:sldChg chg="addSp delSp modSp new mod">
        <pc:chgData name="Venkat Bandaru" userId="a5f81ecf8edc2088" providerId="LiveId" clId="{4F79A9BB-ECAA-4FC7-92C0-A47982B47ECA}" dt="2024-06-22T09:08:39.863" v="237" actId="1076"/>
        <pc:sldMkLst>
          <pc:docMk/>
          <pc:sldMk cId="3172913137" sldId="263"/>
        </pc:sldMkLst>
        <pc:spChg chg="mod">
          <ac:chgData name="Venkat Bandaru" userId="a5f81ecf8edc2088" providerId="LiveId" clId="{4F79A9BB-ECAA-4FC7-92C0-A47982B47ECA}" dt="2024-06-22T09:08:36.329" v="236" actId="1076"/>
          <ac:spMkLst>
            <pc:docMk/>
            <pc:sldMk cId="3172913137" sldId="263"/>
            <ac:spMk id="2" creationId="{31B8E33D-E788-38A4-D188-907D83FF8662}"/>
          </ac:spMkLst>
        </pc:spChg>
        <pc:spChg chg="del">
          <ac:chgData name="Venkat Bandaru" userId="a5f81ecf8edc2088" providerId="LiveId" clId="{4F79A9BB-ECAA-4FC7-92C0-A47982B47ECA}" dt="2024-06-22T04:57:21.490" v="28" actId="931"/>
          <ac:spMkLst>
            <pc:docMk/>
            <pc:sldMk cId="3172913137" sldId="263"/>
            <ac:spMk id="3" creationId="{5BF084DC-94C5-F23B-CA23-3FA2D1173C37}"/>
          </ac:spMkLst>
        </pc:spChg>
        <pc:picChg chg="add mod">
          <ac:chgData name="Venkat Bandaru" userId="a5f81ecf8edc2088" providerId="LiveId" clId="{4F79A9BB-ECAA-4FC7-92C0-A47982B47ECA}" dt="2024-06-22T09:08:39.863" v="237" actId="1076"/>
          <ac:picMkLst>
            <pc:docMk/>
            <pc:sldMk cId="3172913137" sldId="263"/>
            <ac:picMk id="5" creationId="{1218FACD-146B-299A-2F0B-537320534A5A}"/>
          </ac:picMkLst>
        </pc:picChg>
      </pc:sldChg>
      <pc:sldChg chg="addSp delSp modSp new mod">
        <pc:chgData name="Venkat Bandaru" userId="a5f81ecf8edc2088" providerId="LiveId" clId="{4F79A9BB-ECAA-4FC7-92C0-A47982B47ECA}" dt="2024-06-22T09:04:39.193" v="223" actId="20577"/>
        <pc:sldMkLst>
          <pc:docMk/>
          <pc:sldMk cId="1836955893" sldId="264"/>
        </pc:sldMkLst>
        <pc:spChg chg="mod">
          <ac:chgData name="Venkat Bandaru" userId="a5f81ecf8edc2088" providerId="LiveId" clId="{4F79A9BB-ECAA-4FC7-92C0-A47982B47ECA}" dt="2024-06-22T09:04:39.193" v="223" actId="20577"/>
          <ac:spMkLst>
            <pc:docMk/>
            <pc:sldMk cId="1836955893" sldId="264"/>
            <ac:spMk id="2" creationId="{7EED5202-D993-7233-F5C9-90C5E0ED9BA4}"/>
          </ac:spMkLst>
        </pc:spChg>
        <pc:spChg chg="del">
          <ac:chgData name="Venkat Bandaru" userId="a5f81ecf8edc2088" providerId="LiveId" clId="{4F79A9BB-ECAA-4FC7-92C0-A47982B47ECA}" dt="2024-06-22T04:57:33.825" v="30" actId="931"/>
          <ac:spMkLst>
            <pc:docMk/>
            <pc:sldMk cId="1836955893" sldId="264"/>
            <ac:spMk id="3" creationId="{6CE78551-EE49-5BA9-7D04-18C0B9338AF7}"/>
          </ac:spMkLst>
        </pc:spChg>
        <pc:picChg chg="add mod">
          <ac:chgData name="Venkat Bandaru" userId="a5f81ecf8edc2088" providerId="LiveId" clId="{4F79A9BB-ECAA-4FC7-92C0-A47982B47ECA}" dt="2024-06-22T08:56:30.108" v="179" actId="14100"/>
          <ac:picMkLst>
            <pc:docMk/>
            <pc:sldMk cId="1836955893" sldId="264"/>
            <ac:picMk id="5" creationId="{2B821B32-63BB-A17C-D058-B73AE024D93B}"/>
          </ac:picMkLst>
        </pc:picChg>
      </pc:sldChg>
      <pc:sldChg chg="addSp delSp modSp new mod">
        <pc:chgData name="Venkat Bandaru" userId="a5f81ecf8edc2088" providerId="LiveId" clId="{4F79A9BB-ECAA-4FC7-92C0-A47982B47ECA}" dt="2024-06-22T09:07:33.768" v="233" actId="20577"/>
        <pc:sldMkLst>
          <pc:docMk/>
          <pc:sldMk cId="1244432902" sldId="265"/>
        </pc:sldMkLst>
        <pc:spChg chg="mod">
          <ac:chgData name="Venkat Bandaru" userId="a5f81ecf8edc2088" providerId="LiveId" clId="{4F79A9BB-ECAA-4FC7-92C0-A47982B47ECA}" dt="2024-06-22T09:07:33.768" v="233" actId="20577"/>
          <ac:spMkLst>
            <pc:docMk/>
            <pc:sldMk cId="1244432902" sldId="265"/>
            <ac:spMk id="2" creationId="{B007E854-1949-A6B0-CC0A-3FF4857F0D6D}"/>
          </ac:spMkLst>
        </pc:spChg>
        <pc:spChg chg="del">
          <ac:chgData name="Venkat Bandaru" userId="a5f81ecf8edc2088" providerId="LiveId" clId="{4F79A9BB-ECAA-4FC7-92C0-A47982B47ECA}" dt="2024-06-22T04:57:47.654" v="32" actId="931"/>
          <ac:spMkLst>
            <pc:docMk/>
            <pc:sldMk cId="1244432902" sldId="265"/>
            <ac:spMk id="3" creationId="{FA2E0A8F-2965-25E2-01D2-CCDD7D224668}"/>
          </ac:spMkLst>
        </pc:spChg>
        <pc:picChg chg="add mod">
          <ac:chgData name="Venkat Bandaru" userId="a5f81ecf8edc2088" providerId="LiveId" clId="{4F79A9BB-ECAA-4FC7-92C0-A47982B47ECA}" dt="2024-06-22T09:07:25.218" v="232" actId="14100"/>
          <ac:picMkLst>
            <pc:docMk/>
            <pc:sldMk cId="1244432902" sldId="265"/>
            <ac:picMk id="5" creationId="{CF2EB35F-2D9B-F770-BE92-7696A6D8862E}"/>
          </ac:picMkLst>
        </pc:picChg>
      </pc:sldChg>
      <pc:sldChg chg="modSp new mod ord">
        <pc:chgData name="Venkat Bandaru" userId="a5f81ecf8edc2088" providerId="LiveId" clId="{4F79A9BB-ECAA-4FC7-92C0-A47982B47ECA}" dt="2024-06-22T12:15:16.874" v="446"/>
        <pc:sldMkLst>
          <pc:docMk/>
          <pc:sldMk cId="2788748883" sldId="266"/>
        </pc:sldMkLst>
        <pc:spChg chg="mod">
          <ac:chgData name="Venkat Bandaru" userId="a5f81ecf8edc2088" providerId="LiveId" clId="{4F79A9BB-ECAA-4FC7-92C0-A47982B47ECA}" dt="2024-06-22T12:15:16.874" v="446"/>
          <ac:spMkLst>
            <pc:docMk/>
            <pc:sldMk cId="2788748883" sldId="266"/>
            <ac:spMk id="2" creationId="{25BF17D8-888C-2BFD-2324-1A38EB29ADBB}"/>
          </ac:spMkLst>
        </pc:spChg>
        <pc:spChg chg="mod">
          <ac:chgData name="Venkat Bandaru" userId="a5f81ecf8edc2088" providerId="LiveId" clId="{4F79A9BB-ECAA-4FC7-92C0-A47982B47ECA}" dt="2024-06-22T12:15:16.874" v="446"/>
          <ac:spMkLst>
            <pc:docMk/>
            <pc:sldMk cId="2788748883" sldId="266"/>
            <ac:spMk id="3" creationId="{2C8AA5A1-C333-1976-885F-B76314CFE5DC}"/>
          </ac:spMkLst>
        </pc:spChg>
      </pc:sldChg>
      <pc:sldChg chg="modSp new mod">
        <pc:chgData name="Venkat Bandaru" userId="a5f81ecf8edc2088" providerId="LiveId" clId="{4F79A9BB-ECAA-4FC7-92C0-A47982B47ECA}" dt="2024-06-22T12:15:16.874" v="446"/>
        <pc:sldMkLst>
          <pc:docMk/>
          <pc:sldMk cId="1928176285" sldId="267"/>
        </pc:sldMkLst>
        <pc:spChg chg="mod">
          <ac:chgData name="Venkat Bandaru" userId="a5f81ecf8edc2088" providerId="LiveId" clId="{4F79A9BB-ECAA-4FC7-92C0-A47982B47ECA}" dt="2024-06-22T12:15:16.874" v="446"/>
          <ac:spMkLst>
            <pc:docMk/>
            <pc:sldMk cId="1928176285" sldId="267"/>
            <ac:spMk id="2" creationId="{75265868-CC85-838A-4689-BF8A9BA53546}"/>
          </ac:spMkLst>
        </pc:spChg>
        <pc:spChg chg="mod">
          <ac:chgData name="Venkat Bandaru" userId="a5f81ecf8edc2088" providerId="LiveId" clId="{4F79A9BB-ECAA-4FC7-92C0-A47982B47ECA}" dt="2024-06-22T12:15:16.874" v="446"/>
          <ac:spMkLst>
            <pc:docMk/>
            <pc:sldMk cId="1928176285" sldId="267"/>
            <ac:spMk id="3" creationId="{10939D0D-3D99-464C-164D-D62EF1C1FA15}"/>
          </ac:spMkLst>
        </pc:spChg>
      </pc:sldChg>
      <pc:sldChg chg="addSp delSp modSp new mod modClrScheme chgLayout">
        <pc:chgData name="Venkat Bandaru" userId="a5f81ecf8edc2088" providerId="LiveId" clId="{4F79A9BB-ECAA-4FC7-92C0-A47982B47ECA}" dt="2024-06-22T11:54:17.230" v="398" actId="14100"/>
        <pc:sldMkLst>
          <pc:docMk/>
          <pc:sldMk cId="2193376084" sldId="268"/>
        </pc:sldMkLst>
        <pc:spChg chg="del">
          <ac:chgData name="Venkat Bandaru" userId="a5f81ecf8edc2088" providerId="LiveId" clId="{4F79A9BB-ECAA-4FC7-92C0-A47982B47ECA}" dt="2024-06-22T11:53:27.438" v="384" actId="700"/>
          <ac:spMkLst>
            <pc:docMk/>
            <pc:sldMk cId="2193376084" sldId="268"/>
            <ac:spMk id="2" creationId="{A360A9C3-E68D-D397-2DB7-25C887C8ECA6}"/>
          </ac:spMkLst>
        </pc:spChg>
        <pc:spChg chg="del">
          <ac:chgData name="Venkat Bandaru" userId="a5f81ecf8edc2088" providerId="LiveId" clId="{4F79A9BB-ECAA-4FC7-92C0-A47982B47ECA}" dt="2024-06-22T11:53:27.438" v="384" actId="700"/>
          <ac:spMkLst>
            <pc:docMk/>
            <pc:sldMk cId="2193376084" sldId="268"/>
            <ac:spMk id="3" creationId="{2E69C844-039E-CF23-D1B4-1C13E6CD04C9}"/>
          </ac:spMkLst>
        </pc:spChg>
        <pc:spChg chg="add mod">
          <ac:chgData name="Venkat Bandaru" userId="a5f81ecf8edc2088" providerId="LiveId" clId="{4F79A9BB-ECAA-4FC7-92C0-A47982B47ECA}" dt="2024-06-22T11:54:17.230" v="398" actId="14100"/>
          <ac:spMkLst>
            <pc:docMk/>
            <pc:sldMk cId="2193376084" sldId="268"/>
            <ac:spMk id="4" creationId="{D2884ECA-9EF7-09EA-27F6-FD36EF10AD54}"/>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96D5A5-5F86-413A-8F21-066DCEAA5F61}"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41E83C7-4856-4B14-97F9-241830DE6892}" type="slidenum">
              <a:rPr lang="en-IN" smtClean="0"/>
              <a:t>‹#›</a:t>
            </a:fld>
            <a:endParaRPr lang="en-IN"/>
          </a:p>
        </p:txBody>
      </p:sp>
    </p:spTree>
    <p:extLst>
      <p:ext uri="{BB962C8B-B14F-4D97-AF65-F5344CB8AC3E}">
        <p14:creationId xmlns:p14="http://schemas.microsoft.com/office/powerpoint/2010/main" val="1085477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6D5A5-5F86-413A-8F21-066DCEAA5F61}"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50114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6D5A5-5F86-413A-8F21-066DCEAA5F61}"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236189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6D5A5-5F86-413A-8F21-066DCEAA5F61}"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301549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596D5A5-5F86-413A-8F21-066DCEAA5F61}" type="datetimeFigureOut">
              <a:rPr lang="en-IN" smtClean="0"/>
              <a:t>22-06-2024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41E83C7-4856-4B14-97F9-241830DE6892}" type="slidenum">
              <a:rPr lang="en-IN" smtClean="0"/>
              <a:t>‹#›</a:t>
            </a:fld>
            <a:endParaRPr lang="en-IN"/>
          </a:p>
        </p:txBody>
      </p:sp>
    </p:spTree>
    <p:extLst>
      <p:ext uri="{BB962C8B-B14F-4D97-AF65-F5344CB8AC3E}">
        <p14:creationId xmlns:p14="http://schemas.microsoft.com/office/powerpoint/2010/main" val="640076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96D5A5-5F86-413A-8F21-066DCEAA5F61}"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3251646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96D5A5-5F86-413A-8F21-066DCEAA5F61}" type="datetimeFigureOut">
              <a:rPr lang="en-IN" smtClean="0"/>
              <a:t>22-06-2024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471183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96D5A5-5F86-413A-8F21-066DCEAA5F61}"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2800378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6D5A5-5F86-413A-8F21-066DCEAA5F61}" type="datetimeFigureOut">
              <a:rPr lang="en-IN" smtClean="0"/>
              <a:t>22-06-2024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282844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6D5A5-5F86-413A-8F21-066DCEAA5F61}"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1089134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6D5A5-5F86-413A-8F21-066DCEAA5F61}" type="datetimeFigureOut">
              <a:rPr lang="en-IN" smtClean="0"/>
              <a:t>22-06-2024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41E83C7-4856-4B14-97F9-241830DE6892}" type="slidenum">
              <a:rPr lang="en-IN" smtClean="0"/>
              <a:t>‹#›</a:t>
            </a:fld>
            <a:endParaRPr lang="en-IN"/>
          </a:p>
        </p:txBody>
      </p:sp>
    </p:spTree>
    <p:extLst>
      <p:ext uri="{BB962C8B-B14F-4D97-AF65-F5344CB8AC3E}">
        <p14:creationId xmlns:p14="http://schemas.microsoft.com/office/powerpoint/2010/main" val="87180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596D5A5-5F86-413A-8F21-066DCEAA5F61}" type="datetimeFigureOut">
              <a:rPr lang="en-IN" smtClean="0"/>
              <a:t>22-06-2024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41E83C7-4856-4B14-97F9-241830DE6892}" type="slidenum">
              <a:rPr lang="en-IN" smtClean="0"/>
              <a:t>‹#›</a:t>
            </a:fld>
            <a:endParaRPr lang="en-IN"/>
          </a:p>
        </p:txBody>
      </p:sp>
    </p:spTree>
    <p:extLst>
      <p:ext uri="{BB962C8B-B14F-4D97-AF65-F5344CB8AC3E}">
        <p14:creationId xmlns:p14="http://schemas.microsoft.com/office/powerpoint/2010/main" val="3262488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FA38CE-B26F-A7BE-BD64-AB9437EAC2EF}"/>
              </a:ext>
            </a:extLst>
          </p:cNvPr>
          <p:cNvSpPr>
            <a:spLocks noGrp="1"/>
          </p:cNvSpPr>
          <p:nvPr>
            <p:ph type="subTitle" idx="1"/>
          </p:nvPr>
        </p:nvSpPr>
        <p:spPr>
          <a:xfrm>
            <a:off x="0" y="6120355"/>
            <a:ext cx="4011561" cy="527510"/>
          </a:xfrm>
        </p:spPr>
        <p:txBody>
          <a:bodyPr/>
          <a:lstStyle/>
          <a:p>
            <a:r>
              <a:rPr lang="en-IN" b="1" i="0" dirty="0">
                <a:solidFill>
                  <a:srgbClr val="222222"/>
                </a:solidFill>
                <a:effectLst/>
                <a:highlight>
                  <a:srgbClr val="FFFFFF"/>
                </a:highlight>
                <a:latin typeface="Arial" panose="020B0604020202020204" pitchFamily="34" charset="0"/>
              </a:rPr>
              <a:t>Batch Name: MIP-DA-09</a:t>
            </a:r>
            <a:endParaRPr lang="en-IN" b="1" dirty="0"/>
          </a:p>
        </p:txBody>
      </p:sp>
      <p:sp>
        <p:nvSpPr>
          <p:cNvPr id="4" name="TextBox 3">
            <a:extLst>
              <a:ext uri="{FF2B5EF4-FFF2-40B4-BE49-F238E27FC236}">
                <a16:creationId xmlns:a16="http://schemas.microsoft.com/office/drawing/2014/main" id="{52526861-EE61-AEFF-A5D1-218470445C26}"/>
              </a:ext>
            </a:extLst>
          </p:cNvPr>
          <p:cNvSpPr txBox="1"/>
          <p:nvPr/>
        </p:nvSpPr>
        <p:spPr>
          <a:xfrm>
            <a:off x="8288593" y="6007510"/>
            <a:ext cx="2460032" cy="461665"/>
          </a:xfrm>
          <a:prstGeom prst="rect">
            <a:avLst/>
          </a:prstGeom>
          <a:noFill/>
        </p:spPr>
        <p:txBody>
          <a:bodyPr wrap="none" rtlCol="0">
            <a:spAutoFit/>
          </a:bodyPr>
          <a:lstStyle/>
          <a:p>
            <a:r>
              <a:rPr lang="en-US" sz="2400" b="1" dirty="0"/>
              <a:t>J. RANJITH REDDY</a:t>
            </a:r>
            <a:endParaRPr lang="en-IN" sz="2400" b="1" dirty="0"/>
          </a:p>
        </p:txBody>
      </p:sp>
      <p:pic>
        <p:nvPicPr>
          <p:cNvPr id="6" name="Picture 5">
            <a:extLst>
              <a:ext uri="{FF2B5EF4-FFF2-40B4-BE49-F238E27FC236}">
                <a16:creationId xmlns:a16="http://schemas.microsoft.com/office/drawing/2014/main" id="{5A214ECB-36EA-9B07-5740-3D0FD2009F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524768"/>
            <a:ext cx="12192000" cy="4779264"/>
          </a:xfrm>
          <a:prstGeom prst="rect">
            <a:avLst/>
          </a:prstGeom>
        </p:spPr>
      </p:pic>
      <p:sp>
        <p:nvSpPr>
          <p:cNvPr id="5" name="TextBox 4">
            <a:extLst>
              <a:ext uri="{FF2B5EF4-FFF2-40B4-BE49-F238E27FC236}">
                <a16:creationId xmlns:a16="http://schemas.microsoft.com/office/drawing/2014/main" id="{431799DA-054E-B5ED-144B-571DA6AE1F1A}"/>
              </a:ext>
            </a:extLst>
          </p:cNvPr>
          <p:cNvSpPr txBox="1"/>
          <p:nvPr/>
        </p:nvSpPr>
        <p:spPr>
          <a:xfrm>
            <a:off x="3490450" y="388825"/>
            <a:ext cx="5397909" cy="523220"/>
          </a:xfrm>
          <a:prstGeom prst="rect">
            <a:avLst/>
          </a:prstGeom>
          <a:noFill/>
        </p:spPr>
        <p:txBody>
          <a:bodyPr wrap="square" rtlCol="0">
            <a:spAutoFit/>
          </a:bodyPr>
          <a:lstStyle/>
          <a:p>
            <a:r>
              <a:rPr lang="en-IN" sz="2800" dirty="0"/>
              <a:t>NREGA ANALYSIS IN POWER BI</a:t>
            </a:r>
          </a:p>
        </p:txBody>
      </p:sp>
    </p:spTree>
    <p:extLst>
      <p:ext uri="{BB962C8B-B14F-4D97-AF65-F5344CB8AC3E}">
        <p14:creationId xmlns:p14="http://schemas.microsoft.com/office/powerpoint/2010/main" val="222247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D5202-D993-7233-F5C9-90C5E0ED9BA4}"/>
              </a:ext>
            </a:extLst>
          </p:cNvPr>
          <p:cNvSpPr>
            <a:spLocks noGrp="1"/>
          </p:cNvSpPr>
          <p:nvPr>
            <p:ph type="title"/>
          </p:nvPr>
        </p:nvSpPr>
        <p:spPr>
          <a:xfrm>
            <a:off x="376084" y="5251758"/>
            <a:ext cx="10515600" cy="1325563"/>
          </a:xfrm>
        </p:spPr>
        <p:txBody>
          <a:bodyPr>
            <a:normAutofit fontScale="90000"/>
          </a:bodyPr>
          <a:lstStyle/>
          <a:p>
            <a:r>
              <a:rPr lang="en-US" sz="1600" b="0" i="0" dirty="0">
                <a:effectLst/>
                <a:latin typeface="Times New Roman" panose="02020603050405020304" pitchFamily="18" charset="0"/>
                <a:cs typeface="Times New Roman" panose="02020603050405020304" pitchFamily="18" charset="0"/>
              </a:rPr>
              <a:t>With the allocation of ₹86,000 crore for the Mahatma Gandhi National Rural Employment Guarantee Scheme (MGNREGS), the budget for the scheme for the financial year 2024-25 has been hiked by ₹26,000 crore in comparison to the 2023-24 Budget estimates, though it is the same as the revised estimates for the ongoing financial.</a:t>
            </a:r>
            <a:r>
              <a:rPr lang="en-US" sz="800" b="0" i="0" dirty="0">
                <a:effectLst/>
                <a:latin typeface="Noto Sans" panose="020B0502040204020203" pitchFamily="34" charset="0"/>
              </a:rPr>
              <a:t> </a:t>
            </a:r>
            <a:r>
              <a:rPr lang="en-US" sz="1600" b="0" i="0" dirty="0">
                <a:effectLst/>
                <a:latin typeface="Times New Roman" panose="02020603050405020304" pitchFamily="18" charset="0"/>
                <a:cs typeface="Times New Roman" panose="02020603050405020304" pitchFamily="18" charset="0"/>
              </a:rPr>
              <a:t> The analysis shows that there is an increase in employment generation under the MGNREGA scheme during covid 19in rural areas and the reason is a migration of rural people from urban areas. The statistics also portray that there is a continuous increase in the wage rate system under MGNREGA. The main idea of MGNREGA is to scrutinize the reliability and success of the employment policy.</a:t>
            </a: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B821B32-63BB-A17C-D058-B73AE024D9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841" y="104979"/>
            <a:ext cx="9406777" cy="4791486"/>
          </a:xfrm>
        </p:spPr>
      </p:pic>
    </p:spTree>
    <p:extLst>
      <p:ext uri="{BB962C8B-B14F-4D97-AF65-F5344CB8AC3E}">
        <p14:creationId xmlns:p14="http://schemas.microsoft.com/office/powerpoint/2010/main" val="1836955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E854-1949-A6B0-CC0A-3FF4857F0D6D}"/>
              </a:ext>
            </a:extLst>
          </p:cNvPr>
          <p:cNvSpPr>
            <a:spLocks noGrp="1"/>
          </p:cNvSpPr>
          <p:nvPr>
            <p:ph type="title"/>
          </p:nvPr>
        </p:nvSpPr>
        <p:spPr>
          <a:xfrm>
            <a:off x="238432" y="5418906"/>
            <a:ext cx="10515600" cy="1325563"/>
          </a:xfrm>
        </p:spPr>
        <p:txBody>
          <a:bodyPr>
            <a:normAutofit/>
          </a:bodyPr>
          <a:lstStyle/>
          <a:p>
            <a:r>
              <a:rPr lang="en-US" sz="1600" b="0" i="0" dirty="0">
                <a:solidFill>
                  <a:srgbClr val="333333"/>
                </a:solidFill>
                <a:effectLst/>
                <a:highlight>
                  <a:srgbClr val="FFFFFF"/>
                </a:highlight>
                <a:latin typeface="Times New Roman" panose="02020603050405020304" pitchFamily="18" charset="0"/>
                <a:cs typeface="Times New Roman" panose="02020603050405020304" pitchFamily="18" charset="0"/>
              </a:rPr>
              <a:t>Given that the available budget is known to be a key determinant for the success of any </a:t>
            </a:r>
            <a:r>
              <a:rPr lang="en-US" sz="16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programme</a:t>
            </a:r>
            <a:r>
              <a:rPr lang="en-US" sz="1600" b="0" i="0" dirty="0">
                <a:solidFill>
                  <a:srgbClr val="333333"/>
                </a:solidFill>
                <a:effectLst/>
                <a:highlight>
                  <a:srgbClr val="FFFFFF"/>
                </a:highlight>
                <a:latin typeface="Times New Roman" panose="02020603050405020304" pitchFamily="18" charset="0"/>
                <a:cs typeface="Times New Roman" panose="02020603050405020304" pitchFamily="18" charset="0"/>
              </a:rPr>
              <a:t> it is noteworthy that under MGNREGS, insufficient financial support has been identified as the major barrier to providing at least 100 days of employment to every rural household</a:t>
            </a: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F2EB35F-2D9B-F770-BE92-7696A6D886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431" y="232798"/>
            <a:ext cx="9856577" cy="4948802"/>
          </a:xfrm>
        </p:spPr>
      </p:pic>
    </p:spTree>
    <p:extLst>
      <p:ext uri="{BB962C8B-B14F-4D97-AF65-F5344CB8AC3E}">
        <p14:creationId xmlns:p14="http://schemas.microsoft.com/office/powerpoint/2010/main" val="124443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5868-CC85-838A-4689-BF8A9BA53546}"/>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SUGGESTIONS</a:t>
            </a:r>
          </a:p>
        </p:txBody>
      </p:sp>
      <p:sp>
        <p:nvSpPr>
          <p:cNvPr id="3" name="Content Placeholder 2">
            <a:extLst>
              <a:ext uri="{FF2B5EF4-FFF2-40B4-BE49-F238E27FC236}">
                <a16:creationId xmlns:a16="http://schemas.microsoft.com/office/drawing/2014/main" id="{10939D0D-3D99-464C-164D-D62EF1C1FA15}"/>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Finally the study concluded that the most important suggestions given by the MGNREGA beneficiaries were The MGNREGA provide equal wages to market wages &amp; Timely payment of wages ranked first with Garrett’s mean score of 63.8, followed by Available work needed time with Garrett’s mean score of 60.36.</a:t>
            </a:r>
          </a:p>
          <a:p>
            <a:r>
              <a:rPr lang="en-US" sz="2400" b="0" i="0" dirty="0">
                <a:effectLst/>
                <a:latin typeface="Times New Roman" panose="02020603050405020304" pitchFamily="18" charset="0"/>
                <a:cs typeface="Times New Roman" panose="02020603050405020304" pitchFamily="18" charset="0"/>
              </a:rPr>
              <a:t>Hence the study suggests making suitable efforts to increase awareness and make a bridge between MGNREGA Scheme and MGNREGA beneficiaries. This study helps new and young researcher who wants to do research in this area may helpful to them to recognize the research issue and research gap.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176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884ECA-9EF7-09EA-27F6-FD36EF10AD54}"/>
              </a:ext>
            </a:extLst>
          </p:cNvPr>
          <p:cNvSpPr txBox="1"/>
          <p:nvPr/>
        </p:nvSpPr>
        <p:spPr>
          <a:xfrm>
            <a:off x="1818967" y="2910348"/>
            <a:ext cx="8042787" cy="1446550"/>
          </a:xfrm>
          <a:prstGeom prst="rect">
            <a:avLst/>
          </a:prstGeom>
          <a:noFill/>
        </p:spPr>
        <p:txBody>
          <a:bodyPr wrap="square" rtlCol="0">
            <a:spAutoFit/>
          </a:bodyPr>
          <a:lstStyle/>
          <a:p>
            <a:r>
              <a:rPr lang="en-IN" sz="8800" dirty="0">
                <a:solidFill>
                  <a:schemeClr val="bg2">
                    <a:lumMod val="50000"/>
                  </a:schemeClr>
                </a:solidFill>
                <a:latin typeface="ADLaM Display" panose="02010000000000000000" pitchFamily="2" charset="0"/>
                <a:ea typeface="ADLaM Display" panose="02010000000000000000" pitchFamily="2" charset="0"/>
                <a:cs typeface="ADLaM Display" panose="02010000000000000000" pitchFamily="2" charset="0"/>
              </a:rPr>
              <a:t>THANK YOU</a:t>
            </a:r>
          </a:p>
        </p:txBody>
      </p:sp>
    </p:spTree>
    <p:extLst>
      <p:ext uri="{BB962C8B-B14F-4D97-AF65-F5344CB8AC3E}">
        <p14:creationId xmlns:p14="http://schemas.microsoft.com/office/powerpoint/2010/main" val="219337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32F1-741A-C1C0-D5B7-DB386C6CFBC1}"/>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FF16EE-2D22-EB72-EC47-C113D43C2BF5}"/>
              </a:ext>
            </a:extLst>
          </p:cNvPr>
          <p:cNvSpPr>
            <a:spLocks noGrp="1"/>
          </p:cNvSpPr>
          <p:nvPr>
            <p:ph idx="1"/>
          </p:nvPr>
        </p:nvSpPr>
        <p:spPr/>
        <p:txBody>
          <a:bodyPr>
            <a:normAutofit/>
          </a:bodyPr>
          <a:lstStyle/>
          <a:p>
            <a:pPr marL="0" indent="0">
              <a:buNone/>
            </a:pPr>
            <a:r>
              <a:rPr lang="en-US" sz="2400" b="0" i="0" dirty="0">
                <a:effectLst/>
                <a:latin typeface="Times New Roman" panose="02020603050405020304" pitchFamily="18" charset="0"/>
                <a:cs typeface="Times New Roman" panose="02020603050405020304" pitchFamily="18" charset="0"/>
              </a:rPr>
              <a:t>NREGA/MGNREGA - National Rural Employment Guarantee Act. The National Rural Employment Guarantee Act (NREGA) was introduced by the Government of India (GOI) in the year 2005. The act’s name was eventually changed to Mahatma Gandhi National Rural Employment Guarantee Act (MGNREGA).</a:t>
            </a:r>
          </a:p>
          <a:p>
            <a:pPr marL="0" indent="0">
              <a:buNone/>
            </a:pPr>
            <a:r>
              <a:rPr lang="en-US" sz="2400" b="0" i="0" dirty="0">
                <a:effectLst/>
                <a:highlight>
                  <a:srgbClr val="FFFFFF"/>
                </a:highlight>
                <a:latin typeface="Times New Roman" panose="02020603050405020304" pitchFamily="18" charset="0"/>
                <a:cs typeface="Times New Roman" panose="02020603050405020304" pitchFamily="18" charset="0"/>
              </a:rPr>
              <a:t>The Mahatma Gandhi National Rural Employment Guarantee Act (MGNREGP) is a social security scheme. The scheme was introduced with a purpose of enhancing the standard level of living of the rural household and they stopped migrating toward the city. The objective of this study was </a:t>
            </a:r>
            <a:r>
              <a:rPr lang="en-US" sz="2400" b="0" i="0" dirty="0" err="1">
                <a:effectLst/>
                <a:highlight>
                  <a:srgbClr val="FFFFFF"/>
                </a:highlight>
                <a:latin typeface="Times New Roman" panose="02020603050405020304" pitchFamily="18" charset="0"/>
                <a:cs typeface="Times New Roman" panose="02020603050405020304" pitchFamily="18" charset="0"/>
              </a:rPr>
              <a:t>analysing</a:t>
            </a:r>
            <a:r>
              <a:rPr lang="en-US" sz="2400" b="0" i="0" dirty="0">
                <a:effectLst/>
                <a:highlight>
                  <a:srgbClr val="FFFFFF"/>
                </a:highlight>
                <a:latin typeface="Times New Roman" panose="02020603050405020304" pitchFamily="18" charset="0"/>
                <a:cs typeface="Times New Roman" panose="02020603050405020304" pitchFamily="18" charset="0"/>
              </a:rPr>
              <a:t> the suggestions given by the MGNREGA beneficiaries in their work and work site.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92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6795-B0BF-6216-F272-814502CF9326}"/>
              </a:ext>
            </a:extLst>
          </p:cNvPr>
          <p:cNvSpPr>
            <a:spLocks noGrp="1"/>
          </p:cNvSpPr>
          <p:nvPr>
            <p:ph type="title"/>
          </p:nvPr>
        </p:nvSpPr>
        <p:spPr>
          <a:xfrm>
            <a:off x="588068" y="91342"/>
            <a:ext cx="10058400" cy="1609344"/>
          </a:xfrm>
        </p:spPr>
        <p:txBody>
          <a:bodyPr/>
          <a:lstStyle/>
          <a:p>
            <a:r>
              <a:rPr lang="en-IN" b="1" u="sng"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4F3CF30-9EE8-39A3-975D-EC08F5E632A4}"/>
              </a:ext>
            </a:extLst>
          </p:cNvPr>
          <p:cNvSpPr>
            <a:spLocks noGrp="1"/>
          </p:cNvSpPr>
          <p:nvPr>
            <p:ph idx="1"/>
          </p:nvPr>
        </p:nvSpPr>
        <p:spPr>
          <a:xfrm>
            <a:off x="363794" y="1592826"/>
            <a:ext cx="10990006" cy="4584137"/>
          </a:xfrm>
        </p:spPr>
        <p:txBody>
          <a:bodyPr>
            <a:normAutofit/>
          </a:bodyPr>
          <a:lstStyle/>
          <a:p>
            <a:r>
              <a:rPr lang="en-US" dirty="0">
                <a:latin typeface="Times New Roman" panose="02020603050405020304" pitchFamily="18" charset="0"/>
                <a:cs typeface="Times New Roman" panose="02020603050405020304" pitchFamily="18" charset="0"/>
              </a:rPr>
              <a:t>This project delves into the analysis of data related to the National Rural Employment Guarantee Act</a:t>
            </a:r>
          </a:p>
          <a:p>
            <a:r>
              <a:rPr lang="en-US" dirty="0">
                <a:latin typeface="Times New Roman" panose="02020603050405020304" pitchFamily="18" charset="0"/>
                <a:cs typeface="Times New Roman" panose="02020603050405020304" pitchFamily="18" charset="0"/>
              </a:rPr>
              <a:t>(NREGA), a transformative government scheme to provide rural households with guaranteed</a:t>
            </a:r>
          </a:p>
          <a:p>
            <a:r>
              <a:rPr lang="en-US" dirty="0">
                <a:latin typeface="Times New Roman" panose="02020603050405020304" pitchFamily="18" charset="0"/>
                <a:cs typeface="Times New Roman" panose="02020603050405020304" pitchFamily="18" charset="0"/>
              </a:rPr>
              <a:t>wage employment opportunities. The dataset used for this analysis encompasses a wide range of</a:t>
            </a:r>
          </a:p>
          <a:p>
            <a:r>
              <a:rPr lang="en-US" dirty="0">
                <a:latin typeface="Times New Roman" panose="02020603050405020304" pitchFamily="18" charset="0"/>
                <a:cs typeface="Times New Roman" panose="02020603050405020304" pitchFamily="18" charset="0"/>
              </a:rPr>
              <a:t>parameters, including the number of job cards issued, the workforce engaged, budget allocation, work</a:t>
            </a:r>
          </a:p>
          <a:p>
            <a:r>
              <a:rPr lang="en-US" dirty="0">
                <a:latin typeface="Times New Roman" panose="02020603050405020304" pitchFamily="18" charset="0"/>
                <a:cs typeface="Times New Roman" panose="02020603050405020304" pitchFamily="18" charset="0"/>
              </a:rPr>
              <a:t>completion statistics and much more. By applying data analytics techniques, we aim to</a:t>
            </a:r>
          </a:p>
          <a:p>
            <a:r>
              <a:rPr lang="en-US" dirty="0">
                <a:latin typeface="Times New Roman" panose="02020603050405020304" pitchFamily="18" charset="0"/>
                <a:cs typeface="Times New Roman" panose="02020603050405020304" pitchFamily="18" charset="0"/>
              </a:rPr>
              <a:t>gain valuable insights into the implementation and impact of NREGA across different states and districts</a:t>
            </a:r>
          </a:p>
          <a:p>
            <a:r>
              <a:rPr lang="en-US" dirty="0">
                <a:latin typeface="Times New Roman" panose="02020603050405020304" pitchFamily="18" charset="0"/>
                <a:cs typeface="Times New Roman" panose="02020603050405020304" pitchFamily="18" charset="0"/>
              </a:rPr>
              <a:t>in India.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343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1B88-06FC-7932-B19B-3F3446D7CC76}"/>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770BDABE-133C-524C-B9A3-9464E4733383}"/>
              </a:ext>
            </a:extLst>
          </p:cNvPr>
          <p:cNvSpPr>
            <a:spLocks noGrp="1"/>
          </p:cNvSpPr>
          <p:nvPr>
            <p:ph idx="1"/>
          </p:nvPr>
        </p:nvSpPr>
        <p:spPr/>
        <p:txBody>
          <a:bodyPr>
            <a:normAutofit fontScale="92500"/>
          </a:bodyPr>
          <a:lstStyle/>
          <a:p>
            <a:pPr marL="0" indent="0">
              <a:buNone/>
            </a:pPr>
            <a:r>
              <a:rPr lang="en-US" sz="2400" dirty="0"/>
              <a:t>This project aims to analyze and visualize the NREGA dataset to extract meaningful insights.</a:t>
            </a:r>
          </a:p>
          <a:p>
            <a:pPr marL="0" indent="0">
              <a:buNone/>
            </a:pPr>
            <a:r>
              <a:rPr lang="en-US" sz="2400" dirty="0"/>
              <a:t>The scope includes: </a:t>
            </a:r>
          </a:p>
          <a:p>
            <a:r>
              <a:rPr lang="en-US" sz="2400" dirty="0"/>
              <a:t>Data preprocessing and cleaning to ensure data quality.</a:t>
            </a:r>
          </a:p>
          <a:p>
            <a:r>
              <a:rPr lang="en-US" sz="2400" dirty="0"/>
              <a:t>Exploratory data analysis (EDA) to identify patterns, trends, and disparities in NREGA implementation.</a:t>
            </a:r>
          </a:p>
          <a:p>
            <a:r>
              <a:rPr lang="en-US" sz="2400" dirty="0"/>
              <a:t> Utilizing data visualization techniques to present key findings effectively.</a:t>
            </a:r>
          </a:p>
          <a:p>
            <a:r>
              <a:rPr lang="en-US" sz="2400" dirty="0"/>
              <a:t> Drawing actionable insights to inform policymakers and administrators about the strengths and weaknesses of the NREGA program.</a:t>
            </a:r>
            <a:endParaRPr lang="en-IN" sz="2400" dirty="0"/>
          </a:p>
        </p:txBody>
      </p:sp>
    </p:spTree>
    <p:extLst>
      <p:ext uri="{BB962C8B-B14F-4D97-AF65-F5344CB8AC3E}">
        <p14:creationId xmlns:p14="http://schemas.microsoft.com/office/powerpoint/2010/main" val="4280202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6DD3-2C8B-D701-BFC3-51C51035B870}"/>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DATASET INFORMATION:</a:t>
            </a:r>
          </a:p>
        </p:txBody>
      </p:sp>
      <p:sp>
        <p:nvSpPr>
          <p:cNvPr id="3" name="Content Placeholder 2">
            <a:extLst>
              <a:ext uri="{FF2B5EF4-FFF2-40B4-BE49-F238E27FC236}">
                <a16:creationId xmlns:a16="http://schemas.microsoft.com/office/drawing/2014/main" id="{3ABAFD4B-A9A1-AEFB-B47C-568886314EAA}"/>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dataset used for this analysis is sourced from official government records and contains information related to NREGA implementation across various states and districts in India. It comprises 28 columns, encompassing data on job cards, worker details, budget allocation, work completion statistics, expenditure, and more. This dataset offers a comprehensive view of the progress and challenges faced by the NREGA program.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909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4EF4-73A7-2AC6-2FA0-EB29FCA87EC4}"/>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IMPORTING THE DATA</a:t>
            </a:r>
          </a:p>
        </p:txBody>
      </p:sp>
      <p:pic>
        <p:nvPicPr>
          <p:cNvPr id="5" name="Content Placeholder 4">
            <a:extLst>
              <a:ext uri="{FF2B5EF4-FFF2-40B4-BE49-F238E27FC236}">
                <a16:creationId xmlns:a16="http://schemas.microsoft.com/office/drawing/2014/main" id="{7A14728F-8DB1-AC73-46FD-A9AF47EA224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9940" y="2015614"/>
            <a:ext cx="5774933" cy="2941550"/>
          </a:xfrm>
        </p:spPr>
      </p:pic>
      <p:pic>
        <p:nvPicPr>
          <p:cNvPr id="8" name="Content Placeholder 7">
            <a:extLst>
              <a:ext uri="{FF2B5EF4-FFF2-40B4-BE49-F238E27FC236}">
                <a16:creationId xmlns:a16="http://schemas.microsoft.com/office/drawing/2014/main" id="{3E0A0177-889B-CA01-D3B9-9C13CBBC85B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21456"/>
            <a:ext cx="5403622" cy="2935707"/>
          </a:xfrm>
        </p:spPr>
      </p:pic>
    </p:spTree>
    <p:extLst>
      <p:ext uri="{BB962C8B-B14F-4D97-AF65-F5344CB8AC3E}">
        <p14:creationId xmlns:p14="http://schemas.microsoft.com/office/powerpoint/2010/main" val="2785057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F200-2F8F-8604-A4A8-5ABD8DD65D08}"/>
              </a:ext>
            </a:extLst>
          </p:cNvPr>
          <p:cNvSpPr>
            <a:spLocks noGrp="1"/>
          </p:cNvSpPr>
          <p:nvPr>
            <p:ph type="title"/>
          </p:nvPr>
        </p:nvSpPr>
        <p:spPr>
          <a:xfrm>
            <a:off x="463971" y="5357738"/>
            <a:ext cx="10515600" cy="1325563"/>
          </a:xfrm>
        </p:spPr>
        <p:txBody>
          <a:bodyPr>
            <a:normAutofit/>
          </a:bodyPr>
          <a:lstStyle/>
          <a:p>
            <a:r>
              <a:rPr lang="en-US" sz="1600" b="0" i="0" dirty="0">
                <a:solidFill>
                  <a:srgbClr val="202124"/>
                </a:solidFill>
                <a:effectLst/>
                <a:highlight>
                  <a:srgbClr val="FFFFFF"/>
                </a:highlight>
                <a:latin typeface="Times New Roman" panose="02020603050405020304" pitchFamily="18" charset="0"/>
                <a:cs typeface="Times New Roman" panose="02020603050405020304" pitchFamily="18" charset="0"/>
              </a:rPr>
              <a:t>NREGA has empowered women and marginalized sections of society by providing them with access to wage employment and enhancing their socio-economic status. Migration Control: </a:t>
            </a:r>
            <a:r>
              <a:rPr lang="en-US" sz="1600" b="0" i="0" dirty="0">
                <a:solidFill>
                  <a:srgbClr val="040C28"/>
                </a:solidFill>
                <a:effectLst/>
                <a:latin typeface="Times New Roman" panose="02020603050405020304" pitchFamily="18" charset="0"/>
                <a:cs typeface="Times New Roman" panose="02020603050405020304" pitchFamily="18" charset="0"/>
              </a:rPr>
              <a:t>NREGA has helped in controlling distress migration by providing alternative livelihood opportunities in rural areas</a:t>
            </a:r>
            <a:r>
              <a:rPr lang="en-US" sz="1600" b="0" i="0" dirty="0">
                <a:solidFill>
                  <a:srgbClr val="202124"/>
                </a:solidFill>
                <a:effectLst/>
                <a:highlight>
                  <a:srgbClr val="FFFFFF"/>
                </a:highlight>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9AC6490-009E-0C57-7336-D488EE5E6B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152" y="351680"/>
            <a:ext cx="9486274" cy="4772751"/>
          </a:xfrm>
        </p:spPr>
      </p:pic>
    </p:spTree>
    <p:extLst>
      <p:ext uri="{BB962C8B-B14F-4D97-AF65-F5344CB8AC3E}">
        <p14:creationId xmlns:p14="http://schemas.microsoft.com/office/powerpoint/2010/main" val="32495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E33D-E788-38A4-D188-907D83FF8662}"/>
              </a:ext>
            </a:extLst>
          </p:cNvPr>
          <p:cNvSpPr>
            <a:spLocks noGrp="1"/>
          </p:cNvSpPr>
          <p:nvPr>
            <p:ph type="title"/>
          </p:nvPr>
        </p:nvSpPr>
        <p:spPr>
          <a:xfrm>
            <a:off x="385917" y="5279974"/>
            <a:ext cx="10515600" cy="1325563"/>
          </a:xfrm>
        </p:spPr>
        <p:txBody>
          <a:bodyPr>
            <a:normAutofit/>
          </a:bodyPr>
          <a:lstStyle/>
          <a:p>
            <a:r>
              <a:rPr lang="en-US" sz="1600" b="0" i="0" dirty="0">
                <a:solidFill>
                  <a:srgbClr val="202124"/>
                </a:solidFill>
                <a:effectLst/>
                <a:highlight>
                  <a:srgbClr val="FFFFFF"/>
                </a:highlight>
                <a:latin typeface="Times New Roman" panose="02020603050405020304" pitchFamily="18" charset="0"/>
                <a:cs typeface="Times New Roman" panose="02020603050405020304" pitchFamily="18" charset="0"/>
              </a:rPr>
              <a:t>First, </a:t>
            </a:r>
            <a:r>
              <a:rPr lang="en-US" sz="1600" b="0" i="0" dirty="0">
                <a:solidFill>
                  <a:srgbClr val="040C28"/>
                </a:solidFill>
                <a:effectLst/>
                <a:latin typeface="Times New Roman" panose="02020603050405020304" pitchFamily="18" charset="0"/>
                <a:cs typeface="Times New Roman" panose="02020603050405020304" pitchFamily="18" charset="0"/>
              </a:rPr>
              <a:t>there is significant variability in the implementation and uptake of MGNREGA across various states</a:t>
            </a:r>
            <a:r>
              <a:rPr lang="en-US" sz="1600" b="0" i="0" dirty="0">
                <a:solidFill>
                  <a:srgbClr val="202124"/>
                </a:solidFill>
                <a:effectLst/>
                <a:highlight>
                  <a:srgbClr val="FFFFFF"/>
                </a:highlight>
                <a:latin typeface="Times New Roman" panose="02020603050405020304" pitchFamily="18" charset="0"/>
                <a:cs typeface="Times New Roman" panose="02020603050405020304" pitchFamily="18" charset="0"/>
              </a:rPr>
              <a:t> (Khera, 2011). Key to implementation is the availability of work. On average, the number of days available for work has been lower than that guaranteed by the Act.</a:t>
            </a: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218FACD-146B-299A-2F0B-537320534A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403" y="399947"/>
            <a:ext cx="9474862" cy="4801517"/>
          </a:xfrm>
        </p:spPr>
      </p:pic>
    </p:spTree>
    <p:extLst>
      <p:ext uri="{BB962C8B-B14F-4D97-AF65-F5344CB8AC3E}">
        <p14:creationId xmlns:p14="http://schemas.microsoft.com/office/powerpoint/2010/main" val="317291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17D8-888C-2BFD-2324-1A38EB29ADBB}"/>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DATA-DRIVEN INSIGHTS</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8AA5A1-C333-1976-885F-B76314CFE5DC}"/>
              </a:ext>
            </a:extLst>
          </p:cNvPr>
          <p:cNvSpPr>
            <a:spLocks noGrp="1"/>
          </p:cNvSpPr>
          <p:nvPr>
            <p:ph idx="1"/>
          </p:nvPr>
        </p:nvSpPr>
        <p:spPr/>
        <p:txBody>
          <a:bodyPr/>
          <a:lstStyle/>
          <a:p>
            <a:pPr marL="0" indent="0">
              <a:buNone/>
            </a:pPr>
            <a:r>
              <a:rPr lang="en-US" b="0" i="0" dirty="0">
                <a:solidFill>
                  <a:srgbClr val="202124"/>
                </a:solidFill>
                <a:effectLst/>
                <a:highlight>
                  <a:srgbClr val="FFFFFF"/>
                </a:highlight>
                <a:latin typeface="Times New Roman" panose="02020603050405020304" pitchFamily="18" charset="0"/>
                <a:cs typeface="Times New Roman" panose="02020603050405020304" pitchFamily="18" charset="0"/>
              </a:rPr>
              <a:t>The data insights help in identifying key issues, understanding the potential impacts of different policy choices, and assessing the feasibility and effectiveness of proposed interventions. </a:t>
            </a:r>
          </a:p>
          <a:p>
            <a:pPr marL="0" indent="0">
              <a:buNone/>
            </a:pPr>
            <a:r>
              <a:rPr lang="en-US" b="0" i="0" dirty="0">
                <a:solidFill>
                  <a:srgbClr val="202124"/>
                </a:solidFill>
                <a:effectLst/>
                <a:highlight>
                  <a:srgbClr val="FFFFFF"/>
                </a:highlight>
                <a:latin typeface="Times New Roman" panose="02020603050405020304" pitchFamily="18" charset="0"/>
                <a:cs typeface="Times New Roman" panose="02020603050405020304" pitchFamily="18" charset="0"/>
              </a:rPr>
              <a:t>Policy Implementation: After policy formulation, the chosen policy initiatives are put into 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7488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446</TotalTime>
  <Words>794</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ADLaM Display</vt:lpstr>
      <vt:lpstr>Arial</vt:lpstr>
      <vt:lpstr>Noto Sans</vt:lpstr>
      <vt:lpstr>Rockwell</vt:lpstr>
      <vt:lpstr>Rockwell Condensed</vt:lpstr>
      <vt:lpstr>Times New Roman</vt:lpstr>
      <vt:lpstr>Wingdings</vt:lpstr>
      <vt:lpstr>Wood Type</vt:lpstr>
      <vt:lpstr>PowerPoint Presentation</vt:lpstr>
      <vt:lpstr>INTRODUCTION</vt:lpstr>
      <vt:lpstr>ABSTRACT:</vt:lpstr>
      <vt:lpstr>SCOPE:</vt:lpstr>
      <vt:lpstr>DATASET INFORMATION:</vt:lpstr>
      <vt:lpstr>IMPORTING THE DATA</vt:lpstr>
      <vt:lpstr>NREGA has empowered women and marginalized sections of society by providing them with access to wage employment and enhancing their socio-economic status. Migration Control: NREGA has helped in controlling distress migration by providing alternative livelihood opportunities in rural areas.</vt:lpstr>
      <vt:lpstr>First, there is significant variability in the implementation and uptake of MGNREGA across various states (Khera, 2011). Key to implementation is the availability of work. On average, the number of days available for work has been lower than that guaranteed by the Act.</vt:lpstr>
      <vt:lpstr> DATA-DRIVEN INSIGHTS</vt:lpstr>
      <vt:lpstr>With the allocation of ₹86,000 crore for the Mahatma Gandhi National Rural Employment Guarantee Scheme (MGNREGS), the budget for the scheme for the financial year 2024-25 has been hiked by ₹26,000 crore in comparison to the 2023-24 Budget estimates, though it is the same as the revised estimates for the ongoing financial.  The analysis shows that there is an increase in employment generation under the MGNREGA scheme during covid 19in rural areas and the reason is a migration of rural people from urban areas. The statistics also portray that there is a continuous increase in the wage rate system under MGNREGA. The main idea of MGNREGA is to scrutinize the reliability and success of the employment policy.</vt:lpstr>
      <vt:lpstr>Given that the available budget is known to be a key determinant for the success of any programme it is noteworthy that under MGNREGS, insufficient financial support has been identified as the major barrier to providing at least 100 days of employment to every rural household</vt:lpstr>
      <vt:lpstr>SUGGESTIONS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 Bandaru</dc:creator>
  <cp:lastModifiedBy>Venkat Bandaru</cp:lastModifiedBy>
  <cp:revision>1</cp:revision>
  <dcterms:created xsi:type="dcterms:W3CDTF">2024-06-21T13:53:31Z</dcterms:created>
  <dcterms:modified xsi:type="dcterms:W3CDTF">2024-06-22T12:16:01Z</dcterms:modified>
</cp:coreProperties>
</file>