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8" r:id="rId8"/>
    <p:sldId id="269" r:id="rId9"/>
    <p:sldId id="264" r:id="rId10"/>
    <p:sldId id="263" r:id="rId11"/>
    <p:sldId id="265" r:id="rId12"/>
    <p:sldId id="267" r:id="rId13"/>
    <p:sldId id="266" r:id="rId14"/>
    <p:sldId id="270" r:id="rId15"/>
    <p:sldId id="271" r:id="rId16"/>
    <p:sldId id="273" r:id="rId17"/>
    <p:sldId id="272" r:id="rId18"/>
    <p:sldId id="275" r:id="rId19"/>
    <p:sldId id="274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9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626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7472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375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4407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191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5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9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0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1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4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703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6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7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qsels.com/en/public-domain-photo-smki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letters-2204270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other-photos/bacteria-under-a-microscope.jpg.php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712D13-3CDE-833C-2D5C-6C562A5283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2BE000-31E7-1BAF-B4FB-E49FC0C33B14}"/>
              </a:ext>
            </a:extLst>
          </p:cNvPr>
          <p:cNvSpPr txBox="1"/>
          <p:nvPr/>
        </p:nvSpPr>
        <p:spPr>
          <a:xfrm>
            <a:off x="5623223" y="910089"/>
            <a:ext cx="3933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1" u="sng" dirty="0"/>
              <a:t>CORONA VIRUS 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B4DC9D-831F-C6A6-EFD3-87487BDBEC0A}"/>
              </a:ext>
            </a:extLst>
          </p:cNvPr>
          <p:cNvSpPr txBox="1"/>
          <p:nvPr/>
        </p:nvSpPr>
        <p:spPr>
          <a:xfrm>
            <a:off x="107050" y="5563190"/>
            <a:ext cx="6077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solidFill>
                  <a:schemeClr val="accent3">
                    <a:lumMod val="50000"/>
                  </a:schemeClr>
                </a:solidFill>
              </a:rPr>
              <a:t>J. RANJITH REDDY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66A315-30B0-FC56-7A7D-1DC339A20CB0}"/>
              </a:ext>
            </a:extLst>
          </p:cNvPr>
          <p:cNvSpPr txBox="1"/>
          <p:nvPr/>
        </p:nvSpPr>
        <p:spPr>
          <a:xfrm>
            <a:off x="5333344" y="5902818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Batch: MIP-DA-09</a:t>
            </a:r>
          </a:p>
        </p:txBody>
      </p:sp>
    </p:spTree>
    <p:extLst>
      <p:ext uri="{BB962C8B-B14F-4D97-AF65-F5344CB8AC3E}">
        <p14:creationId xmlns:p14="http://schemas.microsoft.com/office/powerpoint/2010/main" val="354216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BAA0-9E7A-D174-F449-2C4F73A8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216" y="280114"/>
            <a:ext cx="7729728" cy="1188720"/>
          </a:xfrm>
        </p:spPr>
        <p:txBody>
          <a:bodyPr/>
          <a:lstStyle/>
          <a:p>
            <a:r>
              <a:rPr lang="en-US" dirty="0"/>
              <a:t>Q. Total number of rows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3DC8F-FB87-2C25-EFFB-58822B1B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26" y="1830276"/>
            <a:ext cx="9743004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86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EB42-A972-8C09-34B4-982D57A2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31" y="475239"/>
            <a:ext cx="9543338" cy="1285467"/>
          </a:xfrm>
        </p:spPr>
        <p:txBody>
          <a:bodyPr/>
          <a:lstStyle/>
          <a:p>
            <a:r>
              <a:rPr lang="en-US" dirty="0"/>
              <a:t>Q. Number of month present in dataset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5D83B-7273-233D-72C4-367CAB344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82" y="2310448"/>
            <a:ext cx="10045903" cy="39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2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67E2-BDA1-664D-2DC7-2A62D4E5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2" y="110021"/>
            <a:ext cx="10965465" cy="1723669"/>
          </a:xfrm>
        </p:spPr>
        <p:txBody>
          <a:bodyPr>
            <a:normAutofit/>
          </a:bodyPr>
          <a:lstStyle/>
          <a:p>
            <a:r>
              <a:rPr lang="en-US" dirty="0"/>
              <a:t>Q . Minimum value per year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E3F5C-F507-3D49-296C-7B38AE79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2" y="2007687"/>
            <a:ext cx="1024421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608F-5AC2-403B-6971-3C3F1335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9" y="182790"/>
            <a:ext cx="11552245" cy="1699221"/>
          </a:xfrm>
        </p:spPr>
        <p:txBody>
          <a:bodyPr/>
          <a:lstStyle/>
          <a:p>
            <a:r>
              <a:rPr lang="en-US" dirty="0"/>
              <a:t>Q. Month average of confirmed, deaths and recovered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DF60A-AA00-A5E1-ED19-39179629E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83" y="2029283"/>
            <a:ext cx="10782095" cy="454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1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1A1E-8C45-0916-AAFF-C941325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990" y="292339"/>
            <a:ext cx="7729728" cy="1188720"/>
          </a:xfrm>
        </p:spPr>
        <p:txBody>
          <a:bodyPr/>
          <a:lstStyle/>
          <a:p>
            <a:r>
              <a:rPr lang="en-US"/>
              <a:t>Q . Maximum value per year </a:t>
            </a:r>
            <a:br>
              <a:rPr lang="en-US"/>
            </a:b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8E48B-F671-71F5-8395-2161F35EF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51" y="1772642"/>
            <a:ext cx="1054982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27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172D-E3A3-A16C-A983-8EE90207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73" y="383556"/>
            <a:ext cx="9284436" cy="1468834"/>
          </a:xfrm>
        </p:spPr>
        <p:txBody>
          <a:bodyPr/>
          <a:lstStyle/>
          <a:p>
            <a:r>
              <a:rPr lang="en-US"/>
              <a:t>Q. Total number of cases in each month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A4FBB-FBB0-82ED-6779-45F124D7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99" y="2303984"/>
            <a:ext cx="5102115" cy="3438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93C32-D572-580B-48BC-F8FB84039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264" y="2200429"/>
            <a:ext cx="5524500" cy="4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4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5A10-B873-67E7-4317-018FBD46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86" y="464535"/>
            <a:ext cx="11344428" cy="1748117"/>
          </a:xfrm>
        </p:spPr>
        <p:txBody>
          <a:bodyPr/>
          <a:lstStyle/>
          <a:p>
            <a:r>
              <a:rPr lang="en-US"/>
              <a:t>Q. Virus spread with respect to recovered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49081-1242-651A-E380-EF675C82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3786" y="2518266"/>
            <a:ext cx="11710270" cy="397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14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F052-9CB8-C7D1-8F5B-D74E539F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09" y="268363"/>
            <a:ext cx="11222182" cy="1699219"/>
          </a:xfrm>
        </p:spPr>
        <p:txBody>
          <a:bodyPr/>
          <a:lstStyle/>
          <a:p>
            <a:r>
              <a:rPr lang="en-US"/>
              <a:t>Q. Corona virus spread out with respect to death case per month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96EB9-7A77-0EF2-D6F2-0354676A2F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2148" y="1967582"/>
            <a:ext cx="11410984" cy="427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98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4A5F-E9DC-3959-9B3C-4A10C155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89" y="146697"/>
            <a:ext cx="11636166" cy="1479176"/>
          </a:xfrm>
        </p:spPr>
        <p:txBody>
          <a:bodyPr/>
          <a:lstStyle/>
          <a:p>
            <a:r>
              <a:rPr lang="en-US"/>
              <a:t>Q. Country having lowest number of death cases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AA62E-ACD5-F0C6-179E-16862879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47" y="1832187"/>
            <a:ext cx="10562053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30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5BD6-03BC-0C76-11F0-0B0CF435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16" y="482293"/>
            <a:ext cx="11295528" cy="1742583"/>
          </a:xfrm>
        </p:spPr>
        <p:txBody>
          <a:bodyPr/>
          <a:lstStyle/>
          <a:p>
            <a:r>
              <a:rPr lang="en-US"/>
              <a:t>Q. Country having highest number of confirmed cases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35235-ED2D-445C-020B-043299FFA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47" y="2437135"/>
            <a:ext cx="6136748" cy="412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CA2E06-2D42-4B52-ABCC-83BC08546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065818" y="2819273"/>
            <a:ext cx="3924096" cy="2617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50020-08A1-D866-18C1-AB614828C73E}"/>
              </a:ext>
            </a:extLst>
          </p:cNvPr>
          <p:cNvSpPr txBox="1"/>
          <p:nvPr/>
        </p:nvSpPr>
        <p:spPr>
          <a:xfrm>
            <a:off x="8113466" y="5852286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/>
              <a:t>USA </a:t>
            </a:r>
          </a:p>
        </p:txBody>
      </p:sp>
    </p:spTree>
    <p:extLst>
      <p:ext uri="{BB962C8B-B14F-4D97-AF65-F5344CB8AC3E}">
        <p14:creationId xmlns:p14="http://schemas.microsoft.com/office/powerpoint/2010/main" val="184825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3DC3-B4B0-852E-1E62-F0E83435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956618" y="158920"/>
            <a:ext cx="9595126" cy="1650526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291DD-CD90-4CD3-2E3A-01E5CE43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2304" y="2032596"/>
            <a:ext cx="7531063" cy="3670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CORONA VIRUS are a family of viruses that causes respiratory diseases or gastrointestinal diseases. This VIRUS pandemic has had a significant impact on public health and has created an urgent need for data-driven insights to understand the spread of the virus.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COVID -19 dataset using SQL and data analysis skills to uncover valuable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insights.the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included information such as geographical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location,dates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confirmed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cases,deaths,and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recoveries. My analysis was guided by a set of 16 insightful questions provided in the project guidelines, aiming to extract meaningful conclusions from the data</a:t>
            </a:r>
          </a:p>
        </p:txBody>
      </p:sp>
    </p:spTree>
    <p:extLst>
      <p:ext uri="{BB962C8B-B14F-4D97-AF65-F5344CB8AC3E}">
        <p14:creationId xmlns:p14="http://schemas.microsoft.com/office/powerpoint/2010/main" val="2801937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3C61-367D-67E0-25E7-2BAD2223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78" y="171144"/>
            <a:ext cx="11729357" cy="1564749"/>
          </a:xfrm>
        </p:spPr>
        <p:txBody>
          <a:bodyPr/>
          <a:lstStyle/>
          <a:p>
            <a:r>
              <a:rPr lang="en-US"/>
              <a:t>Q. Top five countries having highest recovered cases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1799A-320F-F0D7-FF2D-B77332269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48" y="1505255"/>
            <a:ext cx="6315075" cy="4413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AC8538-A8E4-3842-287E-0143BDC11C0C}"/>
              </a:ext>
            </a:extLst>
          </p:cNvPr>
          <p:cNvSpPr txBox="1"/>
          <p:nvPr/>
        </p:nvSpPr>
        <p:spPr>
          <a:xfrm>
            <a:off x="8586138" y="1843950"/>
            <a:ext cx="25243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0000"/>
                </a:solidFill>
              </a:rPr>
              <a:t>India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0000"/>
                </a:solidFill>
              </a:rPr>
              <a:t>Brazil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0000"/>
                </a:solidFill>
              </a:rPr>
              <a:t>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0000"/>
                </a:solidFill>
              </a:rPr>
              <a:t>Turkey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0000"/>
                </a:solidFill>
              </a:rPr>
              <a:t>Russia </a:t>
            </a:r>
          </a:p>
        </p:txBody>
      </p:sp>
    </p:spTree>
    <p:extLst>
      <p:ext uri="{BB962C8B-B14F-4D97-AF65-F5344CB8AC3E}">
        <p14:creationId xmlns:p14="http://schemas.microsoft.com/office/powerpoint/2010/main" val="1850272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F3DB81-3BA9-7794-EB44-2456C2E6E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664803" y="760506"/>
            <a:ext cx="8004415" cy="5336988"/>
          </a:xfrm>
        </p:spPr>
      </p:pic>
    </p:spTree>
    <p:extLst>
      <p:ext uri="{BB962C8B-B14F-4D97-AF65-F5344CB8AC3E}">
        <p14:creationId xmlns:p14="http://schemas.microsoft.com/office/powerpoint/2010/main" val="337565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0C19-8438-4D67-B543-C5B4C4E9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3528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AD90-1A3A-4FBB-A9B7-AEFCE67ED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536" y="1655706"/>
            <a:ext cx="6254921" cy="27056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CORONA VIRUS pandemic has had a significant impact on public health and has created an urgent need for data-driven insights to understand the spread of the virus. This analysis uses SQL to showcase the key insights of its spread globally in year 2020&amp;2021</a:t>
            </a:r>
          </a:p>
        </p:txBody>
      </p:sp>
    </p:spTree>
    <p:extLst>
      <p:ext uri="{BB962C8B-B14F-4D97-AF65-F5344CB8AC3E}">
        <p14:creationId xmlns:p14="http://schemas.microsoft.com/office/powerpoint/2010/main" val="204239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720A-E70F-970D-DF45-8BDED2F5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278" y="211028"/>
            <a:ext cx="7562031" cy="1723668"/>
          </a:xfrm>
        </p:spPr>
        <p:txBody>
          <a:bodyPr/>
          <a:lstStyle/>
          <a:p>
            <a:r>
              <a:rPr lang="en-US" dirty="0"/>
              <a:t>Dataset overview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2D2906-785A-BE7E-B109-615A7B00E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30" y="1835582"/>
            <a:ext cx="6025903" cy="4156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DE766B-A66F-E9C8-D87E-8D73EBF7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652" y="1835583"/>
            <a:ext cx="5175082" cy="41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2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E1FF10-AFED-9940-861D-43B283F77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-13465"/>
            <a:ext cx="1217295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4E48BF2-4812-DE27-A3B8-4ADBE081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05" y="306168"/>
            <a:ext cx="7729728" cy="118872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Dataset explanation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FEEFB-EAFE-6656-5BA1-377E503A6183}"/>
              </a:ext>
            </a:extLst>
          </p:cNvPr>
          <p:cNvSpPr txBox="1"/>
          <p:nvPr/>
        </p:nvSpPr>
        <p:spPr>
          <a:xfrm>
            <a:off x="393223" y="1494888"/>
            <a:ext cx="99699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Province : geographic subdivision within a country/region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Country/region : geographic entity where data is recorded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Latitude :  north-south </a:t>
            </a:r>
            <a:r>
              <a:rPr lang="en-US" sz="2800" b="1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postion</a:t>
            </a:r>
            <a:r>
              <a:rPr lang="en-US" sz="28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 on Earth’s surface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Longitude :  East-west position on Earth’s surface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Date : recorded date of corona virus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Confirmed : number of diagnosed corona virus cases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Deaths : number of corona virus related deaths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Recovered : number of recovered corona virus cases </a:t>
            </a:r>
          </a:p>
        </p:txBody>
      </p:sp>
    </p:spTree>
    <p:extLst>
      <p:ext uri="{BB962C8B-B14F-4D97-AF65-F5344CB8AC3E}">
        <p14:creationId xmlns:p14="http://schemas.microsoft.com/office/powerpoint/2010/main" val="315438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EF37-D3CF-E756-B04A-50C7338B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274" y="1833689"/>
            <a:ext cx="8074201" cy="3431934"/>
          </a:xfrm>
        </p:spPr>
        <p:txBody>
          <a:bodyPr>
            <a:noAutofit/>
          </a:bodyPr>
          <a:lstStyle/>
          <a:p>
            <a:r>
              <a:rPr lang="en-US" sz="8000">
                <a:solidFill>
                  <a:srgbClr val="002060"/>
                </a:solidFill>
                <a:latin typeface="Algerian" panose="02000000000000000000" pitchFamily="2" charset="0"/>
                <a:ea typeface="Algerian" panose="02000000000000000000" pitchFamily="2" charset="0"/>
              </a:rPr>
              <a:t>Data exploration using SQL </a:t>
            </a:r>
          </a:p>
        </p:txBody>
      </p:sp>
    </p:spTree>
    <p:extLst>
      <p:ext uri="{BB962C8B-B14F-4D97-AF65-F5344CB8AC3E}">
        <p14:creationId xmlns:p14="http://schemas.microsoft.com/office/powerpoint/2010/main" val="216099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81F1-1869-B57D-645A-3E6B27FF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161" y="110022"/>
            <a:ext cx="9569677" cy="178667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Q.code</a:t>
            </a:r>
            <a:r>
              <a:rPr lang="en-US" dirty="0"/>
              <a:t> to check null values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143AB-CFC6-D7B9-5431-03468C2FD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68" y="2067841"/>
            <a:ext cx="11674492" cy="458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9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0DF7-6B78-7E4D-1420-CE0AD44C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12" y="116134"/>
            <a:ext cx="11325944" cy="150362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Q.Updating</a:t>
            </a:r>
            <a:r>
              <a:rPr lang="en-US" dirty="0"/>
              <a:t> them with zeros for all columns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5F7EC2-5477-94BC-8073-EA6118C7B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908" y="1804887"/>
            <a:ext cx="5608387" cy="293390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906E34-EA78-880A-926B-ABB8F52D6273}"/>
              </a:ext>
            </a:extLst>
          </p:cNvPr>
          <p:cNvSpPr txBox="1"/>
          <p:nvPr/>
        </p:nvSpPr>
        <p:spPr>
          <a:xfrm>
            <a:off x="1017085" y="1804887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/>
              <a:t> Query :</a:t>
            </a:r>
            <a:r>
              <a:rPr lang="en-US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E6294-C9CC-B001-409C-93DA02E63371}"/>
              </a:ext>
            </a:extLst>
          </p:cNvPr>
          <p:cNvSpPr txBox="1"/>
          <p:nvPr/>
        </p:nvSpPr>
        <p:spPr>
          <a:xfrm>
            <a:off x="3285908" y="6858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Output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8228B-B13D-391D-8DC3-D162638282DA}"/>
              </a:ext>
            </a:extLst>
          </p:cNvPr>
          <p:cNvSpPr txBox="1"/>
          <p:nvPr/>
        </p:nvSpPr>
        <p:spPr>
          <a:xfrm>
            <a:off x="454781" y="4175951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/>
              <a:t>Output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75BEC8-FD34-A579-03E7-3E44F8347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35" y="5242427"/>
            <a:ext cx="11784332" cy="111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4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8444-F9B0-8547-0F1B-5C85F04A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258" y="86371"/>
            <a:ext cx="8783228" cy="1565800"/>
          </a:xfrm>
        </p:spPr>
        <p:txBody>
          <a:bodyPr/>
          <a:lstStyle/>
          <a:p>
            <a:r>
              <a:rPr lang="en-US" dirty="0"/>
              <a:t>Q. Start date and end 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AA082-A18D-D5AA-E6B0-617FE9615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6630"/>
            <a:ext cx="7553325" cy="390525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EEB9AE-9385-A342-E14D-6803761987DC}"/>
              </a:ext>
            </a:extLst>
          </p:cNvPr>
          <p:cNvSpPr/>
          <p:nvPr/>
        </p:nvSpPr>
        <p:spPr>
          <a:xfrm>
            <a:off x="8189871" y="2005172"/>
            <a:ext cx="3667990" cy="19067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Start date</a:t>
            </a:r>
          </a:p>
          <a:p>
            <a:pPr algn="ctr"/>
            <a:r>
              <a:rPr lang="en-US" sz="3200">
                <a:solidFill>
                  <a:schemeClr val="bg1"/>
                </a:solidFill>
              </a:rPr>
              <a:t>2020/01/22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7887FC-3A96-B0D1-4AC9-A9DA52A5076B}"/>
              </a:ext>
            </a:extLst>
          </p:cNvPr>
          <p:cNvSpPr/>
          <p:nvPr/>
        </p:nvSpPr>
        <p:spPr>
          <a:xfrm>
            <a:off x="8189871" y="4303057"/>
            <a:ext cx="3667990" cy="22126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End date </a:t>
            </a:r>
          </a:p>
          <a:p>
            <a:pPr algn="ctr"/>
            <a:r>
              <a:rPr lang="en-US" sz="3200"/>
              <a:t>2021/06/13</a:t>
            </a:r>
          </a:p>
        </p:txBody>
      </p:sp>
    </p:spTree>
    <p:extLst>
      <p:ext uri="{BB962C8B-B14F-4D97-AF65-F5344CB8AC3E}">
        <p14:creationId xmlns:p14="http://schemas.microsoft.com/office/powerpoint/2010/main" val="26290143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380</Words>
  <Application>Microsoft Office PowerPoint</Application>
  <PresentationFormat>Widescreen</PresentationFormat>
  <Paragraphs>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Algerian</vt:lpstr>
      <vt:lpstr>Arial</vt:lpstr>
      <vt:lpstr>Century Gothic</vt:lpstr>
      <vt:lpstr>Times New Roman</vt:lpstr>
      <vt:lpstr>Wingdings 3</vt:lpstr>
      <vt:lpstr>Wisp</vt:lpstr>
      <vt:lpstr>PowerPoint Presentation</vt:lpstr>
      <vt:lpstr>Introduction </vt:lpstr>
      <vt:lpstr>Problem statement </vt:lpstr>
      <vt:lpstr>Dataset overview </vt:lpstr>
      <vt:lpstr>Dataset explanation </vt:lpstr>
      <vt:lpstr>Data exploration using SQL </vt:lpstr>
      <vt:lpstr> Q.code to check null values </vt:lpstr>
      <vt:lpstr> Q.Updating them with zeros for all columns</vt:lpstr>
      <vt:lpstr>Q. Start date and end date</vt:lpstr>
      <vt:lpstr>Q. Total number of rows </vt:lpstr>
      <vt:lpstr>Q. Number of month present in dataset </vt:lpstr>
      <vt:lpstr>Q . Minimum value per year  </vt:lpstr>
      <vt:lpstr>Q. Month average of confirmed, deaths and recovered </vt:lpstr>
      <vt:lpstr>Q . Maximum value per year  </vt:lpstr>
      <vt:lpstr>Q. Total number of cases in each month </vt:lpstr>
      <vt:lpstr>Q. Virus spread with respect to recovered cases</vt:lpstr>
      <vt:lpstr>Q. Corona virus spread out with respect to death case per month </vt:lpstr>
      <vt:lpstr>Q. Country having lowest number of death cases </vt:lpstr>
      <vt:lpstr>Q. Country having highest number of confirmed cases </vt:lpstr>
      <vt:lpstr>Q. Top five countries having highest recovered cases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masanamsuraj15@gmail.com</dc:creator>
  <cp:lastModifiedBy>Venkat Bandaru</cp:lastModifiedBy>
  <cp:revision>3</cp:revision>
  <dcterms:created xsi:type="dcterms:W3CDTF">2024-05-07T14:25:55Z</dcterms:created>
  <dcterms:modified xsi:type="dcterms:W3CDTF">2024-06-11T13:54:51Z</dcterms:modified>
</cp:coreProperties>
</file>