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9250" y="933450"/>
            <a:ext cx="5905500" cy="49910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68694" y="0"/>
            <a:ext cx="3006611" cy="685799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19781" y="0"/>
            <a:ext cx="370443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31886" y="0"/>
            <a:ext cx="2880227" cy="685799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94284" y="0"/>
            <a:ext cx="3555432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31950" y="1797050"/>
            <a:ext cx="5880099" cy="32638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V2111</dc:creator>
  <dcterms:created xsi:type="dcterms:W3CDTF">2015-05-11T22:30:45Z</dcterms:created>
  <dcterms:modified xsi:type="dcterms:W3CDTF">2024-04-03T15:07:28Z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beafd9283c104386b1013be478a4e58b</vt:lpwstr>
  </property>
</Properties>
</file>