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3058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err="1" smtClean="0"/>
              <a:t>Ra</a:t>
            </a:r>
            <a:r>
              <a:rPr dirty="0" sz="2400" lang="en-US" err="1" smtClean="0"/>
              <a:t>n</a:t>
            </a:r>
            <a:r>
              <a:rPr dirty="0" sz="2400" lang="en-US" err="1" smtClean="0"/>
              <a:t>j</a:t>
            </a:r>
            <a:r>
              <a:rPr dirty="0" sz="2400" lang="en-US" err="1" smtClean="0"/>
              <a:t>i</a:t>
            </a:r>
            <a:r>
              <a:rPr dirty="0" sz="2400" lang="en-US" err="1" smtClean="0"/>
              <a:t>t</a:t>
            </a:r>
            <a:r>
              <a:rPr dirty="0" sz="2400" lang="en-US" err="1" smtClean="0"/>
              <a:t>h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k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2024-03-29T04:07:22Z</dcterms:created>
  <dcterms:modified xsi:type="dcterms:W3CDTF">2024-09-11T13:44:10Z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05a18266c89848cfa467d1652963d5b1</vt:lpwstr>
  </property>
</Properties>
</file>