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F58A9-5087-40EC-AAD3-BB5764116D25}" v="725" dt="2023-05-21T08:01:02.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9b0503144bd63645" providerId="Windows Live" clId="Web-{47AF58A9-5087-40EC-AAD3-BB5764116D25}"/>
    <pc:docChg chg="addSld modSld addMainMaster delMainMaster">
      <pc:chgData name="Guest User" userId="9b0503144bd63645" providerId="Windows Live" clId="Web-{47AF58A9-5087-40EC-AAD3-BB5764116D25}" dt="2023-05-21T08:01:08.989" v="628"/>
      <pc:docMkLst>
        <pc:docMk/>
      </pc:docMkLst>
      <pc:sldChg chg="addSp delSp modSp mod setBg modClrScheme addAnim delDesignElem chgLayout">
        <pc:chgData name="Guest User" userId="9b0503144bd63645" providerId="Windows Live" clId="Web-{47AF58A9-5087-40EC-AAD3-BB5764116D25}" dt="2023-05-21T06:00:05.489" v="40"/>
        <pc:sldMkLst>
          <pc:docMk/>
          <pc:sldMk cId="109857222" sldId="256"/>
        </pc:sldMkLst>
        <pc:spChg chg="mod ord">
          <ac:chgData name="Guest User" userId="9b0503144bd63645" providerId="Windows Live" clId="Web-{47AF58A9-5087-40EC-AAD3-BB5764116D25}" dt="2023-05-21T06:00:05.489" v="40"/>
          <ac:spMkLst>
            <pc:docMk/>
            <pc:sldMk cId="109857222" sldId="256"/>
            <ac:spMk id="2" creationId="{00000000-0000-0000-0000-000000000000}"/>
          </ac:spMkLst>
        </pc:spChg>
        <pc:spChg chg="mod ord">
          <ac:chgData name="Guest User" userId="9b0503144bd63645" providerId="Windows Live" clId="Web-{47AF58A9-5087-40EC-AAD3-BB5764116D25}" dt="2023-05-21T06:00:05.489" v="40"/>
          <ac:spMkLst>
            <pc:docMk/>
            <pc:sldMk cId="109857222" sldId="256"/>
            <ac:spMk id="3" creationId="{00000000-0000-0000-0000-000000000000}"/>
          </ac:spMkLst>
        </pc:spChg>
        <pc:spChg chg="add del">
          <ac:chgData name="Guest User" userId="9b0503144bd63645" providerId="Windows Live" clId="Web-{47AF58A9-5087-40EC-AAD3-BB5764116D25}" dt="2023-05-21T05:59:39.050" v="38"/>
          <ac:spMkLst>
            <pc:docMk/>
            <pc:sldMk cId="109857222" sldId="256"/>
            <ac:spMk id="9" creationId="{551580BD-7D80-4957-A58D-916E994AB787}"/>
          </ac:spMkLst>
        </pc:spChg>
        <pc:spChg chg="add del">
          <ac:chgData name="Guest User" userId="9b0503144bd63645" providerId="Windows Live" clId="Web-{47AF58A9-5087-40EC-AAD3-BB5764116D25}" dt="2023-05-21T05:59:39.050" v="38"/>
          <ac:spMkLst>
            <pc:docMk/>
            <pc:sldMk cId="109857222" sldId="256"/>
            <ac:spMk id="11" creationId="{A2C45B16-36EC-4606-9AE0-6F220A9403B4}"/>
          </ac:spMkLst>
        </pc:spChg>
        <pc:spChg chg="add del">
          <ac:chgData name="Guest User" userId="9b0503144bd63645" providerId="Windows Live" clId="Web-{47AF58A9-5087-40EC-AAD3-BB5764116D25}" dt="2023-05-21T05:59:39.050" v="38"/>
          <ac:spMkLst>
            <pc:docMk/>
            <pc:sldMk cId="109857222" sldId="256"/>
            <ac:spMk id="13" creationId="{CB59DE95-F3B9-4A35-9681-78FA926F024B}"/>
          </ac:spMkLst>
        </pc:spChg>
        <pc:grpChg chg="add">
          <ac:chgData name="Guest User" userId="9b0503144bd63645" providerId="Windows Live" clId="Web-{47AF58A9-5087-40EC-AAD3-BB5764116D25}" dt="2023-05-21T06:00:05.489" v="40"/>
          <ac:grpSpMkLst>
            <pc:docMk/>
            <pc:sldMk cId="109857222" sldId="256"/>
            <ac:grpSpMk id="6" creationId="{D3DFD041-6A5D-480B-B4B3-668615C50021}"/>
          </ac:grpSpMkLst>
        </pc:grpChg>
        <pc:picChg chg="add mod">
          <ac:chgData name="Guest User" userId="9b0503144bd63645" providerId="Windows Live" clId="Web-{47AF58A9-5087-40EC-AAD3-BB5764116D25}" dt="2023-05-21T06:00:05.489" v="40"/>
          <ac:picMkLst>
            <pc:docMk/>
            <pc:sldMk cId="109857222" sldId="256"/>
            <ac:picMk id="4" creationId="{6D5B310B-249D-B1BA-F420-ACB0525D2B4D}"/>
          </ac:picMkLst>
        </pc:picChg>
        <pc:cxnChg chg="add del">
          <ac:chgData name="Guest User" userId="9b0503144bd63645" providerId="Windows Live" clId="Web-{47AF58A9-5087-40EC-AAD3-BB5764116D25}" dt="2023-05-21T05:59:39.050" v="38"/>
          <ac:cxnSpMkLst>
            <pc:docMk/>
            <pc:sldMk cId="109857222" sldId="256"/>
            <ac:cxnSpMk id="15" creationId="{5E687E3B-9C6D-4102-8F38-DCB77C49C6FD}"/>
          </ac:cxnSpMkLst>
        </pc:cxnChg>
        <pc:cxnChg chg="add del">
          <ac:chgData name="Guest User" userId="9b0503144bd63645" providerId="Windows Live" clId="Web-{47AF58A9-5087-40EC-AAD3-BB5764116D25}" dt="2023-05-21T05:59:39.050" v="38"/>
          <ac:cxnSpMkLst>
            <pc:docMk/>
            <pc:sldMk cId="109857222" sldId="256"/>
            <ac:cxnSpMk id="17" creationId="{D2D5243F-6AFC-4A87-8525-C3B22EFD9438}"/>
          </ac:cxnSpMkLst>
        </pc:cxnChg>
        <pc:cxnChg chg="add del">
          <ac:chgData name="Guest User" userId="9b0503144bd63645" providerId="Windows Live" clId="Web-{47AF58A9-5087-40EC-AAD3-BB5764116D25}" dt="2023-05-21T05:59:39.050" v="38"/>
          <ac:cxnSpMkLst>
            <pc:docMk/>
            <pc:sldMk cId="109857222" sldId="256"/>
            <ac:cxnSpMk id="19" creationId="{573C7C39-C73B-4051-B742-C9086B7BE3EC}"/>
          </ac:cxnSpMkLst>
        </pc:cxnChg>
      </pc:sldChg>
      <pc:sldChg chg="modSp new">
        <pc:chgData name="Guest User" userId="9b0503144bd63645" providerId="Windows Live" clId="Web-{47AF58A9-5087-40EC-AAD3-BB5764116D25}" dt="2023-05-21T06:30:57.244" v="166" actId="14100"/>
        <pc:sldMkLst>
          <pc:docMk/>
          <pc:sldMk cId="3602585036" sldId="257"/>
        </pc:sldMkLst>
        <pc:spChg chg="mod">
          <ac:chgData name="Guest User" userId="9b0503144bd63645" providerId="Windows Live" clId="Web-{47AF58A9-5087-40EC-AAD3-BB5764116D25}" dt="2023-05-21T06:30:35.868" v="163" actId="20577"/>
          <ac:spMkLst>
            <pc:docMk/>
            <pc:sldMk cId="3602585036" sldId="257"/>
            <ac:spMk id="2" creationId="{1E7E4BC6-C93F-A4CE-24BE-2DB24113C578}"/>
          </ac:spMkLst>
        </pc:spChg>
        <pc:spChg chg="mod">
          <ac:chgData name="Guest User" userId="9b0503144bd63645" providerId="Windows Live" clId="Web-{47AF58A9-5087-40EC-AAD3-BB5764116D25}" dt="2023-05-21T06:30:57.244" v="166" actId="14100"/>
          <ac:spMkLst>
            <pc:docMk/>
            <pc:sldMk cId="3602585036" sldId="257"/>
            <ac:spMk id="3" creationId="{8046E888-A02A-06E6-9707-23FF286E0797}"/>
          </ac:spMkLst>
        </pc:spChg>
      </pc:sldChg>
      <pc:sldChg chg="modSp new">
        <pc:chgData name="Guest User" userId="9b0503144bd63645" providerId="Windows Live" clId="Web-{47AF58A9-5087-40EC-AAD3-BB5764116D25}" dt="2023-05-21T06:30:19.836" v="161" actId="20577"/>
        <pc:sldMkLst>
          <pc:docMk/>
          <pc:sldMk cId="3724802305" sldId="258"/>
        </pc:sldMkLst>
        <pc:spChg chg="mod">
          <ac:chgData name="Guest User" userId="9b0503144bd63645" providerId="Windows Live" clId="Web-{47AF58A9-5087-40EC-AAD3-BB5764116D25}" dt="2023-05-21T06:30:19.836" v="161" actId="20577"/>
          <ac:spMkLst>
            <pc:docMk/>
            <pc:sldMk cId="3724802305" sldId="258"/>
            <ac:spMk id="2" creationId="{2801F5FA-1E91-69FD-D214-FB9F9B128D7F}"/>
          </ac:spMkLst>
        </pc:spChg>
        <pc:spChg chg="mod">
          <ac:chgData name="Guest User" userId="9b0503144bd63645" providerId="Windows Live" clId="Web-{47AF58A9-5087-40EC-AAD3-BB5764116D25}" dt="2023-05-21T06:23:23.165" v="114" actId="20577"/>
          <ac:spMkLst>
            <pc:docMk/>
            <pc:sldMk cId="3724802305" sldId="258"/>
            <ac:spMk id="3" creationId="{CF1FD97F-F972-D4EC-7CE7-E300EAEDF692}"/>
          </ac:spMkLst>
        </pc:spChg>
      </pc:sldChg>
      <pc:sldChg chg="modSp new">
        <pc:chgData name="Guest User" userId="9b0503144bd63645" providerId="Windows Live" clId="Web-{47AF58A9-5087-40EC-AAD3-BB5764116D25}" dt="2023-05-21T06:31:44.558" v="168" actId="20577"/>
        <pc:sldMkLst>
          <pc:docMk/>
          <pc:sldMk cId="2741973408" sldId="259"/>
        </pc:sldMkLst>
        <pc:spChg chg="mod">
          <ac:chgData name="Guest User" userId="9b0503144bd63645" providerId="Windows Live" clId="Web-{47AF58A9-5087-40EC-AAD3-BB5764116D25}" dt="2023-05-21T06:28:23.754" v="151" actId="14100"/>
          <ac:spMkLst>
            <pc:docMk/>
            <pc:sldMk cId="2741973408" sldId="259"/>
            <ac:spMk id="2" creationId="{2C4166B6-8CAC-47C9-9F93-16D2E911403C}"/>
          </ac:spMkLst>
        </pc:spChg>
        <pc:spChg chg="mod">
          <ac:chgData name="Guest User" userId="9b0503144bd63645" providerId="Windows Live" clId="Web-{47AF58A9-5087-40EC-AAD3-BB5764116D25}" dt="2023-05-21T06:31:44.558" v="168" actId="20577"/>
          <ac:spMkLst>
            <pc:docMk/>
            <pc:sldMk cId="2741973408" sldId="259"/>
            <ac:spMk id="3" creationId="{C11FD2C4-DC2D-E4CE-7255-1553E1DE440E}"/>
          </ac:spMkLst>
        </pc:spChg>
      </pc:sldChg>
      <pc:sldChg chg="modSp new">
        <pc:chgData name="Guest User" userId="9b0503144bd63645" providerId="Windows Live" clId="Web-{47AF58A9-5087-40EC-AAD3-BB5764116D25}" dt="2023-05-21T06:38:08.134" v="198" actId="20577"/>
        <pc:sldMkLst>
          <pc:docMk/>
          <pc:sldMk cId="2528134324" sldId="260"/>
        </pc:sldMkLst>
        <pc:spChg chg="mod">
          <ac:chgData name="Guest User" userId="9b0503144bd63645" providerId="Windows Live" clId="Web-{47AF58A9-5087-40EC-AAD3-BB5764116D25}" dt="2023-05-21T06:33:30.390" v="177" actId="20577"/>
          <ac:spMkLst>
            <pc:docMk/>
            <pc:sldMk cId="2528134324" sldId="260"/>
            <ac:spMk id="2" creationId="{BE85B5C2-AD6A-AC81-DC44-D1ADB37BAA85}"/>
          </ac:spMkLst>
        </pc:spChg>
        <pc:spChg chg="mod">
          <ac:chgData name="Guest User" userId="9b0503144bd63645" providerId="Windows Live" clId="Web-{47AF58A9-5087-40EC-AAD3-BB5764116D25}" dt="2023-05-21T06:38:08.134" v="198" actId="20577"/>
          <ac:spMkLst>
            <pc:docMk/>
            <pc:sldMk cId="2528134324" sldId="260"/>
            <ac:spMk id="3" creationId="{D8EA67BD-A4AE-F0B5-BC00-E96AB99C1AA8}"/>
          </ac:spMkLst>
        </pc:spChg>
      </pc:sldChg>
      <pc:sldChg chg="delSp modSp new">
        <pc:chgData name="Guest User" userId="9b0503144bd63645" providerId="Windows Live" clId="Web-{47AF58A9-5087-40EC-AAD3-BB5764116D25}" dt="2023-05-21T06:38:32.228" v="200" actId="14100"/>
        <pc:sldMkLst>
          <pc:docMk/>
          <pc:sldMk cId="2227258742" sldId="261"/>
        </pc:sldMkLst>
        <pc:spChg chg="del">
          <ac:chgData name="Guest User" userId="9b0503144bd63645" providerId="Windows Live" clId="Web-{47AF58A9-5087-40EC-AAD3-BB5764116D25}" dt="2023-05-21T06:35:00.174" v="182"/>
          <ac:spMkLst>
            <pc:docMk/>
            <pc:sldMk cId="2227258742" sldId="261"/>
            <ac:spMk id="2" creationId="{82421E86-2448-2EFF-A672-7D3FB2A6CC44}"/>
          </ac:spMkLst>
        </pc:spChg>
        <pc:spChg chg="mod">
          <ac:chgData name="Guest User" userId="9b0503144bd63645" providerId="Windows Live" clId="Web-{47AF58A9-5087-40EC-AAD3-BB5764116D25}" dt="2023-05-21T06:38:32.228" v="200" actId="14100"/>
          <ac:spMkLst>
            <pc:docMk/>
            <pc:sldMk cId="2227258742" sldId="261"/>
            <ac:spMk id="3" creationId="{14F1B3EF-E51F-5859-A1CD-B0C8118D3070}"/>
          </ac:spMkLst>
        </pc:spChg>
      </pc:sldChg>
      <pc:sldChg chg="delSp modSp new">
        <pc:chgData name="Guest User" userId="9b0503144bd63645" providerId="Windows Live" clId="Web-{47AF58A9-5087-40EC-AAD3-BB5764116D25}" dt="2023-05-21T06:40:29.717" v="207" actId="20577"/>
        <pc:sldMkLst>
          <pc:docMk/>
          <pc:sldMk cId="3643340086" sldId="262"/>
        </pc:sldMkLst>
        <pc:spChg chg="del">
          <ac:chgData name="Guest User" userId="9b0503144bd63645" providerId="Windows Live" clId="Web-{47AF58A9-5087-40EC-AAD3-BB5764116D25}" dt="2023-05-21T06:36:49.397" v="189"/>
          <ac:spMkLst>
            <pc:docMk/>
            <pc:sldMk cId="3643340086" sldId="262"/>
            <ac:spMk id="2" creationId="{C496DDA9-E249-0E83-07EE-2ECEBBEC619A}"/>
          </ac:spMkLst>
        </pc:spChg>
        <pc:spChg chg="mod">
          <ac:chgData name="Guest User" userId="9b0503144bd63645" providerId="Windows Live" clId="Web-{47AF58A9-5087-40EC-AAD3-BB5764116D25}" dt="2023-05-21T06:40:29.717" v="207" actId="20577"/>
          <ac:spMkLst>
            <pc:docMk/>
            <pc:sldMk cId="3643340086" sldId="262"/>
            <ac:spMk id="3" creationId="{51D6BC22-5C15-51F9-A96B-D151CA3CEE97}"/>
          </ac:spMkLst>
        </pc:spChg>
      </pc:sldChg>
      <pc:sldChg chg="addSp delSp modSp new">
        <pc:chgData name="Guest User" userId="9b0503144bd63645" providerId="Windows Live" clId="Web-{47AF58A9-5087-40EC-AAD3-BB5764116D25}" dt="2023-05-21T07:19:34.228" v="344" actId="14100"/>
        <pc:sldMkLst>
          <pc:docMk/>
          <pc:sldMk cId="3405903665" sldId="263"/>
        </pc:sldMkLst>
        <pc:spChg chg="mod">
          <ac:chgData name="Guest User" userId="9b0503144bd63645" providerId="Windows Live" clId="Web-{47AF58A9-5087-40EC-AAD3-BB5764116D25}" dt="2023-05-21T06:41:54.907" v="217" actId="20577"/>
          <ac:spMkLst>
            <pc:docMk/>
            <pc:sldMk cId="3405903665" sldId="263"/>
            <ac:spMk id="2" creationId="{32294609-B3A8-FABE-44E9-08F28ED25AFA}"/>
          </ac:spMkLst>
        </pc:spChg>
        <pc:spChg chg="del mod">
          <ac:chgData name="Guest User" userId="9b0503144bd63645" providerId="Windows Live" clId="Web-{47AF58A9-5087-40EC-AAD3-BB5764116D25}" dt="2023-05-21T06:42:12.830" v="219"/>
          <ac:spMkLst>
            <pc:docMk/>
            <pc:sldMk cId="3405903665" sldId="263"/>
            <ac:spMk id="3" creationId="{BEB03645-61CD-DCBD-3E71-2CBB7936050C}"/>
          </ac:spMkLst>
        </pc:spChg>
        <pc:graphicFrameChg chg="add mod ord modGraphic">
          <ac:chgData name="Guest User" userId="9b0503144bd63645" providerId="Windows Live" clId="Web-{47AF58A9-5087-40EC-AAD3-BB5764116D25}" dt="2023-05-21T06:45:29.228" v="244"/>
          <ac:graphicFrameMkLst>
            <pc:docMk/>
            <pc:sldMk cId="3405903665" sldId="263"/>
            <ac:graphicFrameMk id="5" creationId="{9E548191-AE2B-BD8B-58C8-249FF3B4EA28}"/>
          </ac:graphicFrameMkLst>
        </pc:graphicFrameChg>
        <pc:graphicFrameChg chg="add mod modGraphic">
          <ac:chgData name="Guest User" userId="9b0503144bd63645" providerId="Windows Live" clId="Web-{47AF58A9-5087-40EC-AAD3-BB5764116D25}" dt="2023-05-21T06:47:45.185" v="256"/>
          <ac:graphicFrameMkLst>
            <pc:docMk/>
            <pc:sldMk cId="3405903665" sldId="263"/>
            <ac:graphicFrameMk id="7" creationId="{EF8BE48B-7BBF-0BDF-A2E1-99A01FB5025A}"/>
          </ac:graphicFrameMkLst>
        </pc:graphicFrameChg>
        <pc:graphicFrameChg chg="add mod modGraphic">
          <ac:chgData name="Guest User" userId="9b0503144bd63645" providerId="Windows Live" clId="Web-{47AF58A9-5087-40EC-AAD3-BB5764116D25}" dt="2023-05-21T06:47:54.858" v="257" actId="1076"/>
          <ac:graphicFrameMkLst>
            <pc:docMk/>
            <pc:sldMk cId="3405903665" sldId="263"/>
            <ac:graphicFrameMk id="9" creationId="{B71D15F7-72A8-EB96-44E3-B5786D63C388}"/>
          </ac:graphicFrameMkLst>
        </pc:graphicFrameChg>
        <pc:picChg chg="add mod">
          <ac:chgData name="Guest User" userId="9b0503144bd63645" providerId="Windows Live" clId="Web-{47AF58A9-5087-40EC-AAD3-BB5764116D25}" dt="2023-05-21T07:19:34.228" v="344" actId="14100"/>
          <ac:picMkLst>
            <pc:docMk/>
            <pc:sldMk cId="3405903665" sldId="263"/>
            <ac:picMk id="10" creationId="{D6721F09-B769-FF7B-5160-032A2BA47FC6}"/>
          </ac:picMkLst>
        </pc:picChg>
      </pc:sldChg>
      <pc:sldChg chg="addSp modSp new mod setBg">
        <pc:chgData name="Guest User" userId="9b0503144bd63645" providerId="Windows Live" clId="Web-{47AF58A9-5087-40EC-AAD3-BB5764116D25}" dt="2023-05-21T07:07:12.055" v="304"/>
        <pc:sldMkLst>
          <pc:docMk/>
          <pc:sldMk cId="911360601" sldId="264"/>
        </pc:sldMkLst>
        <pc:spChg chg="mod">
          <ac:chgData name="Guest User" userId="9b0503144bd63645" providerId="Windows Live" clId="Web-{47AF58A9-5087-40EC-AAD3-BB5764116D25}" dt="2023-05-21T07:07:12.055" v="304"/>
          <ac:spMkLst>
            <pc:docMk/>
            <pc:sldMk cId="911360601" sldId="264"/>
            <ac:spMk id="2" creationId="{55FC8AD6-1B0D-1855-B17F-4AA82E2CA934}"/>
          </ac:spMkLst>
        </pc:spChg>
        <pc:spChg chg="mod">
          <ac:chgData name="Guest User" userId="9b0503144bd63645" providerId="Windows Live" clId="Web-{47AF58A9-5087-40EC-AAD3-BB5764116D25}" dt="2023-05-21T07:07:12.055" v="304"/>
          <ac:spMkLst>
            <pc:docMk/>
            <pc:sldMk cId="911360601" sldId="264"/>
            <ac:spMk id="3" creationId="{E961878C-5F13-D625-046D-C0DBA01658A3}"/>
          </ac:spMkLst>
        </pc:spChg>
        <pc:picChg chg="add mod">
          <ac:chgData name="Guest User" userId="9b0503144bd63645" providerId="Windows Live" clId="Web-{47AF58A9-5087-40EC-AAD3-BB5764116D25}" dt="2023-05-21T07:07:12.055" v="304"/>
          <ac:picMkLst>
            <pc:docMk/>
            <pc:sldMk cId="911360601" sldId="264"/>
            <ac:picMk id="4" creationId="{32AAFEF4-3E0E-6BF1-83C2-97F227DE7715}"/>
          </ac:picMkLst>
        </pc:picChg>
      </pc:sldChg>
      <pc:sldChg chg="addSp modSp new mod setBg">
        <pc:chgData name="Guest User" userId="9b0503144bd63645" providerId="Windows Live" clId="Web-{47AF58A9-5087-40EC-AAD3-BB5764116D25}" dt="2023-05-21T07:20:27.995" v="346"/>
        <pc:sldMkLst>
          <pc:docMk/>
          <pc:sldMk cId="1645024204" sldId="265"/>
        </pc:sldMkLst>
        <pc:spChg chg="mod">
          <ac:chgData name="Guest User" userId="9b0503144bd63645" providerId="Windows Live" clId="Web-{47AF58A9-5087-40EC-AAD3-BB5764116D25}" dt="2023-05-21T07:20:27.995" v="346"/>
          <ac:spMkLst>
            <pc:docMk/>
            <pc:sldMk cId="1645024204" sldId="265"/>
            <ac:spMk id="2" creationId="{1B93664F-E927-E49E-3E74-AF652A7C6E10}"/>
          </ac:spMkLst>
        </pc:spChg>
        <pc:spChg chg="mod">
          <ac:chgData name="Guest User" userId="9b0503144bd63645" providerId="Windows Live" clId="Web-{47AF58A9-5087-40EC-AAD3-BB5764116D25}" dt="2023-05-21T07:20:27.995" v="346"/>
          <ac:spMkLst>
            <pc:docMk/>
            <pc:sldMk cId="1645024204" sldId="265"/>
            <ac:spMk id="3" creationId="{1015DADB-6FF2-C028-B88F-EE4CF6FAF0DB}"/>
          </ac:spMkLst>
        </pc:spChg>
        <pc:picChg chg="add mod">
          <ac:chgData name="Guest User" userId="9b0503144bd63645" providerId="Windows Live" clId="Web-{47AF58A9-5087-40EC-AAD3-BB5764116D25}" dt="2023-05-21T07:20:27.995" v="346"/>
          <ac:picMkLst>
            <pc:docMk/>
            <pc:sldMk cId="1645024204" sldId="265"/>
            <ac:picMk id="4" creationId="{4230D380-57F6-F6B3-5A97-EA1B45D6B2A8}"/>
          </ac:picMkLst>
        </pc:picChg>
      </pc:sldChg>
      <pc:sldChg chg="addSp delSp modSp new">
        <pc:chgData name="Guest User" userId="9b0503144bd63645" providerId="Windows Live" clId="Web-{47AF58A9-5087-40EC-AAD3-BB5764116D25}" dt="2023-05-21T07:28:42.200" v="497" actId="20577"/>
        <pc:sldMkLst>
          <pc:docMk/>
          <pc:sldMk cId="121458502" sldId="266"/>
        </pc:sldMkLst>
        <pc:spChg chg="mod">
          <ac:chgData name="Guest User" userId="9b0503144bd63645" providerId="Windows Live" clId="Web-{47AF58A9-5087-40EC-AAD3-BB5764116D25}" dt="2023-05-21T07:28:42.200" v="497" actId="20577"/>
          <ac:spMkLst>
            <pc:docMk/>
            <pc:sldMk cId="121458502" sldId="266"/>
            <ac:spMk id="2" creationId="{6D64968C-43D1-62FA-C7E8-001537A0D4B6}"/>
          </ac:spMkLst>
        </pc:spChg>
        <pc:spChg chg="del">
          <ac:chgData name="Guest User" userId="9b0503144bd63645" providerId="Windows Live" clId="Web-{47AF58A9-5087-40EC-AAD3-BB5764116D25}" dt="2023-05-21T07:22:59.313" v="347"/>
          <ac:spMkLst>
            <pc:docMk/>
            <pc:sldMk cId="121458502" sldId="266"/>
            <ac:spMk id="3" creationId="{824CCAD6-5BBC-8AAD-70EC-7784677C2DC9}"/>
          </ac:spMkLst>
        </pc:spChg>
        <pc:spChg chg="add mod">
          <ac:chgData name="Guest User" userId="9b0503144bd63645" providerId="Windows Live" clId="Web-{47AF58A9-5087-40EC-AAD3-BB5764116D25}" dt="2023-05-21T07:27:14.713" v="439" actId="20577"/>
          <ac:spMkLst>
            <pc:docMk/>
            <pc:sldMk cId="121458502" sldId="266"/>
            <ac:spMk id="7" creationId="{AE525146-8070-233A-1A47-2D281D87D90B}"/>
          </ac:spMkLst>
        </pc:spChg>
        <pc:graphicFrameChg chg="add del mod modGraphic">
          <ac:chgData name="Guest User" userId="9b0503144bd63645" providerId="Windows Live" clId="Web-{47AF58A9-5087-40EC-AAD3-BB5764116D25}" dt="2023-05-21T07:28:09.777" v="491"/>
          <ac:graphicFrameMkLst>
            <pc:docMk/>
            <pc:sldMk cId="121458502" sldId="266"/>
            <ac:graphicFrameMk id="6" creationId="{8EB45D15-E19E-2122-3BBC-72C5D2233725}"/>
          </ac:graphicFrameMkLst>
        </pc:graphicFrameChg>
        <pc:picChg chg="add mod ord">
          <ac:chgData name="Guest User" userId="9b0503144bd63645" providerId="Windows Live" clId="Web-{47AF58A9-5087-40EC-AAD3-BB5764116D25}" dt="2023-05-21T07:28:25.465" v="494" actId="14100"/>
          <ac:picMkLst>
            <pc:docMk/>
            <pc:sldMk cId="121458502" sldId="266"/>
            <ac:picMk id="4" creationId="{825C4479-A013-D066-6823-DC9E03361EA0}"/>
          </ac:picMkLst>
        </pc:picChg>
      </pc:sldChg>
      <pc:sldChg chg="addSp delSp modSp new mod setBg">
        <pc:chgData name="Guest User" userId="9b0503144bd63645" providerId="Windows Live" clId="Web-{47AF58A9-5087-40EC-AAD3-BB5764116D25}" dt="2023-05-21T07:37:45.985" v="525" actId="20577"/>
        <pc:sldMkLst>
          <pc:docMk/>
          <pc:sldMk cId="390471520" sldId="267"/>
        </pc:sldMkLst>
        <pc:spChg chg="mod ord">
          <ac:chgData name="Guest User" userId="9b0503144bd63645" providerId="Windows Live" clId="Web-{47AF58A9-5087-40EC-AAD3-BB5764116D25}" dt="2023-05-21T07:37:45.985" v="525" actId="20577"/>
          <ac:spMkLst>
            <pc:docMk/>
            <pc:sldMk cId="390471520" sldId="267"/>
            <ac:spMk id="2" creationId="{BCE3D0CC-B964-1E90-E17A-5E94AF1336D2}"/>
          </ac:spMkLst>
        </pc:spChg>
        <pc:spChg chg="del">
          <ac:chgData name="Guest User" userId="9b0503144bd63645" providerId="Windows Live" clId="Web-{47AF58A9-5087-40EC-AAD3-BB5764116D25}" dt="2023-05-21T07:28:01.089" v="490"/>
          <ac:spMkLst>
            <pc:docMk/>
            <pc:sldMk cId="390471520" sldId="267"/>
            <ac:spMk id="3" creationId="{A5C62151-E972-8BC0-ACCE-1C089A62C3F1}"/>
          </ac:spMkLst>
        </pc:spChg>
        <pc:spChg chg="add del mod">
          <ac:chgData name="Guest User" userId="9b0503144bd63645" providerId="Windows Live" clId="Web-{47AF58A9-5087-40EC-AAD3-BB5764116D25}" dt="2023-05-21T07:32:30.458" v="499"/>
          <ac:spMkLst>
            <pc:docMk/>
            <pc:sldMk cId="390471520" sldId="267"/>
            <ac:spMk id="7" creationId="{BE90DB97-C94C-08BD-7CA7-308A3AC1F0A1}"/>
          </ac:spMkLst>
        </pc:spChg>
        <pc:spChg chg="add mod">
          <ac:chgData name="Guest User" userId="9b0503144bd63645" providerId="Windows Live" clId="Web-{47AF58A9-5087-40EC-AAD3-BB5764116D25}" dt="2023-05-21T07:37:31.344" v="524"/>
          <ac:spMkLst>
            <pc:docMk/>
            <pc:sldMk cId="390471520" sldId="267"/>
            <ac:spMk id="11" creationId="{266F8EA4-46FA-63A2-D85F-02E80DAA3505}"/>
          </ac:spMkLst>
        </pc:spChg>
        <pc:spChg chg="add del">
          <ac:chgData name="Guest User" userId="9b0503144bd63645" providerId="Windows Live" clId="Web-{47AF58A9-5087-40EC-AAD3-BB5764116D25}" dt="2023-05-21T07:37:31.344" v="524"/>
          <ac:spMkLst>
            <pc:docMk/>
            <pc:sldMk cId="390471520" sldId="267"/>
            <ac:spMk id="16" creationId="{68375697-2869-412A-AEB4-B32967993B67}"/>
          </ac:spMkLst>
        </pc:spChg>
        <pc:grpChg chg="add del">
          <ac:chgData name="Guest User" userId="9b0503144bd63645" providerId="Windows Live" clId="Web-{47AF58A9-5087-40EC-AAD3-BB5764116D25}" dt="2023-05-21T07:37:31.344" v="524"/>
          <ac:grpSpMkLst>
            <pc:docMk/>
            <pc:sldMk cId="390471520" sldId="267"/>
            <ac:grpSpMk id="18" creationId="{2DE9E2D4-C94D-4382-BD75-9A451C3DC7F7}"/>
          </ac:grpSpMkLst>
        </pc:grpChg>
        <pc:grpChg chg="add del">
          <ac:chgData name="Guest User" userId="9b0503144bd63645" providerId="Windows Live" clId="Web-{47AF58A9-5087-40EC-AAD3-BB5764116D25}" dt="2023-05-21T07:37:31.344" v="524"/>
          <ac:grpSpMkLst>
            <pc:docMk/>
            <pc:sldMk cId="390471520" sldId="267"/>
            <ac:grpSpMk id="22" creationId="{7884AB1D-699B-435C-BC0A-D649097B95E3}"/>
          </ac:grpSpMkLst>
        </pc:grpChg>
        <pc:graphicFrameChg chg="add del mod ord modGraphic">
          <ac:chgData name="Guest User" userId="9b0503144bd63645" providerId="Windows Live" clId="Web-{47AF58A9-5087-40EC-AAD3-BB5764116D25}" dt="2023-05-21T07:30:33.298" v="498"/>
          <ac:graphicFrameMkLst>
            <pc:docMk/>
            <pc:sldMk cId="390471520" sldId="267"/>
            <ac:graphicFrameMk id="5" creationId="{06473511-D62F-4921-8587-DACC83B3CBD2}"/>
          </ac:graphicFrameMkLst>
        </pc:graphicFrameChg>
        <pc:picChg chg="add del mod ord">
          <ac:chgData name="Guest User" userId="9b0503144bd63645" providerId="Windows Live" clId="Web-{47AF58A9-5087-40EC-AAD3-BB5764116D25}" dt="2023-05-21T07:33:53.977" v="502"/>
          <ac:picMkLst>
            <pc:docMk/>
            <pc:sldMk cId="390471520" sldId="267"/>
            <ac:picMk id="8" creationId="{97F4FF0E-716E-521F-5271-31F0F1387735}"/>
          </ac:picMkLst>
        </pc:picChg>
        <pc:picChg chg="add mod ord">
          <ac:chgData name="Guest User" userId="9b0503144bd63645" providerId="Windows Live" clId="Web-{47AF58A9-5087-40EC-AAD3-BB5764116D25}" dt="2023-05-21T07:37:31.344" v="524"/>
          <ac:picMkLst>
            <pc:docMk/>
            <pc:sldMk cId="390471520" sldId="267"/>
            <ac:picMk id="9" creationId="{C6F1F705-11D6-522B-96F4-B343B3662FB0}"/>
          </ac:picMkLst>
        </pc:picChg>
        <pc:picChg chg="add mod">
          <ac:chgData name="Guest User" userId="9b0503144bd63645" providerId="Windows Live" clId="Web-{47AF58A9-5087-40EC-AAD3-BB5764116D25}" dt="2023-05-21T07:37:31.344" v="524"/>
          <ac:picMkLst>
            <pc:docMk/>
            <pc:sldMk cId="390471520" sldId="267"/>
            <ac:picMk id="12" creationId="{F8F3011E-3E3A-2FE4-ED7C-7B85D684EE0F}"/>
          </ac:picMkLst>
        </pc:picChg>
      </pc:sldChg>
      <pc:sldChg chg="addSp delSp modSp new mod setBg">
        <pc:chgData name="Guest User" userId="9b0503144bd63645" providerId="Windows Live" clId="Web-{47AF58A9-5087-40EC-AAD3-BB5764116D25}" dt="2023-05-21T07:53:59.348" v="588" actId="20577"/>
        <pc:sldMkLst>
          <pc:docMk/>
          <pc:sldMk cId="3870256157" sldId="268"/>
        </pc:sldMkLst>
        <pc:spChg chg="mod">
          <ac:chgData name="Guest User" userId="9b0503144bd63645" providerId="Windows Live" clId="Web-{47AF58A9-5087-40EC-AAD3-BB5764116D25}" dt="2023-05-21T07:46:04.034" v="536" actId="20577"/>
          <ac:spMkLst>
            <pc:docMk/>
            <pc:sldMk cId="3870256157" sldId="268"/>
            <ac:spMk id="2" creationId="{63A8B514-0838-828B-6B12-048DE2126E70}"/>
          </ac:spMkLst>
        </pc:spChg>
        <pc:spChg chg="del">
          <ac:chgData name="Guest User" userId="9b0503144bd63645" providerId="Windows Live" clId="Web-{47AF58A9-5087-40EC-AAD3-BB5764116D25}" dt="2023-05-21T07:41:03.867" v="526"/>
          <ac:spMkLst>
            <pc:docMk/>
            <pc:sldMk cId="3870256157" sldId="268"/>
            <ac:spMk id="3" creationId="{C2EC2CD0-694F-8832-99AD-93A0E7E6B09B}"/>
          </ac:spMkLst>
        </pc:spChg>
        <pc:spChg chg="add mod">
          <ac:chgData name="Guest User" userId="9b0503144bd63645" providerId="Windows Live" clId="Web-{47AF58A9-5087-40EC-AAD3-BB5764116D25}" dt="2023-05-21T07:53:59.348" v="588" actId="20577"/>
          <ac:spMkLst>
            <pc:docMk/>
            <pc:sldMk cId="3870256157" sldId="268"/>
            <ac:spMk id="8" creationId="{E1344F55-CC56-274F-4C64-C9C7E43F325A}"/>
          </ac:spMkLst>
        </pc:spChg>
        <pc:spChg chg="add">
          <ac:chgData name="Guest User" userId="9b0503144bd63645" providerId="Windows Live" clId="Web-{47AF58A9-5087-40EC-AAD3-BB5764116D25}" dt="2023-05-21T07:41:10.555" v="527"/>
          <ac:spMkLst>
            <pc:docMk/>
            <pc:sldMk cId="3870256157" sldId="268"/>
            <ac:spMk id="19" creationId="{56B500CE-5BE2-46B7-AD54-161253576043}"/>
          </ac:spMkLst>
        </pc:spChg>
        <pc:grpChg chg="add">
          <ac:chgData name="Guest User" userId="9b0503144bd63645" providerId="Windows Live" clId="Web-{47AF58A9-5087-40EC-AAD3-BB5764116D25}" dt="2023-05-21T07:41:10.555" v="527"/>
          <ac:grpSpMkLst>
            <pc:docMk/>
            <pc:sldMk cId="3870256157" sldId="268"/>
            <ac:grpSpMk id="11" creationId="{3AABE10E-8B47-4567-8C44-7892CBD36483}"/>
          </ac:grpSpMkLst>
        </pc:grpChg>
        <pc:picChg chg="add mod ord">
          <ac:chgData name="Guest User" userId="9b0503144bd63645" providerId="Windows Live" clId="Web-{47AF58A9-5087-40EC-AAD3-BB5764116D25}" dt="2023-05-21T07:41:10.555" v="527"/>
          <ac:picMkLst>
            <pc:docMk/>
            <pc:sldMk cId="3870256157" sldId="268"/>
            <ac:picMk id="4" creationId="{928601B0-19FF-3F1B-FAAE-85AB593FB698}"/>
          </ac:picMkLst>
        </pc:picChg>
      </pc:sldChg>
      <pc:sldChg chg="modSp new">
        <pc:chgData name="Guest User" userId="9b0503144bd63645" providerId="Windows Live" clId="Web-{47AF58A9-5087-40EC-AAD3-BB5764116D25}" dt="2023-05-21T07:59:36.986" v="622" actId="14100"/>
        <pc:sldMkLst>
          <pc:docMk/>
          <pc:sldMk cId="4088824598" sldId="269"/>
        </pc:sldMkLst>
        <pc:spChg chg="mod">
          <ac:chgData name="Guest User" userId="9b0503144bd63645" providerId="Windows Live" clId="Web-{47AF58A9-5087-40EC-AAD3-BB5764116D25}" dt="2023-05-21T07:57:04.777" v="604" actId="20577"/>
          <ac:spMkLst>
            <pc:docMk/>
            <pc:sldMk cId="4088824598" sldId="269"/>
            <ac:spMk id="2" creationId="{78044001-FDF6-0577-ACB8-579D1AA8F2D1}"/>
          </ac:spMkLst>
        </pc:spChg>
        <pc:spChg chg="mod">
          <ac:chgData name="Guest User" userId="9b0503144bd63645" providerId="Windows Live" clId="Web-{47AF58A9-5087-40EC-AAD3-BB5764116D25}" dt="2023-05-21T07:59:36.986" v="622" actId="14100"/>
          <ac:spMkLst>
            <pc:docMk/>
            <pc:sldMk cId="4088824598" sldId="269"/>
            <ac:spMk id="3" creationId="{73602421-BA75-341B-CC00-67184C76C401}"/>
          </ac:spMkLst>
        </pc:spChg>
      </pc:sldChg>
      <pc:sldChg chg="modSp new">
        <pc:chgData name="Guest User" userId="9b0503144bd63645" providerId="Windows Live" clId="Web-{47AF58A9-5087-40EC-AAD3-BB5764116D25}" dt="2023-05-21T07:47:44.616" v="572" actId="14100"/>
        <pc:sldMkLst>
          <pc:docMk/>
          <pc:sldMk cId="471028270" sldId="270"/>
        </pc:sldMkLst>
        <pc:spChg chg="mod">
          <ac:chgData name="Guest User" userId="9b0503144bd63645" providerId="Windows Live" clId="Web-{47AF58A9-5087-40EC-AAD3-BB5764116D25}" dt="2023-05-21T07:47:40.428" v="571" actId="14100"/>
          <ac:spMkLst>
            <pc:docMk/>
            <pc:sldMk cId="471028270" sldId="270"/>
            <ac:spMk id="2" creationId="{5988B0DE-A234-7CF6-5ACE-B17E7760810F}"/>
          </ac:spMkLst>
        </pc:spChg>
        <pc:spChg chg="mod">
          <ac:chgData name="Guest User" userId="9b0503144bd63645" providerId="Windows Live" clId="Web-{47AF58A9-5087-40EC-AAD3-BB5764116D25}" dt="2023-05-21T07:47:44.616" v="572" actId="14100"/>
          <ac:spMkLst>
            <pc:docMk/>
            <pc:sldMk cId="471028270" sldId="270"/>
            <ac:spMk id="3" creationId="{9EBE3970-B5D9-F9DB-0998-405D1645FB06}"/>
          </ac:spMkLst>
        </pc:spChg>
      </pc:sldChg>
      <pc:sldChg chg="addSp delSp modSp new mod setBg">
        <pc:chgData name="Guest User" userId="9b0503144bd63645" providerId="Windows Live" clId="Web-{47AF58A9-5087-40EC-AAD3-BB5764116D25}" dt="2023-05-21T08:01:08.989" v="628"/>
        <pc:sldMkLst>
          <pc:docMk/>
          <pc:sldMk cId="529314579" sldId="271"/>
        </pc:sldMkLst>
        <pc:spChg chg="del">
          <ac:chgData name="Guest User" userId="9b0503144bd63645" providerId="Windows Live" clId="Web-{47AF58A9-5087-40EC-AAD3-BB5764116D25}" dt="2023-05-21T07:59:50.736" v="624"/>
          <ac:spMkLst>
            <pc:docMk/>
            <pc:sldMk cId="529314579" sldId="271"/>
            <ac:spMk id="2" creationId="{27A467B1-1E69-0701-24ED-ACCB671001F4}"/>
          </ac:spMkLst>
        </pc:spChg>
        <pc:spChg chg="add mod ord">
          <ac:chgData name="Guest User" userId="9b0503144bd63645" providerId="Windows Live" clId="Web-{47AF58A9-5087-40EC-AAD3-BB5764116D25}" dt="2023-05-21T08:01:08.989" v="628"/>
          <ac:spMkLst>
            <pc:docMk/>
            <pc:sldMk cId="529314579" sldId="271"/>
            <ac:spMk id="3" creationId="{DFEB1873-ECA1-220D-739F-3CF0DBD8B092}"/>
          </ac:spMkLst>
        </pc:spChg>
        <pc:grpChg chg="add">
          <ac:chgData name="Guest User" userId="9b0503144bd63645" providerId="Windows Live" clId="Web-{47AF58A9-5087-40EC-AAD3-BB5764116D25}" dt="2023-05-21T08:01:08.989" v="628"/>
          <ac:grpSpMkLst>
            <pc:docMk/>
            <pc:sldMk cId="529314579" sldId="271"/>
            <ac:grpSpMk id="9" creationId="{6ADA8EC3-01C5-453C-91A6-D01B9E15BF0B}"/>
          </ac:grpSpMkLst>
        </pc:grpChg>
        <pc:grpChg chg="add">
          <ac:chgData name="Guest User" userId="9b0503144bd63645" providerId="Windows Live" clId="Web-{47AF58A9-5087-40EC-AAD3-BB5764116D25}" dt="2023-05-21T08:01:08.989" v="628"/>
          <ac:grpSpMkLst>
            <pc:docMk/>
            <pc:sldMk cId="529314579" sldId="271"/>
            <ac:grpSpMk id="17" creationId="{C2EAC6F4-CC14-4018-8EB7-80E98A20725F}"/>
          </ac:grpSpMkLst>
        </pc:grpChg>
        <pc:picChg chg="add mod">
          <ac:chgData name="Guest User" userId="9b0503144bd63645" providerId="Windows Live" clId="Web-{47AF58A9-5087-40EC-AAD3-BB5764116D25}" dt="2023-05-21T08:01:08.989" v="628"/>
          <ac:picMkLst>
            <pc:docMk/>
            <pc:sldMk cId="529314579" sldId="271"/>
            <ac:picMk id="4" creationId="{CE72858E-5FCB-B4A4-6666-2FE8160380C7}"/>
          </ac:picMkLst>
        </pc:picChg>
      </pc:sldChg>
      <pc:sldMasterChg chg="del delSldLayout">
        <pc:chgData name="Guest User" userId="9b0503144bd63645" providerId="Windows Live" clId="Web-{47AF58A9-5087-40EC-AAD3-BB5764116D25}" dt="2023-05-21T05:59:03.174" v="34"/>
        <pc:sldMasterMkLst>
          <pc:docMk/>
          <pc:sldMasterMk cId="2460954070" sldId="2147483660"/>
        </pc:sldMasterMkLst>
        <pc:sldLayoutChg chg="del">
          <pc:chgData name="Guest User" userId="9b0503144bd63645" providerId="Windows Live" clId="Web-{47AF58A9-5087-40EC-AAD3-BB5764116D25}" dt="2023-05-21T05:59:03.174" v="34"/>
          <pc:sldLayoutMkLst>
            <pc:docMk/>
            <pc:sldMasterMk cId="2460954070" sldId="2147483660"/>
            <pc:sldLayoutMk cId="2385387890" sldId="2147483661"/>
          </pc:sldLayoutMkLst>
        </pc:sldLayoutChg>
        <pc:sldLayoutChg chg="del">
          <pc:chgData name="Guest User" userId="9b0503144bd63645" providerId="Windows Live" clId="Web-{47AF58A9-5087-40EC-AAD3-BB5764116D25}" dt="2023-05-21T05:59:03.174" v="34"/>
          <pc:sldLayoutMkLst>
            <pc:docMk/>
            <pc:sldMasterMk cId="2460954070" sldId="2147483660"/>
            <pc:sldLayoutMk cId="949138452" sldId="2147483662"/>
          </pc:sldLayoutMkLst>
        </pc:sldLayoutChg>
        <pc:sldLayoutChg chg="del">
          <pc:chgData name="Guest User" userId="9b0503144bd63645" providerId="Windows Live" clId="Web-{47AF58A9-5087-40EC-AAD3-BB5764116D25}" dt="2023-05-21T05:59:03.174" v="34"/>
          <pc:sldLayoutMkLst>
            <pc:docMk/>
            <pc:sldMasterMk cId="2460954070" sldId="2147483660"/>
            <pc:sldLayoutMk cId="2591524520" sldId="2147483663"/>
          </pc:sldLayoutMkLst>
        </pc:sldLayoutChg>
        <pc:sldLayoutChg chg="del">
          <pc:chgData name="Guest User" userId="9b0503144bd63645" providerId="Windows Live" clId="Web-{47AF58A9-5087-40EC-AAD3-BB5764116D25}" dt="2023-05-21T05:59:03.174" v="34"/>
          <pc:sldLayoutMkLst>
            <pc:docMk/>
            <pc:sldMasterMk cId="2460954070" sldId="2147483660"/>
            <pc:sldLayoutMk cId="1203092039" sldId="2147483664"/>
          </pc:sldLayoutMkLst>
        </pc:sldLayoutChg>
        <pc:sldLayoutChg chg="del">
          <pc:chgData name="Guest User" userId="9b0503144bd63645" providerId="Windows Live" clId="Web-{47AF58A9-5087-40EC-AAD3-BB5764116D25}" dt="2023-05-21T05:59:03.174" v="34"/>
          <pc:sldLayoutMkLst>
            <pc:docMk/>
            <pc:sldMasterMk cId="2460954070" sldId="2147483660"/>
            <pc:sldLayoutMk cId="3733172339" sldId="2147483665"/>
          </pc:sldLayoutMkLst>
        </pc:sldLayoutChg>
        <pc:sldLayoutChg chg="del">
          <pc:chgData name="Guest User" userId="9b0503144bd63645" providerId="Windows Live" clId="Web-{47AF58A9-5087-40EC-AAD3-BB5764116D25}" dt="2023-05-21T05:59:03.174" v="34"/>
          <pc:sldLayoutMkLst>
            <pc:docMk/>
            <pc:sldMasterMk cId="2460954070" sldId="2147483660"/>
            <pc:sldLayoutMk cId="3210312558" sldId="2147483666"/>
          </pc:sldLayoutMkLst>
        </pc:sldLayoutChg>
        <pc:sldLayoutChg chg="del">
          <pc:chgData name="Guest User" userId="9b0503144bd63645" providerId="Windows Live" clId="Web-{47AF58A9-5087-40EC-AAD3-BB5764116D25}" dt="2023-05-21T05:59:03.174" v="34"/>
          <pc:sldLayoutMkLst>
            <pc:docMk/>
            <pc:sldMasterMk cId="2460954070" sldId="2147483660"/>
            <pc:sldLayoutMk cId="3146388984" sldId="2147483667"/>
          </pc:sldLayoutMkLst>
        </pc:sldLayoutChg>
        <pc:sldLayoutChg chg="del">
          <pc:chgData name="Guest User" userId="9b0503144bd63645" providerId="Windows Live" clId="Web-{47AF58A9-5087-40EC-AAD3-BB5764116D25}" dt="2023-05-21T05:59:03.174" v="34"/>
          <pc:sldLayoutMkLst>
            <pc:docMk/>
            <pc:sldMasterMk cId="2460954070" sldId="2147483660"/>
            <pc:sldLayoutMk cId="3171841454" sldId="2147483668"/>
          </pc:sldLayoutMkLst>
        </pc:sldLayoutChg>
        <pc:sldLayoutChg chg="del">
          <pc:chgData name="Guest User" userId="9b0503144bd63645" providerId="Windows Live" clId="Web-{47AF58A9-5087-40EC-AAD3-BB5764116D25}" dt="2023-05-21T05:59:03.174" v="34"/>
          <pc:sldLayoutMkLst>
            <pc:docMk/>
            <pc:sldMasterMk cId="2460954070" sldId="2147483660"/>
            <pc:sldLayoutMk cId="1718958274" sldId="2147483669"/>
          </pc:sldLayoutMkLst>
        </pc:sldLayoutChg>
        <pc:sldLayoutChg chg="del">
          <pc:chgData name="Guest User" userId="9b0503144bd63645" providerId="Windows Live" clId="Web-{47AF58A9-5087-40EC-AAD3-BB5764116D25}" dt="2023-05-21T05:59:03.174" v="34"/>
          <pc:sldLayoutMkLst>
            <pc:docMk/>
            <pc:sldMasterMk cId="2460954070" sldId="2147483660"/>
            <pc:sldLayoutMk cId="2202905451" sldId="2147483670"/>
          </pc:sldLayoutMkLst>
        </pc:sldLayoutChg>
        <pc:sldLayoutChg chg="del">
          <pc:chgData name="Guest User" userId="9b0503144bd63645" providerId="Windows Live" clId="Web-{47AF58A9-5087-40EC-AAD3-BB5764116D25}" dt="2023-05-21T05:59:03.174" v="34"/>
          <pc:sldLayoutMkLst>
            <pc:docMk/>
            <pc:sldMasterMk cId="2460954070" sldId="2147483660"/>
            <pc:sldLayoutMk cId="3479445657" sldId="2147483671"/>
          </pc:sldLayoutMkLst>
        </pc:sldLayoutChg>
      </pc:sldMasterChg>
      <pc:sldMasterChg chg="add del addSldLayout delSldLayout modSldLayout">
        <pc:chgData name="Guest User" userId="9b0503144bd63645" providerId="Windows Live" clId="Web-{47AF58A9-5087-40EC-AAD3-BB5764116D25}" dt="2023-05-21T05:59:10.627" v="35"/>
        <pc:sldMasterMkLst>
          <pc:docMk/>
          <pc:sldMasterMk cId="1365171177" sldId="2147483672"/>
        </pc:sldMasterMkLst>
        <pc:sldLayoutChg chg="add del mod replId">
          <pc:chgData name="Guest User" userId="9b0503144bd63645" providerId="Windows Live" clId="Web-{47AF58A9-5087-40EC-AAD3-BB5764116D25}" dt="2023-05-21T05:59:10.627" v="35"/>
          <pc:sldLayoutMkLst>
            <pc:docMk/>
            <pc:sldMasterMk cId="1365171177" sldId="2147483672"/>
            <pc:sldLayoutMk cId="2864805339" sldId="2147483673"/>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704140199" sldId="2147483674"/>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1349967241" sldId="2147483675"/>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2686493480" sldId="2147483676"/>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258985122" sldId="2147483677"/>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3177370958" sldId="2147483678"/>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1543975850" sldId="2147483679"/>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1149609061" sldId="2147483680"/>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2098607126" sldId="2147483681"/>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4265736798" sldId="2147483682"/>
          </pc:sldLayoutMkLst>
        </pc:sldLayoutChg>
        <pc:sldLayoutChg chg="add del mod replId">
          <pc:chgData name="Guest User" userId="9b0503144bd63645" providerId="Windows Live" clId="Web-{47AF58A9-5087-40EC-AAD3-BB5764116D25}" dt="2023-05-21T05:59:10.627" v="35"/>
          <pc:sldLayoutMkLst>
            <pc:docMk/>
            <pc:sldMasterMk cId="1365171177" sldId="2147483672"/>
            <pc:sldLayoutMk cId="286199275" sldId="2147483683"/>
          </pc:sldLayoutMkLst>
        </pc:sldLayoutChg>
      </pc:sldMasterChg>
      <pc:sldMasterChg chg="add del replId addSldLayout delSldLayout">
        <pc:chgData name="Guest User" userId="9b0503144bd63645" providerId="Windows Live" clId="Web-{47AF58A9-5087-40EC-AAD3-BB5764116D25}" dt="2023-05-21T05:59:39.050" v="38"/>
        <pc:sldMasterMkLst>
          <pc:docMk/>
          <pc:sldMasterMk cId="2427550861" sldId="2147483684"/>
        </pc:sldMasterMkLst>
        <pc:sldLayoutChg chg="add del">
          <pc:chgData name="Guest User" userId="9b0503144bd63645" providerId="Windows Live" clId="Web-{47AF58A9-5087-40EC-AAD3-BB5764116D25}" dt="2023-05-21T05:59:39.050" v="38"/>
          <pc:sldLayoutMkLst>
            <pc:docMk/>
            <pc:sldMasterMk cId="2427550861" sldId="2147483684"/>
            <pc:sldLayoutMk cId="1254278826" sldId="2147483685"/>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3018121934" sldId="2147483686"/>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4215046557" sldId="2147483687"/>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2763278776" sldId="2147483688"/>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3646048658" sldId="2147483689"/>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4064989993" sldId="2147483690"/>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993688689" sldId="2147483691"/>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1687020670" sldId="2147483692"/>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979030349" sldId="2147483693"/>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353175054" sldId="2147483694"/>
          </pc:sldLayoutMkLst>
        </pc:sldLayoutChg>
        <pc:sldLayoutChg chg="add del replId">
          <pc:chgData name="Guest User" userId="9b0503144bd63645" providerId="Windows Live" clId="Web-{47AF58A9-5087-40EC-AAD3-BB5764116D25}" dt="2023-05-21T05:59:39.050" v="38"/>
          <pc:sldLayoutMkLst>
            <pc:docMk/>
            <pc:sldMasterMk cId="2427550861" sldId="2147483684"/>
            <pc:sldLayoutMk cId="3320937696" sldId="2147483695"/>
          </pc:sldLayoutMkLst>
        </pc:sldLayoutChg>
      </pc:sldMasterChg>
      <pc:sldMasterChg chg="add del addSldLayout delSldLayout modSldLayout">
        <pc:chgData name="Guest User" userId="9b0503144bd63645" providerId="Windows Live" clId="Web-{47AF58A9-5087-40EC-AAD3-BB5764116D25}" dt="2023-05-21T05:59:56.801" v="39"/>
        <pc:sldMasterMkLst>
          <pc:docMk/>
          <pc:sldMasterMk cId="71962789" sldId="2147483696"/>
        </pc:sldMasterMkLst>
        <pc:sldLayoutChg chg="add del mod replId">
          <pc:chgData name="Guest User" userId="9b0503144bd63645" providerId="Windows Live" clId="Web-{47AF58A9-5087-40EC-AAD3-BB5764116D25}" dt="2023-05-21T05:59:56.801" v="39"/>
          <pc:sldLayoutMkLst>
            <pc:docMk/>
            <pc:sldMasterMk cId="71962789" sldId="2147483696"/>
            <pc:sldLayoutMk cId="4224685499" sldId="2147483697"/>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2325749124" sldId="2147483698"/>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424520023" sldId="2147483699"/>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1247120823" sldId="2147483700"/>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2138990926" sldId="2147483701"/>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3159216447" sldId="2147483702"/>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3111977732" sldId="2147483703"/>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1773473997" sldId="2147483704"/>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2676319326" sldId="2147483705"/>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2245325793" sldId="2147483706"/>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2384178221" sldId="2147483707"/>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3865791950" sldId="2147483708"/>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98319860" sldId="2147483709"/>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324169879" sldId="2147483710"/>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3351696076" sldId="2147483711"/>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1257354863" sldId="2147483712"/>
          </pc:sldLayoutMkLst>
        </pc:sldLayoutChg>
        <pc:sldLayoutChg chg="add del mod replId">
          <pc:chgData name="Guest User" userId="9b0503144bd63645" providerId="Windows Live" clId="Web-{47AF58A9-5087-40EC-AAD3-BB5764116D25}" dt="2023-05-21T05:59:56.801" v="39"/>
          <pc:sldLayoutMkLst>
            <pc:docMk/>
            <pc:sldMasterMk cId="71962789" sldId="2147483696"/>
            <pc:sldLayoutMk cId="1428374332" sldId="2147483713"/>
          </pc:sldLayoutMkLst>
        </pc:sldLayoutChg>
      </pc:sldMasterChg>
      <pc:sldMasterChg chg="add addSldLayout modSldLayout">
        <pc:chgData name="Guest User" userId="9b0503144bd63645" providerId="Windows Live" clId="Web-{47AF58A9-5087-40EC-AAD3-BB5764116D25}" dt="2023-05-21T05:59:56.801" v="39"/>
        <pc:sldMasterMkLst>
          <pc:docMk/>
          <pc:sldMasterMk cId="1448418407" sldId="2147483714"/>
        </pc:sldMasterMkLst>
        <pc:sldLayoutChg chg="add mod replId">
          <pc:chgData name="Guest User" userId="9b0503144bd63645" providerId="Windows Live" clId="Web-{47AF58A9-5087-40EC-AAD3-BB5764116D25}" dt="2023-05-21T05:59:56.801" v="39"/>
          <pc:sldLayoutMkLst>
            <pc:docMk/>
            <pc:sldMasterMk cId="1448418407" sldId="2147483714"/>
            <pc:sldLayoutMk cId="574905785" sldId="2147483715"/>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1909378657" sldId="2147483716"/>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3815919897" sldId="2147483717"/>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2897677020" sldId="2147483718"/>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1153313090" sldId="2147483719"/>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3654333003" sldId="2147483720"/>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2324280989" sldId="2147483721"/>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2585174161" sldId="2147483722"/>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2870210964" sldId="2147483723"/>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1430659414" sldId="2147483724"/>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2148663942" sldId="2147483725"/>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1682093130" sldId="2147483726"/>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350729339" sldId="2147483727"/>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795072360" sldId="2147483728"/>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1117583811" sldId="2147483729"/>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347211338" sldId="2147483730"/>
          </pc:sldLayoutMkLst>
        </pc:sldLayoutChg>
        <pc:sldLayoutChg chg="add mod replId">
          <pc:chgData name="Guest User" userId="9b0503144bd63645" providerId="Windows Live" clId="Web-{47AF58A9-5087-40EC-AAD3-BB5764116D25}" dt="2023-05-21T05:59:56.801" v="39"/>
          <pc:sldLayoutMkLst>
            <pc:docMk/>
            <pc:sldMasterMk cId="1448418407" sldId="2147483714"/>
            <pc:sldLayoutMk cId="2332008176" sldId="2147483731"/>
          </pc:sldLayoutMkLst>
        </pc:sldLayoutChg>
      </pc:sldMasterChg>
    </pc:docChg>
  </pc:docChgLst>
  <pc:docChgLst>
    <pc:chgData clId="Web-{47AF58A9-5087-40EC-AAD3-BB5764116D25}"/>
    <pc:docChg chg="modSld">
      <pc:chgData name="" userId="" providerId="" clId="Web-{47AF58A9-5087-40EC-AAD3-BB5764116D25}" dt="2023-05-21T05:56:43.310" v="2" actId="20577"/>
      <pc:docMkLst>
        <pc:docMk/>
      </pc:docMkLst>
      <pc:sldChg chg="modSp">
        <pc:chgData name="" userId="" providerId="" clId="Web-{47AF58A9-5087-40EC-AAD3-BB5764116D25}" dt="2023-05-21T05:56:43.310" v="2" actId="20577"/>
        <pc:sldMkLst>
          <pc:docMk/>
          <pc:sldMk cId="109857222" sldId="256"/>
        </pc:sldMkLst>
        <pc:spChg chg="mod">
          <ac:chgData name="" userId="" providerId="" clId="Web-{47AF58A9-5087-40EC-AAD3-BB5764116D25}" dt="2023-05-21T05:56:43.310" v="2"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490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065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866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209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72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5072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758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21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20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937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591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767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331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433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428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517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21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841840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www.ti.com/tool/ccstudio-msp"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e2e.ti.com/support/microcontrollers/msp4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focus.ti.com/paramsearch/docs/parametricsearch.tsp?familyId=1997&amp;sectionId=95&amp;tabId=2711&amp;family=mcu&amp;paramCriteria=n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uccessive_approximation_ADC" TargetMode="External"/><Relationship Id="rId2" Type="http://schemas.openxmlformats.org/officeDocument/2006/relationships/hyperlink" Target="https://en.wikipedia.org/wiki/Analog-to-digital_conversion" TargetMode="External"/><Relationship Id="rId1" Type="http://schemas.openxmlformats.org/officeDocument/2006/relationships/slideLayout" Target="../slideLayouts/slideLayout2.xml"/><Relationship Id="rId4" Type="http://schemas.openxmlformats.org/officeDocument/2006/relationships/hyperlink" Target="https://en.wikipedia.org/wiki/Sigma-delta_conver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descr="Piles of paper">
            <a:extLst>
              <a:ext uri="{FF2B5EF4-FFF2-40B4-BE49-F238E27FC236}">
                <a16:creationId xmlns:a16="http://schemas.microsoft.com/office/drawing/2014/main" id="{6D5B310B-249D-B1BA-F420-ACB0525D2B4D}"/>
              </a:ext>
            </a:extLst>
          </p:cNvPr>
          <p:cNvPicPr>
            <a:picLocks noChangeAspect="1"/>
          </p:cNvPicPr>
          <p:nvPr/>
        </p:nvPicPr>
        <p:blipFill rotWithShape="1">
          <a:blip r:embed="rId3">
            <a:duotone>
              <a:schemeClr val="bg2">
                <a:shade val="45000"/>
                <a:satMod val="135000"/>
              </a:schemeClr>
              <a:prstClr val="white"/>
            </a:duotone>
            <a:alphaModFix amt="21000"/>
          </a:blip>
          <a:srcRect t="15729" b="1"/>
          <a:stretch/>
        </p:blipFill>
        <p:spPr>
          <a:xfrm>
            <a:off x="-1" y="1"/>
            <a:ext cx="12191999" cy="6857999"/>
          </a:xfrm>
          <a:prstGeom prst="rect">
            <a:avLst/>
          </a:prstGeom>
        </p:spPr>
      </p:pic>
      <p:grpSp>
        <p:nvGrpSpPr>
          <p:cNvPr id="6" name="Group 8">
            <a:extLst>
              <a:ext uri="{FF2B5EF4-FFF2-40B4-BE49-F238E27FC236}">
                <a16:creationId xmlns:a16="http://schemas.microsoft.com/office/drawing/2014/main" id="{D3DFD041-6A5D-480B-B4B3-668615C50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31A1C2B1-8168-47AE-8A45-B5D1E7FD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 name="Freeform 7">
              <a:extLst>
                <a:ext uri="{FF2B5EF4-FFF2-40B4-BE49-F238E27FC236}">
                  <a16:creationId xmlns:a16="http://schemas.microsoft.com/office/drawing/2014/main" id="{D8A2F215-20E1-4B99-9E7B-326B093B9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C00E461C-ED7A-4BE0-A5E4-7193804AC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 name="Freeform 10">
              <a:extLst>
                <a:ext uri="{FF2B5EF4-FFF2-40B4-BE49-F238E27FC236}">
                  <a16:creationId xmlns:a16="http://schemas.microsoft.com/office/drawing/2014/main" id="{D7710C8F-5E42-40E3-9178-EBC43E80A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FEB21C00-C70B-4F88-A137-E48DB868E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FA42201A-7397-4DB8-AD36-0BC235BEC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ormAutofit/>
          </a:bodyPr>
          <a:lstStyle/>
          <a:p>
            <a:r>
              <a:rPr lang="en-GB" b="1">
                <a:latin typeface="Times New Roman"/>
                <a:cs typeface="Times New Roman"/>
              </a:rPr>
              <a:t>Paper persentation</a:t>
            </a:r>
          </a:p>
        </p:txBody>
      </p:sp>
      <p:sp>
        <p:nvSpPr>
          <p:cNvPr id="3" name="Subtitle 2"/>
          <p:cNvSpPr>
            <a:spLocks noGrp="1"/>
          </p:cNvSpPr>
          <p:nvPr>
            <p:ph type="subTitle" idx="1"/>
          </p:nvPr>
        </p:nvSpPr>
        <p:spPr>
          <a:xfrm>
            <a:off x="4515377" y="3996267"/>
            <a:ext cx="6987645" cy="1388534"/>
          </a:xfrm>
        </p:spPr>
        <p:txBody>
          <a:bodyPr vert="horz" lIns="91440" tIns="45720" rIns="91440" bIns="45720" rtlCol="0">
            <a:normAutofit/>
          </a:bodyPr>
          <a:lstStyle/>
          <a:p>
            <a:r>
              <a:rPr lang="en-GB">
                <a:cs typeface="Calibri"/>
              </a:rPr>
              <a:t>MSP430(Lunch box)</a:t>
            </a:r>
            <a:endParaRPr lang="en-GB"/>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64F-E927-E49E-3E74-AF652A7C6E10}"/>
              </a:ext>
            </a:extLst>
          </p:cNvPr>
          <p:cNvSpPr>
            <a:spLocks noGrp="1"/>
          </p:cNvSpPr>
          <p:nvPr>
            <p:ph type="title"/>
          </p:nvPr>
        </p:nvSpPr>
        <p:spPr>
          <a:xfrm>
            <a:off x="1484311" y="685800"/>
            <a:ext cx="10018713" cy="1185333"/>
          </a:xfrm>
        </p:spPr>
        <p:txBody>
          <a:bodyPr>
            <a:normAutofit/>
          </a:bodyPr>
          <a:lstStyle/>
          <a:p>
            <a:r>
              <a:rPr lang="en-GB" b="1">
                <a:latin typeface="Times New Roman"/>
                <a:ea typeface="+mj-lt"/>
                <a:cs typeface="+mj-lt"/>
              </a:rPr>
              <a:t>Switches and Buttons</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1015DADB-6FF2-C028-B88F-EE4CF6FAF0DB}"/>
              </a:ext>
            </a:extLst>
          </p:cNvPr>
          <p:cNvSpPr>
            <a:spLocks noGrp="1"/>
          </p:cNvSpPr>
          <p:nvPr>
            <p:ph idx="1"/>
          </p:nvPr>
        </p:nvSpPr>
        <p:spPr>
          <a:xfrm>
            <a:off x="1484311" y="1998133"/>
            <a:ext cx="6855356" cy="3793067"/>
          </a:xfrm>
        </p:spPr>
        <p:txBody>
          <a:bodyPr>
            <a:normAutofit/>
          </a:bodyPr>
          <a:lstStyle/>
          <a:p>
            <a:pPr marL="0" indent="0">
              <a:lnSpc>
                <a:spcPct val="90000"/>
              </a:lnSpc>
              <a:buNone/>
            </a:pPr>
            <a:endParaRPr lang="en-GB" sz="1100" b="0">
              <a:latin typeface="Times New Roman"/>
              <a:ea typeface="-apple-system"/>
              <a:cs typeface="-apple-system"/>
            </a:endParaRPr>
          </a:p>
          <a:p>
            <a:pPr>
              <a:lnSpc>
                <a:spcPct val="90000"/>
              </a:lnSpc>
            </a:pPr>
            <a:r>
              <a:rPr lang="en-GB" sz="1100">
                <a:latin typeface="Times New Roman"/>
                <a:ea typeface="-apple-system"/>
                <a:cs typeface="-apple-system"/>
              </a:rPr>
              <a:t>One of the most common uses for GPIOs is to connect switches, especially momentary buttons for user interfaces. Switches can be connected easily, but require some consideration to use properly. The switch is typically connected between a pin and ground, so that pressing on the switch will cause a falling edge. For this to happen, the pin must be biased at VCC. Typically this means using a pull-up, either internal or external. For external switches, a value of 100k is typical. When the switch is open, the voltage at the pin is basically VCC given the small amount of current flowing results in virtually no voltage drop across the pull-up resistor. When the switch is closed, the pin is connected to ground and the pull-up resistor conducts as well. This current is wasted, which is why large values of pull-up resistors are used.</a:t>
            </a:r>
          </a:p>
          <a:p>
            <a:pPr>
              <a:lnSpc>
                <a:spcPct val="90000"/>
              </a:lnSpc>
            </a:pPr>
            <a:r>
              <a:rPr lang="en-GB" sz="1100">
                <a:latin typeface="Times New Roman"/>
                <a:ea typeface="-apple-system"/>
                <a:cs typeface="-apple-system"/>
              </a:rPr>
              <a:t>Up to now we have assumed that the switch is a perfect device with a </a:t>
            </a:r>
            <a:r>
              <a:rPr lang="en-GB" sz="1100" err="1">
                <a:latin typeface="Times New Roman"/>
                <a:ea typeface="-apple-system"/>
                <a:cs typeface="-apple-system"/>
              </a:rPr>
              <a:t>well defined</a:t>
            </a:r>
            <a:r>
              <a:rPr lang="en-GB" sz="1100">
                <a:latin typeface="Times New Roman"/>
                <a:ea typeface="-apple-system"/>
                <a:cs typeface="-apple-system"/>
              </a:rPr>
              <a:t> ON and OFF </a:t>
            </a:r>
            <a:r>
              <a:rPr lang="en-GB" sz="1100" err="1">
                <a:latin typeface="Times New Roman"/>
                <a:ea typeface="-apple-system"/>
                <a:cs typeface="-apple-system"/>
              </a:rPr>
              <a:t>behavior</a:t>
            </a:r>
            <a:r>
              <a:rPr lang="en-GB" sz="1100">
                <a:latin typeface="Times New Roman"/>
                <a:ea typeface="-apple-system"/>
                <a:cs typeface="-apple-system"/>
              </a:rPr>
              <a:t>. In reality, most switches are mechanical and are prone to bouncing. The contacts that are being connected together will take some time to settle. During this time, the electrical circuit will connect and disconnect, causing transients to appear at the pin. These transients are often in microseconds, which means that a microcontroller may see hundreds of transitions for just one press of the button. The first solution to this issue is to use a capacitor placed parallel to the switch to debounce it. When the switch is normally open, the capacitor is charged to VCC. When the user presses the switch, the capacitor begins discharging to ground, but does not do so immediately. During this time, the voltage drops off exponentially and only a single transient is seen by the pin. The speed of the transition depends on the RC constant of the pull-up and capacitor, but values of 10nF to 100nF and 100k typically work well.</a:t>
            </a:r>
            <a:endParaRPr lang="en-GB" sz="1100">
              <a:latin typeface="Times New Roman"/>
              <a:cs typeface="Times New Roman"/>
            </a:endParaRPr>
          </a:p>
        </p:txBody>
      </p:sp>
      <p:pic>
        <p:nvPicPr>
          <p:cNvPr id="4" name="Picture 4" descr="1852.0122 | MARQUARDT Rocker Switch 19x13 DPST | SOS electronic">
            <a:extLst>
              <a:ext uri="{FF2B5EF4-FFF2-40B4-BE49-F238E27FC236}">
                <a16:creationId xmlns:a16="http://schemas.microsoft.com/office/drawing/2014/main" id="{4230D380-57F6-F6B3-5A97-EA1B45D6B2A8}"/>
              </a:ext>
            </a:extLst>
          </p:cNvPr>
          <p:cNvPicPr>
            <a:picLocks noChangeAspect="1"/>
          </p:cNvPicPr>
          <p:nvPr/>
        </p:nvPicPr>
        <p:blipFill>
          <a:blip r:embed="rId3"/>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4502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968C-43D1-62FA-C7E8-001537A0D4B6}"/>
              </a:ext>
            </a:extLst>
          </p:cNvPr>
          <p:cNvSpPr>
            <a:spLocks noGrp="1"/>
          </p:cNvSpPr>
          <p:nvPr>
            <p:ph type="title"/>
          </p:nvPr>
        </p:nvSpPr>
        <p:spPr>
          <a:xfrm>
            <a:off x="1484311" y="685800"/>
            <a:ext cx="10018713" cy="818071"/>
          </a:xfrm>
        </p:spPr>
        <p:txBody>
          <a:bodyPr>
            <a:normAutofit fontScale="90000"/>
          </a:bodyPr>
          <a:lstStyle/>
          <a:p>
            <a:pPr algn="l"/>
            <a:r>
              <a:rPr lang="en-GB" dirty="0">
                <a:solidFill>
                  <a:srgbClr val="777777"/>
                </a:solidFill>
              </a:rPr>
              <a:t>       </a:t>
            </a:r>
            <a:br>
              <a:rPr lang="en-GB" dirty="0">
                <a:solidFill>
                  <a:srgbClr val="777777"/>
                </a:solidFill>
              </a:rPr>
            </a:br>
            <a:r>
              <a:rPr lang="en-GB" dirty="0">
                <a:solidFill>
                  <a:srgbClr val="777777"/>
                </a:solidFill>
              </a:rPr>
              <a:t>                                   </a:t>
            </a:r>
            <a:r>
              <a:rPr lang="en-GB" dirty="0">
                <a:solidFill>
                  <a:srgbClr val="777777"/>
                </a:solidFill>
                <a:latin typeface="Corbel"/>
                <a:cs typeface="Times New Roman"/>
              </a:rPr>
              <a:t>         </a:t>
            </a:r>
            <a:r>
              <a:rPr lang="en-GB" sz="2000" b="1" dirty="0">
                <a:solidFill>
                  <a:srgbClr val="777777"/>
                </a:solidFill>
                <a:latin typeface="Times New Roman"/>
                <a:cs typeface="Times New Roman"/>
              </a:rPr>
              <a:t> Physical Interface</a:t>
            </a:r>
            <a:endParaRPr lang="en-US" sz="2000" b="1">
              <a:latin typeface="Times New Roman"/>
              <a:cs typeface="Times New Roman"/>
            </a:endParaRPr>
          </a:p>
          <a:p>
            <a:endParaRPr lang="en-GB" dirty="0"/>
          </a:p>
        </p:txBody>
      </p:sp>
      <p:pic>
        <p:nvPicPr>
          <p:cNvPr id="4" name="Picture 4" descr="Chart, line chart&#10;&#10;Description automatically generated">
            <a:extLst>
              <a:ext uri="{FF2B5EF4-FFF2-40B4-BE49-F238E27FC236}">
                <a16:creationId xmlns:a16="http://schemas.microsoft.com/office/drawing/2014/main" id="{825C4479-A013-D066-6823-DC9E03361EA0}"/>
              </a:ext>
            </a:extLst>
          </p:cNvPr>
          <p:cNvPicPr>
            <a:picLocks noGrp="1" noChangeAspect="1"/>
          </p:cNvPicPr>
          <p:nvPr>
            <p:ph idx="1"/>
          </p:nvPr>
        </p:nvPicPr>
        <p:blipFill>
          <a:blip r:embed="rId2"/>
          <a:stretch>
            <a:fillRect/>
          </a:stretch>
        </p:blipFill>
        <p:spPr>
          <a:xfrm>
            <a:off x="3040763" y="1619520"/>
            <a:ext cx="6100672" cy="1509802"/>
          </a:xfrm>
        </p:spPr>
      </p:pic>
      <p:sp>
        <p:nvSpPr>
          <p:cNvPr id="7" name="TextBox 6">
            <a:extLst>
              <a:ext uri="{FF2B5EF4-FFF2-40B4-BE49-F238E27FC236}">
                <a16:creationId xmlns:a16="http://schemas.microsoft.com/office/drawing/2014/main" id="{AE525146-8070-233A-1A47-2D281D87D90B}"/>
              </a:ext>
            </a:extLst>
          </p:cNvPr>
          <p:cNvSpPr txBox="1"/>
          <p:nvPr/>
        </p:nvSpPr>
        <p:spPr>
          <a:xfrm>
            <a:off x="1590136" y="3430439"/>
            <a:ext cx="983123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77777"/>
                </a:solidFill>
                <a:latin typeface="-apple-system"/>
              </a:rPr>
              <a:t>UART transmits bits sequentially by pulling the UART line low for a fixed amount of time determined by the baud rate. The UART line when idle is high at the I/O level, 3.3V or whatever the VCC of the MSP430 is set. RS232, on the other hand, uses similar signaling to UART but also incompatible voltage levels (the voltages are high and some are negative) that will damage the MSP430. Therefore, never connect an RS232 device directly to the MSP430. Use a MAX232 or similar device to convert between the two signal level.</a:t>
            </a:r>
          </a:p>
          <a:p>
            <a:r>
              <a:rPr lang="en-US" dirty="0">
                <a:solidFill>
                  <a:srgbClr val="777777"/>
                </a:solidFill>
                <a:latin typeface="-apple-system"/>
              </a:rPr>
              <a:t>The start bits alerts the receiver that data is coming. Without it, if the first bit was a ‘1’, it would be seen as an idle line since an idle UART line is also high. The number of data bits is typically 8, but it can be configured for 7 bits as well. Although some UART receivers can use a different number of bits, only 8 or 8 bits are supported by the MSP430. After the data bits stop bits are sent along with an optional parity bit.</a:t>
            </a:r>
          </a:p>
          <a:p>
            <a:r>
              <a:rPr lang="en-US" dirty="0">
                <a:solidFill>
                  <a:srgbClr val="777777"/>
                </a:solidFill>
                <a:latin typeface="-apple-system"/>
              </a:rPr>
              <a:t>MSP430 families contain different peripherals capable of UART communications.</a:t>
            </a:r>
          </a:p>
        </p:txBody>
      </p:sp>
    </p:spTree>
    <p:extLst>
      <p:ext uri="{BB962C8B-B14F-4D97-AF65-F5344CB8AC3E}">
        <p14:creationId xmlns:p14="http://schemas.microsoft.com/office/powerpoint/2010/main" val="12145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D0CC-B964-1E90-E17A-5E94AF1336D2}"/>
              </a:ext>
            </a:extLst>
          </p:cNvPr>
          <p:cNvSpPr>
            <a:spLocks noGrp="1"/>
          </p:cNvSpPr>
          <p:nvPr>
            <p:ph type="title"/>
          </p:nvPr>
        </p:nvSpPr>
        <p:spPr>
          <a:xfrm>
            <a:off x="1484312" y="685800"/>
            <a:ext cx="5747778" cy="1752599"/>
          </a:xfrm>
        </p:spPr>
        <p:txBody>
          <a:bodyPr>
            <a:normAutofit/>
          </a:bodyPr>
          <a:lstStyle/>
          <a:p>
            <a:r>
              <a:rPr lang="en-GB" dirty="0">
                <a:latin typeface="Times New Roman"/>
                <a:cs typeface="Times New Roman"/>
              </a:rPr>
              <a:t>Seven segment displays</a:t>
            </a:r>
          </a:p>
        </p:txBody>
      </p:sp>
      <p:sp>
        <p:nvSpPr>
          <p:cNvPr id="11" name="Content Placeholder 10">
            <a:extLst>
              <a:ext uri="{FF2B5EF4-FFF2-40B4-BE49-F238E27FC236}">
                <a16:creationId xmlns:a16="http://schemas.microsoft.com/office/drawing/2014/main" id="{266F8EA4-46FA-63A2-D85F-02E80DAA3505}"/>
              </a:ext>
            </a:extLst>
          </p:cNvPr>
          <p:cNvSpPr>
            <a:spLocks noGrp="1"/>
          </p:cNvSpPr>
          <p:nvPr>
            <p:ph idx="1"/>
          </p:nvPr>
        </p:nvSpPr>
        <p:spPr>
          <a:xfrm>
            <a:off x="1484311" y="2666999"/>
            <a:ext cx="5747778" cy="3124201"/>
          </a:xfrm>
        </p:spPr>
        <p:txBody>
          <a:bodyPr>
            <a:normAutofit/>
          </a:bodyPr>
          <a:lstStyle/>
          <a:p>
            <a:r>
              <a:rPr lang="en-GB" dirty="0">
                <a:ea typeface="+mn-lt"/>
                <a:cs typeface="+mn-lt"/>
              </a:rPr>
              <a:t>A seven-segment LED is a digital display module specialized to display numerical information. Light-emitting diodes (LEDs) arranged in the shape of numbers offer an easily visible display. They are sometimes called "seven-segment displays" or "seven-segment indicators."</a:t>
            </a:r>
          </a:p>
          <a:p>
            <a:pPr>
              <a:buClr>
                <a:srgbClr val="B96C11"/>
              </a:buClr>
            </a:pPr>
            <a:endParaRPr lang="en-GB"/>
          </a:p>
        </p:txBody>
      </p:sp>
      <p:pic>
        <p:nvPicPr>
          <p:cNvPr id="9" name="Picture 9" descr="A picture containing text, indoor, decorated&#10;&#10;Description automatically generated">
            <a:extLst>
              <a:ext uri="{FF2B5EF4-FFF2-40B4-BE49-F238E27FC236}">
                <a16:creationId xmlns:a16="http://schemas.microsoft.com/office/drawing/2014/main" id="{C6F1F705-11D6-522B-96F4-B343B3662FB0}"/>
              </a:ext>
            </a:extLst>
          </p:cNvPr>
          <p:cNvPicPr>
            <a:picLocks noChangeAspect="1"/>
          </p:cNvPicPr>
          <p:nvPr/>
        </p:nvPicPr>
        <p:blipFill rotWithShape="1">
          <a:blip r:embed="rId3"/>
          <a:srcRect t="17568"/>
          <a:stretch/>
        </p:blipFill>
        <p:spPr>
          <a:xfrm>
            <a:off x="8659573" y="645285"/>
            <a:ext cx="1736819"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2" name="Picture 12" descr="Diagram&#10;&#10;Description automatically generated">
            <a:extLst>
              <a:ext uri="{FF2B5EF4-FFF2-40B4-BE49-F238E27FC236}">
                <a16:creationId xmlns:a16="http://schemas.microsoft.com/office/drawing/2014/main" id="{F8F3011E-3E3A-2FE4-ED7C-7B85D684EE0F}"/>
              </a:ext>
            </a:extLst>
          </p:cNvPr>
          <p:cNvPicPr>
            <a:picLocks noChangeAspect="1"/>
          </p:cNvPicPr>
          <p:nvPr/>
        </p:nvPicPr>
        <p:blipFill>
          <a:blip r:embed="rId4"/>
          <a:stretch>
            <a:fillRect/>
          </a:stretch>
        </p:blipFill>
        <p:spPr>
          <a:xfrm>
            <a:off x="7552943" y="3595562"/>
            <a:ext cx="3950079" cy="21132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047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AABE10E-8B47-4567-8C44-7892CBD364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3B6F89E5-27DA-48BA-92A3-E78CDA05B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75EEA1C-1772-4713-B1FB-6A8FDFA0B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4F733139-7D00-4544-B889-C7ACFA614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33CAFEFE-0885-47B5-9181-DCF0391C74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CD0C4A1E-DDEB-4FDA-8245-881A82913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CAAD0ACF-23E7-4999-B311-DD56934B6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3A8B514-0838-828B-6B12-048DE2126E70}"/>
              </a:ext>
            </a:extLst>
          </p:cNvPr>
          <p:cNvSpPr>
            <a:spLocks noGrp="1"/>
          </p:cNvSpPr>
          <p:nvPr>
            <p:ph type="title"/>
          </p:nvPr>
        </p:nvSpPr>
        <p:spPr>
          <a:xfrm>
            <a:off x="1484312" y="685800"/>
            <a:ext cx="4278928" cy="1752599"/>
          </a:xfrm>
        </p:spPr>
        <p:txBody>
          <a:bodyPr>
            <a:normAutofit/>
          </a:bodyPr>
          <a:lstStyle/>
          <a:p>
            <a:r>
              <a:rPr lang="en-GB" dirty="0"/>
              <a:t>Hardware </a:t>
            </a:r>
          </a:p>
        </p:txBody>
      </p:sp>
      <p:sp>
        <p:nvSpPr>
          <p:cNvPr id="8" name="Content Placeholder 7">
            <a:extLst>
              <a:ext uri="{FF2B5EF4-FFF2-40B4-BE49-F238E27FC236}">
                <a16:creationId xmlns:a16="http://schemas.microsoft.com/office/drawing/2014/main" id="{E1344F55-CC56-274F-4C64-C9C7E43F325A}"/>
              </a:ext>
            </a:extLst>
          </p:cNvPr>
          <p:cNvSpPr>
            <a:spLocks noGrp="1"/>
          </p:cNvSpPr>
          <p:nvPr>
            <p:ph idx="1"/>
          </p:nvPr>
        </p:nvSpPr>
        <p:spPr>
          <a:xfrm>
            <a:off x="1484310" y="2666999"/>
            <a:ext cx="4278929" cy="3124201"/>
          </a:xfrm>
        </p:spPr>
        <p:txBody>
          <a:bodyPr>
            <a:normAutofit fontScale="92500" lnSpcReduction="10000"/>
          </a:bodyPr>
          <a:lstStyle/>
          <a:p>
            <a:pPr>
              <a:buClr>
                <a:srgbClr val="B96C11"/>
              </a:buClr>
            </a:pPr>
            <a:r>
              <a:rPr lang="en-US" sz="1400" dirty="0">
                <a:solidFill>
                  <a:srgbClr val="555555"/>
                </a:solidFill>
                <a:latin typeface="Times New Roman"/>
                <a:ea typeface="+mn-lt"/>
                <a:cs typeface="+mn-lt"/>
              </a:rPr>
              <a:t>The MSP430 GCC compiler is owned by TI and maintained by </a:t>
            </a:r>
            <a:r>
              <a:rPr lang="en-US" sz="1400" dirty="0" err="1">
                <a:solidFill>
                  <a:srgbClr val="555555"/>
                </a:solidFill>
                <a:latin typeface="Times New Roman"/>
                <a:ea typeface="+mn-lt"/>
                <a:cs typeface="+mn-lt"/>
              </a:rPr>
              <a:t>Mitto</a:t>
            </a:r>
            <a:r>
              <a:rPr lang="en-US" sz="1400" dirty="0">
                <a:solidFill>
                  <a:srgbClr val="555555"/>
                </a:solidFill>
                <a:latin typeface="Times New Roman"/>
                <a:ea typeface="+mn-lt"/>
                <a:cs typeface="+mn-lt"/>
              </a:rPr>
              <a:t> Systems since 2018 (it was previously maintained by Somnium and Red Hat). The MSP430 GCC compiler is provided within the MSP430-GCC-OPENSOURCE package.</a:t>
            </a:r>
          </a:p>
          <a:p>
            <a:pPr>
              <a:buClr>
                <a:srgbClr val="B96C11"/>
              </a:buClr>
            </a:pPr>
            <a:r>
              <a:rPr lang="en-US" sz="1100" dirty="0">
                <a:solidFill>
                  <a:srgbClr val="555555"/>
                </a:solidFill>
                <a:ea typeface="+mn-lt"/>
                <a:cs typeface="+mn-lt"/>
              </a:rPr>
              <a:t> </a:t>
            </a:r>
            <a:r>
              <a:rPr lang="en-US" sz="1500" dirty="0">
                <a:solidFill>
                  <a:srgbClr val="555555"/>
                </a:solidFill>
                <a:latin typeface="Times New Roman"/>
                <a:ea typeface="+mn-lt"/>
                <a:cs typeface="+mn-lt"/>
              </a:rPr>
              <a:t>The free MSP430 GCC compiler does not provide the code size and performance advantages of the optimizing TI compiler found in </a:t>
            </a:r>
            <a:r>
              <a:rPr lang="en-US" sz="1500" dirty="0">
                <a:latin typeface="Times New Roman"/>
                <a:ea typeface="+mn-lt"/>
                <a:cs typeface="+mn-lt"/>
                <a:hlinkClick r:id="rId3"/>
              </a:rPr>
              <a:t>Code Composer Studio</a:t>
            </a:r>
            <a:r>
              <a:rPr lang="en-US" sz="1500" dirty="0">
                <a:solidFill>
                  <a:srgbClr val="555555"/>
                </a:solidFill>
                <a:latin typeface="Times New Roman"/>
                <a:ea typeface="+mn-lt"/>
                <a:cs typeface="+mn-lt"/>
              </a:rPr>
              <a:t>. On average the TI compiler often provides about a 15% code size and performance improvement, as compared to using the free GCC compiler for MSP430; though, these differences can vary significantly from function to function. Please refer to the </a:t>
            </a:r>
            <a:r>
              <a:rPr lang="en-US" sz="1500" dirty="0">
                <a:latin typeface="Times New Roman"/>
                <a:ea typeface="+mn-lt"/>
                <a:cs typeface="+mn-lt"/>
                <a:hlinkClick r:id="rId4"/>
              </a:rPr>
              <a:t>MSP430 E2E</a:t>
            </a:r>
            <a:r>
              <a:rPr lang="en-US" sz="1500" dirty="0">
                <a:solidFill>
                  <a:srgbClr val="555555"/>
                </a:solidFill>
                <a:latin typeface="Times New Roman"/>
                <a:ea typeface="+mn-lt"/>
                <a:cs typeface="+mn-lt"/>
              </a:rPr>
              <a:t> forum for any questions or to provide feedback regarding this product.</a:t>
            </a:r>
            <a:endParaRPr lang="en-US" sz="1500">
              <a:solidFill>
                <a:srgbClr val="555555"/>
              </a:solidFill>
              <a:latin typeface="Times New Roman"/>
              <a:cs typeface="Times New Roman"/>
            </a:endParaRPr>
          </a:p>
          <a:p>
            <a:pPr>
              <a:buClr>
                <a:srgbClr val="B96C11"/>
              </a:buClr>
            </a:pPr>
            <a:endParaRPr lang="en-US" sz="1400" dirty="0">
              <a:solidFill>
                <a:srgbClr val="555555"/>
              </a:solidFill>
              <a:latin typeface="Times New Roman"/>
              <a:cs typeface="Times New Roman"/>
            </a:endParaRPr>
          </a:p>
        </p:txBody>
      </p:sp>
      <p:sp>
        <p:nvSpPr>
          <p:cNvPr id="19" name="Rounded Rectangle 16">
            <a:extLst>
              <a:ext uri="{FF2B5EF4-FFF2-40B4-BE49-F238E27FC236}">
                <a16:creationId xmlns:a16="http://schemas.microsoft.com/office/drawing/2014/main" id="{56B500CE-5BE2-46B7-AD54-161253576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avid Pello - FabAcademy">
            <a:extLst>
              <a:ext uri="{FF2B5EF4-FFF2-40B4-BE49-F238E27FC236}">
                <a16:creationId xmlns:a16="http://schemas.microsoft.com/office/drawing/2014/main" id="{928601B0-19FF-3F1B-FAAE-85AB593FB698}"/>
              </a:ext>
            </a:extLst>
          </p:cNvPr>
          <p:cNvPicPr>
            <a:picLocks noChangeAspect="1"/>
          </p:cNvPicPr>
          <p:nvPr/>
        </p:nvPicPr>
        <p:blipFill rotWithShape="1">
          <a:blip r:embed="rId5"/>
          <a:srcRect l="7468" r="14277" b="2"/>
          <a:stretch/>
        </p:blipFill>
        <p:spPr>
          <a:xfrm>
            <a:off x="6434407" y="1011765"/>
            <a:ext cx="4744154" cy="4546708"/>
          </a:xfrm>
          <a:prstGeom prst="rect">
            <a:avLst/>
          </a:prstGeom>
        </p:spPr>
      </p:pic>
    </p:spTree>
    <p:extLst>
      <p:ext uri="{BB962C8B-B14F-4D97-AF65-F5344CB8AC3E}">
        <p14:creationId xmlns:p14="http://schemas.microsoft.com/office/powerpoint/2010/main" val="387025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4001-FDF6-0577-ACB8-579D1AA8F2D1}"/>
              </a:ext>
            </a:extLst>
          </p:cNvPr>
          <p:cNvSpPr>
            <a:spLocks noGrp="1"/>
          </p:cNvSpPr>
          <p:nvPr>
            <p:ph type="title"/>
          </p:nvPr>
        </p:nvSpPr>
        <p:spPr/>
        <p:txBody>
          <a:bodyPr>
            <a:normAutofit/>
          </a:bodyPr>
          <a:lstStyle/>
          <a:p>
            <a:r>
              <a:rPr lang="en-GB" sz="1800" dirty="0">
                <a:latin typeface="Times New Roman"/>
                <a:cs typeface="Times New Roman"/>
              </a:rPr>
              <a:t>APPLICATIONS</a:t>
            </a:r>
          </a:p>
        </p:txBody>
      </p:sp>
      <p:sp>
        <p:nvSpPr>
          <p:cNvPr id="3" name="Content Placeholder 2">
            <a:extLst>
              <a:ext uri="{FF2B5EF4-FFF2-40B4-BE49-F238E27FC236}">
                <a16:creationId xmlns:a16="http://schemas.microsoft.com/office/drawing/2014/main" id="{73602421-BA75-341B-CC00-67184C76C401}"/>
              </a:ext>
            </a:extLst>
          </p:cNvPr>
          <p:cNvSpPr>
            <a:spLocks noGrp="1"/>
          </p:cNvSpPr>
          <p:nvPr>
            <p:ph idx="1"/>
          </p:nvPr>
        </p:nvSpPr>
        <p:spPr>
          <a:xfrm>
            <a:off x="1484310" y="1775603"/>
            <a:ext cx="10018713" cy="4015597"/>
          </a:xfrm>
        </p:spPr>
        <p:txBody>
          <a:bodyPr/>
          <a:lstStyle/>
          <a:p>
            <a:pPr>
              <a:buClr>
                <a:srgbClr val="B96C11"/>
              </a:buClr>
            </a:pPr>
            <a:r>
              <a:rPr lang="en-GB" sz="1400" dirty="0">
                <a:solidFill>
                  <a:srgbClr val="040C28"/>
                </a:solidFill>
                <a:latin typeface="Times New Roman"/>
                <a:ea typeface="+mn-lt"/>
                <a:cs typeface="+mn-lt"/>
              </a:rPr>
              <a:t>It is used in Building &amp; Home Automation Applications</a:t>
            </a:r>
            <a:r>
              <a:rPr lang="en-GB" sz="1400" dirty="0">
                <a:solidFill>
                  <a:srgbClr val="4D5156"/>
                </a:solidFill>
                <a:latin typeface="Times New Roman"/>
                <a:ea typeface="+mn-lt"/>
                <a:cs typeface="+mn-lt"/>
              </a:rPr>
              <a:t>. It is used in Grid Infrastructure &amp; Metering Applications. It is used in Portable Test &amp; Measurement Equipment. It also used in Consumer Electronics.</a:t>
            </a:r>
          </a:p>
          <a:p>
            <a:pPr>
              <a:buClr>
                <a:srgbClr val="B96C11"/>
              </a:buClr>
            </a:pPr>
            <a:r>
              <a:rPr lang="en-GB" sz="1400" b="1" dirty="0">
                <a:solidFill>
                  <a:srgbClr val="4D5156"/>
                </a:solidFill>
                <a:latin typeface="Times New Roman"/>
                <a:ea typeface="+mn-lt"/>
                <a:cs typeface="+mn-lt"/>
              </a:rPr>
              <a:t>The MSP430 Value Line controllers are </a:t>
            </a:r>
            <a:r>
              <a:rPr lang="en-GB" sz="1400" b="1" dirty="0">
                <a:solidFill>
                  <a:srgbClr val="040C28"/>
                </a:solidFill>
                <a:latin typeface="Times New Roman"/>
                <a:ea typeface="+mn-lt"/>
                <a:cs typeface="+mn-lt"/>
              </a:rPr>
              <a:t>cheaper than the higher-end </a:t>
            </a:r>
            <a:r>
              <a:rPr lang="en-GB" sz="1400" b="1" dirty="0" err="1">
                <a:solidFill>
                  <a:srgbClr val="040C28"/>
                </a:solidFill>
                <a:latin typeface="Times New Roman"/>
                <a:ea typeface="+mn-lt"/>
                <a:cs typeface="+mn-lt"/>
              </a:rPr>
              <a:t>ATMega</a:t>
            </a:r>
            <a:r>
              <a:rPr lang="en-GB" sz="1400" b="1" dirty="0">
                <a:solidFill>
                  <a:srgbClr val="040C28"/>
                </a:solidFill>
                <a:latin typeface="Times New Roman"/>
                <a:ea typeface="+mn-lt"/>
                <a:cs typeface="+mn-lt"/>
              </a:rPr>
              <a:t> controllers used in the Arduino platform</a:t>
            </a:r>
            <a:r>
              <a:rPr lang="en-GB" sz="1400" b="1" dirty="0">
                <a:solidFill>
                  <a:srgbClr val="4D5156"/>
                </a:solidFill>
                <a:latin typeface="Times New Roman"/>
                <a:ea typeface="+mn-lt"/>
                <a:cs typeface="+mn-lt"/>
              </a:rPr>
              <a:t>. You don't need an external crystal, because the MSP430 controllers can run at the full 16 </a:t>
            </a:r>
            <a:r>
              <a:rPr lang="en-GB" sz="1400" b="1" dirty="0" err="1">
                <a:solidFill>
                  <a:srgbClr val="4D5156"/>
                </a:solidFill>
                <a:latin typeface="Times New Roman"/>
                <a:ea typeface="+mn-lt"/>
                <a:cs typeface="+mn-lt"/>
              </a:rPr>
              <a:t>Mhz</a:t>
            </a:r>
            <a:r>
              <a:rPr lang="en-GB" sz="1400" b="1" dirty="0">
                <a:solidFill>
                  <a:srgbClr val="4D5156"/>
                </a:solidFill>
                <a:latin typeface="Times New Roman"/>
                <a:ea typeface="+mn-lt"/>
                <a:cs typeface="+mn-lt"/>
              </a:rPr>
              <a:t> from their internal clock source.</a:t>
            </a:r>
            <a:endParaRPr lang="en-GB" sz="1400" b="1" dirty="0">
              <a:solidFill>
                <a:srgbClr val="4D5156"/>
              </a:solidFill>
              <a:latin typeface="Times New Roman"/>
              <a:cs typeface="Times New Roman"/>
            </a:endParaRPr>
          </a:p>
          <a:p>
            <a:pPr>
              <a:buClr>
                <a:srgbClr val="B96C11"/>
              </a:buClr>
            </a:pPr>
            <a:r>
              <a:rPr lang="en-GB" sz="1400" dirty="0">
                <a:solidFill>
                  <a:srgbClr val="202124"/>
                </a:solidFill>
                <a:latin typeface="Times New Roman"/>
                <a:ea typeface="+mn-lt"/>
                <a:cs typeface="+mn-lt"/>
              </a:rPr>
              <a:t>Light sensing &amp; controlling devices.</a:t>
            </a:r>
            <a:endParaRPr lang="en-GB" sz="1400" dirty="0">
              <a:solidFill>
                <a:srgbClr val="4D5156"/>
              </a:solidFill>
              <a:latin typeface="Times New Roman"/>
              <a:cs typeface="Times New Roman"/>
            </a:endParaRPr>
          </a:p>
          <a:p>
            <a:pPr>
              <a:buClr>
                <a:srgbClr val="B96C11"/>
              </a:buClr>
            </a:pPr>
            <a:r>
              <a:rPr lang="en-GB" sz="1400">
                <a:solidFill>
                  <a:srgbClr val="202124"/>
                </a:solidFill>
                <a:latin typeface="Times New Roman"/>
                <a:ea typeface="+mn-lt"/>
                <a:cs typeface="+mn-lt"/>
              </a:rPr>
              <a:t>Temperature sensing and controlling devices.</a:t>
            </a:r>
            <a:endParaRPr lang="en-GB" sz="1400">
              <a:latin typeface="Times New Roman"/>
              <a:cs typeface="Times New Roman"/>
            </a:endParaRPr>
          </a:p>
          <a:p>
            <a:pPr>
              <a:buClr>
                <a:srgbClr val="B96C11"/>
              </a:buClr>
            </a:pPr>
            <a:r>
              <a:rPr lang="en-GB" sz="1400" dirty="0">
                <a:solidFill>
                  <a:srgbClr val="202124"/>
                </a:solidFill>
                <a:latin typeface="Times New Roman"/>
                <a:ea typeface="+mn-lt"/>
                <a:cs typeface="+mn-lt"/>
              </a:rPr>
              <a:t>Fire detection &amp; safety devices.</a:t>
            </a:r>
            <a:endParaRPr lang="en-GB" sz="1400">
              <a:latin typeface="Times New Roman"/>
              <a:cs typeface="Times New Roman"/>
            </a:endParaRPr>
          </a:p>
          <a:p>
            <a:pPr>
              <a:buClr>
                <a:srgbClr val="B96C11"/>
              </a:buClr>
            </a:pPr>
            <a:r>
              <a:rPr lang="en-GB" sz="1400" dirty="0">
                <a:solidFill>
                  <a:srgbClr val="202124"/>
                </a:solidFill>
                <a:latin typeface="Times New Roman"/>
                <a:ea typeface="+mn-lt"/>
                <a:cs typeface="+mn-lt"/>
              </a:rPr>
              <a:t>Industrial instrumentation devices.</a:t>
            </a:r>
            <a:endParaRPr lang="en-GB" sz="1400">
              <a:latin typeface="Times New Roman"/>
              <a:cs typeface="Times New Roman"/>
            </a:endParaRPr>
          </a:p>
          <a:p>
            <a:pPr>
              <a:buClr>
                <a:srgbClr val="B96C11"/>
              </a:buClr>
            </a:pPr>
            <a:r>
              <a:rPr lang="en-GB" sz="1400" dirty="0">
                <a:solidFill>
                  <a:srgbClr val="202124"/>
                </a:solidFill>
                <a:latin typeface="Times New Roman"/>
                <a:ea typeface="+mn-lt"/>
                <a:cs typeface="+mn-lt"/>
              </a:rPr>
              <a:t>Process control devices</a:t>
            </a:r>
            <a:endParaRPr lang="en-GB" sz="1400" dirty="0">
              <a:latin typeface="Times New Roman"/>
            </a:endParaRPr>
          </a:p>
          <a:p>
            <a:pPr>
              <a:buClr>
                <a:srgbClr val="B96C11"/>
              </a:buClr>
            </a:pPr>
            <a:endParaRPr lang="en-GB" sz="1400" dirty="0">
              <a:solidFill>
                <a:srgbClr val="4D5156"/>
              </a:solidFill>
              <a:latin typeface="Times New Roman"/>
              <a:cs typeface="Times New Roman"/>
            </a:endParaRPr>
          </a:p>
          <a:p>
            <a:pPr>
              <a:buClr>
                <a:srgbClr val="B96C11"/>
              </a:buClr>
            </a:pPr>
            <a:endParaRPr lang="en-GB" sz="1400" dirty="0">
              <a:solidFill>
                <a:srgbClr val="4D5156"/>
              </a:solidFill>
              <a:latin typeface="Times New Roman"/>
              <a:cs typeface="Times New Roman"/>
            </a:endParaRPr>
          </a:p>
        </p:txBody>
      </p:sp>
    </p:spTree>
    <p:extLst>
      <p:ext uri="{BB962C8B-B14F-4D97-AF65-F5344CB8AC3E}">
        <p14:creationId xmlns:p14="http://schemas.microsoft.com/office/powerpoint/2010/main" val="408882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B0DE-A234-7CF6-5ACE-B17E7760810F}"/>
              </a:ext>
            </a:extLst>
          </p:cNvPr>
          <p:cNvSpPr>
            <a:spLocks noGrp="1"/>
          </p:cNvSpPr>
          <p:nvPr>
            <p:ph type="title"/>
          </p:nvPr>
        </p:nvSpPr>
        <p:spPr>
          <a:xfrm>
            <a:off x="1484311" y="685800"/>
            <a:ext cx="10018713" cy="861203"/>
          </a:xfrm>
        </p:spPr>
        <p:txBody>
          <a:bodyPr>
            <a:normAutofit/>
          </a:bodyPr>
          <a:lstStyle/>
          <a:p>
            <a:r>
              <a:rPr lang="en-GB" sz="1800" b="1" dirty="0">
                <a:latin typeface="Times New Roman"/>
                <a:cs typeface="Times New Roman"/>
              </a:rPr>
              <a:t>SUMMARY</a:t>
            </a:r>
          </a:p>
        </p:txBody>
      </p:sp>
      <p:sp>
        <p:nvSpPr>
          <p:cNvPr id="3" name="Content Placeholder 2">
            <a:extLst>
              <a:ext uri="{FF2B5EF4-FFF2-40B4-BE49-F238E27FC236}">
                <a16:creationId xmlns:a16="http://schemas.microsoft.com/office/drawing/2014/main" id="{9EBE3970-B5D9-F9DB-0998-405D1645FB06}"/>
              </a:ext>
            </a:extLst>
          </p:cNvPr>
          <p:cNvSpPr>
            <a:spLocks noGrp="1"/>
          </p:cNvSpPr>
          <p:nvPr>
            <p:ph idx="1"/>
          </p:nvPr>
        </p:nvSpPr>
        <p:spPr>
          <a:xfrm>
            <a:off x="1484310" y="1488056"/>
            <a:ext cx="10018713" cy="4303144"/>
          </a:xfrm>
        </p:spPr>
        <p:txBody>
          <a:bodyPr/>
          <a:lstStyle/>
          <a:p>
            <a:r>
              <a:rPr lang="en-GB" sz="1400" dirty="0">
                <a:latin typeface="Times New Roman"/>
                <a:ea typeface="+mn-lt"/>
                <a:cs typeface="+mn-lt"/>
              </a:rPr>
              <a:t>Capacitive Touch solutions can be implemented in a number of ways on the MSP430</a:t>
            </a:r>
            <a:endParaRPr lang="en-GB" sz="1400" dirty="0">
              <a:latin typeface="Times New Roman"/>
              <a:ea typeface="+mn-lt"/>
              <a:cs typeface="Times New Roman"/>
            </a:endParaRPr>
          </a:p>
          <a:p>
            <a:pPr>
              <a:buClr>
                <a:srgbClr val="B96C11"/>
              </a:buClr>
            </a:pPr>
            <a:r>
              <a:rPr lang="en-GB" sz="1400" dirty="0" err="1">
                <a:latin typeface="Times New Roman"/>
                <a:ea typeface="+mn-lt"/>
                <a:cs typeface="+mn-lt"/>
              </a:rPr>
              <a:t>Tradeoff</a:t>
            </a:r>
            <a:r>
              <a:rPr lang="en-GB" sz="1400" dirty="0">
                <a:latin typeface="Times New Roman"/>
                <a:ea typeface="+mn-lt"/>
                <a:cs typeface="+mn-lt"/>
              </a:rPr>
              <a:t> between available peripherals, IO requirements, sensitivity, and power consumption</a:t>
            </a:r>
            <a:endParaRPr lang="en-GB" sz="1400" dirty="0">
              <a:latin typeface="Times New Roman"/>
              <a:ea typeface="+mn-lt"/>
              <a:cs typeface="Times New Roman"/>
            </a:endParaRPr>
          </a:p>
          <a:p>
            <a:pPr>
              <a:buClr>
                <a:srgbClr val="B96C11"/>
              </a:buClr>
            </a:pPr>
            <a:r>
              <a:rPr lang="en-GB" sz="1400" dirty="0">
                <a:latin typeface="Times New Roman"/>
                <a:ea typeface="+mn-lt"/>
                <a:cs typeface="+mn-lt"/>
              </a:rPr>
              <a:t>Capacitive Touch IO (</a:t>
            </a:r>
            <a:r>
              <a:rPr lang="en-GB" sz="1400" dirty="0" err="1">
                <a:latin typeface="Times New Roman"/>
                <a:ea typeface="+mn-lt"/>
                <a:cs typeface="+mn-lt"/>
              </a:rPr>
              <a:t>PinOsc</a:t>
            </a:r>
            <a:r>
              <a:rPr lang="en-GB" sz="1400" dirty="0">
                <a:latin typeface="Times New Roman"/>
                <a:ea typeface="+mn-lt"/>
                <a:cs typeface="+mn-lt"/>
              </a:rPr>
              <a:t> function of the digital IO peripheral) in the Value Line family is the most recent peripheral addition.</a:t>
            </a:r>
            <a:endParaRPr lang="en-GB" sz="1400" dirty="0">
              <a:latin typeface="Times New Roman"/>
              <a:ea typeface="+mn-lt"/>
              <a:cs typeface="Times New Roman"/>
            </a:endParaRPr>
          </a:p>
          <a:p>
            <a:pPr>
              <a:buClr>
                <a:srgbClr val="B96C11"/>
              </a:buClr>
            </a:pPr>
            <a:r>
              <a:rPr lang="en-GB" sz="1400" dirty="0">
                <a:latin typeface="Times New Roman"/>
                <a:ea typeface="+mn-lt"/>
                <a:cs typeface="+mn-lt"/>
              </a:rPr>
              <a:t>No external components or </a:t>
            </a:r>
            <a:r>
              <a:rPr lang="en-GB" sz="1400" dirty="0" err="1">
                <a:latin typeface="Times New Roman"/>
                <a:ea typeface="+mn-lt"/>
                <a:cs typeface="+mn-lt"/>
              </a:rPr>
              <a:t>connectionsLow</a:t>
            </a:r>
            <a:r>
              <a:rPr lang="en-GB" sz="1400" dirty="0">
                <a:latin typeface="Times New Roman"/>
                <a:ea typeface="+mn-lt"/>
                <a:cs typeface="+mn-lt"/>
              </a:rPr>
              <a:t> power implementation of the relaxation oscillator</a:t>
            </a:r>
            <a:endParaRPr lang="en-GB" sz="1400" dirty="0">
              <a:latin typeface="Times New Roman"/>
              <a:ea typeface="+mn-lt"/>
              <a:cs typeface="Times New Roman"/>
            </a:endParaRPr>
          </a:p>
          <a:p>
            <a:pPr>
              <a:buClr>
                <a:srgbClr val="B96C11"/>
              </a:buClr>
            </a:pPr>
            <a:r>
              <a:rPr lang="en-GB" sz="1400" dirty="0">
                <a:latin typeface="Times New Roman"/>
                <a:ea typeface="+mn-lt"/>
                <a:cs typeface="+mn-lt"/>
              </a:rPr>
              <a:t>The Capacitive Touch library offers several levels of abstraction for different capacitance measurement applications</a:t>
            </a:r>
            <a:endParaRPr lang="en-GB" sz="1400" dirty="0">
              <a:latin typeface="Times New Roman"/>
              <a:ea typeface="+mn-lt"/>
              <a:cs typeface="Times New Roman"/>
            </a:endParaRPr>
          </a:p>
          <a:p>
            <a:pPr>
              <a:buClr>
                <a:srgbClr val="B96C11"/>
              </a:buClr>
            </a:pPr>
            <a:r>
              <a:rPr lang="en-GB" sz="1400" dirty="0">
                <a:latin typeface="Times New Roman"/>
                <a:ea typeface="+mn-lt"/>
                <a:cs typeface="+mn-lt"/>
              </a:rPr>
              <a:t>Raw capacitance measurements </a:t>
            </a:r>
            <a:r>
              <a:rPr lang="en-GB" sz="1400" dirty="0" err="1">
                <a:latin typeface="Times New Roman"/>
                <a:ea typeface="+mn-lt"/>
                <a:cs typeface="+mn-lt"/>
              </a:rPr>
              <a:t>Measurements</a:t>
            </a:r>
            <a:r>
              <a:rPr lang="en-GB" sz="1400" dirty="0">
                <a:latin typeface="Times New Roman"/>
                <a:ea typeface="+mn-lt"/>
                <a:cs typeface="+mn-lt"/>
              </a:rPr>
              <a:t> with integrated baseline tracking Button, wheel, and slider abstractions</a:t>
            </a:r>
            <a:endParaRPr lang="en-GB" sz="1400" dirty="0">
              <a:latin typeface="Times New Roman"/>
              <a:ea typeface="+mn-lt"/>
              <a:cs typeface="Times New Roman"/>
            </a:endParaRPr>
          </a:p>
          <a:p>
            <a:pPr>
              <a:buClr>
                <a:srgbClr val="B96C11"/>
              </a:buClr>
            </a:pPr>
            <a:r>
              <a:rPr lang="en-GB" sz="1400" dirty="0">
                <a:latin typeface="Times New Roman"/>
                <a:ea typeface="+mn-lt"/>
                <a:cs typeface="+mn-lt"/>
              </a:rPr>
              <a:t>Download library and examples from www.ti.com/captouch </a:t>
            </a:r>
            <a:endParaRPr lang="en-GB" sz="1400">
              <a:latin typeface="Times New Roman"/>
              <a:cs typeface="Times New Roman"/>
            </a:endParaRPr>
          </a:p>
        </p:txBody>
      </p:sp>
    </p:spTree>
    <p:extLst>
      <p:ext uri="{BB962C8B-B14F-4D97-AF65-F5344CB8AC3E}">
        <p14:creationId xmlns:p14="http://schemas.microsoft.com/office/powerpoint/2010/main" val="47102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7" name="Group 16">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Picture 4" descr="Thank u Images">
            <a:extLst>
              <a:ext uri="{FF2B5EF4-FFF2-40B4-BE49-F238E27FC236}">
                <a16:creationId xmlns:a16="http://schemas.microsoft.com/office/drawing/2014/main" id="{CE72858E-5FCB-B4A4-6666-2FE8160380C7}"/>
              </a:ext>
            </a:extLst>
          </p:cNvPr>
          <p:cNvPicPr>
            <a:picLocks noChangeAspect="1"/>
          </p:cNvPicPr>
          <p:nvPr/>
        </p:nvPicPr>
        <p:blipFill rotWithShape="1">
          <a:blip r:embed="rId3"/>
          <a:srcRect t="3713" r="1" b="1"/>
          <a:stretch/>
        </p:blipFill>
        <p:spPr>
          <a:xfrm>
            <a:off x="796065" y="10"/>
            <a:ext cx="11395934" cy="6857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p:spPr>
      </p:pic>
      <p:sp>
        <p:nvSpPr>
          <p:cNvPr id="3" name="TextBox 2">
            <a:extLst>
              <a:ext uri="{FF2B5EF4-FFF2-40B4-BE49-F238E27FC236}">
                <a16:creationId xmlns:a16="http://schemas.microsoft.com/office/drawing/2014/main" id="{DFEB1873-ECA1-220D-739F-3CF0DBD8B092}"/>
              </a:ext>
            </a:extLst>
          </p:cNvPr>
          <p:cNvSpPr txBox="1"/>
          <p:nvPr/>
        </p:nvSpPr>
        <p:spPr>
          <a:xfrm>
            <a:off x="2319130" y="1225826"/>
            <a:ext cx="8802380" cy="35921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52931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4BC6-C93F-A4CE-24BE-2DB24113C578}"/>
              </a:ext>
            </a:extLst>
          </p:cNvPr>
          <p:cNvSpPr>
            <a:spLocks noGrp="1"/>
          </p:cNvSpPr>
          <p:nvPr>
            <p:ph type="title"/>
          </p:nvPr>
        </p:nvSpPr>
        <p:spPr>
          <a:xfrm>
            <a:off x="1455556" y="685800"/>
            <a:ext cx="10018713" cy="703052"/>
          </a:xfrm>
        </p:spPr>
        <p:txBody>
          <a:bodyPr>
            <a:normAutofit/>
          </a:bodyPr>
          <a:lstStyle/>
          <a:p>
            <a:br>
              <a:rPr lang="en-GB" sz="1800" dirty="0">
                <a:latin typeface="Times New Roman"/>
                <a:cs typeface="Times New Roman"/>
              </a:rPr>
            </a:br>
            <a:r>
              <a:rPr lang="en-GB" sz="1800" dirty="0">
                <a:latin typeface="Times New Roman"/>
                <a:cs typeface="Times New Roman"/>
              </a:rPr>
              <a:t>INTRODUCTION</a:t>
            </a:r>
          </a:p>
        </p:txBody>
      </p:sp>
      <p:sp>
        <p:nvSpPr>
          <p:cNvPr id="3" name="Content Placeholder 2">
            <a:extLst>
              <a:ext uri="{FF2B5EF4-FFF2-40B4-BE49-F238E27FC236}">
                <a16:creationId xmlns:a16="http://schemas.microsoft.com/office/drawing/2014/main" id="{8046E888-A02A-06E6-9707-23FF286E0797}"/>
              </a:ext>
            </a:extLst>
          </p:cNvPr>
          <p:cNvSpPr>
            <a:spLocks noGrp="1"/>
          </p:cNvSpPr>
          <p:nvPr>
            <p:ph idx="1"/>
          </p:nvPr>
        </p:nvSpPr>
        <p:spPr>
          <a:xfrm>
            <a:off x="1455556" y="1444923"/>
            <a:ext cx="10018713" cy="4763220"/>
          </a:xfrm>
        </p:spPr>
        <p:txBody>
          <a:bodyPr/>
          <a:lstStyle/>
          <a:p>
            <a:pPr marL="0" indent="0">
              <a:buNone/>
            </a:pPr>
            <a:endParaRPr lang="en-GB" sz="1400" dirty="0">
              <a:solidFill>
                <a:srgbClr val="202124"/>
              </a:solidFill>
              <a:latin typeface="Times New Roman"/>
              <a:cs typeface="Arial"/>
            </a:endParaRPr>
          </a:p>
          <a:p>
            <a:pPr>
              <a:buClr>
                <a:srgbClr val="B96C11"/>
              </a:buClr>
            </a:pPr>
            <a:r>
              <a:rPr lang="en" sz="1400" dirty="0">
                <a:solidFill>
                  <a:srgbClr val="4D5156"/>
                </a:solidFill>
                <a:latin typeface="Times New Roman"/>
                <a:cs typeface="Arial"/>
              </a:rPr>
              <a:t>It contains everything needed to start developing on the ultra-low-power MSP430™ microcontroller platform, including an onboard debug probe for programming, debugging and energy measurements. The board also features a push button and three LEDs for creating a simple user interface.</a:t>
            </a:r>
          </a:p>
          <a:p>
            <a:pPr>
              <a:buClr>
                <a:srgbClr val="B96C11"/>
              </a:buClr>
            </a:pPr>
            <a:r>
              <a:rPr lang="en" sz="1400" dirty="0">
                <a:solidFill>
                  <a:srgbClr val="4D5156"/>
                </a:solidFill>
                <a:latin typeface="Times New Roman"/>
                <a:ea typeface="+mn-lt"/>
                <a:cs typeface="+mn-lt"/>
              </a:rPr>
              <a:t>Launchpad's are </a:t>
            </a:r>
            <a:r>
              <a:rPr lang="en" sz="1400" b="1" dirty="0">
                <a:solidFill>
                  <a:srgbClr val="040C28"/>
                </a:solidFill>
                <a:latin typeface="Times New Roman"/>
                <a:ea typeface="+mn-lt"/>
                <a:cs typeface="+mn-lt"/>
              </a:rPr>
              <a:t>low-cost microcontroller </a:t>
            </a:r>
            <a:r>
              <a:rPr lang="en" sz="1400" dirty="0">
                <a:solidFill>
                  <a:srgbClr val="040C28"/>
                </a:solidFill>
                <a:latin typeface="Times New Roman"/>
                <a:ea typeface="+mn-lt"/>
                <a:cs typeface="+mn-lt"/>
              </a:rPr>
              <a:t>development kits from </a:t>
            </a:r>
            <a:r>
              <a:rPr lang="en" sz="1400" b="1" dirty="0">
                <a:solidFill>
                  <a:srgbClr val="040C28"/>
                </a:solidFill>
                <a:latin typeface="Times New Roman"/>
                <a:ea typeface="+mn-lt"/>
                <a:cs typeface="+mn-lt"/>
              </a:rPr>
              <a:t>Texas Instruments</a:t>
            </a:r>
            <a:r>
              <a:rPr lang="en" sz="1400" dirty="0">
                <a:solidFill>
                  <a:srgbClr val="4D5156"/>
                </a:solidFill>
                <a:latin typeface="Times New Roman"/>
                <a:ea typeface="+mn-lt"/>
                <a:cs typeface="+mn-lt"/>
              </a:rPr>
              <a:t> with a variety of types to address various project needs.</a:t>
            </a:r>
            <a:endParaRPr lang="en" sz="1400" dirty="0">
              <a:solidFill>
                <a:srgbClr val="4D5156"/>
              </a:solidFill>
              <a:latin typeface="Times New Roman"/>
              <a:cs typeface="Arial"/>
            </a:endParaRPr>
          </a:p>
          <a:p>
            <a:pPr>
              <a:buClr>
                <a:srgbClr val="B96C11"/>
              </a:buClr>
            </a:pPr>
            <a:r>
              <a:rPr lang="en" sz="1400" dirty="0">
                <a:latin typeface="Times New Roman"/>
                <a:ea typeface="+mn-lt"/>
                <a:cs typeface="+mn-lt"/>
              </a:rPr>
              <a:t>This module will cover the introduction to the MSP430 Value Line series of microcontrollers. In the exercise we will download and install the required software for this workshop and set up the hardware development tool.</a:t>
            </a:r>
            <a:endParaRPr lang="en" sz="1400">
              <a:solidFill>
                <a:srgbClr val="000000"/>
              </a:solidFill>
              <a:latin typeface="Times New Roman"/>
              <a:cs typeface="Times New Roman"/>
            </a:endParaRPr>
          </a:p>
          <a:p>
            <a:pPr>
              <a:buClr>
                <a:srgbClr val="B96C11"/>
              </a:buClr>
            </a:pPr>
            <a:endParaRPr lang="en-GB" sz="1400" dirty="0">
              <a:latin typeface="Times New Roman"/>
              <a:cs typeface="Times New Roman"/>
            </a:endParaRPr>
          </a:p>
        </p:txBody>
      </p:sp>
    </p:spTree>
    <p:extLst>
      <p:ext uri="{BB962C8B-B14F-4D97-AF65-F5344CB8AC3E}">
        <p14:creationId xmlns:p14="http://schemas.microsoft.com/office/powerpoint/2010/main" val="360258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F5FA-1E91-69FD-D214-FB9F9B128D7F}"/>
              </a:ext>
            </a:extLst>
          </p:cNvPr>
          <p:cNvSpPr>
            <a:spLocks noGrp="1"/>
          </p:cNvSpPr>
          <p:nvPr>
            <p:ph type="title"/>
          </p:nvPr>
        </p:nvSpPr>
        <p:spPr>
          <a:xfrm>
            <a:off x="1484311" y="685800"/>
            <a:ext cx="10018713" cy="1019354"/>
          </a:xfrm>
        </p:spPr>
        <p:txBody>
          <a:bodyPr/>
          <a:lstStyle/>
          <a:p>
            <a:br>
              <a:rPr lang="en-GB" sz="1800" b="1" dirty="0">
                <a:solidFill>
                  <a:schemeClr val="bg2">
                    <a:lumMod val="25000"/>
                  </a:schemeClr>
                </a:solidFill>
                <a:latin typeface="Times New Roman"/>
                <a:cs typeface="Times New Roman"/>
              </a:rPr>
            </a:br>
            <a:br>
              <a:rPr lang="en-GB" sz="1800" b="1" dirty="0">
                <a:latin typeface="Times New Roman"/>
                <a:cs typeface="Times New Roman"/>
              </a:rPr>
            </a:br>
            <a:r>
              <a:rPr lang="en-GB" sz="1800" b="1" dirty="0">
                <a:solidFill>
                  <a:schemeClr val="bg2">
                    <a:lumMod val="25000"/>
                  </a:schemeClr>
                </a:solidFill>
                <a:latin typeface="Times New Roman"/>
                <a:cs typeface="Times New Roman"/>
              </a:rPr>
              <a:t>MSP430 generations</a:t>
            </a:r>
            <a:endParaRPr lang="en-US" sz="1800" b="1" dirty="0">
              <a:solidFill>
                <a:schemeClr val="bg2">
                  <a:lumMod val="25000"/>
                </a:schemeClr>
              </a:solidFill>
              <a:latin typeface="Times New Roman"/>
              <a:cs typeface="Times New Roman"/>
            </a:endParaRPr>
          </a:p>
          <a:p>
            <a:endParaRPr lang="en-GB" dirty="0"/>
          </a:p>
        </p:txBody>
      </p:sp>
      <p:sp>
        <p:nvSpPr>
          <p:cNvPr id="3" name="Content Placeholder 2">
            <a:extLst>
              <a:ext uri="{FF2B5EF4-FFF2-40B4-BE49-F238E27FC236}">
                <a16:creationId xmlns:a16="http://schemas.microsoft.com/office/drawing/2014/main" id="{CF1FD97F-F972-D4EC-7CE7-E300EAEDF692}"/>
              </a:ext>
            </a:extLst>
          </p:cNvPr>
          <p:cNvSpPr>
            <a:spLocks noGrp="1"/>
          </p:cNvSpPr>
          <p:nvPr>
            <p:ph idx="1"/>
          </p:nvPr>
        </p:nvSpPr>
        <p:spPr/>
        <p:txBody>
          <a:bodyPr>
            <a:normAutofit/>
          </a:bodyPr>
          <a:lstStyle/>
          <a:p>
            <a:r>
              <a:rPr lang="en-GB" sz="1400" dirty="0">
                <a:latin typeface="Times New Roman"/>
                <a:cs typeface="Times New Roman"/>
              </a:rPr>
              <a:t>MSP430x1xx series</a:t>
            </a:r>
          </a:p>
          <a:p>
            <a:pPr>
              <a:buClr>
                <a:srgbClr val="B96C11"/>
              </a:buClr>
            </a:pPr>
            <a:r>
              <a:rPr lang="en-GB" sz="1400" dirty="0">
                <a:latin typeface="Times New Roman"/>
                <a:cs typeface="Times New Roman"/>
              </a:rPr>
              <a:t>MSP430F2xx series</a:t>
            </a:r>
          </a:p>
          <a:p>
            <a:pPr>
              <a:buClr>
                <a:srgbClr val="B96C11"/>
              </a:buClr>
            </a:pPr>
            <a:r>
              <a:rPr lang="en-GB" sz="1400" dirty="0">
                <a:latin typeface="Times New Roman"/>
                <a:cs typeface="Times New Roman"/>
              </a:rPr>
              <a:t>MSP430G2xx series</a:t>
            </a:r>
          </a:p>
          <a:p>
            <a:pPr>
              <a:buClr>
                <a:srgbClr val="B96C11"/>
              </a:buClr>
            </a:pPr>
            <a:r>
              <a:rPr lang="en-GB" sz="1400" dirty="0">
                <a:latin typeface="Times New Roman"/>
                <a:cs typeface="Times New Roman"/>
              </a:rPr>
              <a:t>MSP430x3xx series</a:t>
            </a:r>
          </a:p>
          <a:p>
            <a:pPr>
              <a:buClr>
                <a:srgbClr val="B96C11"/>
              </a:buClr>
            </a:pPr>
            <a:r>
              <a:rPr lang="en-GB" sz="1400" dirty="0">
                <a:latin typeface="Times New Roman"/>
                <a:cs typeface="Times New Roman"/>
              </a:rPr>
              <a:t>MSP430x4xx series</a:t>
            </a:r>
          </a:p>
          <a:p>
            <a:pPr>
              <a:buClr>
                <a:srgbClr val="B96C11"/>
              </a:buClr>
            </a:pPr>
            <a:r>
              <a:rPr lang="en-GB" sz="1400" dirty="0">
                <a:latin typeface="Times New Roman"/>
                <a:cs typeface="Times New Roman"/>
              </a:rPr>
              <a:t>MSP430x5xx series</a:t>
            </a:r>
          </a:p>
          <a:p>
            <a:pPr>
              <a:buClr>
                <a:srgbClr val="B96C11"/>
              </a:buClr>
            </a:pPr>
            <a:r>
              <a:rPr lang="en-GB" sz="1400" dirty="0">
                <a:latin typeface="Times New Roman"/>
                <a:cs typeface="Times New Roman"/>
              </a:rPr>
              <a:t>MSP430x6xx series</a:t>
            </a:r>
          </a:p>
          <a:p>
            <a:pPr>
              <a:buClr>
                <a:srgbClr val="B96C11"/>
              </a:buClr>
            </a:pPr>
            <a:r>
              <a:rPr lang="en-GB" sz="1400" dirty="0">
                <a:latin typeface="Times New Roman"/>
                <a:cs typeface="Times New Roman"/>
              </a:rPr>
              <a:t>RF SoC (CC430) series</a:t>
            </a:r>
          </a:p>
          <a:p>
            <a:pPr>
              <a:buClr>
                <a:srgbClr val="B96C11"/>
              </a:buClr>
            </a:pPr>
            <a:r>
              <a:rPr lang="en-GB" sz="1400" dirty="0">
                <a:latin typeface="Times New Roman"/>
                <a:cs typeface="Times New Roman"/>
              </a:rPr>
              <a:t>Low voltage series</a:t>
            </a:r>
          </a:p>
          <a:p>
            <a:pPr>
              <a:buClr>
                <a:srgbClr val="B96C11"/>
              </a:buClr>
            </a:pPr>
            <a:endParaRPr lang="en-GB" sz="1400" dirty="0">
              <a:latin typeface="Times New Roman"/>
              <a:cs typeface="Times New Roman"/>
            </a:endParaRPr>
          </a:p>
          <a:p>
            <a:pPr>
              <a:buClr>
                <a:srgbClr val="B96C11"/>
              </a:buClr>
            </a:pPr>
            <a:endParaRPr lang="en-GB" sz="1400" dirty="0">
              <a:latin typeface="Times New Roman"/>
              <a:cs typeface="Times New Roman"/>
            </a:endParaRPr>
          </a:p>
          <a:p>
            <a:pPr>
              <a:buClr>
                <a:srgbClr val="B96C11"/>
              </a:buClr>
            </a:pPr>
            <a:endParaRPr lang="en-GB" sz="1400" dirty="0">
              <a:latin typeface="Times New Roman"/>
              <a:cs typeface="Times New Roman"/>
            </a:endParaRPr>
          </a:p>
        </p:txBody>
      </p:sp>
    </p:spTree>
    <p:extLst>
      <p:ext uri="{BB962C8B-B14F-4D97-AF65-F5344CB8AC3E}">
        <p14:creationId xmlns:p14="http://schemas.microsoft.com/office/powerpoint/2010/main" val="372480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66B6-8CAC-47C9-9F93-16D2E911403C}"/>
              </a:ext>
            </a:extLst>
          </p:cNvPr>
          <p:cNvSpPr>
            <a:spLocks noGrp="1"/>
          </p:cNvSpPr>
          <p:nvPr>
            <p:ph type="title"/>
          </p:nvPr>
        </p:nvSpPr>
        <p:spPr>
          <a:xfrm>
            <a:off x="1484311" y="441385"/>
            <a:ext cx="10018713" cy="990599"/>
          </a:xfrm>
        </p:spPr>
        <p:txBody>
          <a:bodyPr/>
          <a:lstStyle/>
          <a:p>
            <a:r>
              <a:rPr lang="en-GB" sz="1800" b="1" dirty="0">
                <a:latin typeface="Times New Roman"/>
                <a:cs typeface="Times New Roman"/>
              </a:rPr>
              <a:t>Low voltage series</a:t>
            </a:r>
            <a:endParaRPr lang="en-US" sz="1800" dirty="0">
              <a:latin typeface="Times New Roman"/>
              <a:cs typeface="Times New Roman"/>
            </a:endParaRPr>
          </a:p>
          <a:p>
            <a:endParaRPr lang="en-GB" dirty="0"/>
          </a:p>
        </p:txBody>
      </p:sp>
      <p:sp>
        <p:nvSpPr>
          <p:cNvPr id="3" name="Content Placeholder 2">
            <a:extLst>
              <a:ext uri="{FF2B5EF4-FFF2-40B4-BE49-F238E27FC236}">
                <a16:creationId xmlns:a16="http://schemas.microsoft.com/office/drawing/2014/main" id="{C11FD2C4-DC2D-E4CE-7255-1553E1DE440E}"/>
              </a:ext>
            </a:extLst>
          </p:cNvPr>
          <p:cNvSpPr>
            <a:spLocks noGrp="1"/>
          </p:cNvSpPr>
          <p:nvPr>
            <p:ph idx="1"/>
          </p:nvPr>
        </p:nvSpPr>
        <p:spPr>
          <a:xfrm>
            <a:off x="1484310" y="941717"/>
            <a:ext cx="10018713" cy="5712124"/>
          </a:xfrm>
        </p:spPr>
        <p:txBody>
          <a:bodyPr>
            <a:normAutofit/>
          </a:bodyPr>
          <a:lstStyle/>
          <a:p>
            <a:pPr marL="0" indent="0">
              <a:buNone/>
            </a:pPr>
            <a:endParaRPr lang="en-GB" b="1" dirty="0">
              <a:solidFill>
                <a:srgbClr val="000000"/>
              </a:solidFill>
            </a:endParaRPr>
          </a:p>
          <a:p>
            <a:pPr>
              <a:buClr>
                <a:srgbClr val="B96C11"/>
              </a:buClr>
            </a:pPr>
            <a:r>
              <a:rPr lang="en-GB" sz="1100" dirty="0">
                <a:solidFill>
                  <a:srgbClr val="202122"/>
                </a:solidFill>
                <a:ea typeface="+mn-lt"/>
                <a:cs typeface="+mn-lt"/>
              </a:rPr>
              <a:t>The </a:t>
            </a:r>
            <a:r>
              <a:rPr lang="en-GB" sz="1100" dirty="0">
                <a:solidFill>
                  <a:srgbClr val="3366CC"/>
                </a:solidFill>
                <a:ea typeface="+mn-lt"/>
                <a:cs typeface="+mn-lt"/>
                <a:hlinkClick r:id="rId2"/>
              </a:rPr>
              <a:t>Low Voltage Series</a:t>
            </a:r>
            <a:r>
              <a:rPr lang="en-GB" sz="1100" dirty="0">
                <a:solidFill>
                  <a:srgbClr val="202122"/>
                </a:solidFill>
                <a:ea typeface="+mn-lt"/>
                <a:cs typeface="+mn-lt"/>
              </a:rPr>
              <a:t> include the MSP430C09x and MSP430L092 parts, capable of running at 0.9 V. These 2 series of low voltage 16-bit microcontrollers have configurations with two 16-bit timers, an 8-bit </a:t>
            </a:r>
            <a:r>
              <a:rPr lang="en-GB" sz="1100" dirty="0" err="1">
                <a:solidFill>
                  <a:srgbClr val="202122"/>
                </a:solidFill>
                <a:ea typeface="+mn-lt"/>
                <a:cs typeface="+mn-lt"/>
              </a:rPr>
              <a:t>analog</a:t>
            </a:r>
            <a:r>
              <a:rPr lang="en-GB" sz="1100" dirty="0">
                <a:solidFill>
                  <a:srgbClr val="202122"/>
                </a:solidFill>
                <a:ea typeface="+mn-lt"/>
                <a:cs typeface="+mn-lt"/>
              </a:rPr>
              <a:t>-to-digital (A/D) converter, an 8-bit digital-to-</a:t>
            </a:r>
            <a:r>
              <a:rPr lang="en-GB" sz="1100" dirty="0" err="1">
                <a:solidFill>
                  <a:srgbClr val="202122"/>
                </a:solidFill>
                <a:ea typeface="+mn-lt"/>
                <a:cs typeface="+mn-lt"/>
              </a:rPr>
              <a:t>analog</a:t>
            </a:r>
            <a:r>
              <a:rPr lang="en-GB" sz="1100" dirty="0">
                <a:solidFill>
                  <a:srgbClr val="202122"/>
                </a:solidFill>
                <a:ea typeface="+mn-lt"/>
                <a:cs typeface="+mn-lt"/>
              </a:rPr>
              <a:t> (D/A) converter, and up to 11 I/O pins.</a:t>
            </a:r>
            <a:endParaRPr lang="en-GB" dirty="0"/>
          </a:p>
          <a:p>
            <a:pPr lvl="1">
              <a:buClr>
                <a:srgbClr val="B96C11"/>
              </a:buClr>
            </a:pPr>
            <a:r>
              <a:rPr lang="en-GB" sz="1100" dirty="0">
                <a:solidFill>
                  <a:srgbClr val="202122"/>
                </a:solidFill>
                <a:ea typeface="+mn-lt"/>
                <a:cs typeface="+mn-lt"/>
              </a:rPr>
              <a:t>Power specification overview, as low as:</a:t>
            </a:r>
            <a:endParaRPr lang="en-GB" dirty="0"/>
          </a:p>
          <a:p>
            <a:pPr lvl="2">
              <a:buClr>
                <a:srgbClr val="B96C11"/>
              </a:buClr>
            </a:pPr>
            <a:r>
              <a:rPr lang="en-GB" sz="1100" dirty="0">
                <a:solidFill>
                  <a:srgbClr val="202122"/>
                </a:solidFill>
                <a:ea typeface="+mn-lt"/>
                <a:cs typeface="+mn-lt"/>
              </a:rPr>
              <a:t>1 </a:t>
            </a:r>
            <a:r>
              <a:rPr lang="en-GB" sz="1100" dirty="0" err="1">
                <a:solidFill>
                  <a:srgbClr val="202122"/>
                </a:solidFill>
                <a:ea typeface="+mn-lt"/>
                <a:cs typeface="+mn-lt"/>
              </a:rPr>
              <a:t>μA</a:t>
            </a:r>
            <a:r>
              <a:rPr lang="en-GB" sz="1100" dirty="0">
                <a:solidFill>
                  <a:srgbClr val="202122"/>
                </a:solidFill>
                <a:ea typeface="+mn-lt"/>
                <a:cs typeface="+mn-lt"/>
              </a:rPr>
              <a:t> RAM retention</a:t>
            </a:r>
            <a:endParaRPr lang="en-GB" dirty="0"/>
          </a:p>
          <a:p>
            <a:pPr lvl="2">
              <a:buClr>
                <a:srgbClr val="B96C11"/>
              </a:buClr>
            </a:pPr>
            <a:r>
              <a:rPr lang="en-GB" sz="1100" dirty="0">
                <a:solidFill>
                  <a:srgbClr val="202122"/>
                </a:solidFill>
                <a:ea typeface="+mn-lt"/>
                <a:cs typeface="+mn-lt"/>
              </a:rPr>
              <a:t>1.7 </a:t>
            </a:r>
            <a:r>
              <a:rPr lang="en-GB" sz="1100" dirty="0" err="1">
                <a:solidFill>
                  <a:srgbClr val="202122"/>
                </a:solidFill>
                <a:ea typeface="+mn-lt"/>
                <a:cs typeface="+mn-lt"/>
              </a:rPr>
              <a:t>μA</a:t>
            </a:r>
            <a:r>
              <a:rPr lang="en-GB" sz="1100" dirty="0">
                <a:solidFill>
                  <a:srgbClr val="202122"/>
                </a:solidFill>
                <a:ea typeface="+mn-lt"/>
                <a:cs typeface="+mn-lt"/>
              </a:rPr>
              <a:t> real-time clock mode</a:t>
            </a:r>
            <a:endParaRPr lang="en-GB" dirty="0"/>
          </a:p>
          <a:p>
            <a:pPr lvl="2">
              <a:buClr>
                <a:srgbClr val="B96C11"/>
              </a:buClr>
            </a:pPr>
            <a:r>
              <a:rPr lang="en-GB" sz="1100" dirty="0">
                <a:solidFill>
                  <a:srgbClr val="202122"/>
                </a:solidFill>
                <a:ea typeface="+mn-lt"/>
                <a:cs typeface="+mn-lt"/>
              </a:rPr>
              <a:t>180 </a:t>
            </a:r>
            <a:r>
              <a:rPr lang="en-GB" sz="1100" dirty="0" err="1">
                <a:solidFill>
                  <a:srgbClr val="202122"/>
                </a:solidFill>
                <a:ea typeface="+mn-lt"/>
                <a:cs typeface="+mn-lt"/>
              </a:rPr>
              <a:t>μA</a:t>
            </a:r>
            <a:r>
              <a:rPr lang="en-GB" sz="1100" dirty="0">
                <a:solidFill>
                  <a:srgbClr val="202122"/>
                </a:solidFill>
                <a:ea typeface="+mn-lt"/>
                <a:cs typeface="+mn-lt"/>
              </a:rPr>
              <a:t> / MIPS active</a:t>
            </a:r>
            <a:endParaRPr lang="en-GB" dirty="0"/>
          </a:p>
          <a:p>
            <a:pPr lvl="1">
              <a:buClr>
                <a:srgbClr val="B96C11"/>
              </a:buClr>
            </a:pPr>
            <a:r>
              <a:rPr lang="en-GB" sz="1100" dirty="0">
                <a:solidFill>
                  <a:srgbClr val="202122"/>
                </a:solidFill>
                <a:ea typeface="+mn-lt"/>
                <a:cs typeface="+mn-lt"/>
              </a:rPr>
              <a:t>Device parameters:</a:t>
            </a:r>
            <a:endParaRPr lang="en-GB" dirty="0"/>
          </a:p>
          <a:p>
            <a:pPr lvl="2">
              <a:buClr>
                <a:srgbClr val="B96C11"/>
              </a:buClr>
            </a:pPr>
            <a:r>
              <a:rPr lang="en-GB" sz="1100" dirty="0">
                <a:solidFill>
                  <a:srgbClr val="202122"/>
                </a:solidFill>
                <a:ea typeface="+mn-lt"/>
                <a:cs typeface="+mn-lt"/>
              </a:rPr>
              <a:t>Speed options: 4 MHz</a:t>
            </a:r>
            <a:endParaRPr lang="en-GB" dirty="0"/>
          </a:p>
          <a:p>
            <a:pPr lvl="2">
              <a:buClr>
                <a:srgbClr val="B96C11"/>
              </a:buClr>
            </a:pPr>
            <a:r>
              <a:rPr lang="en-GB" sz="1100" dirty="0">
                <a:solidFill>
                  <a:srgbClr val="202122"/>
                </a:solidFill>
                <a:ea typeface="+mn-lt"/>
                <a:cs typeface="+mn-lt"/>
              </a:rPr>
              <a:t>ROM options: 1–2 kB</a:t>
            </a:r>
            <a:endParaRPr lang="en-GB" dirty="0"/>
          </a:p>
          <a:p>
            <a:pPr lvl="2">
              <a:buClr>
                <a:srgbClr val="B96C11"/>
              </a:buClr>
            </a:pPr>
            <a:r>
              <a:rPr lang="en-GB" sz="1100" dirty="0">
                <a:solidFill>
                  <a:srgbClr val="202122"/>
                </a:solidFill>
                <a:ea typeface="+mn-lt"/>
                <a:cs typeface="+mn-lt"/>
              </a:rPr>
              <a:t>SRAM options: 2 kB</a:t>
            </a:r>
            <a:endParaRPr lang="en-GB" dirty="0"/>
          </a:p>
          <a:p>
            <a:pPr lvl="2">
              <a:buClr>
                <a:srgbClr val="B96C11"/>
              </a:buClr>
            </a:pPr>
            <a:r>
              <a:rPr lang="en-GB" sz="1100" dirty="0">
                <a:solidFill>
                  <a:srgbClr val="202122"/>
                </a:solidFill>
                <a:ea typeface="+mn-lt"/>
                <a:cs typeface="+mn-lt"/>
              </a:rPr>
              <a:t>ADC options: 8-bit SAR</a:t>
            </a:r>
            <a:endParaRPr lang="en-GB" dirty="0"/>
          </a:p>
          <a:p>
            <a:pPr lvl="2">
              <a:buClr>
                <a:srgbClr val="B96C11"/>
              </a:buClr>
            </a:pPr>
            <a:r>
              <a:rPr lang="en-GB" sz="1100" dirty="0">
                <a:solidFill>
                  <a:srgbClr val="202122"/>
                </a:solidFill>
                <a:ea typeface="+mn-lt"/>
                <a:cs typeface="+mn-lt"/>
              </a:rPr>
              <a:t>GPIO options: 11 pins</a:t>
            </a:r>
            <a:endParaRPr lang="en-GB" dirty="0"/>
          </a:p>
          <a:p>
            <a:pPr lvl="2">
              <a:buClr>
                <a:srgbClr val="B96C11"/>
              </a:buClr>
            </a:pPr>
            <a:r>
              <a:rPr lang="en-GB" sz="1100" dirty="0">
                <a:solidFill>
                  <a:srgbClr val="202122"/>
                </a:solidFill>
                <a:ea typeface="+mn-lt"/>
                <a:cs typeface="+mn-lt"/>
              </a:rPr>
              <a:t>Other integrated peripherals: up to 2 16-bit timers, watchdog timer, brown-out reset, SVS, comparator, temperature sensor</a:t>
            </a:r>
            <a:endParaRPr lang="en-GB" dirty="0"/>
          </a:p>
          <a:p>
            <a:pPr>
              <a:buClr>
                <a:srgbClr val="B96C11"/>
              </a:buClr>
            </a:pPr>
            <a:br>
              <a:rPr lang="en-US" dirty="0"/>
            </a:br>
            <a:endParaRPr lang="en-US" dirty="0"/>
          </a:p>
        </p:txBody>
      </p:sp>
    </p:spTree>
    <p:extLst>
      <p:ext uri="{BB962C8B-B14F-4D97-AF65-F5344CB8AC3E}">
        <p14:creationId xmlns:p14="http://schemas.microsoft.com/office/powerpoint/2010/main" val="274197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B5C2-AD6A-AC81-DC44-D1ADB37BAA85}"/>
              </a:ext>
            </a:extLst>
          </p:cNvPr>
          <p:cNvSpPr>
            <a:spLocks noGrp="1"/>
          </p:cNvSpPr>
          <p:nvPr>
            <p:ph type="title"/>
          </p:nvPr>
        </p:nvSpPr>
        <p:spPr>
          <a:xfrm>
            <a:off x="1484311" y="685800"/>
            <a:ext cx="10018713" cy="415505"/>
          </a:xfrm>
        </p:spPr>
        <p:txBody>
          <a:bodyPr>
            <a:normAutofit fontScale="90000"/>
          </a:bodyPr>
          <a:lstStyle/>
          <a:p>
            <a:br>
              <a:rPr lang="en-GB" b="1" dirty="0"/>
            </a:br>
            <a:r>
              <a:rPr lang="en-GB" b="1" dirty="0"/>
              <a:t>Integrated peripherals</a:t>
            </a:r>
            <a:endParaRPr lang="en-US" dirty="0"/>
          </a:p>
          <a:p>
            <a:endParaRPr lang="en-GB" dirty="0"/>
          </a:p>
        </p:txBody>
      </p:sp>
      <p:sp>
        <p:nvSpPr>
          <p:cNvPr id="3" name="Content Placeholder 2">
            <a:extLst>
              <a:ext uri="{FF2B5EF4-FFF2-40B4-BE49-F238E27FC236}">
                <a16:creationId xmlns:a16="http://schemas.microsoft.com/office/drawing/2014/main" id="{D8EA67BD-A4AE-F0B5-BC00-E96AB99C1AA8}"/>
              </a:ext>
            </a:extLst>
          </p:cNvPr>
          <p:cNvSpPr>
            <a:spLocks noGrp="1"/>
          </p:cNvSpPr>
          <p:nvPr>
            <p:ph idx="1"/>
          </p:nvPr>
        </p:nvSpPr>
        <p:spPr>
          <a:xfrm>
            <a:off x="1484310" y="1171754"/>
            <a:ext cx="10018713" cy="4619446"/>
          </a:xfrm>
        </p:spPr>
        <p:txBody>
          <a:bodyPr/>
          <a:lstStyle/>
          <a:p>
            <a:r>
              <a:rPr lang="en-GB" sz="1400" b="1" dirty="0">
                <a:solidFill>
                  <a:srgbClr val="202122"/>
                </a:solidFill>
                <a:latin typeface="Times New Roman"/>
                <a:ea typeface="+mn-lt"/>
                <a:cs typeface="+mn-lt"/>
              </a:rPr>
              <a:t>Analog</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Analog-to-digital converter</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MSP430 line offers two types of </a:t>
            </a:r>
            <a:r>
              <a:rPr lang="en-GB" sz="1400" dirty="0">
                <a:solidFill>
                  <a:srgbClr val="3366CC"/>
                </a:solidFill>
                <a:latin typeface="Times New Roman"/>
                <a:ea typeface="+mn-lt"/>
                <a:cs typeface="+mn-lt"/>
                <a:hlinkClick r:id="rId2"/>
              </a:rPr>
              <a:t>analog-to-digital conversion</a:t>
            </a:r>
            <a:r>
              <a:rPr lang="en-GB" sz="1400" dirty="0">
                <a:solidFill>
                  <a:srgbClr val="202122"/>
                </a:solidFill>
                <a:latin typeface="Times New Roman"/>
                <a:ea typeface="+mn-lt"/>
                <a:cs typeface="+mn-lt"/>
              </a:rPr>
              <a:t> (ADC). 10- and 12-bit </a:t>
            </a:r>
            <a:r>
              <a:rPr lang="en-GB" sz="1400" dirty="0">
                <a:solidFill>
                  <a:srgbClr val="3366CC"/>
                </a:solidFill>
                <a:latin typeface="Times New Roman"/>
                <a:ea typeface="+mn-lt"/>
                <a:cs typeface="+mn-lt"/>
                <a:hlinkClick r:id="rId3"/>
              </a:rPr>
              <a:t>successive approximation</a:t>
            </a:r>
            <a:r>
              <a:rPr lang="en-GB" sz="1400" dirty="0">
                <a:solidFill>
                  <a:srgbClr val="202122"/>
                </a:solidFill>
                <a:latin typeface="Times New Roman"/>
                <a:ea typeface="+mn-lt"/>
                <a:cs typeface="+mn-lt"/>
              </a:rPr>
              <a:t> converters, as well as a 16-bit </a:t>
            </a:r>
            <a:r>
              <a:rPr lang="en-GB" sz="1400" dirty="0">
                <a:solidFill>
                  <a:srgbClr val="3366CC"/>
                </a:solidFill>
                <a:latin typeface="Times New Roman"/>
                <a:ea typeface="+mn-lt"/>
                <a:cs typeface="+mn-lt"/>
                <a:hlinkClick r:id="rId4"/>
              </a:rPr>
              <a:t>sigma-delta converter</a:t>
            </a:r>
            <a:r>
              <a:rPr lang="en-GB" sz="1400" dirty="0">
                <a:solidFill>
                  <a:srgbClr val="202122"/>
                </a:solidFill>
                <a:latin typeface="Times New Roman"/>
                <a:ea typeface="+mn-lt"/>
                <a:cs typeface="+mn-lt"/>
              </a:rPr>
              <a:t>. Data transfer controllers and a 16-word conversion-and-control buffer allow the MSP430 to convert and store samples without CPU intervention, minimizing power consumption.</a:t>
            </a:r>
            <a:endParaRPr lang="en-GB" sz="1400" dirty="0">
              <a:latin typeface="Times New Roman"/>
              <a:cs typeface="Times New Roman"/>
            </a:endParaRPr>
          </a:p>
          <a:p>
            <a:pPr>
              <a:buClr>
                <a:srgbClr val="B96C11"/>
              </a:buClr>
            </a:pPr>
            <a:r>
              <a:rPr lang="en-GB" sz="1400" b="1" dirty="0">
                <a:solidFill>
                  <a:srgbClr val="202122"/>
                </a:solidFill>
                <a:latin typeface="Times New Roman"/>
                <a:ea typeface="+mn-lt"/>
                <a:cs typeface="+mn-lt"/>
              </a:rPr>
              <a:t>Timers</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Basic timer (BT)</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BT has two independent 8-bit timers that can be cascaded to form a 16-bit timer/counter. Both timers can be read and written by software. The BT is extended to provide an integrated RTC. An internal calendar compensates for months with less than 31 days and includes leap-year correction.</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Real-Time Clock</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RTC_A/B are 32-bit hardware counter modules that provide clock counters with a calendar, a flexible programmable alarm, and calibration. The RTC_B includes a switchable battery backup system that provides the ability for the RTC to operate when the primary supply fails.</a:t>
            </a:r>
            <a:endParaRPr lang="en-GB" sz="1400" dirty="0">
              <a:latin typeface="Times New Roman"/>
              <a:cs typeface="Times New Roman"/>
            </a:endParaRPr>
          </a:p>
          <a:p>
            <a:pPr>
              <a:buClr>
                <a:srgbClr val="B96C11"/>
              </a:buClr>
            </a:pPr>
            <a:endParaRPr lang="en-GB" sz="1400" dirty="0">
              <a:latin typeface="Times New Roman"/>
              <a:cs typeface="Times New Roman"/>
            </a:endParaRPr>
          </a:p>
        </p:txBody>
      </p:sp>
    </p:spTree>
    <p:extLst>
      <p:ext uri="{BB962C8B-B14F-4D97-AF65-F5344CB8AC3E}">
        <p14:creationId xmlns:p14="http://schemas.microsoft.com/office/powerpoint/2010/main" val="252813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1B3EF-E51F-5859-A1CD-B0C8118D3070}"/>
              </a:ext>
            </a:extLst>
          </p:cNvPr>
          <p:cNvSpPr>
            <a:spLocks noGrp="1"/>
          </p:cNvSpPr>
          <p:nvPr>
            <p:ph idx="1"/>
          </p:nvPr>
        </p:nvSpPr>
        <p:spPr>
          <a:xfrm>
            <a:off x="1484310" y="7189"/>
            <a:ext cx="10018713" cy="6833557"/>
          </a:xfrm>
        </p:spPr>
        <p:txBody>
          <a:bodyPr vert="horz" lIns="91440" tIns="45720" rIns="91440" bIns="45720" rtlCol="0" anchor="ctr">
            <a:noAutofit/>
          </a:bodyPr>
          <a:lstStyle/>
          <a:p>
            <a:r>
              <a:rPr lang="en-GB" sz="1400" b="1" dirty="0">
                <a:solidFill>
                  <a:srgbClr val="202122"/>
                </a:solidFill>
                <a:latin typeface="Times New Roman"/>
                <a:ea typeface="+mn-lt"/>
                <a:cs typeface="+mn-lt"/>
              </a:rPr>
              <a:t>System</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Advanced Encryption Standard (AES)</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AES accelerator module performs encryption and decryption of 128-bit data with 128-bit keys according to the advanced encryption standard in hardware, and can be configured with user software.</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Brown-Out Reset (BOR)</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BOR circuit detects low supply voltages and resets the device by triggering a power-on reset (POR) signal when power is applied or removed. The MSP430 MCU’s zero-power BOR circuit is continuously turned on, including in all low-power modes.</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Direct Memory Access (DMA) Controller</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DMA controller transfers data from one address to another across the entire address range without CPU intervention. The DMA increases the throughput of peripheral modules and reduces system power consumption. The module features up to three independent transfer channels.</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Memory Protection Unit (MPU)</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FRAM MPU protects against accidental writes to designated read-only memory segments or execution of code from a constant memory. The MPU can set any portioning of memory with bit level addressing, making the complete memory accessible for read, write and execute operations in FRAM devices.</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Power management module (PMM)</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PMM generates a supply voltage for the core logic, and provides several mechanisms for the supervision and monitoring of both the voltage applied to the device and the voltage generated for the core. It is integrated with a low-dropout voltage regulator (LDO), brown-out reset (BOR), and a supply voltage supervisor and monitor.</a:t>
            </a:r>
            <a:endParaRPr lang="en-GB" sz="1400" dirty="0">
              <a:latin typeface="Times New Roman"/>
              <a:cs typeface="Times New Roman"/>
            </a:endParaRPr>
          </a:p>
          <a:p>
            <a:pPr lvl="1">
              <a:buClr>
                <a:srgbClr val="B96C11"/>
              </a:buClr>
            </a:pPr>
            <a:r>
              <a:rPr lang="en-GB" sz="1400" b="1" dirty="0">
                <a:solidFill>
                  <a:srgbClr val="202122"/>
                </a:solidFill>
                <a:latin typeface="Times New Roman"/>
                <a:ea typeface="+mn-lt"/>
                <a:cs typeface="+mn-lt"/>
              </a:rPr>
              <a:t>Supply-Voltage Supervisor (SVS)</a:t>
            </a:r>
            <a:endParaRPr lang="en-GB" sz="1400" dirty="0">
              <a:latin typeface="Times New Roman"/>
              <a:cs typeface="Times New Roman"/>
            </a:endParaRPr>
          </a:p>
          <a:p>
            <a:pPr lvl="1">
              <a:buClr>
                <a:srgbClr val="B96C11"/>
              </a:buClr>
            </a:pPr>
            <a:r>
              <a:rPr lang="en-GB" sz="1400" dirty="0">
                <a:solidFill>
                  <a:srgbClr val="202122"/>
                </a:solidFill>
                <a:latin typeface="Times New Roman"/>
                <a:ea typeface="+mn-lt"/>
                <a:cs typeface="+mn-lt"/>
              </a:rPr>
              <a:t>The SVS is a configurable module used to monitor the AVCC supply voltage or an external voltage. The SVS can be configured to set a flag or generate a power-on reset (POR) when the supply voltage or external voltage drops below a user-selected threshold.</a:t>
            </a:r>
            <a:endParaRPr lang="en-GB" sz="1400" dirty="0">
              <a:latin typeface="Times New Roman"/>
              <a:cs typeface="Times New Roman"/>
            </a:endParaRPr>
          </a:p>
          <a:p>
            <a:pPr>
              <a:buClr>
                <a:srgbClr val="B96C11"/>
              </a:buClr>
            </a:pPr>
            <a:endParaRPr lang="en-GB" sz="1400" dirty="0">
              <a:latin typeface="Times New Roman"/>
              <a:cs typeface="Times New Roman"/>
            </a:endParaRPr>
          </a:p>
        </p:txBody>
      </p:sp>
    </p:spTree>
    <p:extLst>
      <p:ext uri="{BB962C8B-B14F-4D97-AF65-F5344CB8AC3E}">
        <p14:creationId xmlns:p14="http://schemas.microsoft.com/office/powerpoint/2010/main" val="222725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6BC22-5C15-51F9-A96B-D151CA3CEE97}"/>
              </a:ext>
            </a:extLst>
          </p:cNvPr>
          <p:cNvSpPr>
            <a:spLocks noGrp="1"/>
          </p:cNvSpPr>
          <p:nvPr>
            <p:ph idx="1"/>
          </p:nvPr>
        </p:nvSpPr>
        <p:spPr>
          <a:xfrm>
            <a:off x="1484310" y="452886"/>
            <a:ext cx="10018713" cy="6646653"/>
          </a:xfrm>
        </p:spPr>
        <p:txBody>
          <a:bodyPr>
            <a:normAutofit/>
          </a:bodyPr>
          <a:lstStyle/>
          <a:p>
            <a:r>
              <a:rPr lang="en-GB" sz="1400" dirty="0">
                <a:latin typeface="Times New Roman"/>
                <a:cs typeface="Times New Roman"/>
              </a:rPr>
              <a:t>Display</a:t>
            </a:r>
          </a:p>
          <a:p>
            <a:pPr>
              <a:buChar char="•"/>
            </a:pPr>
            <a:r>
              <a:rPr lang="en-GB" sz="1400" dirty="0">
                <a:latin typeface="Times New Roman"/>
                <a:cs typeface="Times New Roman"/>
              </a:rPr>
              <a:t>LCD/LCD_A/LCD_B</a:t>
            </a:r>
          </a:p>
          <a:p>
            <a:r>
              <a:rPr lang="en-GB" sz="1400" dirty="0">
                <a:latin typeface="Times New Roman"/>
                <a:cs typeface="Times New Roman"/>
              </a:rPr>
              <a:t>The LCD/LCD_A controller directly drives LCDs for up to 196 segments. Supports static, 2-mux, 3-mux, and 4-mux LCDs. LCD_A module has integrated charge pump for contrast control. LCD_B enables blinking of individual segments with separate blinking memory.</a:t>
            </a:r>
          </a:p>
          <a:p>
            <a:pPr>
              <a:buChar char="•"/>
            </a:pPr>
            <a:r>
              <a:rPr lang="en-GB" sz="1400" dirty="0">
                <a:latin typeface="Times New Roman"/>
                <a:cs typeface="Times New Roman"/>
              </a:rPr>
              <a:t>LCD_E</a:t>
            </a:r>
          </a:p>
          <a:p>
            <a:r>
              <a:rPr lang="en-GB" sz="1400" dirty="0">
                <a:latin typeface="Times New Roman"/>
                <a:cs typeface="Times New Roman"/>
              </a:rPr>
              <a:t>The LCD_E controller comes with the newer MSP430FR4xxx series microcontrollers and directly drives LCDs up to 448 segments. Supports static, 2-mux, 3-mux, 4-mux, 5-mux, 6-mux, 7-mux, 8-mux (1/3 bias) LCDs. Segment and Common pins may be reprogrammed to available LCD drive pins. This peripheral may be driven in LPM3.5 (RTC </a:t>
            </a:r>
            <a:r>
              <a:rPr lang="en-GB" sz="1400" dirty="0" err="1">
                <a:latin typeface="Times New Roman"/>
                <a:cs typeface="Times New Roman"/>
              </a:rPr>
              <a:t>running+Main</a:t>
            </a:r>
            <a:r>
              <a:rPr lang="en-GB" sz="1400" dirty="0">
                <a:latin typeface="Times New Roman"/>
                <a:cs typeface="Times New Roman"/>
              </a:rPr>
              <a:t> CPU core shutdown low-power mode)</a:t>
            </a:r>
          </a:p>
          <a:p>
            <a:pPr>
              <a:buClr>
                <a:srgbClr val="B96C11"/>
              </a:buClr>
            </a:pPr>
            <a:r>
              <a:rPr lang="en-GB" sz="1400" b="1">
                <a:solidFill>
                  <a:srgbClr val="202122"/>
                </a:solidFill>
                <a:latin typeface="Times New Roman"/>
                <a:ea typeface="+mn-lt"/>
                <a:cs typeface="Times New Roman"/>
              </a:rPr>
              <a:t>USART </a:t>
            </a:r>
            <a:endParaRPr lang="en-GB" sz="1400" b="1">
              <a:solidFill>
                <a:srgbClr val="202122"/>
              </a:solidFill>
              <a:latin typeface="Times New Roman"/>
              <a:cs typeface="Times New Roman"/>
            </a:endParaRPr>
          </a:p>
          <a:p>
            <a:pPr>
              <a:buClr>
                <a:srgbClr val="B96C11"/>
              </a:buClr>
            </a:pPr>
            <a:r>
              <a:rPr lang="en-GB" sz="1400" dirty="0">
                <a:solidFill>
                  <a:srgbClr val="202122"/>
                </a:solidFill>
                <a:latin typeface="Times New Roman"/>
                <a:ea typeface="+mn-lt"/>
                <a:cs typeface="Times New Roman"/>
              </a:rPr>
              <a:t>The universal synchronous/</a:t>
            </a:r>
            <a:r>
              <a:rPr lang="en-GB" sz="1400" dirty="0" err="1">
                <a:solidFill>
                  <a:srgbClr val="202122"/>
                </a:solidFill>
                <a:latin typeface="Times New Roman"/>
                <a:ea typeface="+mn-lt"/>
                <a:cs typeface="Times New Roman"/>
              </a:rPr>
              <a:t>asychrnous</a:t>
            </a:r>
            <a:r>
              <a:rPr lang="en-GB" sz="1400" dirty="0">
                <a:solidFill>
                  <a:srgbClr val="202122"/>
                </a:solidFill>
                <a:latin typeface="Times New Roman"/>
                <a:ea typeface="+mn-lt"/>
                <a:cs typeface="Times New Roman"/>
              </a:rPr>
              <a:t> receive/transmit (USART) peripheral interface supports asynchronous RS-232 and synchronous SPI communication with one hardware module. The MSP430F15x/16x USART modules also support I²C, programmable baud rate, and independent interrupt capability for receive and transmit.</a:t>
            </a:r>
            <a:endParaRPr lang="en-GB" sz="1400" dirty="0">
              <a:solidFill>
                <a:srgbClr val="202122"/>
              </a:solidFill>
              <a:latin typeface="Times New Roman"/>
              <a:cs typeface="Times New Roman"/>
            </a:endParaRPr>
          </a:p>
          <a:p>
            <a:pPr>
              <a:buClr>
                <a:srgbClr val="B96C11"/>
              </a:buClr>
            </a:pPr>
            <a:r>
              <a:rPr lang="en-GB" sz="1400" b="1" dirty="0">
                <a:solidFill>
                  <a:srgbClr val="202122"/>
                </a:solidFill>
                <a:latin typeface="Times New Roman"/>
                <a:ea typeface="+mn-lt"/>
                <a:cs typeface="Times New Roman"/>
              </a:rPr>
              <a:t>USB</a:t>
            </a:r>
            <a:endParaRPr lang="en-GB" sz="1400" b="1" dirty="0">
              <a:solidFill>
                <a:srgbClr val="202122"/>
              </a:solidFill>
              <a:latin typeface="Times New Roman"/>
              <a:cs typeface="Times New Roman"/>
            </a:endParaRPr>
          </a:p>
          <a:p>
            <a:pPr>
              <a:buClr>
                <a:srgbClr val="B96C11"/>
              </a:buClr>
            </a:pPr>
            <a:r>
              <a:rPr lang="en-GB" sz="1400" dirty="0">
                <a:solidFill>
                  <a:srgbClr val="202122"/>
                </a:solidFill>
                <a:latin typeface="Times New Roman"/>
                <a:ea typeface="+mn-lt"/>
                <a:cs typeface="Times New Roman"/>
              </a:rPr>
              <a:t>The USB module is fully compliant with the USB 2.0 specification and supports control, interrupt and bulk transfers at a data rate of 12 Mbps (full speed). The module supports USB suspend, resume and remote wake-up operations and can be configured for up to eight input and eight output endpoints. The module includes an integrated physical interface (PHY); a phase-locked loop (PLL) for USB clock generation; and a flexible power-supply system enabling bus-powered and self-powered devices.</a:t>
            </a:r>
            <a:endParaRPr lang="en-GB" sz="1400" b="1">
              <a:solidFill>
                <a:srgbClr val="202122"/>
              </a:solidFill>
              <a:latin typeface="Times New Roman"/>
              <a:cs typeface="Times New Roman"/>
            </a:endParaRPr>
          </a:p>
          <a:p>
            <a:pPr>
              <a:buClr>
                <a:srgbClr val="B96C11"/>
              </a:buClr>
            </a:pPr>
            <a:endParaRPr lang="en-GB" sz="1400" dirty="0">
              <a:latin typeface="Times New Roman"/>
              <a:cs typeface="Times New Roman"/>
            </a:endParaRPr>
          </a:p>
        </p:txBody>
      </p:sp>
    </p:spTree>
    <p:extLst>
      <p:ext uri="{BB962C8B-B14F-4D97-AF65-F5344CB8AC3E}">
        <p14:creationId xmlns:p14="http://schemas.microsoft.com/office/powerpoint/2010/main" val="364334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4609-B3A8-FABE-44E9-08F28ED25AFA}"/>
              </a:ext>
            </a:extLst>
          </p:cNvPr>
          <p:cNvSpPr>
            <a:spLocks noGrp="1"/>
          </p:cNvSpPr>
          <p:nvPr>
            <p:ph type="title"/>
          </p:nvPr>
        </p:nvSpPr>
        <p:spPr>
          <a:xfrm>
            <a:off x="1484311" y="685800"/>
            <a:ext cx="10018713" cy="588033"/>
          </a:xfrm>
        </p:spPr>
        <p:txBody>
          <a:bodyPr>
            <a:normAutofit/>
          </a:bodyPr>
          <a:lstStyle/>
          <a:p>
            <a:r>
              <a:rPr lang="en-GB" sz="1800" b="1" dirty="0">
                <a:solidFill>
                  <a:srgbClr val="202122"/>
                </a:solidFill>
                <a:latin typeface="Times New Roman"/>
                <a:ea typeface="+mj-lt"/>
                <a:cs typeface="+mj-lt"/>
              </a:rPr>
              <a:t>MSP430 instruction set</a:t>
            </a:r>
            <a:endParaRPr lang="en-US" sz="1800">
              <a:latin typeface="Times New Roman"/>
              <a:cs typeface="Times New Roman"/>
            </a:endParaRPr>
          </a:p>
        </p:txBody>
      </p:sp>
      <p:graphicFrame>
        <p:nvGraphicFramePr>
          <p:cNvPr id="5" name="Content Placeholder 4">
            <a:extLst>
              <a:ext uri="{FF2B5EF4-FFF2-40B4-BE49-F238E27FC236}">
                <a16:creationId xmlns:a16="http://schemas.microsoft.com/office/drawing/2014/main" id="{9E548191-AE2B-BD8B-58C8-249FF3B4EA28}"/>
              </a:ext>
            </a:extLst>
          </p:cNvPr>
          <p:cNvGraphicFramePr>
            <a:graphicFrameLocks noGrp="1"/>
          </p:cNvGraphicFramePr>
          <p:nvPr>
            <p:ph idx="1"/>
            <p:extLst>
              <p:ext uri="{D42A27DB-BD31-4B8C-83A1-F6EECF244321}">
                <p14:modId xmlns:p14="http://schemas.microsoft.com/office/powerpoint/2010/main" val="2804206581"/>
              </p:ext>
            </p:extLst>
          </p:nvPr>
        </p:nvGraphicFramePr>
        <p:xfrm>
          <a:off x="1369294" y="1257794"/>
          <a:ext cx="10350144" cy="914400"/>
        </p:xfrm>
        <a:graphic>
          <a:graphicData uri="http://schemas.openxmlformats.org/drawingml/2006/table">
            <a:tbl>
              <a:tblPr firstRow="1" bandRow="1">
                <a:tableStyleId>{5C22544A-7EE6-4342-B048-85BDC9FD1C3A}</a:tableStyleId>
              </a:tblPr>
              <a:tblGrid>
                <a:gridCol w="608832">
                  <a:extLst>
                    <a:ext uri="{9D8B030D-6E8A-4147-A177-3AD203B41FA5}">
                      <a16:colId xmlns:a16="http://schemas.microsoft.com/office/drawing/2014/main" val="493194414"/>
                    </a:ext>
                  </a:extLst>
                </a:gridCol>
                <a:gridCol w="608832">
                  <a:extLst>
                    <a:ext uri="{9D8B030D-6E8A-4147-A177-3AD203B41FA5}">
                      <a16:colId xmlns:a16="http://schemas.microsoft.com/office/drawing/2014/main" val="2674355287"/>
                    </a:ext>
                  </a:extLst>
                </a:gridCol>
                <a:gridCol w="608832">
                  <a:extLst>
                    <a:ext uri="{9D8B030D-6E8A-4147-A177-3AD203B41FA5}">
                      <a16:colId xmlns:a16="http://schemas.microsoft.com/office/drawing/2014/main" val="2955499002"/>
                    </a:ext>
                  </a:extLst>
                </a:gridCol>
                <a:gridCol w="608832">
                  <a:extLst>
                    <a:ext uri="{9D8B030D-6E8A-4147-A177-3AD203B41FA5}">
                      <a16:colId xmlns:a16="http://schemas.microsoft.com/office/drawing/2014/main" val="270923517"/>
                    </a:ext>
                  </a:extLst>
                </a:gridCol>
                <a:gridCol w="608832">
                  <a:extLst>
                    <a:ext uri="{9D8B030D-6E8A-4147-A177-3AD203B41FA5}">
                      <a16:colId xmlns:a16="http://schemas.microsoft.com/office/drawing/2014/main" val="300619646"/>
                    </a:ext>
                  </a:extLst>
                </a:gridCol>
                <a:gridCol w="608832">
                  <a:extLst>
                    <a:ext uri="{9D8B030D-6E8A-4147-A177-3AD203B41FA5}">
                      <a16:colId xmlns:a16="http://schemas.microsoft.com/office/drawing/2014/main" val="3110917679"/>
                    </a:ext>
                  </a:extLst>
                </a:gridCol>
                <a:gridCol w="608832">
                  <a:extLst>
                    <a:ext uri="{9D8B030D-6E8A-4147-A177-3AD203B41FA5}">
                      <a16:colId xmlns:a16="http://schemas.microsoft.com/office/drawing/2014/main" val="333960213"/>
                    </a:ext>
                  </a:extLst>
                </a:gridCol>
                <a:gridCol w="608832">
                  <a:extLst>
                    <a:ext uri="{9D8B030D-6E8A-4147-A177-3AD203B41FA5}">
                      <a16:colId xmlns:a16="http://schemas.microsoft.com/office/drawing/2014/main" val="2515688917"/>
                    </a:ext>
                  </a:extLst>
                </a:gridCol>
                <a:gridCol w="608832">
                  <a:extLst>
                    <a:ext uri="{9D8B030D-6E8A-4147-A177-3AD203B41FA5}">
                      <a16:colId xmlns:a16="http://schemas.microsoft.com/office/drawing/2014/main" val="1077210430"/>
                    </a:ext>
                  </a:extLst>
                </a:gridCol>
                <a:gridCol w="608832">
                  <a:extLst>
                    <a:ext uri="{9D8B030D-6E8A-4147-A177-3AD203B41FA5}">
                      <a16:colId xmlns:a16="http://schemas.microsoft.com/office/drawing/2014/main" val="3877813979"/>
                    </a:ext>
                  </a:extLst>
                </a:gridCol>
                <a:gridCol w="608832">
                  <a:extLst>
                    <a:ext uri="{9D8B030D-6E8A-4147-A177-3AD203B41FA5}">
                      <a16:colId xmlns:a16="http://schemas.microsoft.com/office/drawing/2014/main" val="4218826902"/>
                    </a:ext>
                  </a:extLst>
                </a:gridCol>
                <a:gridCol w="608832">
                  <a:extLst>
                    <a:ext uri="{9D8B030D-6E8A-4147-A177-3AD203B41FA5}">
                      <a16:colId xmlns:a16="http://schemas.microsoft.com/office/drawing/2014/main" val="154401996"/>
                    </a:ext>
                  </a:extLst>
                </a:gridCol>
                <a:gridCol w="608832">
                  <a:extLst>
                    <a:ext uri="{9D8B030D-6E8A-4147-A177-3AD203B41FA5}">
                      <a16:colId xmlns:a16="http://schemas.microsoft.com/office/drawing/2014/main" val="3803774441"/>
                    </a:ext>
                  </a:extLst>
                </a:gridCol>
                <a:gridCol w="608832">
                  <a:extLst>
                    <a:ext uri="{9D8B030D-6E8A-4147-A177-3AD203B41FA5}">
                      <a16:colId xmlns:a16="http://schemas.microsoft.com/office/drawing/2014/main" val="4025595914"/>
                    </a:ext>
                  </a:extLst>
                </a:gridCol>
                <a:gridCol w="608832">
                  <a:extLst>
                    <a:ext uri="{9D8B030D-6E8A-4147-A177-3AD203B41FA5}">
                      <a16:colId xmlns:a16="http://schemas.microsoft.com/office/drawing/2014/main" val="1066824816"/>
                    </a:ext>
                  </a:extLst>
                </a:gridCol>
                <a:gridCol w="608832">
                  <a:extLst>
                    <a:ext uri="{9D8B030D-6E8A-4147-A177-3AD203B41FA5}">
                      <a16:colId xmlns:a16="http://schemas.microsoft.com/office/drawing/2014/main" val="274455493"/>
                    </a:ext>
                  </a:extLst>
                </a:gridCol>
                <a:gridCol w="608832">
                  <a:extLst>
                    <a:ext uri="{9D8B030D-6E8A-4147-A177-3AD203B41FA5}">
                      <a16:colId xmlns:a16="http://schemas.microsoft.com/office/drawing/2014/main" val="1581349074"/>
                    </a:ext>
                  </a:extLst>
                </a:gridCol>
              </a:tblGrid>
              <a:tr h="0">
                <a:tc>
                  <a:txBody>
                    <a:bodyPr/>
                    <a:lstStyle/>
                    <a:p>
                      <a:pPr algn="ctr"/>
                      <a:r>
                        <a:rPr lang="en-GB">
                          <a:effectLst/>
                        </a:rPr>
                        <a:t>15</a:t>
                      </a:r>
                    </a:p>
                  </a:txBody>
                  <a:tcPr anchor="ctr"/>
                </a:tc>
                <a:tc>
                  <a:txBody>
                    <a:bodyPr/>
                    <a:lstStyle/>
                    <a:p>
                      <a:pPr algn="ctr"/>
                      <a:r>
                        <a:rPr lang="en-GB">
                          <a:effectLst/>
                        </a:rPr>
                        <a:t>14</a:t>
                      </a:r>
                    </a:p>
                  </a:txBody>
                  <a:tcPr anchor="ctr"/>
                </a:tc>
                <a:tc>
                  <a:txBody>
                    <a:bodyPr/>
                    <a:lstStyle/>
                    <a:p>
                      <a:pPr algn="ctr"/>
                      <a:r>
                        <a:rPr lang="en-GB">
                          <a:effectLst/>
                        </a:rPr>
                        <a:t>13</a:t>
                      </a:r>
                    </a:p>
                  </a:txBody>
                  <a:tcPr anchor="ctr"/>
                </a:tc>
                <a:tc>
                  <a:txBody>
                    <a:bodyPr/>
                    <a:lstStyle/>
                    <a:p>
                      <a:pPr algn="ctr"/>
                      <a:r>
                        <a:rPr lang="en-GB">
                          <a:effectLst/>
                        </a:rPr>
                        <a:t>12</a:t>
                      </a:r>
                    </a:p>
                  </a:txBody>
                  <a:tcPr anchor="ctr"/>
                </a:tc>
                <a:tc>
                  <a:txBody>
                    <a:bodyPr/>
                    <a:lstStyle/>
                    <a:p>
                      <a:pPr algn="ctr"/>
                      <a:r>
                        <a:rPr lang="en-GB">
                          <a:effectLst/>
                        </a:rPr>
                        <a:t>11</a:t>
                      </a:r>
                    </a:p>
                  </a:txBody>
                  <a:tcPr anchor="ctr"/>
                </a:tc>
                <a:tc>
                  <a:txBody>
                    <a:bodyPr/>
                    <a:lstStyle/>
                    <a:p>
                      <a:pPr algn="ctr"/>
                      <a:r>
                        <a:rPr lang="en-GB">
                          <a:effectLst/>
                        </a:rPr>
                        <a:t>10</a:t>
                      </a:r>
                    </a:p>
                  </a:txBody>
                  <a:tcPr anchor="ctr"/>
                </a:tc>
                <a:tc>
                  <a:txBody>
                    <a:bodyPr/>
                    <a:lstStyle/>
                    <a:p>
                      <a:pPr algn="ctr"/>
                      <a:r>
                        <a:rPr lang="en-GB">
                          <a:effectLst/>
                        </a:rPr>
                        <a:t>9</a:t>
                      </a:r>
                    </a:p>
                  </a:txBody>
                  <a:tcPr anchor="ctr"/>
                </a:tc>
                <a:tc>
                  <a:txBody>
                    <a:bodyPr/>
                    <a:lstStyle/>
                    <a:p>
                      <a:pPr algn="ctr"/>
                      <a:r>
                        <a:rPr lang="en-GB">
                          <a:effectLst/>
                        </a:rPr>
                        <a:t>8</a:t>
                      </a:r>
                    </a:p>
                  </a:txBody>
                  <a:tcPr anchor="ctr"/>
                </a:tc>
                <a:tc>
                  <a:txBody>
                    <a:bodyPr/>
                    <a:lstStyle/>
                    <a:p>
                      <a:pPr algn="ctr"/>
                      <a:r>
                        <a:rPr lang="en-GB">
                          <a:effectLst/>
                        </a:rPr>
                        <a:t>7</a:t>
                      </a:r>
                    </a:p>
                  </a:txBody>
                  <a:tcPr anchor="ctr"/>
                </a:tc>
                <a:tc>
                  <a:txBody>
                    <a:bodyPr/>
                    <a:lstStyle/>
                    <a:p>
                      <a:pPr algn="ctr"/>
                      <a:r>
                        <a:rPr lang="en-GB">
                          <a:effectLst/>
                        </a:rPr>
                        <a:t>6</a:t>
                      </a:r>
                    </a:p>
                  </a:txBody>
                  <a:tcPr anchor="ctr"/>
                </a:tc>
                <a:tc>
                  <a:txBody>
                    <a:bodyPr/>
                    <a:lstStyle/>
                    <a:p>
                      <a:pPr algn="ctr"/>
                      <a:r>
                        <a:rPr lang="en-GB">
                          <a:effectLst/>
                        </a:rPr>
                        <a:t>5</a:t>
                      </a:r>
                    </a:p>
                  </a:txBody>
                  <a:tcPr anchor="ctr"/>
                </a:tc>
                <a:tc>
                  <a:txBody>
                    <a:bodyPr/>
                    <a:lstStyle/>
                    <a:p>
                      <a:pPr algn="ctr"/>
                      <a:r>
                        <a:rPr lang="en-GB">
                          <a:effectLst/>
                        </a:rPr>
                        <a:t>4</a:t>
                      </a:r>
                    </a:p>
                  </a:txBody>
                  <a:tcPr anchor="ctr"/>
                </a:tc>
                <a:tc>
                  <a:txBody>
                    <a:bodyPr/>
                    <a:lstStyle/>
                    <a:p>
                      <a:pPr algn="ctr"/>
                      <a:r>
                        <a:rPr lang="en-GB">
                          <a:effectLst/>
                        </a:rPr>
                        <a:t>3</a:t>
                      </a:r>
                    </a:p>
                  </a:txBody>
                  <a:tcPr anchor="ctr"/>
                </a:tc>
                <a:tc>
                  <a:txBody>
                    <a:bodyPr/>
                    <a:lstStyle/>
                    <a:p>
                      <a:pPr algn="ctr"/>
                      <a:r>
                        <a:rPr lang="en-GB">
                          <a:effectLst/>
                        </a:rPr>
                        <a:t>2</a:t>
                      </a:r>
                    </a:p>
                  </a:txBody>
                  <a:tcPr anchor="ctr"/>
                </a:tc>
                <a:tc>
                  <a:txBody>
                    <a:bodyPr/>
                    <a:lstStyle/>
                    <a:p>
                      <a:pPr algn="ctr"/>
                      <a:r>
                        <a:rPr lang="en-GB">
                          <a:effectLst/>
                        </a:rPr>
                        <a:t>1</a:t>
                      </a:r>
                    </a:p>
                  </a:txBody>
                  <a:tcPr anchor="ctr"/>
                </a:tc>
                <a:tc>
                  <a:txBody>
                    <a:bodyPr/>
                    <a:lstStyle/>
                    <a:p>
                      <a:pPr algn="ctr"/>
                      <a:r>
                        <a:rPr lang="en-GB">
                          <a:effectLst/>
                        </a:rPr>
                        <a:t>0</a:t>
                      </a:r>
                    </a:p>
                  </a:txBody>
                  <a:tcPr anchor="ctr"/>
                </a:tc>
                <a:tc>
                  <a:txBody>
                    <a:bodyPr/>
                    <a:lstStyle/>
                    <a:p>
                      <a:pPr algn="ctr"/>
                      <a:r>
                        <a:rPr lang="en-GB">
                          <a:effectLst/>
                        </a:rPr>
                        <a:t>Instruction</a:t>
                      </a:r>
                    </a:p>
                  </a:txBody>
                  <a:tcPr anchor="ctr"/>
                </a:tc>
                <a:extLst>
                  <a:ext uri="{0D108BD9-81ED-4DB2-BD59-A6C34878D82A}">
                    <a16:rowId xmlns:a16="http://schemas.microsoft.com/office/drawing/2014/main" val="2838523878"/>
                  </a:ext>
                </a:extLst>
              </a:tr>
            </a:tbl>
          </a:graphicData>
        </a:graphic>
      </p:graphicFrame>
      <p:graphicFrame>
        <p:nvGraphicFramePr>
          <p:cNvPr id="7" name="Table 6">
            <a:extLst>
              <a:ext uri="{FF2B5EF4-FFF2-40B4-BE49-F238E27FC236}">
                <a16:creationId xmlns:a16="http://schemas.microsoft.com/office/drawing/2014/main" id="{EF8BE48B-7BBF-0BDF-A2E1-99A01FB5025A}"/>
              </a:ext>
            </a:extLst>
          </p:cNvPr>
          <p:cNvGraphicFramePr>
            <a:graphicFrameLocks noGrp="1"/>
          </p:cNvGraphicFramePr>
          <p:nvPr>
            <p:extLst>
              <p:ext uri="{D42A27DB-BD31-4B8C-83A1-F6EECF244321}">
                <p14:modId xmlns:p14="http://schemas.microsoft.com/office/powerpoint/2010/main" val="3568548227"/>
              </p:ext>
            </p:extLst>
          </p:nvPr>
        </p:nvGraphicFramePr>
        <p:xfrm>
          <a:off x="1408981" y="2214113"/>
          <a:ext cx="10369653" cy="1207614"/>
        </p:xfrm>
        <a:graphic>
          <a:graphicData uri="http://schemas.openxmlformats.org/drawingml/2006/table">
            <a:tbl>
              <a:tblPr firstRow="1" bandRow="1">
                <a:tableStyleId>{5C22544A-7EE6-4342-B048-85BDC9FD1C3A}</a:tableStyleId>
              </a:tblPr>
              <a:tblGrid>
                <a:gridCol w="624894">
                  <a:extLst>
                    <a:ext uri="{9D8B030D-6E8A-4147-A177-3AD203B41FA5}">
                      <a16:colId xmlns:a16="http://schemas.microsoft.com/office/drawing/2014/main" val="1965800570"/>
                    </a:ext>
                  </a:extLst>
                </a:gridCol>
                <a:gridCol w="574225">
                  <a:extLst>
                    <a:ext uri="{9D8B030D-6E8A-4147-A177-3AD203B41FA5}">
                      <a16:colId xmlns:a16="http://schemas.microsoft.com/office/drawing/2014/main" val="3908399154"/>
                    </a:ext>
                  </a:extLst>
                </a:gridCol>
                <a:gridCol w="658671">
                  <a:extLst>
                    <a:ext uri="{9D8B030D-6E8A-4147-A177-3AD203B41FA5}">
                      <a16:colId xmlns:a16="http://schemas.microsoft.com/office/drawing/2014/main" val="2601493325"/>
                    </a:ext>
                  </a:extLst>
                </a:gridCol>
                <a:gridCol w="608002">
                  <a:extLst>
                    <a:ext uri="{9D8B030D-6E8A-4147-A177-3AD203B41FA5}">
                      <a16:colId xmlns:a16="http://schemas.microsoft.com/office/drawing/2014/main" val="749495482"/>
                    </a:ext>
                  </a:extLst>
                </a:gridCol>
                <a:gridCol w="574225">
                  <a:extLst>
                    <a:ext uri="{9D8B030D-6E8A-4147-A177-3AD203B41FA5}">
                      <a16:colId xmlns:a16="http://schemas.microsoft.com/office/drawing/2014/main" val="2296975751"/>
                    </a:ext>
                  </a:extLst>
                </a:gridCol>
                <a:gridCol w="641781">
                  <a:extLst>
                    <a:ext uri="{9D8B030D-6E8A-4147-A177-3AD203B41FA5}">
                      <a16:colId xmlns:a16="http://schemas.microsoft.com/office/drawing/2014/main" val="982563584"/>
                    </a:ext>
                  </a:extLst>
                </a:gridCol>
                <a:gridCol w="1739572">
                  <a:extLst>
                    <a:ext uri="{9D8B030D-6E8A-4147-A177-3AD203B41FA5}">
                      <a16:colId xmlns:a16="http://schemas.microsoft.com/office/drawing/2014/main" val="655951682"/>
                    </a:ext>
                  </a:extLst>
                </a:gridCol>
                <a:gridCol w="641781">
                  <a:extLst>
                    <a:ext uri="{9D8B030D-6E8A-4147-A177-3AD203B41FA5}">
                      <a16:colId xmlns:a16="http://schemas.microsoft.com/office/drawing/2014/main" val="784048717"/>
                    </a:ext>
                  </a:extLst>
                </a:gridCol>
                <a:gridCol w="1199120">
                  <a:extLst>
                    <a:ext uri="{9D8B030D-6E8A-4147-A177-3AD203B41FA5}">
                      <a16:colId xmlns:a16="http://schemas.microsoft.com/office/drawing/2014/main" val="541117749"/>
                    </a:ext>
                  </a:extLst>
                </a:gridCol>
                <a:gridCol w="2020956">
                  <a:extLst>
                    <a:ext uri="{9D8B030D-6E8A-4147-A177-3AD203B41FA5}">
                      <a16:colId xmlns:a16="http://schemas.microsoft.com/office/drawing/2014/main" val="3141534120"/>
                    </a:ext>
                  </a:extLst>
                </a:gridCol>
                <a:gridCol w="1086426">
                  <a:extLst>
                    <a:ext uri="{9D8B030D-6E8A-4147-A177-3AD203B41FA5}">
                      <a16:colId xmlns:a16="http://schemas.microsoft.com/office/drawing/2014/main" val="3277830335"/>
                    </a:ext>
                  </a:extLst>
                </a:gridCol>
              </a:tblGrid>
              <a:tr h="1207614">
                <a:tc>
                  <a:txBody>
                    <a:bodyPr/>
                    <a:lstStyle/>
                    <a:p>
                      <a:pPr algn="ctr"/>
                      <a:r>
                        <a:rPr lang="en-GB" dirty="0">
                          <a:effectLst/>
                        </a:rPr>
                        <a:t>0</a:t>
                      </a:r>
                    </a:p>
                  </a:txBody>
                  <a:tcPr anchor="ctr"/>
                </a:tc>
                <a:tc>
                  <a:txBody>
                    <a:bodyPr/>
                    <a:lstStyle/>
                    <a:p>
                      <a:pPr algn="ctr"/>
                      <a:r>
                        <a:rPr lang="en-GB" dirty="0">
                          <a:effectLst/>
                        </a:rPr>
                        <a:t>0</a:t>
                      </a:r>
                    </a:p>
                  </a:txBody>
                  <a:tcPr anchor="ctr"/>
                </a:tc>
                <a:tc>
                  <a:txBody>
                    <a:bodyPr/>
                    <a:lstStyle/>
                    <a:p>
                      <a:pPr algn="ctr"/>
                      <a:r>
                        <a:rPr lang="en-GB" dirty="0">
                          <a:effectLst/>
                        </a:rPr>
                        <a:t>0</a:t>
                      </a:r>
                    </a:p>
                  </a:txBody>
                  <a:tcPr anchor="ctr"/>
                </a:tc>
                <a:tc>
                  <a:txBody>
                    <a:bodyPr/>
                    <a:lstStyle/>
                    <a:p>
                      <a:pPr algn="ctr"/>
                      <a:r>
                        <a:rPr lang="en-GB" dirty="0">
                          <a:effectLst/>
                        </a:rPr>
                        <a:t>1</a:t>
                      </a:r>
                    </a:p>
                  </a:txBody>
                  <a:tcPr anchor="ctr"/>
                </a:tc>
                <a:tc>
                  <a:txBody>
                    <a:bodyPr/>
                    <a:lstStyle/>
                    <a:p>
                      <a:pPr algn="ctr"/>
                      <a:r>
                        <a:rPr lang="en-GB" dirty="0">
                          <a:effectLst/>
                        </a:rPr>
                        <a:t>0</a:t>
                      </a:r>
                    </a:p>
                  </a:txBody>
                  <a:tcPr anchor="ctr"/>
                </a:tc>
                <a:tc>
                  <a:txBody>
                    <a:bodyPr/>
                    <a:lstStyle/>
                    <a:p>
                      <a:pPr algn="ctr"/>
                      <a:r>
                        <a:rPr lang="en-GB" dirty="0">
                          <a:effectLst/>
                        </a:rPr>
                        <a:t>0</a:t>
                      </a:r>
                    </a:p>
                  </a:txBody>
                  <a:tcPr anchor="ctr"/>
                </a:tc>
                <a:tc>
                  <a:txBody>
                    <a:bodyPr/>
                    <a:lstStyle/>
                    <a:p>
                      <a:pPr algn="ctr"/>
                      <a:r>
                        <a:rPr lang="en-GB" dirty="0">
                          <a:effectLst/>
                        </a:rPr>
                        <a:t>opcode</a:t>
                      </a:r>
                    </a:p>
                  </a:txBody>
                  <a:tcPr anchor="ctr"/>
                </a:tc>
                <a:tc>
                  <a:txBody>
                    <a:bodyPr/>
                    <a:lstStyle/>
                    <a:p>
                      <a:pPr algn="ctr"/>
                      <a:r>
                        <a:rPr lang="en-GB" dirty="0">
                          <a:effectLst/>
                        </a:rPr>
                        <a:t>B/W</a:t>
                      </a:r>
                    </a:p>
                  </a:txBody>
                  <a:tcPr anchor="ctr"/>
                </a:tc>
                <a:tc>
                  <a:txBody>
                    <a:bodyPr/>
                    <a:lstStyle/>
                    <a:p>
                      <a:pPr algn="ctr"/>
                      <a:r>
                        <a:rPr lang="en-GB" dirty="0">
                          <a:effectLst/>
                        </a:rPr>
                        <a:t>As</a:t>
                      </a:r>
                    </a:p>
                  </a:txBody>
                  <a:tcPr anchor="ctr"/>
                </a:tc>
                <a:tc>
                  <a:txBody>
                    <a:bodyPr/>
                    <a:lstStyle/>
                    <a:p>
                      <a:pPr algn="ctr"/>
                      <a:r>
                        <a:rPr lang="en-GB" dirty="0">
                          <a:effectLst/>
                        </a:rPr>
                        <a:t>register</a:t>
                      </a:r>
                    </a:p>
                  </a:txBody>
                  <a:tcPr anchor="ctr"/>
                </a:tc>
                <a:tc>
                  <a:txBody>
                    <a:bodyPr/>
                    <a:lstStyle/>
                    <a:p>
                      <a:pPr algn="ctr"/>
                      <a:r>
                        <a:rPr lang="en-GB" dirty="0">
                          <a:effectLst/>
                        </a:rPr>
                        <a:t>operand arithmetic</a:t>
                      </a:r>
                    </a:p>
                  </a:txBody>
                  <a:tcPr anchor="ctr"/>
                </a:tc>
                <a:extLst>
                  <a:ext uri="{0D108BD9-81ED-4DB2-BD59-A6C34878D82A}">
                    <a16:rowId xmlns:a16="http://schemas.microsoft.com/office/drawing/2014/main" val="2315811178"/>
                  </a:ext>
                </a:extLst>
              </a:tr>
            </a:tbl>
          </a:graphicData>
        </a:graphic>
      </p:graphicFrame>
      <p:graphicFrame>
        <p:nvGraphicFramePr>
          <p:cNvPr id="9" name="Table 8">
            <a:extLst>
              <a:ext uri="{FF2B5EF4-FFF2-40B4-BE49-F238E27FC236}">
                <a16:creationId xmlns:a16="http://schemas.microsoft.com/office/drawing/2014/main" id="{B71D15F7-72A8-EB96-44E3-B5786D63C388}"/>
              </a:ext>
            </a:extLst>
          </p:cNvPr>
          <p:cNvGraphicFramePr>
            <a:graphicFrameLocks noGrp="1"/>
          </p:cNvGraphicFramePr>
          <p:nvPr>
            <p:extLst>
              <p:ext uri="{D42A27DB-BD31-4B8C-83A1-F6EECF244321}">
                <p14:modId xmlns:p14="http://schemas.microsoft.com/office/powerpoint/2010/main" val="2165511615"/>
              </p:ext>
            </p:extLst>
          </p:nvPr>
        </p:nvGraphicFramePr>
        <p:xfrm>
          <a:off x="1265207" y="3407434"/>
          <a:ext cx="10883309" cy="1188720"/>
        </p:xfrm>
        <a:graphic>
          <a:graphicData uri="http://schemas.openxmlformats.org/drawingml/2006/table">
            <a:tbl>
              <a:tblPr firstRow="1" bandRow="1">
                <a:tableStyleId>{5C22544A-7EE6-4342-B048-85BDC9FD1C3A}</a:tableStyleId>
              </a:tblPr>
              <a:tblGrid>
                <a:gridCol w="745434">
                  <a:extLst>
                    <a:ext uri="{9D8B030D-6E8A-4147-A177-3AD203B41FA5}">
                      <a16:colId xmlns:a16="http://schemas.microsoft.com/office/drawing/2014/main" val="1377458812"/>
                    </a:ext>
                  </a:extLst>
                </a:gridCol>
                <a:gridCol w="563216">
                  <a:extLst>
                    <a:ext uri="{9D8B030D-6E8A-4147-A177-3AD203B41FA5}">
                      <a16:colId xmlns:a16="http://schemas.microsoft.com/office/drawing/2014/main" val="3585465449"/>
                    </a:ext>
                  </a:extLst>
                </a:gridCol>
                <a:gridCol w="679172">
                  <a:extLst>
                    <a:ext uri="{9D8B030D-6E8A-4147-A177-3AD203B41FA5}">
                      <a16:colId xmlns:a16="http://schemas.microsoft.com/office/drawing/2014/main" val="2695612688"/>
                    </a:ext>
                  </a:extLst>
                </a:gridCol>
                <a:gridCol w="1822173">
                  <a:extLst>
                    <a:ext uri="{9D8B030D-6E8A-4147-A177-3AD203B41FA5}">
                      <a16:colId xmlns:a16="http://schemas.microsoft.com/office/drawing/2014/main" val="1144299061"/>
                    </a:ext>
                  </a:extLst>
                </a:gridCol>
                <a:gridCol w="5590871">
                  <a:extLst>
                    <a:ext uri="{9D8B030D-6E8A-4147-A177-3AD203B41FA5}">
                      <a16:colId xmlns:a16="http://schemas.microsoft.com/office/drawing/2014/main" val="2074602193"/>
                    </a:ext>
                  </a:extLst>
                </a:gridCol>
                <a:gridCol w="1482443">
                  <a:extLst>
                    <a:ext uri="{9D8B030D-6E8A-4147-A177-3AD203B41FA5}">
                      <a16:colId xmlns:a16="http://schemas.microsoft.com/office/drawing/2014/main" val="2823166926"/>
                    </a:ext>
                  </a:extLst>
                </a:gridCol>
              </a:tblGrid>
              <a:tr h="0">
                <a:tc>
                  <a:txBody>
                    <a:bodyPr/>
                    <a:lstStyle/>
                    <a:p>
                      <a:pPr algn="ctr"/>
                      <a:r>
                        <a:rPr lang="en-GB">
                          <a:effectLst/>
                        </a:rPr>
                        <a:t>0</a:t>
                      </a:r>
                    </a:p>
                  </a:txBody>
                  <a:tcPr anchor="ctr"/>
                </a:tc>
                <a:tc>
                  <a:txBody>
                    <a:bodyPr/>
                    <a:lstStyle/>
                    <a:p>
                      <a:pPr algn="ctr"/>
                      <a:r>
                        <a:rPr lang="en-GB">
                          <a:effectLst/>
                        </a:rPr>
                        <a:t>0</a:t>
                      </a:r>
                    </a:p>
                  </a:txBody>
                  <a:tcPr anchor="ctr"/>
                </a:tc>
                <a:tc>
                  <a:txBody>
                    <a:bodyPr/>
                    <a:lstStyle/>
                    <a:p>
                      <a:pPr algn="ctr"/>
                      <a:r>
                        <a:rPr lang="en-GB">
                          <a:effectLst/>
                        </a:rPr>
                        <a:t>1</a:t>
                      </a:r>
                    </a:p>
                  </a:txBody>
                  <a:tcPr anchor="ctr"/>
                </a:tc>
                <a:tc>
                  <a:txBody>
                    <a:bodyPr/>
                    <a:lstStyle/>
                    <a:p>
                      <a:pPr algn="ctr"/>
                      <a:r>
                        <a:rPr lang="en-GB">
                          <a:effectLst/>
                        </a:rPr>
                        <a:t>condition</a:t>
                      </a:r>
                    </a:p>
                  </a:txBody>
                  <a:tcPr anchor="ctr"/>
                </a:tc>
                <a:tc>
                  <a:txBody>
                    <a:bodyPr/>
                    <a:lstStyle/>
                    <a:p>
                      <a:pPr algn="ctr"/>
                      <a:r>
                        <a:rPr lang="en-GB">
                          <a:effectLst/>
                        </a:rPr>
                        <a:t>10-bit signed offset</a:t>
                      </a:r>
                    </a:p>
                  </a:txBody>
                  <a:tcPr anchor="ctr"/>
                </a:tc>
                <a:tc>
                  <a:txBody>
                    <a:bodyPr/>
                    <a:lstStyle/>
                    <a:p>
                      <a:pPr algn="ctr"/>
                      <a:r>
                        <a:rPr lang="en-GB">
                          <a:effectLst/>
                        </a:rPr>
                        <a:t>Conditional jump; PC = PC + 2×offset + 2</a:t>
                      </a:r>
                    </a:p>
                  </a:txBody>
                  <a:tcPr anchor="ctr"/>
                </a:tc>
                <a:extLst>
                  <a:ext uri="{0D108BD9-81ED-4DB2-BD59-A6C34878D82A}">
                    <a16:rowId xmlns:a16="http://schemas.microsoft.com/office/drawing/2014/main" val="2540669778"/>
                  </a:ext>
                </a:extLst>
              </a:tr>
            </a:tbl>
          </a:graphicData>
        </a:graphic>
      </p:graphicFrame>
      <p:pic>
        <p:nvPicPr>
          <p:cNvPr id="10" name="Picture 10" descr="Instructions clipart - Clipground">
            <a:extLst>
              <a:ext uri="{FF2B5EF4-FFF2-40B4-BE49-F238E27FC236}">
                <a16:creationId xmlns:a16="http://schemas.microsoft.com/office/drawing/2014/main" id="{D6721F09-B769-FF7B-5160-032A2BA47FC6}"/>
              </a:ext>
            </a:extLst>
          </p:cNvPr>
          <p:cNvPicPr>
            <a:picLocks noChangeAspect="1"/>
          </p:cNvPicPr>
          <p:nvPr/>
        </p:nvPicPr>
        <p:blipFill>
          <a:blip r:embed="rId2"/>
          <a:stretch>
            <a:fillRect/>
          </a:stretch>
        </p:blipFill>
        <p:spPr>
          <a:xfrm>
            <a:off x="5658929" y="4614730"/>
            <a:ext cx="5388633" cy="1409786"/>
          </a:xfrm>
          <a:prstGeom prst="rect">
            <a:avLst/>
          </a:prstGeom>
        </p:spPr>
      </p:pic>
    </p:spTree>
    <p:extLst>
      <p:ext uri="{BB962C8B-B14F-4D97-AF65-F5344CB8AC3E}">
        <p14:creationId xmlns:p14="http://schemas.microsoft.com/office/powerpoint/2010/main" val="340590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8AD6-1B0D-1855-B17F-4AA82E2CA934}"/>
              </a:ext>
            </a:extLst>
          </p:cNvPr>
          <p:cNvSpPr>
            <a:spLocks noGrp="1"/>
          </p:cNvSpPr>
          <p:nvPr>
            <p:ph type="title"/>
          </p:nvPr>
        </p:nvSpPr>
        <p:spPr>
          <a:xfrm>
            <a:off x="1484311" y="1081548"/>
            <a:ext cx="3333495" cy="1504335"/>
          </a:xfrm>
        </p:spPr>
        <p:txBody>
          <a:bodyPr>
            <a:normAutofit/>
          </a:bodyPr>
          <a:lstStyle/>
          <a:p>
            <a:r>
              <a:rPr lang="en-GB" sz="2400">
                <a:latin typeface="Times New Roman"/>
                <a:cs typeface="Times New Roman"/>
              </a:rPr>
              <a:t>Software Initialization</a:t>
            </a:r>
            <a:endParaRPr lang="en-US" sz="2400">
              <a:latin typeface="Times New Roman"/>
              <a:cs typeface="Times New Roman"/>
            </a:endParaRPr>
          </a:p>
        </p:txBody>
      </p:sp>
      <p:sp>
        <p:nvSpPr>
          <p:cNvPr id="3" name="Content Placeholder 2">
            <a:extLst>
              <a:ext uri="{FF2B5EF4-FFF2-40B4-BE49-F238E27FC236}">
                <a16:creationId xmlns:a16="http://schemas.microsoft.com/office/drawing/2014/main" id="{E961878C-5F13-D625-046D-C0DBA01658A3}"/>
              </a:ext>
            </a:extLst>
          </p:cNvPr>
          <p:cNvSpPr>
            <a:spLocks noGrp="1"/>
          </p:cNvSpPr>
          <p:nvPr>
            <p:ph idx="1"/>
          </p:nvPr>
        </p:nvSpPr>
        <p:spPr>
          <a:xfrm>
            <a:off x="1484311" y="2666999"/>
            <a:ext cx="3333496" cy="3124201"/>
          </a:xfrm>
        </p:spPr>
        <p:txBody>
          <a:bodyPr anchor="t">
            <a:normAutofit/>
          </a:bodyPr>
          <a:lstStyle/>
          <a:p>
            <a:r>
              <a:rPr lang="en-GB" sz="1600">
                <a:latin typeface="Times New Roman"/>
                <a:ea typeface="+mn-lt"/>
                <a:cs typeface="+mn-lt"/>
              </a:rPr>
              <a:t>Software Initialization</a:t>
            </a:r>
            <a:endParaRPr lang="en-GB" sz="1600">
              <a:latin typeface="Times New Roman"/>
              <a:ea typeface="+mn-lt"/>
              <a:cs typeface="Arial"/>
            </a:endParaRPr>
          </a:p>
          <a:p>
            <a:pPr>
              <a:buClr>
                <a:srgbClr val="B96C11"/>
              </a:buClr>
            </a:pPr>
            <a:r>
              <a:rPr lang="en-GB" sz="1600">
                <a:latin typeface="Times New Roman"/>
                <a:ea typeface="+mn-lt"/>
                <a:cs typeface="+mn-lt"/>
              </a:rPr>
              <a:t>After a system reset the software must:Initialize the stack pointer (SP), usually to the top of RA</a:t>
            </a:r>
            <a:endParaRPr lang="en-GB" sz="1600">
              <a:latin typeface="Times New Roman"/>
              <a:ea typeface="+mn-lt"/>
              <a:cs typeface="Arial"/>
            </a:endParaRPr>
          </a:p>
          <a:p>
            <a:pPr>
              <a:buClr>
                <a:srgbClr val="B96C11"/>
              </a:buClr>
            </a:pPr>
            <a:r>
              <a:rPr lang="en-GB" sz="1600">
                <a:latin typeface="Times New Roman"/>
                <a:ea typeface="+mn-lt"/>
                <a:cs typeface="+mn-lt"/>
              </a:rPr>
              <a:t>Reconfigure clocks.</a:t>
            </a:r>
            <a:endParaRPr lang="en-GB" sz="1600">
              <a:latin typeface="Times New Roman"/>
              <a:ea typeface="+mn-lt"/>
              <a:cs typeface="Arial"/>
            </a:endParaRPr>
          </a:p>
          <a:p>
            <a:pPr>
              <a:buClr>
                <a:srgbClr val="B96C11"/>
              </a:buClr>
            </a:pPr>
            <a:r>
              <a:rPr lang="en-GB" sz="1600">
                <a:latin typeface="Times New Roman"/>
                <a:ea typeface="+mn-lt"/>
                <a:cs typeface="+mn-lt"/>
              </a:rPr>
              <a:t>Initialize the watchdog timer to the requirements of the application, usually OFF for debugging.</a:t>
            </a:r>
            <a:endParaRPr lang="en-GB" sz="1600">
              <a:latin typeface="Times New Roman"/>
              <a:ea typeface="+mn-lt"/>
              <a:cs typeface="Arial"/>
            </a:endParaRPr>
          </a:p>
          <a:p>
            <a:pPr>
              <a:buClr>
                <a:srgbClr val="B96C11"/>
              </a:buClr>
            </a:pPr>
            <a:r>
              <a:rPr lang="en-GB" sz="1600">
                <a:latin typeface="Times New Roman"/>
                <a:ea typeface="+mn-lt"/>
                <a:cs typeface="+mn-lt"/>
              </a:rPr>
              <a:t>Configure peripheral modules.</a:t>
            </a:r>
          </a:p>
          <a:p>
            <a:pPr>
              <a:buClr>
                <a:srgbClr val="B96C11"/>
              </a:buClr>
            </a:pPr>
            <a:endParaRPr lang="en-GB" sz="1600">
              <a:latin typeface="Times New Roman"/>
              <a:cs typeface="Arial"/>
            </a:endParaRPr>
          </a:p>
        </p:txBody>
      </p:sp>
      <p:pic>
        <p:nvPicPr>
          <p:cNvPr id="4" name="Picture 4" descr="download.png">
            <a:extLst>
              <a:ext uri="{FF2B5EF4-FFF2-40B4-BE49-F238E27FC236}">
                <a16:creationId xmlns:a16="http://schemas.microsoft.com/office/drawing/2014/main" id="{32AAFEF4-3E0E-6BF1-83C2-97F227DE7715}"/>
              </a:ext>
            </a:extLst>
          </p:cNvPr>
          <p:cNvPicPr>
            <a:picLocks noChangeAspect="1"/>
          </p:cNvPicPr>
          <p:nvPr/>
        </p:nvPicPr>
        <p:blipFill>
          <a:blip r:embed="rId3"/>
          <a:stretch>
            <a:fillRect/>
          </a:stretch>
        </p:blipFill>
        <p:spPr>
          <a:xfrm>
            <a:off x="5411639" y="685799"/>
            <a:ext cx="5941777"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11360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Paper persentation</vt:lpstr>
      <vt:lpstr> INTRODUCTION</vt:lpstr>
      <vt:lpstr>  MSP430 generations </vt:lpstr>
      <vt:lpstr>Low voltage series </vt:lpstr>
      <vt:lpstr> Integrated peripherals </vt:lpstr>
      <vt:lpstr>PowerPoint Presentation</vt:lpstr>
      <vt:lpstr>PowerPoint Presentation</vt:lpstr>
      <vt:lpstr>MSP430 instruction set</vt:lpstr>
      <vt:lpstr>Software Initialization</vt:lpstr>
      <vt:lpstr>Switches and Buttons</vt:lpstr>
      <vt:lpstr>                                                     Physical Interface </vt:lpstr>
      <vt:lpstr>Seven segment displays</vt:lpstr>
      <vt:lpstr>Hardware </vt:lpstr>
      <vt:lpstr>APPLICATIONS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319</cp:revision>
  <dcterms:created xsi:type="dcterms:W3CDTF">2023-05-21T05:56:15Z</dcterms:created>
  <dcterms:modified xsi:type="dcterms:W3CDTF">2023-05-21T08:01:13Z</dcterms:modified>
</cp:coreProperties>
</file>