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226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49B2A-6464-47F4-819F-1440DDE0FD2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801688"/>
            <a:ext cx="28352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80000"/>
            <a:ext cx="6045200" cy="481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0C6E8-73E2-4326-9563-478E093504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0C6E8-73E2-4326-9563-478E093504CE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5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5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5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5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5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5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5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5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5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5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27300"/>
            <a:ext cx="7556500" cy="51086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54655"/>
            <a:ext cx="7556500" cy="56497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450" y="2222500"/>
            <a:ext cx="6096000" cy="5715000"/>
          </a:xfrm>
          <a:prstGeom prst="rect">
            <a:avLst/>
          </a:prstGeom>
        </p:spPr>
      </p:pic>
      <p:pic>
        <p:nvPicPr>
          <p:cNvPr id="10" name="object 2"/>
          <p:cNvPicPr/>
          <p:nvPr/>
        </p:nvPicPr>
        <p:blipFill>
          <a:blip r:embed="rId2" cstate="print"/>
          <a:srcRect b="44418"/>
          <a:stretch>
            <a:fillRect/>
          </a:stretch>
        </p:blipFill>
        <p:spPr>
          <a:xfrm>
            <a:off x="0" y="1765300"/>
            <a:ext cx="728345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</Words>
  <Application>Microsoft Office PowerPoint</Application>
  <PresentationFormat>Custom</PresentationFormat>
  <Paragraphs>1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919345887182</cp:lastModifiedBy>
  <cp:revision>3</cp:revision>
  <dcterms:created xsi:type="dcterms:W3CDTF">2024-04-04T08:50:29Z</dcterms:created>
  <dcterms:modified xsi:type="dcterms:W3CDTF">2024-04-04T09:21:20Z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LastSaved">
    <vt:filetime>2024-04-04T00:00:00Z</vt:filetime>
  </property>
</Properties>
</file>