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18"/>
  </p:notesMasterIdLst>
  <p:handoutMasterIdLst>
    <p:handoutMasterId r:id="rId19"/>
  </p:handoutMasterIdLst>
  <p:sldIdLst>
    <p:sldId id="268" r:id="rId5"/>
    <p:sldId id="261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/>
    <p:restoredTop sz="94635" autoAdjust="0"/>
  </p:normalViewPr>
  <p:slideViewPr>
    <p:cSldViewPr snapToGrid="0" snapToObjects="1">
      <p:cViewPr>
        <p:scale>
          <a:sx n="100" d="100"/>
          <a:sy n="100" d="100"/>
        </p:scale>
        <p:origin x="-106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ableStyles" Target="tableStyles.xml" /><Relationship Id="rId10" Type="http://schemas.openxmlformats.org/officeDocument/2006/relationships/slide" Target="slides/slide6.xml" /><Relationship Id="rId19" Type="http://schemas.openxmlformats.org/officeDocument/2006/relationships/handoutMaster" Target="handoutMasters/handout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0BB816-636F-4C40-9EC7-A3BA365B8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E0D02-F780-4697-9A30-3F10F4D67C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885C-64C6-4202-8B65-38170DBD673D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C7536-00AB-4C14-90D3-7D88603F2A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BC111-E561-48D6-9DB3-85F8BE552B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AA4D1-BF1D-4260-B442-EBD7859EC5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4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9326-15A5-4041-B3F6-1CB1FE840753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39BA2-F127-4DB1-B8FD-D5A70CC3E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0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4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3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9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2731" y="4107635"/>
            <a:ext cx="5516574" cy="178953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STUDENT NAME: C.RAMANI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REGISTER NO: 312200798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DEPARTMENT: B.COM(G) COMMERCE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COLLEGE: PACHAIYAPPA’S COLLEGE FOR WOMEN</a:t>
            </a:r>
          </a:p>
          <a:p>
            <a:endParaRPr lang="en-US" sz="20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B177B3-0819-AB82-8C0F-07E40EB85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3899" y="-5156775"/>
            <a:ext cx="8915399" cy="7341287"/>
          </a:xfrm>
        </p:spPr>
        <p:txBody>
          <a:bodyPr/>
          <a:lstStyle/>
          <a:p>
            <a:r>
              <a:rPr lang="en-US" b="1" dirty="0"/>
              <a:t>Employee Data Analysis using Excel </a:t>
            </a:r>
          </a:p>
        </p:txBody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9094-6F5D-411E-A712-97EE8E1C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890" y="480675"/>
            <a:ext cx="8911687" cy="1280890"/>
          </a:xfrm>
        </p:spPr>
        <p:txBody>
          <a:bodyPr/>
          <a:lstStyle/>
          <a:p>
            <a:r>
              <a:rPr lang="en-US" b="1" dirty="0"/>
              <a:t>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20A4-A041-6C7F-F506-6B2C86196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506" y="1540189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DATA COLLECTION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Download – </a:t>
            </a:r>
            <a:r>
              <a:rPr lang="en-US" sz="1200" b="1" dirty="0" err="1"/>
              <a:t>Kaggle</a:t>
            </a:r>
            <a:r>
              <a:rPr lang="en-US" sz="1200" b="1" dirty="0"/>
              <a:t> </a:t>
            </a:r>
          </a:p>
          <a:p>
            <a:pPr>
              <a:buFont typeface="+mj-lt"/>
              <a:buAutoNum type="arabicPeriod"/>
            </a:pPr>
            <a:r>
              <a:rPr lang="en-US" sz="1200" b="1" dirty="0" err="1"/>
              <a:t>Edunet</a:t>
            </a:r>
            <a:r>
              <a:rPr lang="en-US" sz="1200" b="1" dirty="0"/>
              <a:t> dashboard – File download</a:t>
            </a:r>
          </a:p>
          <a:p>
            <a:pPr marL="0" indent="0">
              <a:buNone/>
            </a:pPr>
            <a:r>
              <a:rPr lang="en-US" sz="1200" b="1" dirty="0"/>
              <a:t>FEATURES COLLECTION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Names 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Gender 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Department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Monthly salary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Starting date of job</a:t>
            </a:r>
          </a:p>
          <a:p>
            <a:pPr marL="0" indent="0">
              <a:buNone/>
            </a:pPr>
            <a:r>
              <a:rPr lang="en-US" sz="1200" b="1" dirty="0"/>
              <a:t>DATA CLEANING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Missing values identification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Filter out missing values</a:t>
            </a:r>
          </a:p>
          <a:p>
            <a:pPr marL="0" indent="0">
              <a:buNone/>
            </a:pPr>
            <a:r>
              <a:rPr lang="en-US" sz="1200" b="1" dirty="0"/>
              <a:t>SUMMARY 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Pivot table – Summary of data</a:t>
            </a:r>
          </a:p>
          <a:p>
            <a:pPr marL="0" indent="0">
              <a:buNone/>
            </a:pPr>
            <a:r>
              <a:rPr lang="en-US" sz="1200" b="1" dirty="0"/>
              <a:t>DATA VISALIZATION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Graph – Data visualization ( bar chart ) </a:t>
            </a:r>
          </a:p>
        </p:txBody>
      </p:sp>
    </p:spTree>
    <p:extLst>
      <p:ext uri="{BB962C8B-B14F-4D97-AF65-F5344CB8AC3E}">
        <p14:creationId xmlns:p14="http://schemas.microsoft.com/office/powerpoint/2010/main" val="190956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7235-F49C-48B4-C901-4CBBEBC5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00780"/>
            <a:ext cx="8911687" cy="1280890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8F794C-C5D1-653E-9FCD-DB9DB4410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9032" y="1476375"/>
            <a:ext cx="6872811" cy="4881563"/>
          </a:xfrm>
        </p:spPr>
      </p:pic>
    </p:spTree>
    <p:extLst>
      <p:ext uri="{BB962C8B-B14F-4D97-AF65-F5344CB8AC3E}">
        <p14:creationId xmlns:p14="http://schemas.microsoft.com/office/powerpoint/2010/main" val="380621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6F4F-544D-49FB-2861-36E7F089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5827"/>
            <a:ext cx="8911687" cy="1280890"/>
          </a:xfrm>
        </p:spPr>
        <p:txBody>
          <a:bodyPr/>
          <a:lstStyle/>
          <a:p>
            <a:r>
              <a:rPr lang="en-US" b="1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F619-CAC2-17D2-26C3-E11A2A963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201" y="1540189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b="1" dirty="0"/>
              <a:t>The data set can be used for various HR and workforce-related </a:t>
            </a:r>
            <a:r>
              <a:rPr lang="en-US" sz="2000" b="1" dirty="0" err="1"/>
              <a:t>anlysis</a:t>
            </a:r>
            <a:r>
              <a:rPr lang="en-US" sz="2000" b="1" dirty="0"/>
              <a:t>, including employees retention, salary structure assessments, diversity and inclusion studies, and leave pattern analyses. </a:t>
            </a:r>
          </a:p>
          <a:p>
            <a:r>
              <a:rPr lang="en-US" sz="2000" b="1" dirty="0"/>
              <a:t>Researchers, data analysts, and HR professionals can gain valuable insights from this data set.</a:t>
            </a:r>
          </a:p>
          <a:p>
            <a:r>
              <a:rPr lang="en-US" sz="2000" b="1" dirty="0"/>
              <a:t>Effective employees  data analysis is crucial for organizations achieving to balance employees growth with success.  This approach not only enhances job satisfaction but also creates a faster work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357606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2EDF53A-2448-ECC1-3359-98E3C664F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Autofit/>
          </a:bodyPr>
          <a:lstStyle/>
          <a:p>
            <a:r>
              <a:rPr lang="en-US" sz="4400" b="1" dirty="0"/>
              <a:t>PROJECT TITLE</a:t>
            </a:r>
            <a:br>
              <a:rPr lang="en-US" sz="4400" b="1" dirty="0"/>
            </a:br>
            <a:endParaRPr lang="en-US" sz="4400" b="1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A7E8-FEEB-347E-9CE6-CE48F022D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812" y="1513358"/>
            <a:ext cx="6956612" cy="2123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u="sng" baseline="-25000" dirty="0">
                <a:solidFill>
                  <a:schemeClr val="tx1"/>
                </a:solidFill>
              </a:rPr>
              <a:t>Employee performance analysis using Excel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558CB-52FA-5D43-4D4F-6474B981405C}"/>
              </a:ext>
            </a:extLst>
          </p:cNvPr>
          <p:cNvSpPr txBox="1"/>
          <p:nvPr/>
        </p:nvSpPr>
        <p:spPr>
          <a:xfrm>
            <a:off x="5181600" y="251822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5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0B0D6C-034D-AAF6-1922-113113DF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96" y="523099"/>
            <a:ext cx="5278087" cy="846102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D2C32E-9B1A-73F8-BBDB-5A2C47D95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141" y="1540189"/>
            <a:ext cx="8915400" cy="37776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End Users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49685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BA7B-B9DD-CF0F-261A-E3B29F54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1280890"/>
          </a:xfrm>
        </p:spPr>
        <p:txBody>
          <a:bodyPr/>
          <a:lstStyle/>
          <a:p>
            <a:r>
              <a:rPr lang="en-US" b="1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1849-19B6-6300-8126-55D7B722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012" y="1183341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1" dirty="0"/>
              <a:t>The goal of employees data analysis is to enhance worker decision –making through the collection and interpretation of data.</a:t>
            </a:r>
          </a:p>
          <a:p>
            <a:r>
              <a:rPr lang="en-US" sz="2400" b="1" dirty="0"/>
              <a:t>Better workforce planning is supported by this analysis, which also improves motivation of employees.</a:t>
            </a:r>
          </a:p>
          <a:p>
            <a:r>
              <a:rPr lang="en-US" sz="2400" b="1" dirty="0"/>
              <a:t>In the end, it harmonizes personal development with overall </a:t>
            </a:r>
            <a:r>
              <a:rPr lang="en-US" sz="2400" b="1" dirty="0" err="1"/>
              <a:t>organisational</a:t>
            </a:r>
            <a:r>
              <a:rPr lang="en-US" sz="2400" b="1" dirty="0"/>
              <a:t> expansion.</a:t>
            </a:r>
          </a:p>
        </p:txBody>
      </p:sp>
    </p:spTree>
    <p:extLst>
      <p:ext uri="{BB962C8B-B14F-4D97-AF65-F5344CB8AC3E}">
        <p14:creationId xmlns:p14="http://schemas.microsoft.com/office/powerpoint/2010/main" val="37358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0948-F260-A59A-DA73-E8D13300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n-US" b="1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844A-3060-01D9-27F1-F31D9FE26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7447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1" dirty="0"/>
              <a:t>It helps assess compensation, engagement, and satisfaction levels.  This analysis </a:t>
            </a:r>
            <a:r>
              <a:rPr lang="en-US" sz="2400" b="1" dirty="0" err="1"/>
              <a:t>suppots</a:t>
            </a:r>
            <a:r>
              <a:rPr lang="en-US" sz="2400" b="1" dirty="0"/>
              <a:t> better workforce planning and enhances employee motivation.</a:t>
            </a:r>
          </a:p>
          <a:p>
            <a:r>
              <a:rPr lang="en-US" sz="2400" b="1" dirty="0"/>
              <a:t>Ultimately, it aligns individual progress with overall organizational growth.</a:t>
            </a:r>
          </a:p>
          <a:p>
            <a:r>
              <a:rPr lang="en-US" sz="2400" b="1" dirty="0"/>
              <a:t>The performance of employees plays an important role in driving the growth of </a:t>
            </a:r>
            <a:r>
              <a:rPr lang="en-US" sz="2400" b="1" dirty="0" err="1"/>
              <a:t>organisational</a:t>
            </a:r>
            <a:r>
              <a:rPr lang="en-US" sz="2400" b="1" dirty="0"/>
              <a:t> structure.</a:t>
            </a:r>
          </a:p>
        </p:txBody>
      </p:sp>
    </p:spTree>
    <p:extLst>
      <p:ext uri="{BB962C8B-B14F-4D97-AF65-F5344CB8AC3E}">
        <p14:creationId xmlns:p14="http://schemas.microsoft.com/office/powerpoint/2010/main" val="412663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23C3-E41A-5DE8-3CEB-810B410E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168" y="543546"/>
            <a:ext cx="8911687" cy="1280890"/>
          </a:xfrm>
        </p:spPr>
        <p:txBody>
          <a:bodyPr/>
          <a:lstStyle/>
          <a:p>
            <a:r>
              <a:rPr lang="en-US" b="1" dirty="0"/>
              <a:t>WHO ARE THE END USERS?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7AFA38-B98E-D0BD-8DE6-3636C1958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190" y="1824436"/>
            <a:ext cx="4940482" cy="415972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85C3B-0B8B-E3C7-5367-5FEA31A84AEF}"/>
              </a:ext>
            </a:extLst>
          </p:cNvPr>
          <p:cNvSpPr txBox="1"/>
          <p:nvPr/>
        </p:nvSpPr>
        <p:spPr>
          <a:xfrm>
            <a:off x="5181600" y="252084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188940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BE22-9D3A-400A-842A-58F06382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98604"/>
            <a:ext cx="8911687" cy="1280890"/>
          </a:xfrm>
        </p:spPr>
        <p:txBody>
          <a:bodyPr/>
          <a:lstStyle/>
          <a:p>
            <a:r>
              <a:rPr lang="en-US" b="1" dirty="0"/>
              <a:t>OUR SOLUTION AND ITS VALUE PROPOSITION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8E6D-C8EA-F65C-A1CF-C22659C7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Conditional formatting – Missing values</a:t>
            </a:r>
          </a:p>
          <a:p>
            <a:r>
              <a:rPr lang="en-US" sz="2400" b="1" dirty="0"/>
              <a:t>Filter – Filter out missing values</a:t>
            </a:r>
          </a:p>
          <a:p>
            <a:r>
              <a:rPr lang="en-US" sz="2400" b="1" dirty="0"/>
              <a:t>Pivot table – Summary of data </a:t>
            </a:r>
          </a:p>
          <a:p>
            <a:r>
              <a:rPr lang="en-US" sz="2400" b="1" dirty="0"/>
              <a:t>Graph – Data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334409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E7A3-387C-D04C-12C6-8FFE5AC0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80674"/>
            <a:ext cx="8911687" cy="1280890"/>
          </a:xfrm>
        </p:spPr>
        <p:txBody>
          <a:bodyPr/>
          <a:lstStyle/>
          <a:p>
            <a:r>
              <a:rPr lang="en-US" b="1" dirty="0"/>
              <a:t>DATASET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D39E-E259-0653-6D50-8DBAB03D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930" y="1318815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b="1" dirty="0"/>
              <a:t>Employee dataset – </a:t>
            </a:r>
            <a:r>
              <a:rPr lang="en-US" sz="2000" b="1" dirty="0" err="1"/>
              <a:t>Kaggle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Features – 26</a:t>
            </a:r>
          </a:p>
          <a:p>
            <a:r>
              <a:rPr lang="en-US" sz="2000" b="1" dirty="0"/>
              <a:t>Considered – 9 </a:t>
            </a:r>
          </a:p>
          <a:p>
            <a:r>
              <a:rPr lang="en-US" sz="2000" b="1" dirty="0"/>
              <a:t>Names – Text </a:t>
            </a:r>
          </a:p>
          <a:p>
            <a:r>
              <a:rPr lang="en-US" sz="2000" b="1" dirty="0"/>
              <a:t>Gender – Text (male and female)</a:t>
            </a:r>
          </a:p>
          <a:p>
            <a:r>
              <a:rPr lang="en-US" sz="2000" b="1" dirty="0"/>
              <a:t>Department – Text </a:t>
            </a:r>
          </a:p>
          <a:p>
            <a:r>
              <a:rPr lang="en-US" sz="2000" b="1" dirty="0"/>
              <a:t>Monthly salary – </a:t>
            </a:r>
            <a:r>
              <a:rPr lang="en-US" sz="2000" b="1" dirty="0" err="1"/>
              <a:t>Numericals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Starting date of job – Numerical </a:t>
            </a:r>
          </a:p>
        </p:txBody>
      </p:sp>
    </p:spTree>
    <p:extLst>
      <p:ext uri="{BB962C8B-B14F-4D97-AF65-F5344CB8AC3E}">
        <p14:creationId xmlns:p14="http://schemas.microsoft.com/office/powerpoint/2010/main" val="384927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CECF-BDC5-57DA-DA77-7C601DB7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031" y="586480"/>
            <a:ext cx="8911687" cy="865802"/>
          </a:xfrm>
        </p:spPr>
        <p:txBody>
          <a:bodyPr/>
          <a:lstStyle/>
          <a:p>
            <a:r>
              <a:rPr lang="en-US" b="1" dirty="0"/>
              <a:t>THE “WOW” IN OUR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290C-319F-F6F5-1A52-5FF6F471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0" y="1775011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1" dirty="0"/>
              <a:t>=IFS(Z8&gt;=5,”VERY HIGH”,Z8&gt;=4,”HIGH”,Z8&gt;=3,”MED”,TRUE,”LOW”)</a:t>
            </a:r>
          </a:p>
        </p:txBody>
      </p:sp>
    </p:spTree>
    <p:extLst>
      <p:ext uri="{BB962C8B-B14F-4D97-AF65-F5344CB8AC3E}">
        <p14:creationId xmlns:p14="http://schemas.microsoft.com/office/powerpoint/2010/main" val="12197319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C53FD1-3DBA-4C27-90DF-64ABCD60CC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2431B6-C1D5-4398-BE4E-36F2E44F8E9D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9CB3524F-087C-4838-9553-7CBB129B493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</Words>
  <Application>Microsoft Office PowerPoint</Application>
  <PresentationFormat>Widescreen</PresentationFormat>
  <Paragraphs>15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Employee Data Analysis using Excel </vt:lpstr>
      <vt:lpstr>PROJECT TITLE </vt:lpstr>
      <vt:lpstr>AGENDA</vt:lpstr>
      <vt:lpstr>PROBLEM STATEMENT </vt:lpstr>
      <vt:lpstr>PROJECT OVERVIEW </vt:lpstr>
      <vt:lpstr>WHO ARE THE END USERS?</vt:lpstr>
      <vt:lpstr>OUR SOLUTION AND ITS VALUE PROPOSITION </vt:lpstr>
      <vt:lpstr>DATASET DESCRIPTION </vt:lpstr>
      <vt:lpstr>THE “WOW” IN OUR SOLUTION </vt:lpstr>
      <vt:lpstr>MODELLING </vt:lpstr>
      <vt:lpstr>RESULTS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</dc:title>
  <dc:creator>ramanichandrasekar2002@gmail.com</dc:creator>
  <cp:lastModifiedBy>ramanichandrasekar2002@gmail.com</cp:lastModifiedBy>
  <cp:revision>5</cp:revision>
  <dcterms:created xsi:type="dcterms:W3CDTF">2024-08-31T03:48:10Z</dcterms:created>
  <dcterms:modified xsi:type="dcterms:W3CDTF">2024-08-31T05:28:09Z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