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1.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36"/>
  </p:notesMasterIdLst>
  <p:sldIdLst>
    <p:sldId id="256" r:id="rId2"/>
    <p:sldId id="257" r:id="rId3"/>
    <p:sldId id="278" r:id="rId4"/>
    <p:sldId id="279" r:id="rId5"/>
    <p:sldId id="280" r:id="rId6"/>
    <p:sldId id="258" r:id="rId7"/>
    <p:sldId id="281" r:id="rId8"/>
    <p:sldId id="290" r:id="rId9"/>
    <p:sldId id="260" r:id="rId10"/>
    <p:sldId id="284" r:id="rId11"/>
    <p:sldId id="289" r:id="rId12"/>
    <p:sldId id="261" r:id="rId13"/>
    <p:sldId id="262" r:id="rId14"/>
    <p:sldId id="283" r:id="rId15"/>
    <p:sldId id="291" r:id="rId16"/>
    <p:sldId id="263" r:id="rId17"/>
    <p:sldId id="285" r:id="rId18"/>
    <p:sldId id="264" r:id="rId19"/>
    <p:sldId id="282" r:id="rId20"/>
    <p:sldId id="286" r:id="rId21"/>
    <p:sldId id="265" r:id="rId22"/>
    <p:sldId id="266" r:id="rId23"/>
    <p:sldId id="269" r:id="rId24"/>
    <p:sldId id="270" r:id="rId25"/>
    <p:sldId id="271" r:id="rId26"/>
    <p:sldId id="272" r:id="rId27"/>
    <p:sldId id="292" r:id="rId28"/>
    <p:sldId id="273" r:id="rId29"/>
    <p:sldId id="293" r:id="rId30"/>
    <p:sldId id="274" r:id="rId31"/>
    <p:sldId id="275" r:id="rId32"/>
    <p:sldId id="287" r:id="rId33"/>
    <p:sldId id="276" r:id="rId34"/>
    <p:sldId id="29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ana Lokhande" userId="008cbaa29b0662e2" providerId="LiveId" clId="{3FEEE9D2-6FEA-43AC-A270-C8500AA153FF}"/>
    <pc:docChg chg="undo redo custSel addSld delSld modSld modMainMaster">
      <pc:chgData name="Ranjana Lokhande" userId="008cbaa29b0662e2" providerId="LiveId" clId="{3FEEE9D2-6FEA-43AC-A270-C8500AA153FF}" dt="2024-02-24T06:27:21.007" v="3101" actId="20577"/>
      <pc:docMkLst>
        <pc:docMk/>
      </pc:docMkLst>
      <pc:sldChg chg="modSp new mod">
        <pc:chgData name="Ranjana Lokhande" userId="008cbaa29b0662e2" providerId="LiveId" clId="{3FEEE9D2-6FEA-43AC-A270-C8500AA153FF}" dt="2024-02-09T11:59:46.079" v="2603" actId="27636"/>
        <pc:sldMkLst>
          <pc:docMk/>
          <pc:sldMk cId="1626679455" sldId="256"/>
        </pc:sldMkLst>
        <pc:spChg chg="mod">
          <ac:chgData name="Ranjana Lokhande" userId="008cbaa29b0662e2" providerId="LiveId" clId="{3FEEE9D2-6FEA-43AC-A270-C8500AA153FF}" dt="2024-02-08T14:21:03.234" v="45" actId="20577"/>
          <ac:spMkLst>
            <pc:docMk/>
            <pc:sldMk cId="1626679455" sldId="256"/>
            <ac:spMk id="2" creationId="{3D978A8E-726B-0DF5-9571-E9BA887D0984}"/>
          </ac:spMkLst>
        </pc:spChg>
        <pc:spChg chg="mod">
          <ac:chgData name="Ranjana Lokhande" userId="008cbaa29b0662e2" providerId="LiveId" clId="{3FEEE9D2-6FEA-43AC-A270-C8500AA153FF}" dt="2024-02-09T11:59:46.079" v="2603" actId="27636"/>
          <ac:spMkLst>
            <pc:docMk/>
            <pc:sldMk cId="1626679455" sldId="256"/>
            <ac:spMk id="3" creationId="{529A345D-E58D-A071-F002-F9DCBEE37C43}"/>
          </ac:spMkLst>
        </pc:spChg>
      </pc:sldChg>
      <pc:sldChg chg="modSp new del mod">
        <pc:chgData name="Ranjana Lokhande" userId="008cbaa29b0662e2" providerId="LiveId" clId="{3FEEE9D2-6FEA-43AC-A270-C8500AA153FF}" dt="2024-02-08T14:18:07.595" v="16" actId="2696"/>
        <pc:sldMkLst>
          <pc:docMk/>
          <pc:sldMk cId="3036587025" sldId="256"/>
        </pc:sldMkLst>
        <pc:spChg chg="mod">
          <ac:chgData name="Ranjana Lokhande" userId="008cbaa29b0662e2" providerId="LiveId" clId="{3FEEE9D2-6FEA-43AC-A270-C8500AA153FF}" dt="2024-02-08T14:18:06.294" v="15"/>
          <ac:spMkLst>
            <pc:docMk/>
            <pc:sldMk cId="3036587025" sldId="256"/>
            <ac:spMk id="2" creationId="{05990953-FD45-B8C3-5BE6-8AB22AE75D18}"/>
          </ac:spMkLst>
        </pc:spChg>
        <pc:spChg chg="mod">
          <ac:chgData name="Ranjana Lokhande" userId="008cbaa29b0662e2" providerId="LiveId" clId="{3FEEE9D2-6FEA-43AC-A270-C8500AA153FF}" dt="2024-02-08T14:18:06.294" v="15"/>
          <ac:spMkLst>
            <pc:docMk/>
            <pc:sldMk cId="3036587025" sldId="256"/>
            <ac:spMk id="3" creationId="{F507480F-70C8-52C0-7BFF-3B6BA4771E46}"/>
          </ac:spMkLst>
        </pc:spChg>
      </pc:sldChg>
      <pc:sldChg chg="addSp modSp add mod">
        <pc:chgData name="Ranjana Lokhande" userId="008cbaa29b0662e2" providerId="LiveId" clId="{3FEEE9D2-6FEA-43AC-A270-C8500AA153FF}" dt="2024-02-09T12:03:28.985" v="2653" actId="1076"/>
        <pc:sldMkLst>
          <pc:docMk/>
          <pc:sldMk cId="40540131" sldId="257"/>
        </pc:sldMkLst>
        <pc:spChg chg="mod">
          <ac:chgData name="Ranjana Lokhande" userId="008cbaa29b0662e2" providerId="LiveId" clId="{3FEEE9D2-6FEA-43AC-A270-C8500AA153FF}" dt="2024-02-09T12:03:25.576" v="2652" actId="14100"/>
          <ac:spMkLst>
            <pc:docMk/>
            <pc:sldMk cId="40540131" sldId="257"/>
            <ac:spMk id="2" creationId="{2992727A-FCFE-C494-76DD-98D7D8B8F7AE}"/>
          </ac:spMkLst>
        </pc:spChg>
        <pc:spChg chg="mod">
          <ac:chgData name="Ranjana Lokhande" userId="008cbaa29b0662e2" providerId="LiveId" clId="{3FEEE9D2-6FEA-43AC-A270-C8500AA153FF}" dt="2024-02-09T11:17:40.606" v="2170" actId="14100"/>
          <ac:spMkLst>
            <pc:docMk/>
            <pc:sldMk cId="40540131" sldId="257"/>
            <ac:spMk id="3" creationId="{514C25E2-902C-6491-E3EC-46A113207F49}"/>
          </ac:spMkLst>
        </pc:spChg>
        <pc:picChg chg="add mod">
          <ac:chgData name="Ranjana Lokhande" userId="008cbaa29b0662e2" providerId="LiveId" clId="{3FEEE9D2-6FEA-43AC-A270-C8500AA153FF}" dt="2024-02-09T11:16:58.566" v="2163" actId="14100"/>
          <ac:picMkLst>
            <pc:docMk/>
            <pc:sldMk cId="40540131" sldId="257"/>
            <ac:picMk id="1026" creationId="{2645F91C-16D6-65EC-4866-D4849503AEB6}"/>
          </ac:picMkLst>
        </pc:picChg>
        <pc:picChg chg="add">
          <ac:chgData name="Ranjana Lokhande" userId="008cbaa29b0662e2" providerId="LiveId" clId="{3FEEE9D2-6FEA-43AC-A270-C8500AA153FF}" dt="2024-02-09T11:17:00.169" v="2164"/>
          <ac:picMkLst>
            <pc:docMk/>
            <pc:sldMk cId="40540131" sldId="257"/>
            <ac:picMk id="1028" creationId="{481AFFF5-17E2-5337-22FA-3D9F10DE60B0}"/>
          </ac:picMkLst>
        </pc:picChg>
        <pc:picChg chg="add mod">
          <ac:chgData name="Ranjana Lokhande" userId="008cbaa29b0662e2" providerId="LiveId" clId="{3FEEE9D2-6FEA-43AC-A270-C8500AA153FF}" dt="2024-02-09T12:03:28.985" v="2653" actId="1076"/>
          <ac:picMkLst>
            <pc:docMk/>
            <pc:sldMk cId="40540131" sldId="257"/>
            <ac:picMk id="1030" creationId="{5220D0FF-2E22-575E-25D0-AF9941FF2C14}"/>
          </ac:picMkLst>
        </pc:picChg>
      </pc:sldChg>
      <pc:sldChg chg="modSp new del">
        <pc:chgData name="Ranjana Lokhande" userId="008cbaa29b0662e2" providerId="LiveId" clId="{3FEEE9D2-6FEA-43AC-A270-C8500AA153FF}" dt="2024-02-08T14:18:08.154" v="17" actId="2696"/>
        <pc:sldMkLst>
          <pc:docMk/>
          <pc:sldMk cId="3513599156" sldId="257"/>
        </pc:sldMkLst>
        <pc:spChg chg="mod">
          <ac:chgData name="Ranjana Lokhande" userId="008cbaa29b0662e2" providerId="LiveId" clId="{3FEEE9D2-6FEA-43AC-A270-C8500AA153FF}" dt="2024-02-08T14:18:06.294" v="15"/>
          <ac:spMkLst>
            <pc:docMk/>
            <pc:sldMk cId="3513599156" sldId="257"/>
            <ac:spMk id="2" creationId="{CDB46498-6405-7B8D-1D55-F2F43EF7E16F}"/>
          </ac:spMkLst>
        </pc:spChg>
        <pc:spChg chg="mod">
          <ac:chgData name="Ranjana Lokhande" userId="008cbaa29b0662e2" providerId="LiveId" clId="{3FEEE9D2-6FEA-43AC-A270-C8500AA153FF}" dt="2024-02-08T14:18:06.294" v="15"/>
          <ac:spMkLst>
            <pc:docMk/>
            <pc:sldMk cId="3513599156" sldId="257"/>
            <ac:spMk id="3" creationId="{342C463B-77FF-36DD-BD9F-9E95B02D4C0F}"/>
          </ac:spMkLst>
        </pc:spChg>
      </pc:sldChg>
      <pc:sldChg chg="addSp delSp modSp add mod">
        <pc:chgData name="Ranjana Lokhande" userId="008cbaa29b0662e2" providerId="LiveId" clId="{3FEEE9D2-6FEA-43AC-A270-C8500AA153FF}" dt="2024-02-09T13:02:50.718" v="3028" actId="27636"/>
        <pc:sldMkLst>
          <pc:docMk/>
          <pc:sldMk cId="834969263" sldId="258"/>
        </pc:sldMkLst>
        <pc:spChg chg="mod">
          <ac:chgData name="Ranjana Lokhande" userId="008cbaa29b0662e2" providerId="LiveId" clId="{3FEEE9D2-6FEA-43AC-A270-C8500AA153FF}" dt="2024-02-09T12:03:15.337" v="2651" actId="313"/>
          <ac:spMkLst>
            <pc:docMk/>
            <pc:sldMk cId="834969263" sldId="258"/>
            <ac:spMk id="2" creationId="{D4BC5B77-2E2D-1C0A-2DB7-1AB874CBEA9A}"/>
          </ac:spMkLst>
        </pc:spChg>
        <pc:spChg chg="mod">
          <ac:chgData name="Ranjana Lokhande" userId="008cbaa29b0662e2" providerId="LiveId" clId="{3FEEE9D2-6FEA-43AC-A270-C8500AA153FF}" dt="2024-02-09T13:02:50.718" v="3028" actId="27636"/>
          <ac:spMkLst>
            <pc:docMk/>
            <pc:sldMk cId="834969263" sldId="258"/>
            <ac:spMk id="3" creationId="{C8BDACDE-B3FD-48EA-3434-227A0971DC6F}"/>
          </ac:spMkLst>
        </pc:spChg>
        <pc:graphicFrameChg chg="add del mod">
          <ac:chgData name="Ranjana Lokhande" userId="008cbaa29b0662e2" providerId="LiveId" clId="{3FEEE9D2-6FEA-43AC-A270-C8500AA153FF}" dt="2024-02-09T11:32:10.425" v="2305" actId="21"/>
          <ac:graphicFrameMkLst>
            <pc:docMk/>
            <pc:sldMk cId="834969263" sldId="258"/>
            <ac:graphicFrameMk id="4" creationId="{7167A648-0080-5C37-167A-B870DC99810B}"/>
          </ac:graphicFrameMkLst>
        </pc:graphicFrameChg>
        <pc:graphicFrameChg chg="add mod">
          <ac:chgData name="Ranjana Lokhande" userId="008cbaa29b0662e2" providerId="LiveId" clId="{3FEEE9D2-6FEA-43AC-A270-C8500AA153FF}" dt="2024-02-09T06:28:04.330" v="521"/>
          <ac:graphicFrameMkLst>
            <pc:docMk/>
            <pc:sldMk cId="834969263" sldId="258"/>
            <ac:graphicFrameMk id="5" creationId="{7E4232F4-0491-E27C-F0AA-9C544396077A}"/>
          </ac:graphicFrameMkLst>
        </pc:graphicFrameChg>
      </pc:sldChg>
      <pc:sldChg chg="addSp delSp modSp add del mod">
        <pc:chgData name="Ranjana Lokhande" userId="008cbaa29b0662e2" providerId="LiveId" clId="{3FEEE9D2-6FEA-43AC-A270-C8500AA153FF}" dt="2024-02-09T06:27:35.903" v="511" actId="2696"/>
        <pc:sldMkLst>
          <pc:docMk/>
          <pc:sldMk cId="1119721603" sldId="259"/>
        </pc:sldMkLst>
        <pc:spChg chg="mod">
          <ac:chgData name="Ranjana Lokhande" userId="008cbaa29b0662e2" providerId="LiveId" clId="{3FEEE9D2-6FEA-43AC-A270-C8500AA153FF}" dt="2024-02-09T06:15:50.873" v="366" actId="404"/>
          <ac:spMkLst>
            <pc:docMk/>
            <pc:sldMk cId="1119721603" sldId="259"/>
            <ac:spMk id="2" creationId="{02EDC1D3-DBE5-BE82-33D9-A005A6F059B1}"/>
          </ac:spMkLst>
        </pc:spChg>
        <pc:spChg chg="mod">
          <ac:chgData name="Ranjana Lokhande" userId="008cbaa29b0662e2" providerId="LiveId" clId="{3FEEE9D2-6FEA-43AC-A270-C8500AA153FF}" dt="2024-02-09T03:58:32.234" v="250" actId="14100"/>
          <ac:spMkLst>
            <pc:docMk/>
            <pc:sldMk cId="1119721603" sldId="259"/>
            <ac:spMk id="3" creationId="{A023D181-E23F-6FEE-D2E2-C98D0AE2669E}"/>
          </ac:spMkLst>
        </pc:spChg>
        <pc:graphicFrameChg chg="add mod modGraphic">
          <ac:chgData name="Ranjana Lokhande" userId="008cbaa29b0662e2" providerId="LiveId" clId="{3FEEE9D2-6FEA-43AC-A270-C8500AA153FF}" dt="2024-02-09T03:56:37.626" v="176" actId="14100"/>
          <ac:graphicFrameMkLst>
            <pc:docMk/>
            <pc:sldMk cId="1119721603" sldId="259"/>
            <ac:graphicFrameMk id="4" creationId="{0005F865-1954-8E74-EE01-C29813A22A86}"/>
          </ac:graphicFrameMkLst>
        </pc:graphicFrameChg>
        <pc:graphicFrameChg chg="add mod modGraphic">
          <ac:chgData name="Ranjana Lokhande" userId="008cbaa29b0662e2" providerId="LiveId" clId="{3FEEE9D2-6FEA-43AC-A270-C8500AA153FF}" dt="2024-02-09T03:57:37.128" v="207" actId="1076"/>
          <ac:graphicFrameMkLst>
            <pc:docMk/>
            <pc:sldMk cId="1119721603" sldId="259"/>
            <ac:graphicFrameMk id="5" creationId="{274B13D6-6B6A-584A-014A-75CE5C44375B}"/>
          </ac:graphicFrameMkLst>
        </pc:graphicFrameChg>
        <pc:graphicFrameChg chg="add del mod modGraphic">
          <ac:chgData name="Ranjana Lokhande" userId="008cbaa29b0662e2" providerId="LiveId" clId="{3FEEE9D2-6FEA-43AC-A270-C8500AA153FF}" dt="2024-02-09T06:14:00.477" v="337" actId="21"/>
          <ac:graphicFrameMkLst>
            <pc:docMk/>
            <pc:sldMk cId="1119721603" sldId="259"/>
            <ac:graphicFrameMk id="6" creationId="{6286CB73-4FFC-FF9E-BDD1-1FE0E24858BD}"/>
          </ac:graphicFrameMkLst>
        </pc:graphicFrameChg>
        <pc:graphicFrameChg chg="add del mod modGraphic">
          <ac:chgData name="Ranjana Lokhande" userId="008cbaa29b0662e2" providerId="LiveId" clId="{3FEEE9D2-6FEA-43AC-A270-C8500AA153FF}" dt="2024-02-09T06:14:53.347" v="340" actId="21"/>
          <ac:graphicFrameMkLst>
            <pc:docMk/>
            <pc:sldMk cId="1119721603" sldId="259"/>
            <ac:graphicFrameMk id="7" creationId="{6286CB73-4FFC-FF9E-BDD1-1FE0E24858BD}"/>
          </ac:graphicFrameMkLst>
        </pc:graphicFrameChg>
        <pc:graphicFrameChg chg="add mod">
          <ac:chgData name="Ranjana Lokhande" userId="008cbaa29b0662e2" providerId="LiveId" clId="{3FEEE9D2-6FEA-43AC-A270-C8500AA153FF}" dt="2024-02-09T06:14:55.992" v="341"/>
          <ac:graphicFrameMkLst>
            <pc:docMk/>
            <pc:sldMk cId="1119721603" sldId="259"/>
            <ac:graphicFrameMk id="8" creationId="{6286CB73-4FFC-FF9E-BDD1-1FE0E24858BD}"/>
          </ac:graphicFrameMkLst>
        </pc:graphicFrameChg>
        <pc:graphicFrameChg chg="add del mod">
          <ac:chgData name="Ranjana Lokhande" userId="008cbaa29b0662e2" providerId="LiveId" clId="{3FEEE9D2-6FEA-43AC-A270-C8500AA153FF}" dt="2024-02-09T06:25:14.481" v="462" actId="21"/>
          <ac:graphicFrameMkLst>
            <pc:docMk/>
            <pc:sldMk cId="1119721603" sldId="259"/>
            <ac:graphicFrameMk id="9" creationId="{B580851E-C046-9602-BEFB-70077B32BD0F}"/>
          </ac:graphicFrameMkLst>
        </pc:graphicFrameChg>
      </pc:sldChg>
      <pc:sldChg chg="addSp delSp modSp add mod">
        <pc:chgData name="Ranjana Lokhande" userId="008cbaa29b0662e2" providerId="LiveId" clId="{3FEEE9D2-6FEA-43AC-A270-C8500AA153FF}" dt="2024-02-09T13:03:10.602" v="3034" actId="6549"/>
        <pc:sldMkLst>
          <pc:docMk/>
          <pc:sldMk cId="2738470441" sldId="260"/>
        </pc:sldMkLst>
        <pc:spChg chg="mod">
          <ac:chgData name="Ranjana Lokhande" userId="008cbaa29b0662e2" providerId="LiveId" clId="{3FEEE9D2-6FEA-43AC-A270-C8500AA153FF}" dt="2024-02-09T08:50:03.590" v="1076" actId="113"/>
          <ac:spMkLst>
            <pc:docMk/>
            <pc:sldMk cId="2738470441" sldId="260"/>
            <ac:spMk id="2" creationId="{B0C53188-67D2-44C4-EBA2-01371A45833F}"/>
          </ac:spMkLst>
        </pc:spChg>
        <pc:spChg chg="mod">
          <ac:chgData name="Ranjana Lokhande" userId="008cbaa29b0662e2" providerId="LiveId" clId="{3FEEE9D2-6FEA-43AC-A270-C8500AA153FF}" dt="2024-02-09T13:03:10.602" v="3034" actId="6549"/>
          <ac:spMkLst>
            <pc:docMk/>
            <pc:sldMk cId="2738470441" sldId="260"/>
            <ac:spMk id="3" creationId="{22B59811-AE21-AF2E-B3E1-490D446DDF0E}"/>
          </ac:spMkLst>
        </pc:spChg>
        <pc:graphicFrameChg chg="add del mod modGraphic">
          <ac:chgData name="Ranjana Lokhande" userId="008cbaa29b0662e2" providerId="LiveId" clId="{3FEEE9D2-6FEA-43AC-A270-C8500AA153FF}" dt="2024-02-09T06:21:17.462" v="367" actId="478"/>
          <ac:graphicFrameMkLst>
            <pc:docMk/>
            <pc:sldMk cId="2738470441" sldId="260"/>
            <ac:graphicFrameMk id="4" creationId="{DC176C23-24C0-C561-09A0-1D97D99515F6}"/>
          </ac:graphicFrameMkLst>
        </pc:graphicFrameChg>
        <pc:graphicFrameChg chg="add del mod modGraphic">
          <ac:chgData name="Ranjana Lokhande" userId="008cbaa29b0662e2" providerId="LiveId" clId="{3FEEE9D2-6FEA-43AC-A270-C8500AA153FF}" dt="2024-02-09T11:30:59.583" v="2282" actId="21"/>
          <ac:graphicFrameMkLst>
            <pc:docMk/>
            <pc:sldMk cId="2738470441" sldId="260"/>
            <ac:graphicFrameMk id="5" creationId="{A87910E3-FF38-E7C0-A44D-9D7C782333A1}"/>
          </ac:graphicFrameMkLst>
        </pc:graphicFrameChg>
      </pc:sldChg>
      <pc:sldChg chg="modSp add mod">
        <pc:chgData name="Ranjana Lokhande" userId="008cbaa29b0662e2" providerId="LiveId" clId="{3FEEE9D2-6FEA-43AC-A270-C8500AA153FF}" dt="2024-02-09T13:03:35.686" v="3040" actId="20577"/>
        <pc:sldMkLst>
          <pc:docMk/>
          <pc:sldMk cId="802930069" sldId="261"/>
        </pc:sldMkLst>
        <pc:spChg chg="mod">
          <ac:chgData name="Ranjana Lokhande" userId="008cbaa29b0662e2" providerId="LiveId" clId="{3FEEE9D2-6FEA-43AC-A270-C8500AA153FF}" dt="2024-02-09T11:59:46.237" v="2610" actId="27636"/>
          <ac:spMkLst>
            <pc:docMk/>
            <pc:sldMk cId="802930069" sldId="261"/>
            <ac:spMk id="2" creationId="{16C260D3-8A4D-056F-3E3B-BAD1CB211D7C}"/>
          </ac:spMkLst>
        </pc:spChg>
        <pc:spChg chg="mod">
          <ac:chgData name="Ranjana Lokhande" userId="008cbaa29b0662e2" providerId="LiveId" clId="{3FEEE9D2-6FEA-43AC-A270-C8500AA153FF}" dt="2024-02-09T13:03:35.686" v="3040" actId="20577"/>
          <ac:spMkLst>
            <pc:docMk/>
            <pc:sldMk cId="802930069" sldId="261"/>
            <ac:spMk id="3" creationId="{7BD00AED-10D3-8781-42B3-752F0F238B84}"/>
          </ac:spMkLst>
        </pc:spChg>
      </pc:sldChg>
      <pc:sldChg chg="modSp add mod">
        <pc:chgData name="Ranjana Lokhande" userId="008cbaa29b0662e2" providerId="LiveId" clId="{3FEEE9D2-6FEA-43AC-A270-C8500AA153FF}" dt="2024-02-09T13:03:47.248" v="3047" actId="404"/>
        <pc:sldMkLst>
          <pc:docMk/>
          <pc:sldMk cId="894017039" sldId="262"/>
        </pc:sldMkLst>
        <pc:spChg chg="mod">
          <ac:chgData name="Ranjana Lokhande" userId="008cbaa29b0662e2" providerId="LiveId" clId="{3FEEE9D2-6FEA-43AC-A270-C8500AA153FF}" dt="2024-02-09T12:03:05.414" v="2650" actId="14100"/>
          <ac:spMkLst>
            <pc:docMk/>
            <pc:sldMk cId="894017039" sldId="262"/>
            <ac:spMk id="2" creationId="{57ECAFE2-BAC1-B641-CD43-59A5320FBEE9}"/>
          </ac:spMkLst>
        </pc:spChg>
        <pc:spChg chg="mod">
          <ac:chgData name="Ranjana Lokhande" userId="008cbaa29b0662e2" providerId="LiveId" clId="{3FEEE9D2-6FEA-43AC-A270-C8500AA153FF}" dt="2024-02-09T13:03:47.248" v="3047" actId="404"/>
          <ac:spMkLst>
            <pc:docMk/>
            <pc:sldMk cId="894017039" sldId="262"/>
            <ac:spMk id="3" creationId="{77FCCF8D-A7A8-2583-0B25-E8B425F2580A}"/>
          </ac:spMkLst>
        </pc:spChg>
      </pc:sldChg>
      <pc:sldChg chg="modSp add mod">
        <pc:chgData name="Ranjana Lokhande" userId="008cbaa29b0662e2" providerId="LiveId" clId="{3FEEE9D2-6FEA-43AC-A270-C8500AA153FF}" dt="2024-02-09T13:04:35.373" v="3055" actId="20577"/>
        <pc:sldMkLst>
          <pc:docMk/>
          <pc:sldMk cId="1209008788" sldId="263"/>
        </pc:sldMkLst>
        <pc:spChg chg="mod">
          <ac:chgData name="Ranjana Lokhande" userId="008cbaa29b0662e2" providerId="LiveId" clId="{3FEEE9D2-6FEA-43AC-A270-C8500AA153FF}" dt="2024-02-09T12:02:57.780" v="2648" actId="14100"/>
          <ac:spMkLst>
            <pc:docMk/>
            <pc:sldMk cId="1209008788" sldId="263"/>
            <ac:spMk id="2" creationId="{736313BB-848E-7397-DF2B-008EDCAB612E}"/>
          </ac:spMkLst>
        </pc:spChg>
        <pc:spChg chg="mod">
          <ac:chgData name="Ranjana Lokhande" userId="008cbaa29b0662e2" providerId="LiveId" clId="{3FEEE9D2-6FEA-43AC-A270-C8500AA153FF}" dt="2024-02-09T13:04:35.373" v="3055" actId="20577"/>
          <ac:spMkLst>
            <pc:docMk/>
            <pc:sldMk cId="1209008788" sldId="263"/>
            <ac:spMk id="3" creationId="{2E6B4986-30DD-608E-E6FE-80BD90A91983}"/>
          </ac:spMkLst>
        </pc:spChg>
      </pc:sldChg>
      <pc:sldChg chg="modSp add mod">
        <pc:chgData name="Ranjana Lokhande" userId="008cbaa29b0662e2" providerId="LiveId" clId="{3FEEE9D2-6FEA-43AC-A270-C8500AA153FF}" dt="2024-02-09T12:02:49.271" v="2645" actId="14100"/>
        <pc:sldMkLst>
          <pc:docMk/>
          <pc:sldMk cId="2279301260" sldId="264"/>
        </pc:sldMkLst>
        <pc:spChg chg="mod">
          <ac:chgData name="Ranjana Lokhande" userId="008cbaa29b0662e2" providerId="LiveId" clId="{3FEEE9D2-6FEA-43AC-A270-C8500AA153FF}" dt="2024-02-09T12:02:49.271" v="2645" actId="14100"/>
          <ac:spMkLst>
            <pc:docMk/>
            <pc:sldMk cId="2279301260" sldId="264"/>
            <ac:spMk id="2" creationId="{DAE9D194-75B6-1A09-F11F-3BAA13381396}"/>
          </ac:spMkLst>
        </pc:spChg>
        <pc:spChg chg="mod">
          <ac:chgData name="Ranjana Lokhande" userId="008cbaa29b0662e2" providerId="LiveId" clId="{3FEEE9D2-6FEA-43AC-A270-C8500AA153FF}" dt="2024-02-09T11:59:53.463" v="2623" actId="27636"/>
          <ac:spMkLst>
            <pc:docMk/>
            <pc:sldMk cId="2279301260" sldId="264"/>
            <ac:spMk id="3" creationId="{D6F42C98-26DC-05B8-CF64-558FC0F9C647}"/>
          </ac:spMkLst>
        </pc:spChg>
      </pc:sldChg>
      <pc:sldChg chg="modSp add mod">
        <pc:chgData name="Ranjana Lokhande" userId="008cbaa29b0662e2" providerId="LiveId" clId="{3FEEE9D2-6FEA-43AC-A270-C8500AA153FF}" dt="2024-02-09T11:23:04.404" v="2209" actId="2711"/>
        <pc:sldMkLst>
          <pc:docMk/>
          <pc:sldMk cId="1436350514" sldId="265"/>
        </pc:sldMkLst>
        <pc:spChg chg="mod">
          <ac:chgData name="Ranjana Lokhande" userId="008cbaa29b0662e2" providerId="LiveId" clId="{3FEEE9D2-6FEA-43AC-A270-C8500AA153FF}" dt="2024-02-09T11:23:04.404" v="2209" actId="2711"/>
          <ac:spMkLst>
            <pc:docMk/>
            <pc:sldMk cId="1436350514" sldId="265"/>
            <ac:spMk id="2" creationId="{30B92E2F-6454-4B24-18FF-27058032033A}"/>
          </ac:spMkLst>
        </pc:spChg>
        <pc:spChg chg="mod">
          <ac:chgData name="Ranjana Lokhande" userId="008cbaa29b0662e2" providerId="LiveId" clId="{3FEEE9D2-6FEA-43AC-A270-C8500AA153FF}" dt="2024-02-09T11:01:21.913" v="1873" actId="1076"/>
          <ac:spMkLst>
            <pc:docMk/>
            <pc:sldMk cId="1436350514" sldId="265"/>
            <ac:spMk id="3" creationId="{BAE440C8-ADAC-ACBD-E09A-1104A9F4D8E9}"/>
          </ac:spMkLst>
        </pc:spChg>
      </pc:sldChg>
      <pc:sldChg chg="modSp add mod">
        <pc:chgData name="Ranjana Lokhande" userId="008cbaa29b0662e2" providerId="LiveId" clId="{3FEEE9D2-6FEA-43AC-A270-C8500AA153FF}" dt="2024-02-09T13:01:50.819" v="3006" actId="27636"/>
        <pc:sldMkLst>
          <pc:docMk/>
          <pc:sldMk cId="3165128038" sldId="266"/>
        </pc:sldMkLst>
        <pc:spChg chg="mod">
          <ac:chgData name="Ranjana Lokhande" userId="008cbaa29b0662e2" providerId="LiveId" clId="{3FEEE9D2-6FEA-43AC-A270-C8500AA153FF}" dt="2024-02-09T11:23:26.660" v="2213" actId="20577"/>
          <ac:spMkLst>
            <pc:docMk/>
            <pc:sldMk cId="3165128038" sldId="266"/>
            <ac:spMk id="2" creationId="{6E657431-1DAD-7D78-EF8E-F0545AC99882}"/>
          </ac:spMkLst>
        </pc:spChg>
        <pc:spChg chg="mod">
          <ac:chgData name="Ranjana Lokhande" userId="008cbaa29b0662e2" providerId="LiveId" clId="{3FEEE9D2-6FEA-43AC-A270-C8500AA153FF}" dt="2024-02-09T13:01:50.819" v="3006" actId="27636"/>
          <ac:spMkLst>
            <pc:docMk/>
            <pc:sldMk cId="3165128038" sldId="266"/>
            <ac:spMk id="3" creationId="{4F27EACD-8364-284A-F309-E355B3979345}"/>
          </ac:spMkLst>
        </pc:spChg>
      </pc:sldChg>
      <pc:sldChg chg="addSp delSp modSp add del mod">
        <pc:chgData name="Ranjana Lokhande" userId="008cbaa29b0662e2" providerId="LiveId" clId="{3FEEE9D2-6FEA-43AC-A270-C8500AA153FF}" dt="2024-02-09T06:39:35.464" v="625" actId="2696"/>
        <pc:sldMkLst>
          <pc:docMk/>
          <pc:sldMk cId="3426498052" sldId="267"/>
        </pc:sldMkLst>
        <pc:spChg chg="add del mod">
          <ac:chgData name="Ranjana Lokhande" userId="008cbaa29b0662e2" providerId="LiveId" clId="{3FEEE9D2-6FEA-43AC-A270-C8500AA153FF}" dt="2024-02-09T06:38:29.852" v="615"/>
          <ac:spMkLst>
            <pc:docMk/>
            <pc:sldMk cId="3426498052" sldId="267"/>
            <ac:spMk id="2" creationId="{41E2B6DA-6F7D-6C5A-FC70-09DB869604CC}"/>
          </ac:spMkLst>
        </pc:spChg>
        <pc:spChg chg="mod">
          <ac:chgData name="Ranjana Lokhande" userId="008cbaa29b0662e2" providerId="LiveId" clId="{3FEEE9D2-6FEA-43AC-A270-C8500AA153FF}" dt="2024-02-09T06:39:07.443" v="621" actId="1076"/>
          <ac:spMkLst>
            <pc:docMk/>
            <pc:sldMk cId="3426498052" sldId="267"/>
            <ac:spMk id="3" creationId="{776621A2-21FA-2614-ABC3-FD89FA1E226C}"/>
          </ac:spMkLst>
        </pc:spChg>
        <pc:spChg chg="add">
          <ac:chgData name="Ranjana Lokhande" userId="008cbaa29b0662e2" providerId="LiveId" clId="{3FEEE9D2-6FEA-43AC-A270-C8500AA153FF}" dt="2024-02-09T06:37:48.575" v="602"/>
          <ac:spMkLst>
            <pc:docMk/>
            <pc:sldMk cId="3426498052" sldId="267"/>
            <ac:spMk id="4" creationId="{C36A5053-9F1C-6A84-355F-7C43873B7E44}"/>
          </ac:spMkLst>
        </pc:spChg>
        <pc:spChg chg="add">
          <ac:chgData name="Ranjana Lokhande" userId="008cbaa29b0662e2" providerId="LiveId" clId="{3FEEE9D2-6FEA-43AC-A270-C8500AA153FF}" dt="2024-02-09T06:37:51.758" v="603"/>
          <ac:spMkLst>
            <pc:docMk/>
            <pc:sldMk cId="3426498052" sldId="267"/>
            <ac:spMk id="5" creationId="{1A5BFEDE-EA11-350B-36AD-DE8F7E504BB0}"/>
          </ac:spMkLst>
        </pc:spChg>
        <pc:spChg chg="add">
          <ac:chgData name="Ranjana Lokhande" userId="008cbaa29b0662e2" providerId="LiveId" clId="{3FEEE9D2-6FEA-43AC-A270-C8500AA153FF}" dt="2024-02-09T06:38:03.580" v="605"/>
          <ac:spMkLst>
            <pc:docMk/>
            <pc:sldMk cId="3426498052" sldId="267"/>
            <ac:spMk id="6" creationId="{37E2BA89-E32C-2D93-5DE6-EC454CA5A3EF}"/>
          </ac:spMkLst>
        </pc:spChg>
        <pc:spChg chg="add">
          <ac:chgData name="Ranjana Lokhande" userId="008cbaa29b0662e2" providerId="LiveId" clId="{3FEEE9D2-6FEA-43AC-A270-C8500AA153FF}" dt="2024-02-09T06:38:13.223" v="609"/>
          <ac:spMkLst>
            <pc:docMk/>
            <pc:sldMk cId="3426498052" sldId="267"/>
            <ac:spMk id="7" creationId="{AB9B05F7-7C84-4821-F11E-B7536CA31A1A}"/>
          </ac:spMkLst>
        </pc:spChg>
        <pc:spChg chg="add">
          <ac:chgData name="Ranjana Lokhande" userId="008cbaa29b0662e2" providerId="LiveId" clId="{3FEEE9D2-6FEA-43AC-A270-C8500AA153FF}" dt="2024-02-09T06:38:19.559" v="611"/>
          <ac:spMkLst>
            <pc:docMk/>
            <pc:sldMk cId="3426498052" sldId="267"/>
            <ac:spMk id="8" creationId="{DB8B3E37-9DA9-97C7-4BDD-5F61D405B48B}"/>
          </ac:spMkLst>
        </pc:spChg>
        <pc:spChg chg="add">
          <ac:chgData name="Ranjana Lokhande" userId="008cbaa29b0662e2" providerId="LiveId" clId="{3FEEE9D2-6FEA-43AC-A270-C8500AA153FF}" dt="2024-02-09T06:38:24.771" v="613"/>
          <ac:spMkLst>
            <pc:docMk/>
            <pc:sldMk cId="3426498052" sldId="267"/>
            <ac:spMk id="9" creationId="{5CBB738E-A902-7DD5-8650-E494D5593681}"/>
          </ac:spMkLst>
        </pc:spChg>
        <pc:spChg chg="add mod">
          <ac:chgData name="Ranjana Lokhande" userId="008cbaa29b0662e2" providerId="LiveId" clId="{3FEEE9D2-6FEA-43AC-A270-C8500AA153FF}" dt="2024-02-09T06:39:00.466" v="619" actId="20577"/>
          <ac:spMkLst>
            <pc:docMk/>
            <pc:sldMk cId="3426498052" sldId="267"/>
            <ac:spMk id="10" creationId="{25AC1A9B-061E-EEBC-86EB-D1892DCF8C60}"/>
          </ac:spMkLst>
        </pc:spChg>
        <pc:spChg chg="add">
          <ac:chgData name="Ranjana Lokhande" userId="008cbaa29b0662e2" providerId="LiveId" clId="{3FEEE9D2-6FEA-43AC-A270-C8500AA153FF}" dt="2024-02-09T06:39:03.502" v="620"/>
          <ac:spMkLst>
            <pc:docMk/>
            <pc:sldMk cId="3426498052" sldId="267"/>
            <ac:spMk id="11" creationId="{6F69F65C-88A5-048D-8C1B-83B9352704F5}"/>
          </ac:spMkLst>
        </pc:spChg>
      </pc:sldChg>
      <pc:sldChg chg="addSp modSp add del mod">
        <pc:chgData name="Ranjana Lokhande" userId="008cbaa29b0662e2" providerId="LiveId" clId="{3FEEE9D2-6FEA-43AC-A270-C8500AA153FF}" dt="2024-02-09T06:40:01.602" v="632" actId="2696"/>
        <pc:sldMkLst>
          <pc:docMk/>
          <pc:sldMk cId="1389508404" sldId="268"/>
        </pc:sldMkLst>
        <pc:spChg chg="mod">
          <ac:chgData name="Ranjana Lokhande" userId="008cbaa29b0662e2" providerId="LiveId" clId="{3FEEE9D2-6FEA-43AC-A270-C8500AA153FF}" dt="2024-02-09T06:39:21.906" v="624" actId="20577"/>
          <ac:spMkLst>
            <pc:docMk/>
            <pc:sldMk cId="1389508404" sldId="268"/>
            <ac:spMk id="2" creationId="{4FA22555-D4AB-2AC5-828E-8A07503C45E6}"/>
          </ac:spMkLst>
        </pc:spChg>
        <pc:spChg chg="mod">
          <ac:chgData name="Ranjana Lokhande" userId="008cbaa29b0662e2" providerId="LiveId" clId="{3FEEE9D2-6FEA-43AC-A270-C8500AA153FF}" dt="2024-02-09T06:39:46.801" v="629" actId="207"/>
          <ac:spMkLst>
            <pc:docMk/>
            <pc:sldMk cId="1389508404" sldId="268"/>
            <ac:spMk id="3" creationId="{38FBB271-BE78-F704-A0EA-1075E3C569DD}"/>
          </ac:spMkLst>
        </pc:spChg>
        <pc:spChg chg="add">
          <ac:chgData name="Ranjana Lokhande" userId="008cbaa29b0662e2" providerId="LiveId" clId="{3FEEE9D2-6FEA-43AC-A270-C8500AA153FF}" dt="2024-02-09T06:39:51.815" v="630"/>
          <ac:spMkLst>
            <pc:docMk/>
            <pc:sldMk cId="1389508404" sldId="268"/>
            <ac:spMk id="4" creationId="{B36E4490-7DEF-C717-A359-FF6CA243FA83}"/>
          </ac:spMkLst>
        </pc:spChg>
        <pc:spChg chg="add">
          <ac:chgData name="Ranjana Lokhande" userId="008cbaa29b0662e2" providerId="LiveId" clId="{3FEEE9D2-6FEA-43AC-A270-C8500AA153FF}" dt="2024-02-09T06:39:55.695" v="631"/>
          <ac:spMkLst>
            <pc:docMk/>
            <pc:sldMk cId="1389508404" sldId="268"/>
            <ac:spMk id="5" creationId="{DCFF6BC0-F974-9313-CA3D-E6A628658AAC}"/>
          </ac:spMkLst>
        </pc:spChg>
      </pc:sldChg>
      <pc:sldChg chg="addSp delSp modSp add mod chgLayout">
        <pc:chgData name="Ranjana Lokhande" userId="008cbaa29b0662e2" providerId="LiveId" clId="{3FEEE9D2-6FEA-43AC-A270-C8500AA153FF}" dt="2024-02-09T13:01:23.748" v="2989" actId="113"/>
        <pc:sldMkLst>
          <pc:docMk/>
          <pc:sldMk cId="2926863957" sldId="269"/>
        </pc:sldMkLst>
        <pc:spChg chg="mod ord">
          <ac:chgData name="Ranjana Lokhande" userId="008cbaa29b0662e2" providerId="LiveId" clId="{3FEEE9D2-6FEA-43AC-A270-C8500AA153FF}" dt="2024-02-09T12:43:12.550" v="2844" actId="1076"/>
          <ac:spMkLst>
            <pc:docMk/>
            <pc:sldMk cId="2926863957" sldId="269"/>
            <ac:spMk id="2" creationId="{44CDC0B5-4EC6-6F34-9C34-8FA56F6BCE53}"/>
          </ac:spMkLst>
        </pc:spChg>
        <pc:spChg chg="del">
          <ac:chgData name="Ranjana Lokhande" userId="008cbaa29b0662e2" providerId="LiveId" clId="{3FEEE9D2-6FEA-43AC-A270-C8500AA153FF}" dt="2024-02-09T06:40:05.401" v="633"/>
          <ac:spMkLst>
            <pc:docMk/>
            <pc:sldMk cId="2926863957" sldId="269"/>
            <ac:spMk id="3" creationId="{49BE4FFE-94B7-7878-C1A1-B6B96CDC5E58}"/>
          </ac:spMkLst>
        </pc:spChg>
        <pc:spChg chg="add mod ord">
          <ac:chgData name="Ranjana Lokhande" userId="008cbaa29b0662e2" providerId="LiveId" clId="{3FEEE9D2-6FEA-43AC-A270-C8500AA153FF}" dt="2024-02-09T12:45:01.184" v="2868" actId="14100"/>
          <ac:spMkLst>
            <pc:docMk/>
            <pc:sldMk cId="2926863957" sldId="269"/>
            <ac:spMk id="4" creationId="{4464BD0E-E2B2-187F-05D2-4F572889405B}"/>
          </ac:spMkLst>
        </pc:spChg>
        <pc:spChg chg="add del mod ord">
          <ac:chgData name="Ranjana Lokhande" userId="008cbaa29b0662e2" providerId="LiveId" clId="{3FEEE9D2-6FEA-43AC-A270-C8500AA153FF}" dt="2024-02-09T12:43:01.707" v="2842" actId="700"/>
          <ac:spMkLst>
            <pc:docMk/>
            <pc:sldMk cId="2926863957" sldId="269"/>
            <ac:spMk id="5" creationId="{507428A8-233C-ADBC-E178-4760CE194EAF}"/>
          </ac:spMkLst>
        </pc:spChg>
        <pc:spChg chg="add del mod ord">
          <ac:chgData name="Ranjana Lokhande" userId="008cbaa29b0662e2" providerId="LiveId" clId="{3FEEE9D2-6FEA-43AC-A270-C8500AA153FF}" dt="2024-02-09T12:44:23.212" v="2858"/>
          <ac:spMkLst>
            <pc:docMk/>
            <pc:sldMk cId="2926863957" sldId="269"/>
            <ac:spMk id="6" creationId="{4659A55A-DD9D-5E38-1FEE-12832436B9C6}"/>
          </ac:spMkLst>
        </pc:spChg>
        <pc:graphicFrameChg chg="add del mod">
          <ac:chgData name="Ranjana Lokhande" userId="008cbaa29b0662e2" providerId="LiveId" clId="{3FEEE9D2-6FEA-43AC-A270-C8500AA153FF}" dt="2024-02-09T12:44:12.670" v="2856" actId="478"/>
          <ac:graphicFrameMkLst>
            <pc:docMk/>
            <pc:sldMk cId="2926863957" sldId="269"/>
            <ac:graphicFrameMk id="3" creationId="{BCFA4B55-BDDA-8995-6B8B-08C402E07D00}"/>
          </ac:graphicFrameMkLst>
        </pc:graphicFrameChg>
        <pc:graphicFrameChg chg="add mod">
          <ac:chgData name="Ranjana Lokhande" userId="008cbaa29b0662e2" providerId="LiveId" clId="{3FEEE9D2-6FEA-43AC-A270-C8500AA153FF}" dt="2024-02-09T13:01:23.748" v="2989" actId="113"/>
          <ac:graphicFrameMkLst>
            <pc:docMk/>
            <pc:sldMk cId="2926863957" sldId="269"/>
            <ac:graphicFrameMk id="7" creationId="{BCFA4B55-BDDA-8995-6B8B-08C402E07D00}"/>
          </ac:graphicFrameMkLst>
        </pc:graphicFrameChg>
      </pc:sldChg>
      <pc:sldChg chg="addSp delSp modSp add mod">
        <pc:chgData name="Ranjana Lokhande" userId="008cbaa29b0662e2" providerId="LiveId" clId="{3FEEE9D2-6FEA-43AC-A270-C8500AA153FF}" dt="2024-02-09T14:02:52.458" v="3091" actId="20577"/>
        <pc:sldMkLst>
          <pc:docMk/>
          <pc:sldMk cId="4291644967" sldId="270"/>
        </pc:sldMkLst>
        <pc:spChg chg="mod">
          <ac:chgData name="Ranjana Lokhande" userId="008cbaa29b0662e2" providerId="LiveId" clId="{3FEEE9D2-6FEA-43AC-A270-C8500AA153FF}" dt="2024-02-09T12:02:22.852" v="2641" actId="14100"/>
          <ac:spMkLst>
            <pc:docMk/>
            <pc:sldMk cId="4291644967" sldId="270"/>
            <ac:spMk id="2" creationId="{3C5366C2-EEDD-A24C-5F56-D83D6EAEC3D9}"/>
          </ac:spMkLst>
        </pc:spChg>
        <pc:spChg chg="del">
          <ac:chgData name="Ranjana Lokhande" userId="008cbaa29b0662e2" providerId="LiveId" clId="{3FEEE9D2-6FEA-43AC-A270-C8500AA153FF}" dt="2024-02-09T06:44:01.435" v="707"/>
          <ac:spMkLst>
            <pc:docMk/>
            <pc:sldMk cId="4291644967" sldId="270"/>
            <ac:spMk id="3" creationId="{48AE4E52-4351-D890-5310-EF2C9EBA7C55}"/>
          </ac:spMkLst>
        </pc:spChg>
        <pc:spChg chg="add mod">
          <ac:chgData name="Ranjana Lokhande" userId="008cbaa29b0662e2" providerId="LiveId" clId="{3FEEE9D2-6FEA-43AC-A270-C8500AA153FF}" dt="2024-02-09T14:02:52.458" v="3091" actId="20577"/>
          <ac:spMkLst>
            <pc:docMk/>
            <pc:sldMk cId="4291644967" sldId="270"/>
            <ac:spMk id="4" creationId="{EF03CD1C-BDFE-7871-2239-72674178463B}"/>
          </ac:spMkLst>
        </pc:spChg>
        <pc:graphicFrameChg chg="add mod modGraphic">
          <ac:chgData name="Ranjana Lokhande" userId="008cbaa29b0662e2" providerId="LiveId" clId="{3FEEE9D2-6FEA-43AC-A270-C8500AA153FF}" dt="2024-02-09T13:00:41.549" v="2980" actId="113"/>
          <ac:graphicFrameMkLst>
            <pc:docMk/>
            <pc:sldMk cId="4291644967" sldId="270"/>
            <ac:graphicFrameMk id="3" creationId="{CAC00EE5-583C-8810-0C79-94CDC787BD76}"/>
          </ac:graphicFrameMkLst>
        </pc:graphicFrameChg>
        <pc:graphicFrameChg chg="add del mod modGraphic">
          <ac:chgData name="Ranjana Lokhande" userId="008cbaa29b0662e2" providerId="LiveId" clId="{3FEEE9D2-6FEA-43AC-A270-C8500AA153FF}" dt="2024-02-09T11:48:37.191" v="2452" actId="21"/>
          <ac:graphicFrameMkLst>
            <pc:docMk/>
            <pc:sldMk cId="4291644967" sldId="270"/>
            <ac:graphicFrameMk id="5" creationId="{CAC00EE5-583C-8810-0C79-94CDC787BD76}"/>
          </ac:graphicFrameMkLst>
        </pc:graphicFrameChg>
      </pc:sldChg>
      <pc:sldChg chg="addSp delSp modSp add mod">
        <pc:chgData name="Ranjana Lokhande" userId="008cbaa29b0662e2" providerId="LiveId" clId="{3FEEE9D2-6FEA-43AC-A270-C8500AA153FF}" dt="2024-02-09T13:00:55.142" v="2984" actId="14100"/>
        <pc:sldMkLst>
          <pc:docMk/>
          <pc:sldMk cId="4209519434" sldId="271"/>
        </pc:sldMkLst>
        <pc:spChg chg="mod">
          <ac:chgData name="Ranjana Lokhande" userId="008cbaa29b0662e2" providerId="LiveId" clId="{3FEEE9D2-6FEA-43AC-A270-C8500AA153FF}" dt="2024-02-09T12:02:14.606" v="2638" actId="404"/>
          <ac:spMkLst>
            <pc:docMk/>
            <pc:sldMk cId="4209519434" sldId="271"/>
            <ac:spMk id="2" creationId="{C6CD41E5-97FA-776C-8A4A-1D2728AE8EC9}"/>
          </ac:spMkLst>
        </pc:spChg>
        <pc:spChg chg="mod">
          <ac:chgData name="Ranjana Lokhande" userId="008cbaa29b0662e2" providerId="LiveId" clId="{3FEEE9D2-6FEA-43AC-A270-C8500AA153FF}" dt="2024-02-09T11:24:15.108" v="2223" actId="207"/>
          <ac:spMkLst>
            <pc:docMk/>
            <pc:sldMk cId="4209519434" sldId="271"/>
            <ac:spMk id="3" creationId="{FF9EFB88-A3CC-1A67-51E1-FC704C0A255E}"/>
          </ac:spMkLst>
        </pc:spChg>
        <pc:graphicFrameChg chg="add del mod modGraphic">
          <ac:chgData name="Ranjana Lokhande" userId="008cbaa29b0662e2" providerId="LiveId" clId="{3FEEE9D2-6FEA-43AC-A270-C8500AA153FF}" dt="2024-02-09T11:49:12.681" v="2459" actId="21"/>
          <ac:graphicFrameMkLst>
            <pc:docMk/>
            <pc:sldMk cId="4209519434" sldId="271"/>
            <ac:graphicFrameMk id="4" creationId="{8CBE0309-AC39-B3C0-EACD-5E7E847674D0}"/>
          </ac:graphicFrameMkLst>
        </pc:graphicFrameChg>
        <pc:graphicFrameChg chg="add mod modGraphic">
          <ac:chgData name="Ranjana Lokhande" userId="008cbaa29b0662e2" providerId="LiveId" clId="{3FEEE9D2-6FEA-43AC-A270-C8500AA153FF}" dt="2024-02-09T13:00:55.142" v="2984" actId="14100"/>
          <ac:graphicFrameMkLst>
            <pc:docMk/>
            <pc:sldMk cId="4209519434" sldId="271"/>
            <ac:graphicFrameMk id="5" creationId="{8CBE0309-AC39-B3C0-EACD-5E7E847674D0}"/>
          </ac:graphicFrameMkLst>
        </pc:graphicFrameChg>
      </pc:sldChg>
      <pc:sldChg chg="addSp modSp add mod">
        <pc:chgData name="Ranjana Lokhande" userId="008cbaa29b0662e2" providerId="LiveId" clId="{3FEEE9D2-6FEA-43AC-A270-C8500AA153FF}" dt="2024-02-09T12:04:35.039" v="2661" actId="14100"/>
        <pc:sldMkLst>
          <pc:docMk/>
          <pc:sldMk cId="3337378667" sldId="272"/>
        </pc:sldMkLst>
        <pc:spChg chg="mod">
          <ac:chgData name="Ranjana Lokhande" userId="008cbaa29b0662e2" providerId="LiveId" clId="{3FEEE9D2-6FEA-43AC-A270-C8500AA153FF}" dt="2024-02-09T12:04:35.039" v="2661" actId="14100"/>
          <ac:spMkLst>
            <pc:docMk/>
            <pc:sldMk cId="3337378667" sldId="272"/>
            <ac:spMk id="2" creationId="{9A40EF17-1836-954C-9D3E-74A5A96ECA52}"/>
          </ac:spMkLst>
        </pc:spChg>
        <pc:spChg chg="mod">
          <ac:chgData name="Ranjana Lokhande" userId="008cbaa29b0662e2" providerId="LiveId" clId="{3FEEE9D2-6FEA-43AC-A270-C8500AA153FF}" dt="2024-02-09T11:53:18.577" v="2509" actId="6549"/>
          <ac:spMkLst>
            <pc:docMk/>
            <pc:sldMk cId="3337378667" sldId="272"/>
            <ac:spMk id="3" creationId="{5BC00E70-A5DC-C9C3-FA8B-5C9B8E35E870}"/>
          </ac:spMkLst>
        </pc:spChg>
        <pc:graphicFrameChg chg="add mod modGraphic">
          <ac:chgData name="Ranjana Lokhande" userId="008cbaa29b0662e2" providerId="LiveId" clId="{3FEEE9D2-6FEA-43AC-A270-C8500AA153FF}" dt="2024-02-09T11:53:24.499" v="2510" actId="1076"/>
          <ac:graphicFrameMkLst>
            <pc:docMk/>
            <pc:sldMk cId="3337378667" sldId="272"/>
            <ac:graphicFrameMk id="4" creationId="{67F98C7C-5C78-1AAA-0916-DE1691FFDB5C}"/>
          </ac:graphicFrameMkLst>
        </pc:graphicFrameChg>
      </pc:sldChg>
      <pc:sldChg chg="addSp modSp add mod">
        <pc:chgData name="Ranjana Lokhande" userId="008cbaa29b0662e2" providerId="LiveId" clId="{3FEEE9D2-6FEA-43AC-A270-C8500AA153FF}" dt="2024-02-09T12:04:38.619" v="2662" actId="14100"/>
        <pc:sldMkLst>
          <pc:docMk/>
          <pc:sldMk cId="2340661413" sldId="273"/>
        </pc:sldMkLst>
        <pc:spChg chg="mod">
          <ac:chgData name="Ranjana Lokhande" userId="008cbaa29b0662e2" providerId="LiveId" clId="{3FEEE9D2-6FEA-43AC-A270-C8500AA153FF}" dt="2024-02-09T12:04:38.619" v="2662" actId="14100"/>
          <ac:spMkLst>
            <pc:docMk/>
            <pc:sldMk cId="2340661413" sldId="273"/>
            <ac:spMk id="2" creationId="{3E5CF45F-AE82-D7A3-B41B-1796631E2234}"/>
          </ac:spMkLst>
        </pc:spChg>
        <pc:spChg chg="mod">
          <ac:chgData name="Ranjana Lokhande" userId="008cbaa29b0662e2" providerId="LiveId" clId="{3FEEE9D2-6FEA-43AC-A270-C8500AA153FF}" dt="2024-02-09T11:54:03.457" v="2513" actId="14100"/>
          <ac:spMkLst>
            <pc:docMk/>
            <pc:sldMk cId="2340661413" sldId="273"/>
            <ac:spMk id="3" creationId="{8E7631CF-D2A1-59CF-15E9-4D404E3A10D6}"/>
          </ac:spMkLst>
        </pc:spChg>
        <pc:graphicFrameChg chg="add mod modGraphic">
          <ac:chgData name="Ranjana Lokhande" userId="008cbaa29b0662e2" providerId="LiveId" clId="{3FEEE9D2-6FEA-43AC-A270-C8500AA153FF}" dt="2024-02-09T11:54:36.761" v="2524" actId="122"/>
          <ac:graphicFrameMkLst>
            <pc:docMk/>
            <pc:sldMk cId="2340661413" sldId="273"/>
            <ac:graphicFrameMk id="4" creationId="{EA2BCBB5-A21A-505C-8A83-7E52C17BDC1E}"/>
          </ac:graphicFrameMkLst>
        </pc:graphicFrameChg>
      </pc:sldChg>
      <pc:sldChg chg="modSp add mod">
        <pc:chgData name="Ranjana Lokhande" userId="008cbaa29b0662e2" providerId="LiveId" clId="{3FEEE9D2-6FEA-43AC-A270-C8500AA153FF}" dt="2024-02-09T13:07:22.532" v="3075" actId="404"/>
        <pc:sldMkLst>
          <pc:docMk/>
          <pc:sldMk cId="985924334" sldId="274"/>
        </pc:sldMkLst>
        <pc:spChg chg="mod">
          <ac:chgData name="Ranjana Lokhande" userId="008cbaa29b0662e2" providerId="LiveId" clId="{3FEEE9D2-6FEA-43AC-A270-C8500AA153FF}" dt="2024-02-09T13:07:22.532" v="3075" actId="404"/>
          <ac:spMkLst>
            <pc:docMk/>
            <pc:sldMk cId="985924334" sldId="274"/>
            <ac:spMk id="2" creationId="{5288D66F-21C8-4A13-8C18-706057FAD0D7}"/>
          </ac:spMkLst>
        </pc:spChg>
        <pc:spChg chg="mod">
          <ac:chgData name="Ranjana Lokhande" userId="008cbaa29b0662e2" providerId="LiveId" clId="{3FEEE9D2-6FEA-43AC-A270-C8500AA153FF}" dt="2024-02-09T11:55:18.572" v="2543" actId="20577"/>
          <ac:spMkLst>
            <pc:docMk/>
            <pc:sldMk cId="985924334" sldId="274"/>
            <ac:spMk id="3" creationId="{4EB8173A-4EF3-F3C3-9C69-E3A283B981B0}"/>
          </ac:spMkLst>
        </pc:spChg>
      </pc:sldChg>
      <pc:sldChg chg="modSp add mod">
        <pc:chgData name="Ranjana Lokhande" userId="008cbaa29b0662e2" providerId="LiveId" clId="{3FEEE9D2-6FEA-43AC-A270-C8500AA153FF}" dt="2024-02-09T13:07:36.891" v="3077" actId="404"/>
        <pc:sldMkLst>
          <pc:docMk/>
          <pc:sldMk cId="4064289220" sldId="275"/>
        </pc:sldMkLst>
        <pc:spChg chg="mod">
          <ac:chgData name="Ranjana Lokhande" userId="008cbaa29b0662e2" providerId="LiveId" clId="{3FEEE9D2-6FEA-43AC-A270-C8500AA153FF}" dt="2024-02-09T13:07:36.891" v="3077" actId="404"/>
          <ac:spMkLst>
            <pc:docMk/>
            <pc:sldMk cId="4064289220" sldId="275"/>
            <ac:spMk id="2" creationId="{DD826C9C-9F06-1119-CD60-D3D76F9E07BF}"/>
          </ac:spMkLst>
        </pc:spChg>
        <pc:spChg chg="mod">
          <ac:chgData name="Ranjana Lokhande" userId="008cbaa29b0662e2" providerId="LiveId" clId="{3FEEE9D2-6FEA-43AC-A270-C8500AA153FF}" dt="2024-02-09T11:25:41.188" v="2240" actId="403"/>
          <ac:spMkLst>
            <pc:docMk/>
            <pc:sldMk cId="4064289220" sldId="275"/>
            <ac:spMk id="3" creationId="{7CD7D4EF-1AE5-ADE2-2F12-24D35F753EC1}"/>
          </ac:spMkLst>
        </pc:spChg>
      </pc:sldChg>
      <pc:sldChg chg="addSp modSp new mod">
        <pc:chgData name="Ranjana Lokhande" userId="008cbaa29b0662e2" providerId="LiveId" clId="{3FEEE9D2-6FEA-43AC-A270-C8500AA153FF}" dt="2024-02-09T12:05:03.591" v="2666" actId="404"/>
        <pc:sldMkLst>
          <pc:docMk/>
          <pc:sldMk cId="4125485384" sldId="276"/>
        </pc:sldMkLst>
        <pc:spChg chg="mod">
          <ac:chgData name="Ranjana Lokhande" userId="008cbaa29b0662e2" providerId="LiveId" clId="{3FEEE9D2-6FEA-43AC-A270-C8500AA153FF}" dt="2024-02-09T12:05:03.591" v="2666" actId="404"/>
          <ac:spMkLst>
            <pc:docMk/>
            <pc:sldMk cId="4125485384" sldId="276"/>
            <ac:spMk id="2" creationId="{242E9A0F-E0E9-4843-FC28-CF241FDE8C9E}"/>
          </ac:spMkLst>
        </pc:spChg>
        <pc:spChg chg="mod">
          <ac:chgData name="Ranjana Lokhande" userId="008cbaa29b0662e2" providerId="LiveId" clId="{3FEEE9D2-6FEA-43AC-A270-C8500AA153FF}" dt="2024-02-09T11:58:09.413" v="2568" actId="20577"/>
          <ac:spMkLst>
            <pc:docMk/>
            <pc:sldMk cId="4125485384" sldId="276"/>
            <ac:spMk id="3" creationId="{EE8BCC6A-D56D-0C08-1B43-BF45F25A7318}"/>
          </ac:spMkLst>
        </pc:spChg>
        <pc:graphicFrameChg chg="add mod modGraphic">
          <ac:chgData name="Ranjana Lokhande" userId="008cbaa29b0662e2" providerId="LiveId" clId="{3FEEE9D2-6FEA-43AC-A270-C8500AA153FF}" dt="2024-02-09T12:04:58.203" v="2665" actId="1076"/>
          <ac:graphicFrameMkLst>
            <pc:docMk/>
            <pc:sldMk cId="4125485384" sldId="276"/>
            <ac:graphicFrameMk id="4" creationId="{CC53B1F5-74D2-E9ED-1533-B2AC9982EC4F}"/>
          </ac:graphicFrameMkLst>
        </pc:graphicFrameChg>
      </pc:sldChg>
      <pc:sldChg chg="new del">
        <pc:chgData name="Ranjana Lokhande" userId="008cbaa29b0662e2" providerId="LiveId" clId="{3FEEE9D2-6FEA-43AC-A270-C8500AA153FF}" dt="2024-02-09T11:57:33.365" v="2563" actId="2696"/>
        <pc:sldMkLst>
          <pc:docMk/>
          <pc:sldMk cId="1799792527" sldId="277"/>
        </pc:sldMkLst>
      </pc:sldChg>
      <pc:sldChg chg="modSp new mod">
        <pc:chgData name="Ranjana Lokhande" userId="008cbaa29b0662e2" providerId="LiveId" clId="{3FEEE9D2-6FEA-43AC-A270-C8500AA153FF}" dt="2024-02-09T13:02:23.660" v="3015" actId="5793"/>
        <pc:sldMkLst>
          <pc:docMk/>
          <pc:sldMk cId="3263503084" sldId="278"/>
        </pc:sldMkLst>
        <pc:spChg chg="mod">
          <ac:chgData name="Ranjana Lokhande" userId="008cbaa29b0662e2" providerId="LiveId" clId="{3FEEE9D2-6FEA-43AC-A270-C8500AA153FF}" dt="2024-02-09T11:59:53.322" v="2618" actId="27636"/>
          <ac:spMkLst>
            <pc:docMk/>
            <pc:sldMk cId="3263503084" sldId="278"/>
            <ac:spMk id="2" creationId="{A559438C-EDCB-4C89-F237-3FBE6AB986C5}"/>
          </ac:spMkLst>
        </pc:spChg>
        <pc:spChg chg="mod">
          <ac:chgData name="Ranjana Lokhande" userId="008cbaa29b0662e2" providerId="LiveId" clId="{3FEEE9D2-6FEA-43AC-A270-C8500AA153FF}" dt="2024-02-09T13:02:23.660" v="3015" actId="5793"/>
          <ac:spMkLst>
            <pc:docMk/>
            <pc:sldMk cId="3263503084" sldId="278"/>
            <ac:spMk id="3" creationId="{CD357FBF-3CF5-2EED-702A-F8B92B1DD7BE}"/>
          </ac:spMkLst>
        </pc:spChg>
      </pc:sldChg>
      <pc:sldChg chg="modSp new mod">
        <pc:chgData name="Ranjana Lokhande" userId="008cbaa29b0662e2" providerId="LiveId" clId="{3FEEE9D2-6FEA-43AC-A270-C8500AA153FF}" dt="2024-02-09T13:02:28.638" v="3017" actId="27636"/>
        <pc:sldMkLst>
          <pc:docMk/>
          <pc:sldMk cId="2031041968" sldId="279"/>
        </pc:sldMkLst>
        <pc:spChg chg="mod">
          <ac:chgData name="Ranjana Lokhande" userId="008cbaa29b0662e2" providerId="LiveId" clId="{3FEEE9D2-6FEA-43AC-A270-C8500AA153FF}" dt="2024-02-09T11:19:11.136" v="2177" actId="403"/>
          <ac:spMkLst>
            <pc:docMk/>
            <pc:sldMk cId="2031041968" sldId="279"/>
            <ac:spMk id="2" creationId="{7BC15F88-9093-7DFC-0E76-1F607FF2536A}"/>
          </ac:spMkLst>
        </pc:spChg>
        <pc:spChg chg="mod">
          <ac:chgData name="Ranjana Lokhande" userId="008cbaa29b0662e2" providerId="LiveId" clId="{3FEEE9D2-6FEA-43AC-A270-C8500AA153FF}" dt="2024-02-09T13:02:28.638" v="3017" actId="27636"/>
          <ac:spMkLst>
            <pc:docMk/>
            <pc:sldMk cId="2031041968" sldId="279"/>
            <ac:spMk id="3" creationId="{E6B3CA13-5CD8-0A84-4F16-A5C7910EAAE2}"/>
          </ac:spMkLst>
        </pc:spChg>
      </pc:sldChg>
      <pc:sldChg chg="modSp new mod">
        <pc:chgData name="Ranjana Lokhande" userId="008cbaa29b0662e2" providerId="LiveId" clId="{3FEEE9D2-6FEA-43AC-A270-C8500AA153FF}" dt="2024-02-24T06:27:21.007" v="3101" actId="20577"/>
        <pc:sldMkLst>
          <pc:docMk/>
          <pc:sldMk cId="2538179103" sldId="280"/>
        </pc:sldMkLst>
        <pc:spChg chg="mod">
          <ac:chgData name="Ranjana Lokhande" userId="008cbaa29b0662e2" providerId="LiveId" clId="{3FEEE9D2-6FEA-43AC-A270-C8500AA153FF}" dt="2024-02-24T06:27:21.007" v="3101" actId="20577"/>
          <ac:spMkLst>
            <pc:docMk/>
            <pc:sldMk cId="2538179103" sldId="280"/>
            <ac:spMk id="2" creationId="{F15ABC97-70D3-DD25-A153-BB2C582469AE}"/>
          </ac:spMkLst>
        </pc:spChg>
        <pc:spChg chg="mod">
          <ac:chgData name="Ranjana Lokhande" userId="008cbaa29b0662e2" providerId="LiveId" clId="{3FEEE9D2-6FEA-43AC-A270-C8500AA153FF}" dt="2024-02-09T13:02:36.746" v="3024" actId="27636"/>
          <ac:spMkLst>
            <pc:docMk/>
            <pc:sldMk cId="2538179103" sldId="280"/>
            <ac:spMk id="3" creationId="{213966A5-83C0-5EDF-15C3-FE4CA9A46993}"/>
          </ac:spMkLst>
        </pc:spChg>
      </pc:sldChg>
      <pc:sldChg chg="add del">
        <pc:chgData name="Ranjana Lokhande" userId="008cbaa29b0662e2" providerId="LiveId" clId="{3FEEE9D2-6FEA-43AC-A270-C8500AA153FF}" dt="2024-02-09T10:42:29.388" v="1567" actId="2890"/>
        <pc:sldMkLst>
          <pc:docMk/>
          <pc:sldMk cId="1235585564" sldId="281"/>
        </pc:sldMkLst>
      </pc:sldChg>
      <pc:sldChg chg="addSp delSp modSp new mod">
        <pc:chgData name="Ranjana Lokhande" userId="008cbaa29b0662e2" providerId="LiveId" clId="{3FEEE9D2-6FEA-43AC-A270-C8500AA153FF}" dt="2024-02-09T12:00:26.227" v="2630" actId="14100"/>
        <pc:sldMkLst>
          <pc:docMk/>
          <pc:sldMk cId="2848275134" sldId="281"/>
        </pc:sldMkLst>
        <pc:spChg chg="mod">
          <ac:chgData name="Ranjana Lokhande" userId="008cbaa29b0662e2" providerId="LiveId" clId="{3FEEE9D2-6FEA-43AC-A270-C8500AA153FF}" dt="2024-02-09T12:00:26.227" v="2630" actId="14100"/>
          <ac:spMkLst>
            <pc:docMk/>
            <pc:sldMk cId="2848275134" sldId="281"/>
            <ac:spMk id="2" creationId="{FDB97F4E-5A7A-6EB4-D69B-B5856F1CB114}"/>
          </ac:spMkLst>
        </pc:spChg>
        <pc:spChg chg="del">
          <ac:chgData name="Ranjana Lokhande" userId="008cbaa29b0662e2" providerId="LiveId" clId="{3FEEE9D2-6FEA-43AC-A270-C8500AA153FF}" dt="2024-02-09T11:32:27.326" v="2321"/>
          <ac:spMkLst>
            <pc:docMk/>
            <pc:sldMk cId="2848275134" sldId="281"/>
            <ac:spMk id="3" creationId="{B6FF1E4C-EA5C-293A-292E-B19812EDC250}"/>
          </ac:spMkLst>
        </pc:spChg>
        <pc:graphicFrameChg chg="add mod">
          <ac:chgData name="Ranjana Lokhande" userId="008cbaa29b0662e2" providerId="LiveId" clId="{3FEEE9D2-6FEA-43AC-A270-C8500AA153FF}" dt="2024-02-09T11:59:42.734" v="2587"/>
          <ac:graphicFrameMkLst>
            <pc:docMk/>
            <pc:sldMk cId="2848275134" sldId="281"/>
            <ac:graphicFrameMk id="4" creationId="{7167A648-0080-5C37-167A-B870DC99810B}"/>
          </ac:graphicFrameMkLst>
        </pc:graphicFrameChg>
      </pc:sldChg>
      <pc:sldChg chg="modSp new mod">
        <pc:chgData name="Ranjana Lokhande" userId="008cbaa29b0662e2" providerId="LiveId" clId="{3FEEE9D2-6FEA-43AC-A270-C8500AA153FF}" dt="2024-02-09T11:59:53.478" v="2624" actId="27636"/>
        <pc:sldMkLst>
          <pc:docMk/>
          <pc:sldMk cId="3468375561" sldId="282"/>
        </pc:sldMkLst>
        <pc:spChg chg="mod">
          <ac:chgData name="Ranjana Lokhande" userId="008cbaa29b0662e2" providerId="LiveId" clId="{3FEEE9D2-6FEA-43AC-A270-C8500AA153FF}" dt="2024-02-09T10:50:06.768" v="1728" actId="20577"/>
          <ac:spMkLst>
            <pc:docMk/>
            <pc:sldMk cId="3468375561" sldId="282"/>
            <ac:spMk id="2" creationId="{84B9AC1E-2562-F799-4915-116019C517FF}"/>
          </ac:spMkLst>
        </pc:spChg>
        <pc:spChg chg="mod">
          <ac:chgData name="Ranjana Lokhande" userId="008cbaa29b0662e2" providerId="LiveId" clId="{3FEEE9D2-6FEA-43AC-A270-C8500AA153FF}" dt="2024-02-09T11:59:53.478" v="2624" actId="27636"/>
          <ac:spMkLst>
            <pc:docMk/>
            <pc:sldMk cId="3468375561" sldId="282"/>
            <ac:spMk id="3" creationId="{2074078F-8F5F-9855-5BB9-1697538B216C}"/>
          </ac:spMkLst>
        </pc:spChg>
      </pc:sldChg>
      <pc:sldChg chg="addSp delSp modSp new mod">
        <pc:chgData name="Ranjana Lokhande" userId="008cbaa29b0662e2" providerId="LiveId" clId="{3FEEE9D2-6FEA-43AC-A270-C8500AA153FF}" dt="2024-02-09T12:01:07.827" v="2633" actId="1076"/>
        <pc:sldMkLst>
          <pc:docMk/>
          <pc:sldMk cId="3387788092" sldId="283"/>
        </pc:sldMkLst>
        <pc:spChg chg="mod">
          <ac:chgData name="Ranjana Lokhande" userId="008cbaa29b0662e2" providerId="LiveId" clId="{3FEEE9D2-6FEA-43AC-A270-C8500AA153FF}" dt="2024-02-09T12:00:57.332" v="2632" actId="1076"/>
          <ac:spMkLst>
            <pc:docMk/>
            <pc:sldMk cId="3387788092" sldId="283"/>
            <ac:spMk id="2" creationId="{594E2139-66E4-F511-E29C-1EE34C84158C}"/>
          </ac:spMkLst>
        </pc:spChg>
        <pc:spChg chg="del">
          <ac:chgData name="Ranjana Lokhande" userId="008cbaa29b0662e2" providerId="LiveId" clId="{3FEEE9D2-6FEA-43AC-A270-C8500AA153FF}" dt="2024-02-09T11:29:59.962" v="2254"/>
          <ac:spMkLst>
            <pc:docMk/>
            <pc:sldMk cId="3387788092" sldId="283"/>
            <ac:spMk id="3" creationId="{46E5E6C1-0A5D-B7FB-B72F-B3137BD949D1}"/>
          </ac:spMkLst>
        </pc:spChg>
        <pc:spChg chg="add del mod">
          <ac:chgData name="Ranjana Lokhande" userId="008cbaa29b0662e2" providerId="LiveId" clId="{3FEEE9D2-6FEA-43AC-A270-C8500AA153FF}" dt="2024-02-09T11:44:45.953" v="2414"/>
          <ac:spMkLst>
            <pc:docMk/>
            <pc:sldMk cId="3387788092" sldId="283"/>
            <ac:spMk id="6" creationId="{E2EAD33C-5046-086C-CE09-33A010199B65}"/>
          </ac:spMkLst>
        </pc:spChg>
        <pc:graphicFrameChg chg="add del mod modGraphic">
          <ac:chgData name="Ranjana Lokhande" userId="008cbaa29b0662e2" providerId="LiveId" clId="{3FEEE9D2-6FEA-43AC-A270-C8500AA153FF}" dt="2024-02-09T11:44:06.449" v="2412" actId="21"/>
          <ac:graphicFrameMkLst>
            <pc:docMk/>
            <pc:sldMk cId="3387788092" sldId="283"/>
            <ac:graphicFrameMk id="4" creationId="{F826E72C-E965-CE9C-2149-E8CB5569A23C}"/>
          </ac:graphicFrameMkLst>
        </pc:graphicFrameChg>
        <pc:graphicFrameChg chg="add mod modGraphic">
          <ac:chgData name="Ranjana Lokhande" userId="008cbaa29b0662e2" providerId="LiveId" clId="{3FEEE9D2-6FEA-43AC-A270-C8500AA153FF}" dt="2024-02-09T12:01:07.827" v="2633" actId="1076"/>
          <ac:graphicFrameMkLst>
            <pc:docMk/>
            <pc:sldMk cId="3387788092" sldId="283"/>
            <ac:graphicFrameMk id="7" creationId="{AAC80B9C-4102-2D4C-2EE9-0CD175519FAC}"/>
          </ac:graphicFrameMkLst>
        </pc:graphicFrameChg>
      </pc:sldChg>
      <pc:sldChg chg="addSp delSp modSp new mod">
        <pc:chgData name="Ranjana Lokhande" userId="008cbaa29b0662e2" providerId="LiveId" clId="{3FEEE9D2-6FEA-43AC-A270-C8500AA153FF}" dt="2024-02-09T11:59:46.237" v="2609" actId="27636"/>
        <pc:sldMkLst>
          <pc:docMk/>
          <pc:sldMk cId="1796413492" sldId="284"/>
        </pc:sldMkLst>
        <pc:spChg chg="mod">
          <ac:chgData name="Ranjana Lokhande" userId="008cbaa29b0662e2" providerId="LiveId" clId="{3FEEE9D2-6FEA-43AC-A270-C8500AA153FF}" dt="2024-02-09T11:59:46.237" v="2609" actId="27636"/>
          <ac:spMkLst>
            <pc:docMk/>
            <pc:sldMk cId="1796413492" sldId="284"/>
            <ac:spMk id="2" creationId="{45147A58-9035-4AF4-C8D5-870C1E68FE6B}"/>
          </ac:spMkLst>
        </pc:spChg>
        <pc:spChg chg="del">
          <ac:chgData name="Ranjana Lokhande" userId="008cbaa29b0662e2" providerId="LiveId" clId="{3FEEE9D2-6FEA-43AC-A270-C8500AA153FF}" dt="2024-02-09T11:31:01.902" v="2283"/>
          <ac:spMkLst>
            <pc:docMk/>
            <pc:sldMk cId="1796413492" sldId="284"/>
            <ac:spMk id="3" creationId="{1EB58DF7-0F23-068C-402D-517EFE4A202B}"/>
          </ac:spMkLst>
        </pc:spChg>
        <pc:graphicFrameChg chg="add mod modGraphic">
          <ac:chgData name="Ranjana Lokhande" userId="008cbaa29b0662e2" providerId="LiveId" clId="{3FEEE9D2-6FEA-43AC-A270-C8500AA153FF}" dt="2024-02-09T11:33:09.834" v="2329"/>
          <ac:graphicFrameMkLst>
            <pc:docMk/>
            <pc:sldMk cId="1796413492" sldId="284"/>
            <ac:graphicFrameMk id="5" creationId="{A87910E3-FF38-E7C0-A44D-9D7C782333A1}"/>
          </ac:graphicFrameMkLst>
        </pc:graphicFrameChg>
      </pc:sldChg>
      <pc:sldChg chg="addSp delSp modSp new mod">
        <pc:chgData name="Ranjana Lokhande" userId="008cbaa29b0662e2" providerId="LiveId" clId="{3FEEE9D2-6FEA-43AC-A270-C8500AA153FF}" dt="2024-02-09T12:01:20.772" v="2636" actId="14100"/>
        <pc:sldMkLst>
          <pc:docMk/>
          <pc:sldMk cId="2009619151" sldId="285"/>
        </pc:sldMkLst>
        <pc:spChg chg="mod">
          <ac:chgData name="Ranjana Lokhande" userId="008cbaa29b0662e2" providerId="LiveId" clId="{3FEEE9D2-6FEA-43AC-A270-C8500AA153FF}" dt="2024-02-09T12:01:20.772" v="2636" actId="14100"/>
          <ac:spMkLst>
            <pc:docMk/>
            <pc:sldMk cId="2009619151" sldId="285"/>
            <ac:spMk id="2" creationId="{C016012C-AAA1-3DDC-DAD5-8606166BB078}"/>
          </ac:spMkLst>
        </pc:spChg>
        <pc:spChg chg="del">
          <ac:chgData name="Ranjana Lokhande" userId="008cbaa29b0662e2" providerId="LiveId" clId="{3FEEE9D2-6FEA-43AC-A270-C8500AA153FF}" dt="2024-02-09T11:34:44.288" v="2331"/>
          <ac:spMkLst>
            <pc:docMk/>
            <pc:sldMk cId="2009619151" sldId="285"/>
            <ac:spMk id="3" creationId="{CDB9EFD5-A57B-8C3B-0981-DEBD7AA9E0B1}"/>
          </ac:spMkLst>
        </pc:spChg>
        <pc:spChg chg="add del mod">
          <ac:chgData name="Ranjana Lokhande" userId="008cbaa29b0662e2" providerId="LiveId" clId="{3FEEE9D2-6FEA-43AC-A270-C8500AA153FF}" dt="2024-02-09T11:46:23.272" v="2427"/>
          <ac:spMkLst>
            <pc:docMk/>
            <pc:sldMk cId="2009619151" sldId="285"/>
            <ac:spMk id="6" creationId="{255BDCA6-F2F9-3380-A9B7-344501371A34}"/>
          </ac:spMkLst>
        </pc:spChg>
        <pc:graphicFrameChg chg="add del mod modGraphic">
          <ac:chgData name="Ranjana Lokhande" userId="008cbaa29b0662e2" providerId="LiveId" clId="{3FEEE9D2-6FEA-43AC-A270-C8500AA153FF}" dt="2024-02-09T11:46:17.460" v="2426" actId="21"/>
          <ac:graphicFrameMkLst>
            <pc:docMk/>
            <pc:sldMk cId="2009619151" sldId="285"/>
            <ac:graphicFrameMk id="4" creationId="{73EC14AC-155F-0650-A313-C4E4548077F9}"/>
          </ac:graphicFrameMkLst>
        </pc:graphicFrameChg>
        <pc:graphicFrameChg chg="add mod modGraphic">
          <ac:chgData name="Ranjana Lokhande" userId="008cbaa29b0662e2" providerId="LiveId" clId="{3FEEE9D2-6FEA-43AC-A270-C8500AA153FF}" dt="2024-02-09T11:46:46.066" v="2437" actId="14100"/>
          <ac:graphicFrameMkLst>
            <pc:docMk/>
            <pc:sldMk cId="2009619151" sldId="285"/>
            <ac:graphicFrameMk id="7" creationId="{CBBF7A27-7CF1-4757-D3A9-AD02D9E8110C}"/>
          </ac:graphicFrameMkLst>
        </pc:graphicFrameChg>
      </pc:sldChg>
      <pc:sldChg chg="addSp delSp modSp new mod">
        <pc:chgData name="Ranjana Lokhande" userId="008cbaa29b0662e2" providerId="LiveId" clId="{3FEEE9D2-6FEA-43AC-A270-C8500AA153FF}" dt="2024-02-09T11:59:53.478" v="2625" actId="27636"/>
        <pc:sldMkLst>
          <pc:docMk/>
          <pc:sldMk cId="2814636265" sldId="286"/>
        </pc:sldMkLst>
        <pc:spChg chg="mod">
          <ac:chgData name="Ranjana Lokhande" userId="008cbaa29b0662e2" providerId="LiveId" clId="{3FEEE9D2-6FEA-43AC-A270-C8500AA153FF}" dt="2024-02-09T11:59:53.478" v="2625" actId="27636"/>
          <ac:spMkLst>
            <pc:docMk/>
            <pc:sldMk cId="2814636265" sldId="286"/>
            <ac:spMk id="2" creationId="{B6846160-6269-9657-27F9-9D800AF2395A}"/>
          </ac:spMkLst>
        </pc:spChg>
        <pc:spChg chg="del mod">
          <ac:chgData name="Ranjana Lokhande" userId="008cbaa29b0662e2" providerId="LiveId" clId="{3FEEE9D2-6FEA-43AC-A270-C8500AA153FF}" dt="2024-02-09T11:47:29.673" v="2438"/>
          <ac:spMkLst>
            <pc:docMk/>
            <pc:sldMk cId="2814636265" sldId="286"/>
            <ac:spMk id="3" creationId="{62195E21-C3C6-7D51-39EE-D3B1F098727C}"/>
          </ac:spMkLst>
        </pc:spChg>
        <pc:graphicFrameChg chg="add mod modGraphic">
          <ac:chgData name="Ranjana Lokhande" userId="008cbaa29b0662e2" providerId="LiveId" clId="{3FEEE9D2-6FEA-43AC-A270-C8500AA153FF}" dt="2024-02-09T11:47:48.853" v="2450" actId="1076"/>
          <ac:graphicFrameMkLst>
            <pc:docMk/>
            <pc:sldMk cId="2814636265" sldId="286"/>
            <ac:graphicFrameMk id="4" creationId="{9CF9836E-7559-9F72-010F-52F93F3DC688}"/>
          </ac:graphicFrameMkLst>
        </pc:graphicFrameChg>
      </pc:sldChg>
      <pc:sldChg chg="addSp delSp modSp new mod">
        <pc:chgData name="Ranjana Lokhande" userId="008cbaa29b0662e2" providerId="LiveId" clId="{3FEEE9D2-6FEA-43AC-A270-C8500AA153FF}" dt="2024-02-09T11:59:22.088" v="2586" actId="1076"/>
        <pc:sldMkLst>
          <pc:docMk/>
          <pc:sldMk cId="2187798216" sldId="287"/>
        </pc:sldMkLst>
        <pc:spChg chg="mod">
          <ac:chgData name="Ranjana Lokhande" userId="008cbaa29b0662e2" providerId="LiveId" clId="{3FEEE9D2-6FEA-43AC-A270-C8500AA153FF}" dt="2024-02-09T11:59:11.924" v="2584" actId="20577"/>
          <ac:spMkLst>
            <pc:docMk/>
            <pc:sldMk cId="2187798216" sldId="287"/>
            <ac:spMk id="2" creationId="{A7B825F6-721C-E163-2615-8FFE042452EC}"/>
          </ac:spMkLst>
        </pc:spChg>
        <pc:spChg chg="del">
          <ac:chgData name="Ranjana Lokhande" userId="008cbaa29b0662e2" providerId="LiveId" clId="{3FEEE9D2-6FEA-43AC-A270-C8500AA153FF}" dt="2024-02-09T11:56:34.995" v="2545"/>
          <ac:spMkLst>
            <pc:docMk/>
            <pc:sldMk cId="2187798216" sldId="287"/>
            <ac:spMk id="3" creationId="{FE9676B8-EA39-1640-3F36-C8F8C9459E43}"/>
          </ac:spMkLst>
        </pc:spChg>
        <pc:graphicFrameChg chg="add mod modGraphic">
          <ac:chgData name="Ranjana Lokhande" userId="008cbaa29b0662e2" providerId="LiveId" clId="{3FEEE9D2-6FEA-43AC-A270-C8500AA153FF}" dt="2024-02-09T11:59:22.088" v="2586" actId="1076"/>
          <ac:graphicFrameMkLst>
            <pc:docMk/>
            <pc:sldMk cId="2187798216" sldId="287"/>
            <ac:graphicFrameMk id="4" creationId="{67636988-8646-210E-10F8-B2938D448135}"/>
          </ac:graphicFrameMkLst>
        </pc:graphicFrameChg>
      </pc:sldChg>
      <pc:sldChg chg="addSp delSp modSp new del mod">
        <pc:chgData name="Ranjana Lokhande" userId="008cbaa29b0662e2" providerId="LiveId" clId="{3FEEE9D2-6FEA-43AC-A270-C8500AA153FF}" dt="2024-02-09T11:51:47.482" v="2491" actId="2696"/>
        <pc:sldMkLst>
          <pc:docMk/>
          <pc:sldMk cId="3027641261" sldId="287"/>
        </pc:sldMkLst>
        <pc:spChg chg="mod">
          <ac:chgData name="Ranjana Lokhande" userId="008cbaa29b0662e2" providerId="LiveId" clId="{3FEEE9D2-6FEA-43AC-A270-C8500AA153FF}" dt="2024-02-09T11:49:00.883" v="2458" actId="404"/>
          <ac:spMkLst>
            <pc:docMk/>
            <pc:sldMk cId="3027641261" sldId="287"/>
            <ac:spMk id="2" creationId="{19806DB7-A2FD-2624-4D90-2013F8A3883F}"/>
          </ac:spMkLst>
        </pc:spChg>
        <pc:spChg chg="del">
          <ac:chgData name="Ranjana Lokhande" userId="008cbaa29b0662e2" providerId="LiveId" clId="{3FEEE9D2-6FEA-43AC-A270-C8500AA153FF}" dt="2024-02-09T11:48:39.972" v="2453"/>
          <ac:spMkLst>
            <pc:docMk/>
            <pc:sldMk cId="3027641261" sldId="287"/>
            <ac:spMk id="3" creationId="{C2FAB25F-5E5D-4E57-79AD-65B10A571BB4}"/>
          </ac:spMkLst>
        </pc:spChg>
        <pc:spChg chg="add mod">
          <ac:chgData name="Ranjana Lokhande" userId="008cbaa29b0662e2" providerId="LiveId" clId="{3FEEE9D2-6FEA-43AC-A270-C8500AA153FF}" dt="2024-02-09T11:51:36.903" v="2488" actId="21"/>
          <ac:spMkLst>
            <pc:docMk/>
            <pc:sldMk cId="3027641261" sldId="287"/>
            <ac:spMk id="6" creationId="{B39600C7-BCB1-42B8-805C-A5EBA17F3486}"/>
          </ac:spMkLst>
        </pc:spChg>
        <pc:graphicFrameChg chg="add del mod modGraphic">
          <ac:chgData name="Ranjana Lokhande" userId="008cbaa29b0662e2" providerId="LiveId" clId="{3FEEE9D2-6FEA-43AC-A270-C8500AA153FF}" dt="2024-02-09T11:51:36.903" v="2488" actId="21"/>
          <ac:graphicFrameMkLst>
            <pc:docMk/>
            <pc:sldMk cId="3027641261" sldId="287"/>
            <ac:graphicFrameMk id="5" creationId="{CAC00EE5-583C-8810-0C79-94CDC787BD76}"/>
          </ac:graphicFrameMkLst>
        </pc:graphicFrameChg>
      </pc:sldChg>
      <pc:sldChg chg="addSp delSp modSp new del mod modClrScheme chgLayout">
        <pc:chgData name="Ranjana Lokhande" userId="008cbaa29b0662e2" providerId="LiveId" clId="{3FEEE9D2-6FEA-43AC-A270-C8500AA153FF}" dt="2024-02-09T12:24:35.414" v="2735" actId="2696"/>
        <pc:sldMkLst>
          <pc:docMk/>
          <pc:sldMk cId="3110012031" sldId="288"/>
        </pc:sldMkLst>
        <pc:spChg chg="mod ord">
          <ac:chgData name="Ranjana Lokhande" userId="008cbaa29b0662e2" providerId="LiveId" clId="{3FEEE9D2-6FEA-43AC-A270-C8500AA153FF}" dt="2024-02-09T12:23:58.791" v="2729" actId="700"/>
          <ac:spMkLst>
            <pc:docMk/>
            <pc:sldMk cId="3110012031" sldId="288"/>
            <ac:spMk id="2" creationId="{6E73BB51-4188-13EF-FFA1-6DD36261DE42}"/>
          </ac:spMkLst>
        </pc:spChg>
        <pc:spChg chg="del mod">
          <ac:chgData name="Ranjana Lokhande" userId="008cbaa29b0662e2" providerId="LiveId" clId="{3FEEE9D2-6FEA-43AC-A270-C8500AA153FF}" dt="2024-02-09T12:19:14.477" v="2704"/>
          <ac:spMkLst>
            <pc:docMk/>
            <pc:sldMk cId="3110012031" sldId="288"/>
            <ac:spMk id="3" creationId="{7881D284-37D9-DD8D-7DC7-398963E953A6}"/>
          </ac:spMkLst>
        </pc:spChg>
        <pc:graphicFrameChg chg="add del mod ord">
          <ac:chgData name="Ranjana Lokhande" userId="008cbaa29b0662e2" providerId="LiveId" clId="{3FEEE9D2-6FEA-43AC-A270-C8500AA153FF}" dt="2024-02-09T12:24:26.654" v="2732" actId="21"/>
          <ac:graphicFrameMkLst>
            <pc:docMk/>
            <pc:sldMk cId="3110012031" sldId="288"/>
            <ac:graphicFrameMk id="4" creationId="{222C2708-21A7-876B-D859-B560D23926B1}"/>
          </ac:graphicFrameMkLst>
        </pc:graphicFrameChg>
      </pc:sldChg>
      <pc:sldChg chg="addSp delSp modSp new del mod">
        <pc:chgData name="Ranjana Lokhande" userId="008cbaa29b0662e2" providerId="LiveId" clId="{3FEEE9D2-6FEA-43AC-A270-C8500AA153FF}" dt="2024-02-09T11:52:18.982" v="2495" actId="2696"/>
        <pc:sldMkLst>
          <pc:docMk/>
          <pc:sldMk cId="3788630665" sldId="288"/>
        </pc:sldMkLst>
        <pc:spChg chg="mod">
          <ac:chgData name="Ranjana Lokhande" userId="008cbaa29b0662e2" providerId="LiveId" clId="{3FEEE9D2-6FEA-43AC-A270-C8500AA153FF}" dt="2024-02-09T11:49:30.659" v="2466" actId="404"/>
          <ac:spMkLst>
            <pc:docMk/>
            <pc:sldMk cId="3788630665" sldId="288"/>
            <ac:spMk id="2" creationId="{6FAA3937-04C7-8908-AB79-2D697913B62D}"/>
          </ac:spMkLst>
        </pc:spChg>
        <pc:spChg chg="del">
          <ac:chgData name="Ranjana Lokhande" userId="008cbaa29b0662e2" providerId="LiveId" clId="{3FEEE9D2-6FEA-43AC-A270-C8500AA153FF}" dt="2024-02-09T11:49:17.297" v="2461"/>
          <ac:spMkLst>
            <pc:docMk/>
            <pc:sldMk cId="3788630665" sldId="288"/>
            <ac:spMk id="3" creationId="{2400B258-1697-0D41-DC7B-A1B64A90CDF2}"/>
          </ac:spMkLst>
        </pc:spChg>
        <pc:spChg chg="add mod">
          <ac:chgData name="Ranjana Lokhande" userId="008cbaa29b0662e2" providerId="LiveId" clId="{3FEEE9D2-6FEA-43AC-A270-C8500AA153FF}" dt="2024-02-09T11:51:57.188" v="2492" actId="21"/>
          <ac:spMkLst>
            <pc:docMk/>
            <pc:sldMk cId="3788630665" sldId="288"/>
            <ac:spMk id="6" creationId="{39D4BD64-F994-719C-D9C1-49B2F9FC62B5}"/>
          </ac:spMkLst>
        </pc:spChg>
        <pc:graphicFrameChg chg="add del mod">
          <ac:chgData name="Ranjana Lokhande" userId="008cbaa29b0662e2" providerId="LiveId" clId="{3FEEE9D2-6FEA-43AC-A270-C8500AA153FF}" dt="2024-02-09T11:51:57.188" v="2492" actId="21"/>
          <ac:graphicFrameMkLst>
            <pc:docMk/>
            <pc:sldMk cId="3788630665" sldId="288"/>
            <ac:graphicFrameMk id="4" creationId="{8CBE0309-AC39-B3C0-EACD-5E7E847674D0}"/>
          </ac:graphicFrameMkLst>
        </pc:graphicFrameChg>
      </pc:sldChg>
      <pc:sldChg chg="addSp delSp modSp new mod modClrScheme chgLayout">
        <pc:chgData name="Ranjana Lokhande" userId="008cbaa29b0662e2" providerId="LiveId" clId="{3FEEE9D2-6FEA-43AC-A270-C8500AA153FF}" dt="2024-02-09T12:29:43.483" v="2786" actId="14100"/>
        <pc:sldMkLst>
          <pc:docMk/>
          <pc:sldMk cId="193183940" sldId="289"/>
        </pc:sldMkLst>
        <pc:spChg chg="del">
          <ac:chgData name="Ranjana Lokhande" userId="008cbaa29b0662e2" providerId="LiveId" clId="{3FEEE9D2-6FEA-43AC-A270-C8500AA153FF}" dt="2024-02-09T12:23:53.122" v="2728" actId="700"/>
          <ac:spMkLst>
            <pc:docMk/>
            <pc:sldMk cId="193183940" sldId="289"/>
            <ac:spMk id="2" creationId="{3DCD5D6E-2724-8028-39AB-15993046F5AD}"/>
          </ac:spMkLst>
        </pc:spChg>
        <pc:spChg chg="del">
          <ac:chgData name="Ranjana Lokhande" userId="008cbaa29b0662e2" providerId="LiveId" clId="{3FEEE9D2-6FEA-43AC-A270-C8500AA153FF}" dt="2024-02-09T12:23:53.122" v="2728" actId="700"/>
          <ac:spMkLst>
            <pc:docMk/>
            <pc:sldMk cId="193183940" sldId="289"/>
            <ac:spMk id="3" creationId="{51054941-BD84-C2E8-9C73-F862B1C4A4E1}"/>
          </ac:spMkLst>
        </pc:spChg>
        <pc:graphicFrameChg chg="add mod">
          <ac:chgData name="Ranjana Lokhande" userId="008cbaa29b0662e2" providerId="LiveId" clId="{3FEEE9D2-6FEA-43AC-A270-C8500AA153FF}" dt="2024-02-09T12:29:43.483" v="2786" actId="14100"/>
          <ac:graphicFrameMkLst>
            <pc:docMk/>
            <pc:sldMk cId="193183940" sldId="289"/>
            <ac:graphicFrameMk id="4" creationId="{44708D2A-CF40-1216-7010-7A7E9F843C50}"/>
          </ac:graphicFrameMkLst>
        </pc:graphicFrameChg>
      </pc:sldChg>
      <pc:sldChg chg="new del">
        <pc:chgData name="Ranjana Lokhande" userId="008cbaa29b0662e2" providerId="LiveId" clId="{3FEEE9D2-6FEA-43AC-A270-C8500AA153FF}" dt="2024-02-09T11:51:15.438" v="2486" actId="2696"/>
        <pc:sldMkLst>
          <pc:docMk/>
          <pc:sldMk cId="240437751" sldId="289"/>
        </pc:sldMkLst>
      </pc:sldChg>
      <pc:sldChg chg="addSp modSp new mod chgLayout">
        <pc:chgData name="Ranjana Lokhande" userId="008cbaa29b0662e2" providerId="LiveId" clId="{3FEEE9D2-6FEA-43AC-A270-C8500AA153FF}" dt="2024-02-09T12:38:17.958" v="2834" actId="207"/>
        <pc:sldMkLst>
          <pc:docMk/>
          <pc:sldMk cId="2713171626" sldId="290"/>
        </pc:sldMkLst>
        <pc:graphicFrameChg chg="add mod">
          <ac:chgData name="Ranjana Lokhande" userId="008cbaa29b0662e2" providerId="LiveId" clId="{3FEEE9D2-6FEA-43AC-A270-C8500AA153FF}" dt="2024-02-09T12:38:17.958" v="2834" actId="207"/>
          <ac:graphicFrameMkLst>
            <pc:docMk/>
            <pc:sldMk cId="2713171626" sldId="290"/>
            <ac:graphicFrameMk id="4" creationId="{222C2708-21A7-876B-D859-B560D23926B1}"/>
          </ac:graphicFrameMkLst>
        </pc:graphicFrameChg>
      </pc:sldChg>
      <pc:sldChg chg="addSp delSp modSp new mod modClrScheme chgLayout">
        <pc:chgData name="Ranjana Lokhande" userId="008cbaa29b0662e2" providerId="LiveId" clId="{3FEEE9D2-6FEA-43AC-A270-C8500AA153FF}" dt="2024-02-09T12:38:03.208" v="2833" actId="207"/>
        <pc:sldMkLst>
          <pc:docMk/>
          <pc:sldMk cId="1156418165" sldId="291"/>
        </pc:sldMkLst>
        <pc:spChg chg="del">
          <ac:chgData name="Ranjana Lokhande" userId="008cbaa29b0662e2" providerId="LiveId" clId="{3FEEE9D2-6FEA-43AC-A270-C8500AA153FF}" dt="2024-02-09T12:35:43.976" v="2788" actId="700"/>
          <ac:spMkLst>
            <pc:docMk/>
            <pc:sldMk cId="1156418165" sldId="291"/>
            <ac:spMk id="2" creationId="{84589C08-2739-33C3-1F8D-F1765143E640}"/>
          </ac:spMkLst>
        </pc:spChg>
        <pc:spChg chg="del">
          <ac:chgData name="Ranjana Lokhande" userId="008cbaa29b0662e2" providerId="LiveId" clId="{3FEEE9D2-6FEA-43AC-A270-C8500AA153FF}" dt="2024-02-09T12:35:43.976" v="2788" actId="700"/>
          <ac:spMkLst>
            <pc:docMk/>
            <pc:sldMk cId="1156418165" sldId="291"/>
            <ac:spMk id="3" creationId="{80A11119-6142-2763-594F-CA5C5AB21D08}"/>
          </ac:spMkLst>
        </pc:spChg>
        <pc:graphicFrameChg chg="add mod">
          <ac:chgData name="Ranjana Lokhande" userId="008cbaa29b0662e2" providerId="LiveId" clId="{3FEEE9D2-6FEA-43AC-A270-C8500AA153FF}" dt="2024-02-09T12:38:03.208" v="2833" actId="207"/>
          <ac:graphicFrameMkLst>
            <pc:docMk/>
            <pc:sldMk cId="1156418165" sldId="291"/>
            <ac:graphicFrameMk id="4" creationId="{B04C34D2-D2C0-516B-44A8-70E00E2CBF8F}"/>
          </ac:graphicFrameMkLst>
        </pc:graphicFrameChg>
      </pc:sldChg>
      <pc:sldChg chg="addSp delSp modSp new mod modClrScheme chgLayout">
        <pc:chgData name="Ranjana Lokhande" userId="008cbaa29b0662e2" providerId="LiveId" clId="{3FEEE9D2-6FEA-43AC-A270-C8500AA153FF}" dt="2024-02-09T13:06:55.017" v="3060" actId="207"/>
        <pc:sldMkLst>
          <pc:docMk/>
          <pc:sldMk cId="3446765337" sldId="292"/>
        </pc:sldMkLst>
        <pc:spChg chg="del">
          <ac:chgData name="Ranjana Lokhande" userId="008cbaa29b0662e2" providerId="LiveId" clId="{3FEEE9D2-6FEA-43AC-A270-C8500AA153FF}" dt="2024-02-09T12:48:31.536" v="2871" actId="700"/>
          <ac:spMkLst>
            <pc:docMk/>
            <pc:sldMk cId="3446765337" sldId="292"/>
            <ac:spMk id="2" creationId="{3171AA53-742B-96C6-DCC3-FA4879C7E23D}"/>
          </ac:spMkLst>
        </pc:spChg>
        <pc:spChg chg="del">
          <ac:chgData name="Ranjana Lokhande" userId="008cbaa29b0662e2" providerId="LiveId" clId="{3FEEE9D2-6FEA-43AC-A270-C8500AA153FF}" dt="2024-02-09T12:48:31.536" v="2871" actId="700"/>
          <ac:spMkLst>
            <pc:docMk/>
            <pc:sldMk cId="3446765337" sldId="292"/>
            <ac:spMk id="3" creationId="{F52A3727-91C3-909B-777B-509E791E2B7C}"/>
          </ac:spMkLst>
        </pc:spChg>
        <pc:graphicFrameChg chg="add mod">
          <ac:chgData name="Ranjana Lokhande" userId="008cbaa29b0662e2" providerId="LiveId" clId="{3FEEE9D2-6FEA-43AC-A270-C8500AA153FF}" dt="2024-02-09T13:06:55.017" v="3060" actId="207"/>
          <ac:graphicFrameMkLst>
            <pc:docMk/>
            <pc:sldMk cId="3446765337" sldId="292"/>
            <ac:graphicFrameMk id="4" creationId="{E75F9C94-CFB9-5270-AB00-03F8DD920ED3}"/>
          </ac:graphicFrameMkLst>
        </pc:graphicFrameChg>
      </pc:sldChg>
      <pc:sldChg chg="addSp delSp modSp new mod modClrScheme chgLayout">
        <pc:chgData name="Ranjana Lokhande" userId="008cbaa29b0662e2" providerId="LiveId" clId="{3FEEE9D2-6FEA-43AC-A270-C8500AA153FF}" dt="2024-02-09T13:07:10" v="3071" actId="403"/>
        <pc:sldMkLst>
          <pc:docMk/>
          <pc:sldMk cId="1378145870" sldId="293"/>
        </pc:sldMkLst>
        <pc:spChg chg="del">
          <ac:chgData name="Ranjana Lokhande" userId="008cbaa29b0662e2" providerId="LiveId" clId="{3FEEE9D2-6FEA-43AC-A270-C8500AA153FF}" dt="2024-02-09T12:53:40.558" v="2934" actId="700"/>
          <ac:spMkLst>
            <pc:docMk/>
            <pc:sldMk cId="1378145870" sldId="293"/>
            <ac:spMk id="2" creationId="{B0E035F6-4499-87BE-C698-D7C0951B577D}"/>
          </ac:spMkLst>
        </pc:spChg>
        <pc:spChg chg="del">
          <ac:chgData name="Ranjana Lokhande" userId="008cbaa29b0662e2" providerId="LiveId" clId="{3FEEE9D2-6FEA-43AC-A270-C8500AA153FF}" dt="2024-02-09T12:53:40.558" v="2934" actId="700"/>
          <ac:spMkLst>
            <pc:docMk/>
            <pc:sldMk cId="1378145870" sldId="293"/>
            <ac:spMk id="3" creationId="{27883F42-2A7A-22AD-3F79-718C69D1ECD5}"/>
          </ac:spMkLst>
        </pc:spChg>
        <pc:graphicFrameChg chg="add mod">
          <ac:chgData name="Ranjana Lokhande" userId="008cbaa29b0662e2" providerId="LiveId" clId="{3FEEE9D2-6FEA-43AC-A270-C8500AA153FF}" dt="2024-02-09T13:07:10" v="3071" actId="403"/>
          <ac:graphicFrameMkLst>
            <pc:docMk/>
            <pc:sldMk cId="1378145870" sldId="293"/>
            <ac:graphicFrameMk id="4" creationId="{18EA14D9-F45C-FD0A-FA58-03CC12855827}"/>
          </ac:graphicFrameMkLst>
        </pc:graphicFrameChg>
      </pc:sldChg>
      <pc:sldChg chg="addSp delSp modSp new mod modClrScheme chgLayout">
        <pc:chgData name="Ranjana Lokhande" userId="008cbaa29b0662e2" providerId="LiveId" clId="{3FEEE9D2-6FEA-43AC-A270-C8500AA153FF}" dt="2024-02-09T13:08:09.355" v="3078" actId="207"/>
        <pc:sldMkLst>
          <pc:docMk/>
          <pc:sldMk cId="3794837639" sldId="294"/>
        </pc:sldMkLst>
        <pc:spChg chg="del">
          <ac:chgData name="Ranjana Lokhande" userId="008cbaa29b0662e2" providerId="LiveId" clId="{3FEEE9D2-6FEA-43AC-A270-C8500AA153FF}" dt="2024-02-09T12:56:22.735" v="2941" actId="700"/>
          <ac:spMkLst>
            <pc:docMk/>
            <pc:sldMk cId="3794837639" sldId="294"/>
            <ac:spMk id="2" creationId="{4EA3C13C-F8A3-1309-2BCD-66B0165EAC86}"/>
          </ac:spMkLst>
        </pc:spChg>
        <pc:spChg chg="del">
          <ac:chgData name="Ranjana Lokhande" userId="008cbaa29b0662e2" providerId="LiveId" clId="{3FEEE9D2-6FEA-43AC-A270-C8500AA153FF}" dt="2024-02-09T12:56:22.735" v="2941" actId="700"/>
          <ac:spMkLst>
            <pc:docMk/>
            <pc:sldMk cId="3794837639" sldId="294"/>
            <ac:spMk id="3" creationId="{5587B7E5-31ED-B84B-A172-0CECCBE2C318}"/>
          </ac:spMkLst>
        </pc:spChg>
        <pc:graphicFrameChg chg="add mod">
          <ac:chgData name="Ranjana Lokhande" userId="008cbaa29b0662e2" providerId="LiveId" clId="{3FEEE9D2-6FEA-43AC-A270-C8500AA153FF}" dt="2024-02-09T13:08:09.355" v="3078" actId="207"/>
          <ac:graphicFrameMkLst>
            <pc:docMk/>
            <pc:sldMk cId="3794837639" sldId="294"/>
            <ac:graphicFrameMk id="4" creationId="{C5D97519-2224-7BE9-2648-36539947C038}"/>
          </ac:graphicFrameMkLst>
        </pc:graphicFrameChg>
      </pc:sldChg>
      <pc:sldMasterChg chg="setBg">
        <pc:chgData name="Ranjana Lokhande" userId="008cbaa29b0662e2" providerId="LiveId" clId="{3FEEE9D2-6FEA-43AC-A270-C8500AA153FF}" dt="2024-02-08T14:18:03.690" v="11"/>
        <pc:sldMasterMkLst>
          <pc:docMk/>
          <pc:sldMasterMk cId="3413611781" sldId="2147483743"/>
        </pc:sldMasterMkLst>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dmin\OneDrive\Desktop\New%20folder\task%201%20data-1707450904988.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OneDrive\Desktop\New%20folder\Task%202%20data-1707456657443.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OneDrive\Desktop\New%20folder\task%204%20data-1707468280895.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1.xlsx"/></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OneDrive\Desktop\New%20folder\task%204%20data-1707468280895.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dmin\OneDrive\Desktop\New%20folder\task%204%20data-1707468280895.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dmin\OneDrive\Desktop\New%20folder\task%204%20data-1707468280895.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1 data-1707450904988.csv]Sheet1!PivotTable1</c:name>
    <c:fmtId val="-1"/>
  </c:pivotSource>
  <c:chart>
    <c:autoTitleDeleted val="1"/>
    <c:pivotFmts>
      <c:pivotFmt>
        <c:idx val="0"/>
        <c:spPr>
          <a:solidFill>
            <a:schemeClr val="accent1"/>
          </a:solidFill>
          <a:ln>
            <a:noFill/>
          </a:ln>
          <a:effectLst/>
        </c:spPr>
        <c:marker>
          <c:symbol val="circle"/>
          <c:size val="5"/>
          <c:spPr>
            <a:solidFill>
              <a:schemeClr val="accent1"/>
            </a:solidFill>
            <a:ln w="9525">
              <a:solidFill>
                <a:schemeClr val="accent1"/>
              </a:solidFill>
              <a:round/>
            </a:ln>
            <a:effectLst/>
          </c:spPr>
        </c:marker>
      </c:pivotFmt>
      <c:pivotFmt>
        <c:idx val="1"/>
        <c:spPr>
          <a:solidFill>
            <a:schemeClr val="accent1"/>
          </a:solidFill>
          <a:ln>
            <a:noFill/>
          </a:ln>
          <a:effectLst/>
        </c:spPr>
        <c:marker>
          <c:symbol val="circle"/>
          <c:size val="5"/>
          <c:spPr>
            <a:solidFill>
              <a:schemeClr val="accent2"/>
            </a:solidFill>
            <a:ln w="9525">
              <a:solidFill>
                <a:schemeClr val="accent2"/>
              </a:solidFill>
              <a:round/>
            </a:ln>
            <a:effectLst/>
          </c:spPr>
        </c:marker>
      </c:pivotFmt>
      <c:pivotFmt>
        <c:idx val="2"/>
        <c:spPr>
          <a:solidFill>
            <a:schemeClr val="accent1"/>
          </a:solidFill>
          <a:ln>
            <a:noFill/>
          </a:ln>
          <a:effectLst/>
        </c:spPr>
        <c:marker>
          <c:symbol val="circle"/>
          <c:size val="5"/>
          <c:spPr>
            <a:solidFill>
              <a:schemeClr val="accent3"/>
            </a:solidFill>
            <a:ln w="9525">
              <a:solidFill>
                <a:schemeClr val="accent3"/>
              </a:solidFill>
              <a:round/>
            </a:ln>
            <a:effectLst/>
          </c:spPr>
        </c:marke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Sum of totalballsfaced</c:v>
                </c:pt>
              </c:strCache>
            </c:strRef>
          </c:tx>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Sheet1!$A$4:$A$14</c:f>
              <c:strCache>
                <c:ptCount val="10"/>
                <c:pt idx="0">
                  <c:v>AB de Villiers</c:v>
                </c:pt>
                <c:pt idx="1">
                  <c:v>AD Russell</c:v>
                </c:pt>
                <c:pt idx="2">
                  <c:v>CH Morris</c:v>
                </c:pt>
                <c:pt idx="3">
                  <c:v>GJ Maxwell</c:v>
                </c:pt>
                <c:pt idx="4">
                  <c:v>HH Pandya</c:v>
                </c:pt>
                <c:pt idx="5">
                  <c:v>JC Buttler</c:v>
                </c:pt>
                <c:pt idx="6">
                  <c:v>N Pooran</c:v>
                </c:pt>
                <c:pt idx="7">
                  <c:v>RR Pant</c:v>
                </c:pt>
                <c:pt idx="8">
                  <c:v>SP Narine</c:v>
                </c:pt>
                <c:pt idx="9">
                  <c:v>V Sehwag</c:v>
                </c:pt>
              </c:strCache>
            </c:strRef>
          </c:cat>
          <c:val>
            <c:numRef>
              <c:f>Sheet1!$B$4:$B$14</c:f>
              <c:numCache>
                <c:formatCode>General</c:formatCode>
                <c:ptCount val="10"/>
                <c:pt idx="0">
                  <c:v>6528</c:v>
                </c:pt>
                <c:pt idx="1">
                  <c:v>1764</c:v>
                </c:pt>
                <c:pt idx="2">
                  <c:v>720</c:v>
                </c:pt>
                <c:pt idx="3">
                  <c:v>2026</c:v>
                </c:pt>
                <c:pt idx="4">
                  <c:v>1794</c:v>
                </c:pt>
                <c:pt idx="5">
                  <c:v>2368</c:v>
                </c:pt>
                <c:pt idx="6">
                  <c:v>646</c:v>
                </c:pt>
                <c:pt idx="7">
                  <c:v>2832</c:v>
                </c:pt>
                <c:pt idx="8">
                  <c:v>1146</c:v>
                </c:pt>
                <c:pt idx="9">
                  <c:v>3666</c:v>
                </c:pt>
              </c:numCache>
            </c:numRef>
          </c:val>
          <c:extLst>
            <c:ext xmlns:c16="http://schemas.microsoft.com/office/drawing/2014/chart" uri="{C3380CC4-5D6E-409C-BE32-E72D297353CC}">
              <c16:uniqueId val="{00000000-0A66-4D86-AB1D-85DD07C765BB}"/>
            </c:ext>
          </c:extLst>
        </c:ser>
        <c:ser>
          <c:idx val="1"/>
          <c:order val="1"/>
          <c:tx>
            <c:strRef>
              <c:f>Sheet1!$C$3</c:f>
              <c:strCache>
                <c:ptCount val="1"/>
                <c:pt idx="0">
                  <c:v>Sum of totalrunsscored</c:v>
                </c:pt>
              </c:strCache>
            </c:strRef>
          </c:tx>
          <c:spPr>
            <a:gradFill rotWithShape="1">
              <a:gsLst>
                <a:gs pos="0">
                  <a:schemeClr val="accent2">
                    <a:tint val="97000"/>
                    <a:satMod val="100000"/>
                    <a:lumMod val="102000"/>
                  </a:schemeClr>
                </a:gs>
                <a:gs pos="50000">
                  <a:schemeClr val="accent2">
                    <a:shade val="100000"/>
                    <a:satMod val="103000"/>
                    <a:lumMod val="100000"/>
                  </a:schemeClr>
                </a:gs>
                <a:gs pos="100000">
                  <a:schemeClr val="accent2">
                    <a:shade val="93000"/>
                    <a:satMod val="110000"/>
                    <a:lumMod val="99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Sheet1!$A$4:$A$14</c:f>
              <c:strCache>
                <c:ptCount val="10"/>
                <c:pt idx="0">
                  <c:v>AB de Villiers</c:v>
                </c:pt>
                <c:pt idx="1">
                  <c:v>AD Russell</c:v>
                </c:pt>
                <c:pt idx="2">
                  <c:v>CH Morris</c:v>
                </c:pt>
                <c:pt idx="3">
                  <c:v>GJ Maxwell</c:v>
                </c:pt>
                <c:pt idx="4">
                  <c:v>HH Pandya</c:v>
                </c:pt>
                <c:pt idx="5">
                  <c:v>JC Buttler</c:v>
                </c:pt>
                <c:pt idx="6">
                  <c:v>N Pooran</c:v>
                </c:pt>
                <c:pt idx="7">
                  <c:v>RR Pant</c:v>
                </c:pt>
                <c:pt idx="8">
                  <c:v>SP Narine</c:v>
                </c:pt>
                <c:pt idx="9">
                  <c:v>V Sehwag</c:v>
                </c:pt>
              </c:strCache>
            </c:strRef>
          </c:cat>
          <c:val>
            <c:numRef>
              <c:f>Sheet1!$C$4:$C$14</c:f>
              <c:numCache>
                <c:formatCode>General</c:formatCode>
                <c:ptCount val="10"/>
                <c:pt idx="0">
                  <c:v>9698</c:v>
                </c:pt>
                <c:pt idx="1">
                  <c:v>3034</c:v>
                </c:pt>
                <c:pt idx="2">
                  <c:v>1102</c:v>
                </c:pt>
                <c:pt idx="3">
                  <c:v>3010</c:v>
                </c:pt>
                <c:pt idx="4">
                  <c:v>2698</c:v>
                </c:pt>
                <c:pt idx="5">
                  <c:v>3428</c:v>
                </c:pt>
                <c:pt idx="6">
                  <c:v>1042</c:v>
                </c:pt>
                <c:pt idx="7">
                  <c:v>4158</c:v>
                </c:pt>
                <c:pt idx="8">
                  <c:v>1784</c:v>
                </c:pt>
                <c:pt idx="9">
                  <c:v>5456</c:v>
                </c:pt>
              </c:numCache>
            </c:numRef>
          </c:val>
          <c:extLst>
            <c:ext xmlns:c16="http://schemas.microsoft.com/office/drawing/2014/chart" uri="{C3380CC4-5D6E-409C-BE32-E72D297353CC}">
              <c16:uniqueId val="{00000001-0A66-4D86-AB1D-85DD07C765BB}"/>
            </c:ext>
          </c:extLst>
        </c:ser>
        <c:ser>
          <c:idx val="2"/>
          <c:order val="2"/>
          <c:tx>
            <c:strRef>
              <c:f>Sheet1!$D$3</c:f>
              <c:strCache>
                <c:ptCount val="1"/>
                <c:pt idx="0">
                  <c:v>Sum of strikerate</c:v>
                </c:pt>
              </c:strCache>
            </c:strRef>
          </c:tx>
          <c:spPr>
            <a:gradFill rotWithShape="1">
              <a:gsLst>
                <a:gs pos="0">
                  <a:schemeClr val="accent3">
                    <a:tint val="97000"/>
                    <a:satMod val="100000"/>
                    <a:lumMod val="102000"/>
                  </a:schemeClr>
                </a:gs>
                <a:gs pos="50000">
                  <a:schemeClr val="accent3">
                    <a:shade val="100000"/>
                    <a:satMod val="103000"/>
                    <a:lumMod val="100000"/>
                  </a:schemeClr>
                </a:gs>
                <a:gs pos="100000">
                  <a:schemeClr val="accent3">
                    <a:shade val="93000"/>
                    <a:satMod val="110000"/>
                    <a:lumMod val="99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Sheet1!$A$4:$A$14</c:f>
              <c:strCache>
                <c:ptCount val="10"/>
                <c:pt idx="0">
                  <c:v>AB de Villiers</c:v>
                </c:pt>
                <c:pt idx="1">
                  <c:v>AD Russell</c:v>
                </c:pt>
                <c:pt idx="2">
                  <c:v>CH Morris</c:v>
                </c:pt>
                <c:pt idx="3">
                  <c:v>GJ Maxwell</c:v>
                </c:pt>
                <c:pt idx="4">
                  <c:v>HH Pandya</c:v>
                </c:pt>
                <c:pt idx="5">
                  <c:v>JC Buttler</c:v>
                </c:pt>
                <c:pt idx="6">
                  <c:v>N Pooran</c:v>
                </c:pt>
                <c:pt idx="7">
                  <c:v>RR Pant</c:v>
                </c:pt>
                <c:pt idx="8">
                  <c:v>SP Narine</c:v>
                </c:pt>
                <c:pt idx="9">
                  <c:v>V Sehwag</c:v>
                </c:pt>
              </c:strCache>
            </c:strRef>
          </c:cat>
          <c:val>
            <c:numRef>
              <c:f>Sheet1!$D$4:$D$14</c:f>
              <c:numCache>
                <c:formatCode>0.0</c:formatCode>
                <c:ptCount val="10"/>
                <c:pt idx="0">
                  <c:v>148.56004901960699</c:v>
                </c:pt>
                <c:pt idx="1">
                  <c:v>171.995464852607</c:v>
                </c:pt>
                <c:pt idx="2">
                  <c:v>153.055555555555</c:v>
                </c:pt>
                <c:pt idx="3">
                  <c:v>148.568608094768</c:v>
                </c:pt>
                <c:pt idx="4">
                  <c:v>150.39018952062401</c:v>
                </c:pt>
                <c:pt idx="5">
                  <c:v>144.763513513513</c:v>
                </c:pt>
                <c:pt idx="6">
                  <c:v>161.30030959752301</c:v>
                </c:pt>
                <c:pt idx="7">
                  <c:v>146.82203389830499</c:v>
                </c:pt>
                <c:pt idx="8">
                  <c:v>155.67190226875999</c:v>
                </c:pt>
                <c:pt idx="9">
                  <c:v>148.827059465357</c:v>
                </c:pt>
              </c:numCache>
            </c:numRef>
          </c:val>
          <c:extLst>
            <c:ext xmlns:c16="http://schemas.microsoft.com/office/drawing/2014/chart" uri="{C3380CC4-5D6E-409C-BE32-E72D297353CC}">
              <c16:uniqueId val="{00000002-0A66-4D86-AB1D-85DD07C765BB}"/>
            </c:ext>
          </c:extLst>
        </c:ser>
        <c:dLbls>
          <c:dLblPos val="outEnd"/>
          <c:showLegendKey val="0"/>
          <c:showVal val="1"/>
          <c:showCatName val="0"/>
          <c:showSerName val="0"/>
          <c:showPercent val="0"/>
          <c:showBubbleSize val="0"/>
        </c:dLbls>
        <c:gapWidth val="100"/>
        <c:overlap val="-24"/>
        <c:axId val="680256911"/>
        <c:axId val="597102575"/>
      </c:barChart>
      <c:catAx>
        <c:axId val="680256911"/>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97102575"/>
        <c:crosses val="autoZero"/>
        <c:auto val="1"/>
        <c:lblAlgn val="ctr"/>
        <c:lblOffset val="100"/>
        <c:noMultiLvlLbl val="0"/>
      </c:catAx>
      <c:valAx>
        <c:axId val="597102575"/>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680256911"/>
        <c:crosses val="autoZero"/>
        <c:crossBetween val="between"/>
      </c:valAx>
      <c:spPr>
        <a:solidFill>
          <a:schemeClr val="bg2"/>
        </a:solid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2 data-1707456657443.csv]Task 2 data-1707456657443!PivotTable2</c:name>
    <c:fmtId val="8"/>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Batting</a:t>
            </a:r>
            <a:r>
              <a:rPr lang="en-IN" baseline="0" dirty="0"/>
              <a:t> </a:t>
            </a:r>
            <a:r>
              <a:rPr lang="en-IN" baseline="0" dirty="0" err="1"/>
              <a:t>Avg</a:t>
            </a:r>
            <a:r>
              <a:rPr lang="en-IN" baseline="0" dirty="0"/>
              <a:t> </a:t>
            </a:r>
            <a:endParaRPr lang="en-IN"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 2 data-1707456657443'!$G$1</c:f>
              <c:strCache>
                <c:ptCount val="1"/>
                <c:pt idx="0">
                  <c:v>Sum of totalinnings</c:v>
                </c:pt>
              </c:strCache>
            </c:strRef>
          </c:tx>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 2 data-1707456657443'!$F$2:$F$12</c:f>
              <c:strCache>
                <c:ptCount val="10"/>
                <c:pt idx="0">
                  <c:v>AB de Villiers</c:v>
                </c:pt>
                <c:pt idx="1">
                  <c:v>AD Russell</c:v>
                </c:pt>
                <c:pt idx="2">
                  <c:v>CH Morris</c:v>
                </c:pt>
                <c:pt idx="3">
                  <c:v>GJ Maxwell</c:v>
                </c:pt>
                <c:pt idx="4">
                  <c:v>HH Pandya</c:v>
                </c:pt>
                <c:pt idx="5">
                  <c:v>JC Buttler</c:v>
                </c:pt>
                <c:pt idx="6">
                  <c:v>KA Pollard</c:v>
                </c:pt>
                <c:pt idx="7">
                  <c:v>RR Pant</c:v>
                </c:pt>
                <c:pt idx="8">
                  <c:v>SP Narine</c:v>
                </c:pt>
                <c:pt idx="9">
                  <c:v>V Sehwag</c:v>
                </c:pt>
              </c:strCache>
            </c:strRef>
          </c:cat>
          <c:val>
            <c:numRef>
              <c:f>'Task 2 data-1707456657443'!$G$2:$G$12</c:f>
              <c:numCache>
                <c:formatCode>General</c:formatCode>
                <c:ptCount val="10"/>
                <c:pt idx="0">
                  <c:v>6528</c:v>
                </c:pt>
                <c:pt idx="1">
                  <c:v>1764</c:v>
                </c:pt>
                <c:pt idx="2">
                  <c:v>720</c:v>
                </c:pt>
                <c:pt idx="3">
                  <c:v>2026</c:v>
                </c:pt>
                <c:pt idx="4">
                  <c:v>1794</c:v>
                </c:pt>
                <c:pt idx="5">
                  <c:v>2368</c:v>
                </c:pt>
                <c:pt idx="6">
                  <c:v>4214</c:v>
                </c:pt>
                <c:pt idx="7">
                  <c:v>2832</c:v>
                </c:pt>
                <c:pt idx="8">
                  <c:v>1146</c:v>
                </c:pt>
                <c:pt idx="9">
                  <c:v>3666</c:v>
                </c:pt>
              </c:numCache>
            </c:numRef>
          </c:val>
          <c:extLst>
            <c:ext xmlns:c16="http://schemas.microsoft.com/office/drawing/2014/chart" uri="{C3380CC4-5D6E-409C-BE32-E72D297353CC}">
              <c16:uniqueId val="{00000000-143D-4A3B-B0F0-C742E8D769A4}"/>
            </c:ext>
          </c:extLst>
        </c:ser>
        <c:ser>
          <c:idx val="1"/>
          <c:order val="1"/>
          <c:tx>
            <c:strRef>
              <c:f>'Task 2 data-1707456657443'!$H$1</c:f>
              <c:strCache>
                <c:ptCount val="1"/>
                <c:pt idx="0">
                  <c:v>Sum of totalruns</c:v>
                </c:pt>
              </c:strCache>
            </c:strRef>
          </c:tx>
          <c:spPr>
            <a:gradFill rotWithShape="1">
              <a:gsLst>
                <a:gs pos="0">
                  <a:schemeClr val="accent2">
                    <a:tint val="97000"/>
                    <a:satMod val="100000"/>
                    <a:lumMod val="102000"/>
                  </a:schemeClr>
                </a:gs>
                <a:gs pos="50000">
                  <a:schemeClr val="accent2">
                    <a:shade val="100000"/>
                    <a:satMod val="103000"/>
                    <a:lumMod val="100000"/>
                  </a:schemeClr>
                </a:gs>
                <a:gs pos="100000">
                  <a:schemeClr val="accent2">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 2 data-1707456657443'!$F$2:$F$12</c:f>
              <c:strCache>
                <c:ptCount val="10"/>
                <c:pt idx="0">
                  <c:v>AB de Villiers</c:v>
                </c:pt>
                <c:pt idx="1">
                  <c:v>AD Russell</c:v>
                </c:pt>
                <c:pt idx="2">
                  <c:v>CH Morris</c:v>
                </c:pt>
                <c:pt idx="3">
                  <c:v>GJ Maxwell</c:v>
                </c:pt>
                <c:pt idx="4">
                  <c:v>HH Pandya</c:v>
                </c:pt>
                <c:pt idx="5">
                  <c:v>JC Buttler</c:v>
                </c:pt>
                <c:pt idx="6">
                  <c:v>KA Pollard</c:v>
                </c:pt>
                <c:pt idx="7">
                  <c:v>RR Pant</c:v>
                </c:pt>
                <c:pt idx="8">
                  <c:v>SP Narine</c:v>
                </c:pt>
                <c:pt idx="9">
                  <c:v>V Sehwag</c:v>
                </c:pt>
              </c:strCache>
            </c:strRef>
          </c:cat>
          <c:val>
            <c:numRef>
              <c:f>'Task 2 data-1707456657443'!$H$2:$H$12</c:f>
              <c:numCache>
                <c:formatCode>General</c:formatCode>
                <c:ptCount val="10"/>
                <c:pt idx="0">
                  <c:v>9698</c:v>
                </c:pt>
                <c:pt idx="1">
                  <c:v>3034</c:v>
                </c:pt>
                <c:pt idx="2">
                  <c:v>1102</c:v>
                </c:pt>
                <c:pt idx="3">
                  <c:v>3010</c:v>
                </c:pt>
                <c:pt idx="4">
                  <c:v>2698</c:v>
                </c:pt>
                <c:pt idx="5">
                  <c:v>3428</c:v>
                </c:pt>
                <c:pt idx="6">
                  <c:v>6046</c:v>
                </c:pt>
                <c:pt idx="7">
                  <c:v>4158</c:v>
                </c:pt>
                <c:pt idx="8">
                  <c:v>1784</c:v>
                </c:pt>
                <c:pt idx="9">
                  <c:v>5456</c:v>
                </c:pt>
              </c:numCache>
            </c:numRef>
          </c:val>
          <c:extLst>
            <c:ext xmlns:c16="http://schemas.microsoft.com/office/drawing/2014/chart" uri="{C3380CC4-5D6E-409C-BE32-E72D297353CC}">
              <c16:uniqueId val="{00000001-143D-4A3B-B0F0-C742E8D769A4}"/>
            </c:ext>
          </c:extLst>
        </c:ser>
        <c:ser>
          <c:idx val="2"/>
          <c:order val="2"/>
          <c:tx>
            <c:strRef>
              <c:f>'Task 2 data-1707456657443'!$I$1</c:f>
              <c:strCache>
                <c:ptCount val="1"/>
                <c:pt idx="0">
                  <c:v>Sum of battingaverage</c:v>
                </c:pt>
              </c:strCache>
            </c:strRef>
          </c:tx>
          <c:spPr>
            <a:gradFill rotWithShape="1">
              <a:gsLst>
                <a:gs pos="0">
                  <a:schemeClr val="accent3">
                    <a:tint val="97000"/>
                    <a:satMod val="100000"/>
                    <a:lumMod val="102000"/>
                  </a:schemeClr>
                </a:gs>
                <a:gs pos="50000">
                  <a:schemeClr val="accent3">
                    <a:shade val="100000"/>
                    <a:satMod val="103000"/>
                    <a:lumMod val="100000"/>
                  </a:schemeClr>
                </a:gs>
                <a:gs pos="100000">
                  <a:schemeClr val="accent3">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 2 data-1707456657443'!$F$2:$F$12</c:f>
              <c:strCache>
                <c:ptCount val="10"/>
                <c:pt idx="0">
                  <c:v>AB de Villiers</c:v>
                </c:pt>
                <c:pt idx="1">
                  <c:v>AD Russell</c:v>
                </c:pt>
                <c:pt idx="2">
                  <c:v>CH Morris</c:v>
                </c:pt>
                <c:pt idx="3">
                  <c:v>GJ Maxwell</c:v>
                </c:pt>
                <c:pt idx="4">
                  <c:v>HH Pandya</c:v>
                </c:pt>
                <c:pt idx="5">
                  <c:v>JC Buttler</c:v>
                </c:pt>
                <c:pt idx="6">
                  <c:v>KA Pollard</c:v>
                </c:pt>
                <c:pt idx="7">
                  <c:v>RR Pant</c:v>
                </c:pt>
                <c:pt idx="8">
                  <c:v>SP Narine</c:v>
                </c:pt>
                <c:pt idx="9">
                  <c:v>V Sehwag</c:v>
                </c:pt>
              </c:strCache>
            </c:strRef>
          </c:cat>
          <c:val>
            <c:numRef>
              <c:f>'Task 2 data-1707456657443'!$I$2:$I$12</c:f>
              <c:numCache>
                <c:formatCode>General</c:formatCode>
                <c:ptCount val="10"/>
                <c:pt idx="0">
                  <c:v>1.48560049019607</c:v>
                </c:pt>
                <c:pt idx="1">
                  <c:v>1.7199546485260699</c:v>
                </c:pt>
                <c:pt idx="2">
                  <c:v>1.5305555555555499</c:v>
                </c:pt>
                <c:pt idx="3">
                  <c:v>1.48568608094768</c:v>
                </c:pt>
                <c:pt idx="4">
                  <c:v>1.50390189520624</c:v>
                </c:pt>
                <c:pt idx="5">
                  <c:v>1.44763513513513</c:v>
                </c:pt>
                <c:pt idx="6">
                  <c:v>1.4347413383958201</c:v>
                </c:pt>
                <c:pt idx="7">
                  <c:v>1.4682203389830499</c:v>
                </c:pt>
                <c:pt idx="8">
                  <c:v>1.5567190226876</c:v>
                </c:pt>
                <c:pt idx="9">
                  <c:v>1.4882705946535699</c:v>
                </c:pt>
              </c:numCache>
            </c:numRef>
          </c:val>
          <c:extLst>
            <c:ext xmlns:c16="http://schemas.microsoft.com/office/drawing/2014/chart" uri="{C3380CC4-5D6E-409C-BE32-E72D297353CC}">
              <c16:uniqueId val="{00000002-143D-4A3B-B0F0-C742E8D769A4}"/>
            </c:ext>
          </c:extLst>
        </c:ser>
        <c:dLbls>
          <c:dLblPos val="outEnd"/>
          <c:showLegendKey val="0"/>
          <c:showVal val="1"/>
          <c:showCatName val="0"/>
          <c:showSerName val="0"/>
          <c:showPercent val="0"/>
          <c:showBubbleSize val="0"/>
        </c:dLbls>
        <c:gapWidth val="115"/>
        <c:overlap val="-20"/>
        <c:axId val="562326719"/>
        <c:axId val="959963967"/>
      </c:barChart>
      <c:catAx>
        <c:axId val="562326719"/>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59963967"/>
        <c:crosses val="autoZero"/>
        <c:auto val="1"/>
        <c:lblAlgn val="ctr"/>
        <c:lblOffset val="100"/>
        <c:noMultiLvlLbl val="0"/>
      </c:catAx>
      <c:valAx>
        <c:axId val="959963967"/>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623267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4 data-1707468280895.csv]Sheet1!PivotTable5</c:name>
    <c:fmtId val="4"/>
  </c:pivotSource>
  <c:chart>
    <c:autoTitleDeleted val="1"/>
    <c:pivotFmts>
      <c:pivotFmt>
        <c:idx val="0"/>
        <c:spPr>
          <a:solidFill>
            <a:schemeClr val="accent1"/>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Sum of balls_bowled</c:v>
                </c:pt>
              </c:strCache>
            </c:strRef>
          </c:tx>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0"/>
                <c:pt idx="0">
                  <c:v>A Ashish Reddy</c:v>
                </c:pt>
                <c:pt idx="1">
                  <c:v>A Kumble</c:v>
                </c:pt>
                <c:pt idx="2">
                  <c:v>A Mishra</c:v>
                </c:pt>
                <c:pt idx="3">
                  <c:v>A Mithun</c:v>
                </c:pt>
                <c:pt idx="4">
                  <c:v>A Nehra</c:v>
                </c:pt>
                <c:pt idx="5">
                  <c:v>A Nortje</c:v>
                </c:pt>
                <c:pt idx="6">
                  <c:v>A Singh</c:v>
                </c:pt>
                <c:pt idx="7">
                  <c:v>A Symonds</c:v>
                </c:pt>
                <c:pt idx="8">
                  <c:v>A Zampa</c:v>
                </c:pt>
                <c:pt idx="9">
                  <c:v>AA Chavan</c:v>
                </c:pt>
              </c:strCache>
            </c:strRef>
          </c:cat>
          <c:val>
            <c:numRef>
              <c:f>Sheet1!$B$4:$B$14</c:f>
              <c:numCache>
                <c:formatCode>General</c:formatCode>
                <c:ptCount val="10"/>
                <c:pt idx="0">
                  <c:v>540</c:v>
                </c:pt>
                <c:pt idx="1">
                  <c:v>1966</c:v>
                </c:pt>
                <c:pt idx="2">
                  <c:v>6466</c:v>
                </c:pt>
                <c:pt idx="3">
                  <c:v>624</c:v>
                </c:pt>
                <c:pt idx="4">
                  <c:v>3948</c:v>
                </c:pt>
                <c:pt idx="5">
                  <c:v>752</c:v>
                </c:pt>
                <c:pt idx="6">
                  <c:v>972</c:v>
                </c:pt>
                <c:pt idx="7">
                  <c:v>1080</c:v>
                </c:pt>
                <c:pt idx="8">
                  <c:v>584</c:v>
                </c:pt>
                <c:pt idx="9">
                  <c:v>510</c:v>
                </c:pt>
              </c:numCache>
            </c:numRef>
          </c:val>
          <c:extLst>
            <c:ext xmlns:c16="http://schemas.microsoft.com/office/drawing/2014/chart" uri="{C3380CC4-5D6E-409C-BE32-E72D297353CC}">
              <c16:uniqueId val="{00000000-7407-43BD-9EFB-315F3B6EDBC3}"/>
            </c:ext>
          </c:extLst>
        </c:ser>
        <c:ser>
          <c:idx val="1"/>
          <c:order val="1"/>
          <c:tx>
            <c:strRef>
              <c:f>Sheet1!$C$3</c:f>
              <c:strCache>
                <c:ptCount val="1"/>
                <c:pt idx="0">
                  <c:v>Sum of total_runs_conceded</c:v>
                </c:pt>
              </c:strCache>
            </c:strRef>
          </c:tx>
          <c:spPr>
            <a:gradFill rotWithShape="1">
              <a:gsLst>
                <a:gs pos="0">
                  <a:schemeClr val="accent2">
                    <a:tint val="97000"/>
                    <a:satMod val="100000"/>
                    <a:lumMod val="102000"/>
                  </a:schemeClr>
                </a:gs>
                <a:gs pos="50000">
                  <a:schemeClr val="accent2">
                    <a:shade val="100000"/>
                    <a:satMod val="103000"/>
                    <a:lumMod val="100000"/>
                  </a:schemeClr>
                </a:gs>
                <a:gs pos="100000">
                  <a:schemeClr val="accent2">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0"/>
                <c:pt idx="0">
                  <c:v>A Ashish Reddy</c:v>
                </c:pt>
                <c:pt idx="1">
                  <c:v>A Kumble</c:v>
                </c:pt>
                <c:pt idx="2">
                  <c:v>A Mishra</c:v>
                </c:pt>
                <c:pt idx="3">
                  <c:v>A Mithun</c:v>
                </c:pt>
                <c:pt idx="4">
                  <c:v>A Nehra</c:v>
                </c:pt>
                <c:pt idx="5">
                  <c:v>A Nortje</c:v>
                </c:pt>
                <c:pt idx="6">
                  <c:v>A Singh</c:v>
                </c:pt>
                <c:pt idx="7">
                  <c:v>A Symonds</c:v>
                </c:pt>
                <c:pt idx="8">
                  <c:v>A Zampa</c:v>
                </c:pt>
                <c:pt idx="9">
                  <c:v>AA Chavan</c:v>
                </c:pt>
              </c:strCache>
            </c:strRef>
          </c:cat>
          <c:val>
            <c:numRef>
              <c:f>Sheet1!$C$4:$C$14</c:f>
              <c:numCache>
                <c:formatCode>General</c:formatCode>
                <c:ptCount val="10"/>
                <c:pt idx="0">
                  <c:v>800</c:v>
                </c:pt>
                <c:pt idx="1">
                  <c:v>2178</c:v>
                </c:pt>
                <c:pt idx="2">
                  <c:v>7826</c:v>
                </c:pt>
                <c:pt idx="3">
                  <c:v>954</c:v>
                </c:pt>
                <c:pt idx="4">
                  <c:v>5074</c:v>
                </c:pt>
                <c:pt idx="5">
                  <c:v>1058</c:v>
                </c:pt>
                <c:pt idx="6">
                  <c:v>1278</c:v>
                </c:pt>
                <c:pt idx="7">
                  <c:v>1388</c:v>
                </c:pt>
                <c:pt idx="8">
                  <c:v>746</c:v>
                </c:pt>
                <c:pt idx="9">
                  <c:v>678</c:v>
                </c:pt>
              </c:numCache>
            </c:numRef>
          </c:val>
          <c:extLst>
            <c:ext xmlns:c16="http://schemas.microsoft.com/office/drawing/2014/chart" uri="{C3380CC4-5D6E-409C-BE32-E72D297353CC}">
              <c16:uniqueId val="{00000001-7407-43BD-9EFB-315F3B6EDBC3}"/>
            </c:ext>
          </c:extLst>
        </c:ser>
        <c:ser>
          <c:idx val="2"/>
          <c:order val="2"/>
          <c:tx>
            <c:strRef>
              <c:f>Sheet1!$D$3</c:f>
              <c:strCache>
                <c:ptCount val="1"/>
                <c:pt idx="0">
                  <c:v>Sum of economy_rate</c:v>
                </c:pt>
              </c:strCache>
            </c:strRef>
          </c:tx>
          <c:spPr>
            <a:gradFill rotWithShape="1">
              <a:gsLst>
                <a:gs pos="0">
                  <a:schemeClr val="accent3">
                    <a:tint val="97000"/>
                    <a:satMod val="100000"/>
                    <a:lumMod val="102000"/>
                  </a:schemeClr>
                </a:gs>
                <a:gs pos="50000">
                  <a:schemeClr val="accent3">
                    <a:shade val="100000"/>
                    <a:satMod val="103000"/>
                    <a:lumMod val="100000"/>
                  </a:schemeClr>
                </a:gs>
                <a:gs pos="100000">
                  <a:schemeClr val="accent3">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0"/>
                <c:pt idx="0">
                  <c:v>A Ashish Reddy</c:v>
                </c:pt>
                <c:pt idx="1">
                  <c:v>A Kumble</c:v>
                </c:pt>
                <c:pt idx="2">
                  <c:v>A Mishra</c:v>
                </c:pt>
                <c:pt idx="3">
                  <c:v>A Mithun</c:v>
                </c:pt>
                <c:pt idx="4">
                  <c:v>A Nehra</c:v>
                </c:pt>
                <c:pt idx="5">
                  <c:v>A Nortje</c:v>
                </c:pt>
                <c:pt idx="6">
                  <c:v>A Singh</c:v>
                </c:pt>
                <c:pt idx="7">
                  <c:v>A Symonds</c:v>
                </c:pt>
                <c:pt idx="8">
                  <c:v>A Zampa</c:v>
                </c:pt>
                <c:pt idx="9">
                  <c:v>AA Chavan</c:v>
                </c:pt>
              </c:strCache>
            </c:strRef>
          </c:cat>
          <c:val>
            <c:numRef>
              <c:f>Sheet1!$D$4:$D$14</c:f>
              <c:numCache>
                <c:formatCode>General</c:formatCode>
                <c:ptCount val="10"/>
                <c:pt idx="0">
                  <c:v>1</c:v>
                </c:pt>
                <c:pt idx="1">
                  <c:v>1</c:v>
                </c:pt>
                <c:pt idx="2">
                  <c:v>1</c:v>
                </c:pt>
                <c:pt idx="3">
                  <c:v>1</c:v>
                </c:pt>
                <c:pt idx="4">
                  <c:v>1</c:v>
                </c:pt>
                <c:pt idx="5">
                  <c:v>1</c:v>
                </c:pt>
                <c:pt idx="6">
                  <c:v>1</c:v>
                </c:pt>
                <c:pt idx="7">
                  <c:v>1</c:v>
                </c:pt>
                <c:pt idx="8">
                  <c:v>1</c:v>
                </c:pt>
                <c:pt idx="9">
                  <c:v>1</c:v>
                </c:pt>
              </c:numCache>
            </c:numRef>
          </c:val>
          <c:extLst>
            <c:ext xmlns:c16="http://schemas.microsoft.com/office/drawing/2014/chart" uri="{C3380CC4-5D6E-409C-BE32-E72D297353CC}">
              <c16:uniqueId val="{00000002-7407-43BD-9EFB-315F3B6EDBC3}"/>
            </c:ext>
          </c:extLst>
        </c:ser>
        <c:dLbls>
          <c:dLblPos val="outEnd"/>
          <c:showLegendKey val="0"/>
          <c:showVal val="1"/>
          <c:showCatName val="0"/>
          <c:showSerName val="0"/>
          <c:showPercent val="0"/>
          <c:showBubbleSize val="0"/>
        </c:dLbls>
        <c:gapWidth val="100"/>
        <c:overlap val="-24"/>
        <c:axId val="978412783"/>
        <c:axId val="959966447"/>
      </c:barChart>
      <c:catAx>
        <c:axId val="97841278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959966447"/>
        <c:crosses val="autoZero"/>
        <c:auto val="1"/>
        <c:lblAlgn val="ctr"/>
        <c:lblOffset val="100"/>
        <c:noMultiLvlLbl val="0"/>
      </c:catAx>
      <c:valAx>
        <c:axId val="95996644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978412783"/>
        <c:crosses val="autoZero"/>
        <c:crossBetween val="between"/>
      </c:valAx>
      <c:spPr>
        <a:solidFill>
          <a:schemeClr val="bg2"/>
        </a:solid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[task 4 data-1707468280895.csv]Sheet3!PivotTable8</c:name>
    <c:fmtId val="14"/>
  </c:pivotSource>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sz="1600" b="1" i="0" u="none" strike="noStrike" kern="1200" cap="all" baseline="0" dirty="0">
                <a:solidFill>
                  <a:prstClr val="black">
                    <a:lumMod val="65000"/>
                    <a:lumOff val="35000"/>
                  </a:prstClr>
                </a:solidFill>
                <a:latin typeface="Times New Roman" panose="02020603050405020304" pitchFamily="18" charset="0"/>
                <a:cs typeface="Times New Roman" panose="02020603050405020304" pitchFamily="18" charset="0"/>
              </a:rPr>
              <a:t>B</a:t>
            </a:r>
            <a:r>
              <a:rPr lang="en-US" sz="1600" b="1" i="0" u="none" strike="noStrike" kern="1200" cap="all" baseline="0" dirty="0">
                <a:solidFill>
                  <a:prstClr val="black">
                    <a:lumMod val="65000"/>
                    <a:lumOff val="35000"/>
                  </a:prstClr>
                </a:solidFill>
                <a:effectLst/>
                <a:latin typeface="Times New Roman" panose="02020603050405020304" pitchFamily="18" charset="0"/>
                <a:cs typeface="Times New Roman" panose="02020603050405020304" pitchFamily="18" charset="0"/>
              </a:rPr>
              <a:t>oundaries and dot balls</a:t>
            </a:r>
            <a:endParaRPr lang="en-IN" b="1" dirty="0"/>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63500" sx="102000" sy="102000" algn="ctr" rotWithShape="0">
              <a:prstClr val="black">
                <a:alpha val="20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xForSave val="1"/>
            </c:ext>
          </c:extLst>
        </c:dLbl>
      </c:pivotFmt>
      <c:pivotFmt>
        <c:idx val="2"/>
        <c:spPr>
          <a:solidFill>
            <a:schemeClr val="accent2"/>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xForSave val="1"/>
            </c:ext>
          </c:extLst>
        </c:dLbl>
      </c:pivotFmt>
      <c:pivotFmt>
        <c:idx val="3"/>
        <c:spPr>
          <a:solidFill>
            <a:schemeClr val="accent3"/>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xForSave val="1"/>
            </c:ext>
          </c:extLst>
        </c:dLbl>
      </c:pivotFmt>
      <c:pivotFmt>
        <c:idx val="4"/>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63500" sx="102000" sy="102000" algn="ctr"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63500" sx="102000" sy="102000" algn="ctr" rotWithShape="0">
              <a:prstClr val="black">
                <a:alpha val="20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0.11977344937146014"/>
          <c:y val="0.1564359142607174"/>
          <c:w val="0.56396214946815859"/>
          <c:h val="0.7441167249927092"/>
        </c:manualLayout>
      </c:layout>
      <c:pieChart>
        <c:varyColors val="1"/>
        <c:ser>
          <c:idx val="0"/>
          <c:order val="0"/>
          <c:tx>
            <c:strRef>
              <c:f>Sheet3!$B$3</c:f>
              <c:strCache>
                <c:ptCount val="1"/>
                <c:pt idx="0">
                  <c:v>Total</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1807-4A7A-8C3B-33D61EFF6CE6}"/>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1807-4A7A-8C3B-33D61EFF6CE6}"/>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1807-4A7A-8C3B-33D61EFF6CE6}"/>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1-1807-4A7A-8C3B-33D61EFF6CE6}"/>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3-1807-4A7A-8C3B-33D61EFF6CE6}"/>
                </c:ext>
              </c:extLst>
            </c:dLbl>
            <c:dLbl>
              <c:idx val="2"/>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5-1807-4A7A-8C3B-33D61EFF6CE6}"/>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Sheet3!$A$4:$A$7</c:f>
              <c:strCache>
                <c:ptCount val="3"/>
                <c:pt idx="0">
                  <c:v>"boundary"</c:v>
                </c:pt>
                <c:pt idx="1">
                  <c:v>"dot"</c:v>
                </c:pt>
                <c:pt idx="2">
                  <c:v>(blank)</c:v>
                </c:pt>
              </c:strCache>
            </c:strRef>
          </c:cat>
          <c:val>
            <c:numRef>
              <c:f>Sheet3!$B$4:$B$7</c:f>
              <c:numCache>
                <c:formatCode>General</c:formatCode>
                <c:ptCount val="3"/>
                <c:pt idx="0">
                  <c:v>62936</c:v>
                </c:pt>
                <c:pt idx="1">
                  <c:v>135682</c:v>
                </c:pt>
              </c:numCache>
            </c:numRef>
          </c:val>
          <c:extLst>
            <c:ext xmlns:c16="http://schemas.microsoft.com/office/drawing/2014/chart" uri="{C3380CC4-5D6E-409C-BE32-E72D297353CC}">
              <c16:uniqueId val="{00000006-1807-4A7A-8C3B-33D61EFF6CE6}"/>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4 data-1707468280895.csv]Sheet4!PivotTable9</c:name>
    <c:fmtId val="8"/>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2400" b="1" i="0" u="none" strike="noStrike" kern="1200" baseline="0" dirty="0">
                <a:solidFill>
                  <a:schemeClr val="tx1"/>
                </a:solidFill>
                <a:latin typeface="Times New Roman" panose="02020603050405020304" pitchFamily="18" charset="0"/>
                <a:cs typeface="Times New Roman" panose="02020603050405020304" pitchFamily="18" charset="0"/>
              </a:rPr>
              <a:t>T</a:t>
            </a:r>
            <a:r>
              <a:rPr lang="en-US" sz="2400" b="1" i="0" u="none" strike="noStrike" kern="1200" baseline="0" dirty="0">
                <a:solidFill>
                  <a:schemeClr val="tx1"/>
                </a:solidFill>
                <a:effectLst/>
                <a:latin typeface="Times New Roman" panose="02020603050405020304" pitchFamily="18" charset="0"/>
                <a:cs typeface="Times New Roman" panose="02020603050405020304" pitchFamily="18" charset="0"/>
              </a:rPr>
              <a:t>otal number of dismissals</a:t>
            </a:r>
            <a:r>
              <a:rPr lang="en-US" sz="2400" b="1" i="0" u="none" strike="noStrike" kern="1200" baseline="0" dirty="0">
                <a:solidFill>
                  <a:srgbClr val="000000">
                    <a:lumMod val="65000"/>
                    <a:lumOff val="35000"/>
                  </a:srgbClr>
                </a:solidFill>
                <a:effectLst/>
                <a:latin typeface="Times New Roman" panose="02020603050405020304" pitchFamily="18" charset="0"/>
                <a:cs typeface="Times New Roman" panose="02020603050405020304" pitchFamily="18" charset="0"/>
              </a:rPr>
              <a:t> </a:t>
            </a:r>
            <a:endParaRPr lang="en-US" b="1"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scene3d>
            <a:camera prst="orthographicFront">
              <a:rot lat="0" lon="0" rev="0"/>
            </a:camera>
            <a:lightRig rig="brightRoom" dir="tl"/>
          </a:scene3d>
          <a:sp3d prstMaterial="dkEdge">
            <a:bevelT w="0" h="0"/>
          </a:sp3d>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scene3d>
            <a:camera prst="orthographicFront">
              <a:rot lat="0" lon="0" rev="0"/>
            </a:camera>
            <a:lightRig rig="brightRoom" dir="tl"/>
          </a:scene3d>
          <a:sp3d prstMaterial="dkEdge">
            <a:bevelT w="0" h="0"/>
          </a:sp3d>
        </c:spPr>
      </c:pivotFmt>
      <c:pivotFmt>
        <c:idx val="3"/>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scene3d>
            <a:camera prst="orthographicFront">
              <a:rot lat="0" lon="0" rev="0"/>
            </a:camera>
            <a:lightRig rig="brightRoom" dir="tl"/>
          </a:scene3d>
          <a:sp3d prstMaterial="dkEdge">
            <a:bevelT w="0" h="0"/>
          </a:sp3d>
        </c:spPr>
      </c:pivotFmt>
      <c:pivotFmt>
        <c:idx val="4"/>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scene3d>
            <a:camera prst="orthographicFront">
              <a:rot lat="0" lon="0" rev="0"/>
            </a:camera>
            <a:lightRig rig="brightRoom" dir="tl"/>
          </a:scene3d>
          <a:sp3d prstMaterial="dkEdge">
            <a:bevelT w="0" h="0"/>
          </a:sp3d>
        </c:spPr>
      </c:pivotFmt>
      <c:pivotFmt>
        <c:idx val="5"/>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scene3d>
            <a:camera prst="orthographicFront">
              <a:rot lat="0" lon="0" rev="0"/>
            </a:camera>
            <a:lightRig rig="brightRoom" dir="tl"/>
          </a:scene3d>
          <a:sp3d prstMaterial="dkEdge">
            <a:bevelT w="0" h="0"/>
          </a:sp3d>
        </c:spPr>
      </c:pivotFmt>
      <c:pivotFmt>
        <c:idx val="6"/>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scene3d>
            <a:camera prst="orthographicFront">
              <a:rot lat="0" lon="0" rev="0"/>
            </a:camera>
            <a:lightRig rig="brightRoom" dir="tl"/>
          </a:scene3d>
          <a:sp3d prstMaterial="dkEdge">
            <a:bevelT w="0" h="0"/>
          </a:sp3d>
        </c:spPr>
      </c:pivotFmt>
      <c:pivotFmt>
        <c:idx val="7"/>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scene3d>
            <a:camera prst="orthographicFront">
              <a:rot lat="0" lon="0" rev="0"/>
            </a:camera>
            <a:lightRig rig="brightRoom" dir="tl"/>
          </a:scene3d>
          <a:sp3d prstMaterial="dkEdge">
            <a:bevelT w="0" h="0"/>
          </a:sp3d>
        </c:spPr>
      </c:pivotFmt>
      <c:pivotFmt>
        <c:idx val="8"/>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scene3d>
            <a:camera prst="orthographicFront">
              <a:rot lat="0" lon="0" rev="0"/>
            </a:camera>
            <a:lightRig rig="brightRoom" dir="tl"/>
          </a:scene3d>
          <a:sp3d prstMaterial="dkEdge">
            <a:bevelT w="0" h="0"/>
          </a:sp3d>
        </c:spPr>
      </c:pivotFmt>
      <c:pivotFmt>
        <c:idx val="9"/>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scene3d>
            <a:camera prst="orthographicFront">
              <a:rot lat="0" lon="0" rev="0"/>
            </a:camera>
            <a:lightRig rig="brightRoom" dir="tl"/>
          </a:scene3d>
          <a:sp3d prstMaterial="dkEdge">
            <a:bevelT w="0" h="0"/>
          </a:sp3d>
        </c:spPr>
      </c:pivotFmt>
      <c:pivotFmt>
        <c:idx val="10"/>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scene3d>
            <a:camera prst="orthographicFront">
              <a:rot lat="0" lon="0" rev="0"/>
            </a:camera>
            <a:lightRig rig="brightRoom" dir="tl"/>
          </a:scene3d>
          <a:sp3d prstMaterial="dkEdge">
            <a:bevelT w="0" h="0"/>
          </a:sp3d>
        </c:spPr>
      </c:pivotFmt>
      <c:pivotFmt>
        <c:idx val="11"/>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scene3d>
            <a:camera prst="orthographicFront">
              <a:rot lat="0" lon="0" rev="0"/>
            </a:camera>
            <a:lightRig rig="brightRoom" dir="tl"/>
          </a:scene3d>
          <a:sp3d prstMaterial="dkEdge">
            <a:bevelT w="0" h="0"/>
          </a:sp3d>
        </c:spPr>
      </c:pivotFmt>
      <c:pivotFmt>
        <c:idx val="13"/>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scene3d>
            <a:camera prst="orthographicFront">
              <a:rot lat="0" lon="0" rev="0"/>
            </a:camera>
            <a:lightRig rig="brightRoom" dir="tl"/>
          </a:scene3d>
          <a:sp3d prstMaterial="dkEdge">
            <a:bevelT w="0" h="0"/>
          </a:sp3d>
        </c:spPr>
      </c:pivotFmt>
      <c:pivotFmt>
        <c:idx val="14"/>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scene3d>
            <a:camera prst="orthographicFront">
              <a:rot lat="0" lon="0" rev="0"/>
            </a:camera>
            <a:lightRig rig="brightRoom" dir="tl"/>
          </a:scene3d>
          <a:sp3d prstMaterial="dkEdge">
            <a:bevelT w="0" h="0"/>
          </a:sp3d>
        </c:spPr>
      </c:pivotFmt>
      <c:pivotFmt>
        <c:idx val="15"/>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scene3d>
            <a:camera prst="orthographicFront">
              <a:rot lat="0" lon="0" rev="0"/>
            </a:camera>
            <a:lightRig rig="brightRoom" dir="tl"/>
          </a:scene3d>
          <a:sp3d prstMaterial="dkEdge">
            <a:bevelT w="0" h="0"/>
          </a:sp3d>
        </c:spPr>
      </c:pivotFmt>
      <c:pivotFmt>
        <c:idx val="16"/>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scene3d>
            <a:camera prst="orthographicFront">
              <a:rot lat="0" lon="0" rev="0"/>
            </a:camera>
            <a:lightRig rig="brightRoom" dir="tl"/>
          </a:scene3d>
          <a:sp3d prstMaterial="dkEdge">
            <a:bevelT w="0" h="0"/>
          </a:sp3d>
        </c:spPr>
      </c:pivotFmt>
      <c:pivotFmt>
        <c:idx val="17"/>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scene3d>
            <a:camera prst="orthographicFront">
              <a:rot lat="0" lon="0" rev="0"/>
            </a:camera>
            <a:lightRig rig="brightRoom" dir="tl"/>
          </a:scene3d>
          <a:sp3d prstMaterial="dkEdge">
            <a:bevelT w="0" h="0"/>
          </a:sp3d>
        </c:spPr>
      </c:pivotFmt>
      <c:pivotFmt>
        <c:idx val="18"/>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scene3d>
            <a:camera prst="orthographicFront">
              <a:rot lat="0" lon="0" rev="0"/>
            </a:camera>
            <a:lightRig rig="brightRoom" dir="tl"/>
          </a:scene3d>
          <a:sp3d prstMaterial="dkEdge">
            <a:bevelT w="0" h="0"/>
          </a:sp3d>
        </c:spPr>
      </c:pivotFmt>
      <c:pivotFmt>
        <c:idx val="19"/>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scene3d>
            <a:camera prst="orthographicFront">
              <a:rot lat="0" lon="0" rev="0"/>
            </a:camera>
            <a:lightRig rig="brightRoom" dir="tl"/>
          </a:scene3d>
          <a:sp3d prstMaterial="dkEdge">
            <a:bevelT w="0" h="0"/>
          </a:sp3d>
        </c:spPr>
      </c:pivotFmt>
      <c:pivotFmt>
        <c:idx val="20"/>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scene3d>
            <a:camera prst="orthographicFront">
              <a:rot lat="0" lon="0" rev="0"/>
            </a:camera>
            <a:lightRig rig="brightRoom" dir="tl"/>
          </a:scene3d>
          <a:sp3d prstMaterial="dkEdge">
            <a:bevelT w="0" h="0"/>
          </a:sp3d>
        </c:spPr>
      </c:pivotFmt>
    </c:pivotFmts>
    <c:plotArea>
      <c:layout>
        <c:manualLayout>
          <c:layoutTarget val="inner"/>
          <c:xMode val="edge"/>
          <c:yMode val="edge"/>
          <c:x val="0.12261461067366579"/>
          <c:y val="0.19483281981056716"/>
          <c:w val="0.44791332845295528"/>
          <c:h val="0.68717144052645596"/>
        </c:manualLayout>
      </c:layout>
      <c:pieChart>
        <c:varyColors val="1"/>
        <c:ser>
          <c:idx val="0"/>
          <c:order val="0"/>
          <c:tx>
            <c:strRef>
              <c:f>Sheet4!$E$1</c:f>
              <c:strCache>
                <c:ptCount val="1"/>
                <c:pt idx="0">
                  <c:v>Total</c:v>
                </c:pt>
              </c:strCache>
            </c:strRef>
          </c:tx>
          <c:dPt>
            <c:idx val="0"/>
            <c:bubble3D val="0"/>
            <c:spPr>
              <a:gradFill rotWithShape="1">
                <a:gsLst>
                  <a:gs pos="0">
                    <a:schemeClr val="accent1">
                      <a:tint val="97000"/>
                      <a:satMod val="100000"/>
                      <a:lumMod val="102000"/>
                    </a:schemeClr>
                  </a:gs>
                  <a:gs pos="50000">
                    <a:schemeClr val="accent1">
                      <a:shade val="100000"/>
                      <a:satMod val="103000"/>
                      <a:lumMod val="100000"/>
                    </a:schemeClr>
                  </a:gs>
                  <a:gs pos="100000">
                    <a:schemeClr val="accent1">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01-F9A4-407F-AB0E-57BE8BC1FE78}"/>
              </c:ext>
            </c:extLst>
          </c:dPt>
          <c:dPt>
            <c:idx val="1"/>
            <c:bubble3D val="0"/>
            <c:spPr>
              <a:gradFill rotWithShape="1">
                <a:gsLst>
                  <a:gs pos="0">
                    <a:schemeClr val="accent3">
                      <a:tint val="97000"/>
                      <a:satMod val="100000"/>
                      <a:lumMod val="102000"/>
                    </a:schemeClr>
                  </a:gs>
                  <a:gs pos="50000">
                    <a:schemeClr val="accent3">
                      <a:shade val="100000"/>
                      <a:satMod val="103000"/>
                      <a:lumMod val="100000"/>
                    </a:schemeClr>
                  </a:gs>
                  <a:gs pos="100000">
                    <a:schemeClr val="accent3">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03-F9A4-407F-AB0E-57BE8BC1FE78}"/>
              </c:ext>
            </c:extLst>
          </c:dPt>
          <c:dPt>
            <c:idx val="2"/>
            <c:bubble3D val="0"/>
            <c:explosion val="21"/>
            <c:spPr>
              <a:gradFill rotWithShape="1">
                <a:gsLst>
                  <a:gs pos="0">
                    <a:schemeClr val="accent5">
                      <a:tint val="97000"/>
                      <a:satMod val="100000"/>
                      <a:lumMod val="102000"/>
                    </a:schemeClr>
                  </a:gs>
                  <a:gs pos="50000">
                    <a:schemeClr val="accent5">
                      <a:shade val="100000"/>
                      <a:satMod val="103000"/>
                      <a:lumMod val="100000"/>
                    </a:schemeClr>
                  </a:gs>
                  <a:gs pos="100000">
                    <a:schemeClr val="accent5">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05-F9A4-407F-AB0E-57BE8BC1FE78}"/>
              </c:ext>
            </c:extLst>
          </c:dPt>
          <c:dPt>
            <c:idx val="3"/>
            <c:bubble3D val="0"/>
            <c:spPr>
              <a:gradFill rotWithShape="1">
                <a:gsLst>
                  <a:gs pos="0">
                    <a:schemeClr val="accent1">
                      <a:lumMod val="60000"/>
                      <a:tint val="97000"/>
                      <a:satMod val="100000"/>
                      <a:lumMod val="102000"/>
                    </a:schemeClr>
                  </a:gs>
                  <a:gs pos="50000">
                    <a:schemeClr val="accent1">
                      <a:lumMod val="60000"/>
                      <a:shade val="100000"/>
                      <a:satMod val="103000"/>
                      <a:lumMod val="100000"/>
                    </a:schemeClr>
                  </a:gs>
                  <a:gs pos="100000">
                    <a:schemeClr val="accent1">
                      <a:lumMod val="6000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07-F9A4-407F-AB0E-57BE8BC1FE78}"/>
              </c:ext>
            </c:extLst>
          </c:dPt>
          <c:dPt>
            <c:idx val="4"/>
            <c:bubble3D val="0"/>
            <c:explosion val="23"/>
            <c:spPr>
              <a:gradFill rotWithShape="1">
                <a:gsLst>
                  <a:gs pos="0">
                    <a:schemeClr val="accent3">
                      <a:lumMod val="60000"/>
                      <a:tint val="97000"/>
                      <a:satMod val="100000"/>
                      <a:lumMod val="102000"/>
                    </a:schemeClr>
                  </a:gs>
                  <a:gs pos="50000">
                    <a:schemeClr val="accent3">
                      <a:lumMod val="60000"/>
                      <a:shade val="100000"/>
                      <a:satMod val="103000"/>
                      <a:lumMod val="100000"/>
                    </a:schemeClr>
                  </a:gs>
                  <a:gs pos="100000">
                    <a:schemeClr val="accent3">
                      <a:lumMod val="6000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09-F9A4-407F-AB0E-57BE8BC1FE78}"/>
              </c:ext>
            </c:extLst>
          </c:dPt>
          <c:dPt>
            <c:idx val="5"/>
            <c:bubble3D val="0"/>
            <c:spPr>
              <a:gradFill rotWithShape="1">
                <a:gsLst>
                  <a:gs pos="0">
                    <a:schemeClr val="accent5">
                      <a:lumMod val="60000"/>
                      <a:tint val="97000"/>
                      <a:satMod val="100000"/>
                      <a:lumMod val="102000"/>
                    </a:schemeClr>
                  </a:gs>
                  <a:gs pos="50000">
                    <a:schemeClr val="accent5">
                      <a:lumMod val="60000"/>
                      <a:shade val="100000"/>
                      <a:satMod val="103000"/>
                      <a:lumMod val="100000"/>
                    </a:schemeClr>
                  </a:gs>
                  <a:gs pos="100000">
                    <a:schemeClr val="accent5">
                      <a:lumMod val="6000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0B-F9A4-407F-AB0E-57BE8BC1FE78}"/>
              </c:ext>
            </c:extLst>
          </c:dPt>
          <c:dPt>
            <c:idx val="6"/>
            <c:bubble3D val="0"/>
            <c:spPr>
              <a:gradFill rotWithShape="1">
                <a:gsLst>
                  <a:gs pos="0">
                    <a:schemeClr val="accent1">
                      <a:lumMod val="80000"/>
                      <a:lumOff val="20000"/>
                      <a:tint val="97000"/>
                      <a:satMod val="100000"/>
                      <a:lumMod val="102000"/>
                    </a:schemeClr>
                  </a:gs>
                  <a:gs pos="50000">
                    <a:schemeClr val="accent1">
                      <a:lumMod val="80000"/>
                      <a:lumOff val="20000"/>
                      <a:shade val="100000"/>
                      <a:satMod val="103000"/>
                      <a:lumMod val="100000"/>
                    </a:schemeClr>
                  </a:gs>
                  <a:gs pos="100000">
                    <a:schemeClr val="accent1">
                      <a:lumMod val="80000"/>
                      <a:lumOff val="2000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0D-F9A4-407F-AB0E-57BE8BC1FE78}"/>
              </c:ext>
            </c:extLst>
          </c:dPt>
          <c:dPt>
            <c:idx val="7"/>
            <c:bubble3D val="0"/>
            <c:spPr>
              <a:gradFill rotWithShape="1">
                <a:gsLst>
                  <a:gs pos="0">
                    <a:schemeClr val="accent3">
                      <a:lumMod val="80000"/>
                      <a:lumOff val="20000"/>
                      <a:tint val="97000"/>
                      <a:satMod val="100000"/>
                      <a:lumMod val="102000"/>
                    </a:schemeClr>
                  </a:gs>
                  <a:gs pos="50000">
                    <a:schemeClr val="accent3">
                      <a:lumMod val="80000"/>
                      <a:lumOff val="20000"/>
                      <a:shade val="100000"/>
                      <a:satMod val="103000"/>
                      <a:lumMod val="100000"/>
                    </a:schemeClr>
                  </a:gs>
                  <a:gs pos="100000">
                    <a:schemeClr val="accent3">
                      <a:lumMod val="80000"/>
                      <a:lumOff val="2000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0F-F9A4-407F-AB0E-57BE8BC1FE78}"/>
              </c:ext>
            </c:extLst>
          </c:dPt>
          <c:dPt>
            <c:idx val="8"/>
            <c:bubble3D val="0"/>
            <c:explosion val="20"/>
            <c:spPr>
              <a:gradFill rotWithShape="1">
                <a:gsLst>
                  <a:gs pos="0">
                    <a:schemeClr val="accent5">
                      <a:lumMod val="80000"/>
                      <a:lumOff val="20000"/>
                      <a:tint val="97000"/>
                      <a:satMod val="100000"/>
                      <a:lumMod val="102000"/>
                    </a:schemeClr>
                  </a:gs>
                  <a:gs pos="50000">
                    <a:schemeClr val="accent5">
                      <a:lumMod val="80000"/>
                      <a:lumOff val="20000"/>
                      <a:shade val="100000"/>
                      <a:satMod val="103000"/>
                      <a:lumMod val="100000"/>
                    </a:schemeClr>
                  </a:gs>
                  <a:gs pos="100000">
                    <a:schemeClr val="accent5">
                      <a:lumMod val="80000"/>
                      <a:lumOff val="20000"/>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extLst>
              <c:ext xmlns:c16="http://schemas.microsoft.com/office/drawing/2014/chart" uri="{C3380CC4-5D6E-409C-BE32-E72D297353CC}">
                <c16:uniqueId val="{00000011-F9A4-407F-AB0E-57BE8BC1FE7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Sheet4!$D$2:$D$11</c:f>
              <c:strCache>
                <c:ptCount val="9"/>
                <c:pt idx="0">
                  <c:v>bowled</c:v>
                </c:pt>
                <c:pt idx="1">
                  <c:v>caught</c:v>
                </c:pt>
                <c:pt idx="2">
                  <c:v>caught and bowled</c:v>
                </c:pt>
                <c:pt idx="3">
                  <c:v>hit wicket</c:v>
                </c:pt>
                <c:pt idx="4">
                  <c:v>lbw</c:v>
                </c:pt>
                <c:pt idx="5">
                  <c:v>obstructing the field</c:v>
                </c:pt>
                <c:pt idx="6">
                  <c:v>retired hurt</c:v>
                </c:pt>
                <c:pt idx="7">
                  <c:v>run out</c:v>
                </c:pt>
                <c:pt idx="8">
                  <c:v>stumped</c:v>
                </c:pt>
              </c:strCache>
            </c:strRef>
          </c:cat>
          <c:val>
            <c:numRef>
              <c:f>Sheet4!$E$2:$E$11</c:f>
              <c:numCache>
                <c:formatCode>General</c:formatCode>
                <c:ptCount val="9"/>
                <c:pt idx="0">
                  <c:v>3400</c:v>
                </c:pt>
                <c:pt idx="1">
                  <c:v>11486</c:v>
                </c:pt>
                <c:pt idx="2">
                  <c:v>538</c:v>
                </c:pt>
                <c:pt idx="3">
                  <c:v>24</c:v>
                </c:pt>
                <c:pt idx="4">
                  <c:v>1142</c:v>
                </c:pt>
                <c:pt idx="5">
                  <c:v>4</c:v>
                </c:pt>
                <c:pt idx="6">
                  <c:v>22</c:v>
                </c:pt>
                <c:pt idx="7">
                  <c:v>1786</c:v>
                </c:pt>
                <c:pt idx="8">
                  <c:v>588</c:v>
                </c:pt>
              </c:numCache>
            </c:numRef>
          </c:val>
          <c:extLst>
            <c:ext xmlns:c16="http://schemas.microsoft.com/office/drawing/2014/chart" uri="{C3380CC4-5D6E-409C-BE32-E72D297353CC}">
              <c16:uniqueId val="{00000012-F9A4-407F-AB0E-57BE8BC1FE78}"/>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4 data-1707468280895.csv]Sheet5!PivotTable10</c:name>
    <c:fmtId val="8"/>
  </c:pivotSource>
  <c:chart>
    <c:title>
      <c:tx>
        <c:rich>
          <a:bodyPr rot="0" spcFirstLastPara="1" vertOverflow="ellipsis" vert="horz" wrap="square" anchor="ctr" anchorCtr="1"/>
          <a:lstStyle/>
          <a:p>
            <a:pPr>
              <a:defRPr sz="192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r>
              <a:rPr lang="en-US"/>
              <a:t>Top 5 bowlers </a:t>
            </a:r>
          </a:p>
        </c:rich>
      </c:tx>
      <c:overlay val="0"/>
      <c:spPr>
        <a:noFill/>
        <a:ln>
          <a:noFill/>
        </a:ln>
        <a:effectLst/>
      </c:spPr>
      <c:txPr>
        <a:bodyPr rot="0" spcFirstLastPara="1" vertOverflow="ellipsis" vert="horz" wrap="square" anchor="ctr" anchorCtr="1"/>
        <a:lstStyle/>
        <a:p>
          <a:pPr>
            <a:defRPr sz="192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Sheet5!$E$1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rightRoom" dir="tl"/>
            </a:scene3d>
            <a:sp3d prstMaterial="dkEdge">
              <a:bevelT w="0" h="0"/>
            </a:sp3d>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Sheet5!$D$2:$D$7</c:f>
              <c:strCache>
                <c:ptCount val="5"/>
                <c:pt idx="0">
                  <c:v>B Kumar</c:v>
                </c:pt>
                <c:pt idx="1">
                  <c:v>DJ Bravo</c:v>
                </c:pt>
                <c:pt idx="2">
                  <c:v>P Kumar</c:v>
                </c:pt>
                <c:pt idx="3">
                  <c:v>SL Malinga</c:v>
                </c:pt>
                <c:pt idx="4">
                  <c:v>UT Yadav</c:v>
                </c:pt>
              </c:strCache>
            </c:strRef>
          </c:cat>
          <c:val>
            <c:numRef>
              <c:f>Sheet5!$E$2:$E$7</c:f>
              <c:numCache>
                <c:formatCode>General</c:formatCode>
                <c:ptCount val="5"/>
                <c:pt idx="0">
                  <c:v>402</c:v>
                </c:pt>
                <c:pt idx="1">
                  <c:v>420</c:v>
                </c:pt>
                <c:pt idx="2">
                  <c:v>472</c:v>
                </c:pt>
                <c:pt idx="3">
                  <c:v>586</c:v>
                </c:pt>
                <c:pt idx="4">
                  <c:v>452</c:v>
                </c:pt>
              </c:numCache>
            </c:numRef>
          </c:val>
          <c:extLst>
            <c:ext xmlns:c16="http://schemas.microsoft.com/office/drawing/2014/chart" uri="{C3380CC4-5D6E-409C-BE32-E72D297353CC}">
              <c16:uniqueId val="{00000000-FF7D-4A4C-81ED-6C1C20D40138}"/>
            </c:ext>
          </c:extLst>
        </c:ser>
        <c:dLbls>
          <c:dLblPos val="outEnd"/>
          <c:showLegendKey val="0"/>
          <c:showVal val="1"/>
          <c:showCatName val="0"/>
          <c:showSerName val="0"/>
          <c:showPercent val="0"/>
          <c:showBubbleSize val="0"/>
        </c:dLbls>
        <c:gapWidth val="115"/>
        <c:overlap val="-20"/>
        <c:axId val="912912111"/>
        <c:axId val="968584543"/>
      </c:barChart>
      <c:catAx>
        <c:axId val="912912111"/>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968584543"/>
        <c:crosses val="autoZero"/>
        <c:auto val="1"/>
        <c:lblAlgn val="ctr"/>
        <c:lblOffset val="100"/>
        <c:noMultiLvlLbl val="0"/>
      </c:catAx>
      <c:valAx>
        <c:axId val="968584543"/>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9129121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sz="1600">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4 data-1707468280895.csv]Sheet7!PivotTable12</c:name>
    <c:fmtId val="4"/>
  </c:pivotSource>
  <c:chart>
    <c:title>
      <c:tx>
        <c:rich>
          <a:bodyPr rot="0" spcFirstLastPara="1" vertOverflow="ellipsis" vert="horz" wrap="square" anchor="ctr" anchorCtr="1"/>
          <a:lstStyle/>
          <a:p>
            <a:pPr>
              <a:defRPr sz="1920" b="1" i="0" u="none" strike="noStrike" kern="1200" cap="all" spc="120" normalizeH="0" baseline="0">
                <a:solidFill>
                  <a:schemeClr val="tx1"/>
                </a:solidFill>
                <a:latin typeface="+mn-lt"/>
                <a:ea typeface="+mn-ea"/>
                <a:cs typeface="+mn-cs"/>
              </a:defRPr>
            </a:pPr>
            <a:r>
              <a:rPr lang="en-US" sz="2000" b="0" i="0" u="none" strike="noStrike" kern="1200" cap="all" spc="120" normalizeH="0" baseline="0" dirty="0">
                <a:solidFill>
                  <a:srgbClr val="000000"/>
                </a:solidFill>
                <a:effectLst/>
                <a:latin typeface="Times New Roman" panose="02020603050405020304" pitchFamily="18" charset="0"/>
                <a:cs typeface="Times New Roman" panose="02020603050405020304" pitchFamily="18" charset="0"/>
              </a:rPr>
              <a:t>year-wise total runs scored </a:t>
            </a:r>
            <a:endParaRPr lang="en-IN" dirty="0"/>
          </a:p>
        </c:rich>
      </c:tx>
      <c:overlay val="0"/>
      <c:spPr>
        <a:noFill/>
        <a:ln>
          <a:noFill/>
        </a:ln>
        <a:effectLst/>
      </c:spPr>
      <c:txPr>
        <a:bodyPr rot="0" spcFirstLastPara="1" vertOverflow="ellipsis" vert="horz" wrap="square" anchor="ctr" anchorCtr="1"/>
        <a:lstStyle/>
        <a:p>
          <a:pPr>
            <a:defRPr sz="1920" b="1" i="0" u="none" strike="noStrike" kern="1200" cap="all" spc="120" normalizeH="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horzOverflow="clip"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Sheet7!$E$1</c:f>
              <c:strCache>
                <c:ptCount val="1"/>
                <c:pt idx="0">
                  <c:v>Total</c:v>
                </c:pt>
              </c:strCache>
            </c:strRef>
          </c:tx>
          <c:spPr>
            <a:gradFill rotWithShape="1">
              <a:gsLst>
                <a:gs pos="0">
                  <a:schemeClr val="accent3">
                    <a:tint val="97000"/>
                    <a:satMod val="100000"/>
                    <a:lumMod val="102000"/>
                  </a:schemeClr>
                </a:gs>
                <a:gs pos="50000">
                  <a:schemeClr val="accent3">
                    <a:shade val="100000"/>
                    <a:satMod val="103000"/>
                    <a:lumMod val="100000"/>
                  </a:schemeClr>
                </a:gs>
                <a:gs pos="100000">
                  <a:schemeClr val="accent3">
                    <a:shade val="93000"/>
                    <a:satMod val="110000"/>
                    <a:lumMod val="99000"/>
                  </a:schemeClr>
                </a:gs>
              </a:gsLst>
              <a:lin ang="5400000" scaled="0"/>
            </a:gradFill>
            <a:ln>
              <a:noFill/>
            </a:ln>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Sheet7!$D$2:$D$13</c:f>
              <c:strCache>
                <c:ptCount val="11"/>
                <c:pt idx="0">
                  <c:v>2008</c:v>
                </c:pt>
                <c:pt idx="1">
                  <c:v>2010</c:v>
                </c:pt>
                <c:pt idx="2">
                  <c:v>2011</c:v>
                </c:pt>
                <c:pt idx="3">
                  <c:v>2012</c:v>
                </c:pt>
                <c:pt idx="4">
                  <c:v>2013</c:v>
                </c:pt>
                <c:pt idx="5">
                  <c:v>2014</c:v>
                </c:pt>
                <c:pt idx="6">
                  <c:v>2015</c:v>
                </c:pt>
                <c:pt idx="7">
                  <c:v>2016</c:v>
                </c:pt>
                <c:pt idx="8">
                  <c:v>2017</c:v>
                </c:pt>
                <c:pt idx="9">
                  <c:v>2018</c:v>
                </c:pt>
                <c:pt idx="10">
                  <c:v>2019</c:v>
                </c:pt>
              </c:strCache>
            </c:strRef>
          </c:cat>
          <c:val>
            <c:numRef>
              <c:f>Sheet7!$E$2:$E$13</c:f>
              <c:numCache>
                <c:formatCode>General</c:formatCode>
                <c:ptCount val="11"/>
                <c:pt idx="0">
                  <c:v>3686</c:v>
                </c:pt>
                <c:pt idx="1">
                  <c:v>4334</c:v>
                </c:pt>
                <c:pt idx="2">
                  <c:v>3708</c:v>
                </c:pt>
                <c:pt idx="3">
                  <c:v>4024</c:v>
                </c:pt>
                <c:pt idx="4">
                  <c:v>4608</c:v>
                </c:pt>
                <c:pt idx="5">
                  <c:v>2578</c:v>
                </c:pt>
                <c:pt idx="6">
                  <c:v>4772</c:v>
                </c:pt>
                <c:pt idx="7">
                  <c:v>4146</c:v>
                </c:pt>
                <c:pt idx="8">
                  <c:v>4388</c:v>
                </c:pt>
                <c:pt idx="9">
                  <c:v>5770</c:v>
                </c:pt>
                <c:pt idx="10">
                  <c:v>5302</c:v>
                </c:pt>
              </c:numCache>
            </c:numRef>
          </c:val>
          <c:extLst>
            <c:ext xmlns:c16="http://schemas.microsoft.com/office/drawing/2014/chart" uri="{C3380CC4-5D6E-409C-BE32-E72D297353CC}">
              <c16:uniqueId val="{00000000-8C37-4D26-9344-B6410E9E8F5A}"/>
            </c:ext>
          </c:extLst>
        </c:ser>
        <c:dLbls>
          <c:dLblPos val="outEnd"/>
          <c:showLegendKey val="0"/>
          <c:showVal val="1"/>
          <c:showCatName val="0"/>
          <c:showSerName val="0"/>
          <c:showPercent val="0"/>
          <c:showBubbleSize val="0"/>
        </c:dLbls>
        <c:gapWidth val="444"/>
        <c:overlap val="-90"/>
        <c:axId val="906730607"/>
        <c:axId val="971398543"/>
      </c:barChart>
      <c:catAx>
        <c:axId val="9067306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cap="all" spc="120" normalizeH="0" baseline="0">
                <a:solidFill>
                  <a:schemeClr val="tx1"/>
                </a:solidFill>
                <a:latin typeface="+mn-lt"/>
                <a:ea typeface="+mn-ea"/>
                <a:cs typeface="+mn-cs"/>
              </a:defRPr>
            </a:pPr>
            <a:endParaRPr lang="en-US"/>
          </a:p>
        </c:txPr>
        <c:crossAx val="971398543"/>
        <c:crosses val="autoZero"/>
        <c:auto val="1"/>
        <c:lblAlgn val="ctr"/>
        <c:lblOffset val="100"/>
        <c:noMultiLvlLbl val="0"/>
      </c:catAx>
      <c:valAx>
        <c:axId val="971398543"/>
        <c:scaling>
          <c:orientation val="minMax"/>
        </c:scaling>
        <c:delete val="1"/>
        <c:axPos val="l"/>
        <c:numFmt formatCode="General" sourceLinked="1"/>
        <c:majorTickMark val="none"/>
        <c:minorTickMark val="none"/>
        <c:tickLblPos val="nextTo"/>
        <c:crossAx val="9067306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2">
        <a:lumMod val="20000"/>
        <a:lumOff val="80000"/>
      </a:schemeClr>
    </a:solidFill>
    <a:ln>
      <a:solidFill>
        <a:schemeClr val="bg2">
          <a:lumMod val="90000"/>
        </a:schemeClr>
      </a:solidFill>
    </a:ln>
    <a:effectLst/>
  </c:spPr>
  <c:txPr>
    <a:bodyPr/>
    <a:lstStyle/>
    <a:p>
      <a:pPr>
        <a:defRPr sz="1600">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37085-F6DD-4C96-8226-3C53B0FD209C}" type="datetimeFigureOut">
              <a:rPr lang="en-IN" smtClean="0"/>
              <a:t>24-02-2024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E22E-78EF-40A8-A16F-2E67CBF3D13C}" type="slidenum">
              <a:rPr lang="en-IN" smtClean="0"/>
              <a:t>‹#›</a:t>
            </a:fld>
            <a:endParaRPr lang="en-IN"/>
          </a:p>
        </p:txBody>
      </p:sp>
    </p:spTree>
    <p:extLst>
      <p:ext uri="{BB962C8B-B14F-4D97-AF65-F5344CB8AC3E}">
        <p14:creationId xmlns:p14="http://schemas.microsoft.com/office/powerpoint/2010/main" val="1541005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99E22E-78EF-40A8-A16F-2E67CBF3D13C}" type="slidenum">
              <a:rPr lang="en-IN" smtClean="0"/>
              <a:t>30</a:t>
            </a:fld>
            <a:endParaRPr lang="en-IN"/>
          </a:p>
        </p:txBody>
      </p:sp>
    </p:spTree>
    <p:extLst>
      <p:ext uri="{BB962C8B-B14F-4D97-AF65-F5344CB8AC3E}">
        <p14:creationId xmlns:p14="http://schemas.microsoft.com/office/powerpoint/2010/main" val="2823582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A864535-A907-4560-A58E-51779B05A792}" type="datetimeFigureOut">
              <a:rPr lang="en-IN" smtClean="0"/>
              <a:t>24-02-2024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3CAB3C-0F1E-49CB-8F40-551FF996681F}" type="slidenum">
              <a:rPr lang="en-IN" smtClean="0"/>
              <a:t>‹#›</a:t>
            </a:fld>
            <a:endParaRPr lang="en-IN"/>
          </a:p>
        </p:txBody>
      </p:sp>
    </p:spTree>
    <p:extLst>
      <p:ext uri="{BB962C8B-B14F-4D97-AF65-F5344CB8AC3E}">
        <p14:creationId xmlns:p14="http://schemas.microsoft.com/office/powerpoint/2010/main" val="21724513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864535-A907-4560-A58E-51779B05A792}"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CAB3C-0F1E-49CB-8F40-551FF996681F}" type="slidenum">
              <a:rPr lang="en-IN" smtClean="0"/>
              <a:t>‹#›</a:t>
            </a:fld>
            <a:endParaRPr lang="en-IN"/>
          </a:p>
        </p:txBody>
      </p:sp>
    </p:spTree>
    <p:extLst>
      <p:ext uri="{BB962C8B-B14F-4D97-AF65-F5344CB8AC3E}">
        <p14:creationId xmlns:p14="http://schemas.microsoft.com/office/powerpoint/2010/main" val="548157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864535-A907-4560-A58E-51779B05A792}" type="datetimeFigureOut">
              <a:rPr lang="en-IN" smtClean="0"/>
              <a:t>24-02-2024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3CAB3C-0F1E-49CB-8F40-551FF996681F}" type="slidenum">
              <a:rPr lang="en-IN" smtClean="0"/>
              <a:t>‹#›</a:t>
            </a:fld>
            <a:endParaRPr lang="en-IN"/>
          </a:p>
        </p:txBody>
      </p:sp>
    </p:spTree>
    <p:extLst>
      <p:ext uri="{BB962C8B-B14F-4D97-AF65-F5344CB8AC3E}">
        <p14:creationId xmlns:p14="http://schemas.microsoft.com/office/powerpoint/2010/main" val="388672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64535-A907-4560-A58E-51779B05A792}" type="datetimeFigureOut">
              <a:rPr lang="en-IN" smtClean="0"/>
              <a:t>24-02-2024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3CAB3C-0F1E-49CB-8F40-551FF996681F}" type="slidenum">
              <a:rPr lang="en-IN" smtClean="0"/>
              <a:t>‹#›</a:t>
            </a:fld>
            <a:endParaRPr lang="en-IN"/>
          </a:p>
        </p:txBody>
      </p:sp>
    </p:spTree>
    <p:extLst>
      <p:ext uri="{BB962C8B-B14F-4D97-AF65-F5344CB8AC3E}">
        <p14:creationId xmlns:p14="http://schemas.microsoft.com/office/powerpoint/2010/main" val="1607146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A864535-A907-4560-A58E-51779B05A792}" type="datetimeFigureOut">
              <a:rPr lang="en-IN" smtClean="0"/>
              <a:t>24-02-2024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3CAB3C-0F1E-49CB-8F40-551FF996681F}" type="slidenum">
              <a:rPr lang="en-IN" smtClean="0"/>
              <a:t>‹#›</a:t>
            </a:fld>
            <a:endParaRPr lang="en-IN"/>
          </a:p>
        </p:txBody>
      </p:sp>
    </p:spTree>
    <p:extLst>
      <p:ext uri="{BB962C8B-B14F-4D97-AF65-F5344CB8AC3E}">
        <p14:creationId xmlns:p14="http://schemas.microsoft.com/office/powerpoint/2010/main" val="2931484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A864535-A907-4560-A58E-51779B05A792}" type="datetimeFigureOut">
              <a:rPr lang="en-IN" smtClean="0"/>
              <a:t>24-02-2024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43CAB3C-0F1E-49CB-8F40-551FF996681F}" type="slidenum">
              <a:rPr lang="en-IN" smtClean="0"/>
              <a:t>‹#›</a:t>
            </a:fld>
            <a:endParaRPr lang="en-IN"/>
          </a:p>
        </p:txBody>
      </p:sp>
    </p:spTree>
    <p:extLst>
      <p:ext uri="{BB962C8B-B14F-4D97-AF65-F5344CB8AC3E}">
        <p14:creationId xmlns:p14="http://schemas.microsoft.com/office/powerpoint/2010/main" val="116809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A864535-A907-4560-A58E-51779B05A792}" type="datetimeFigureOut">
              <a:rPr lang="en-IN" smtClean="0"/>
              <a:t>24-02-2024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3CAB3C-0F1E-49CB-8F40-551FF996681F}"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9999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864535-A907-4560-A58E-51779B05A792}" type="datetimeFigureOut">
              <a:rPr lang="en-IN" smtClean="0"/>
              <a:t>24-02-2024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3CAB3C-0F1E-49CB-8F40-551FF996681F}" type="slidenum">
              <a:rPr lang="en-IN" smtClean="0"/>
              <a:t>‹#›</a:t>
            </a:fld>
            <a:endParaRPr lang="en-IN"/>
          </a:p>
        </p:txBody>
      </p:sp>
    </p:spTree>
    <p:extLst>
      <p:ext uri="{BB962C8B-B14F-4D97-AF65-F5344CB8AC3E}">
        <p14:creationId xmlns:p14="http://schemas.microsoft.com/office/powerpoint/2010/main" val="3275610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864535-A907-4560-A58E-51779B05A792}" type="datetimeFigureOut">
              <a:rPr lang="en-IN" smtClean="0"/>
              <a:t>24-02-2024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3CAB3C-0F1E-49CB-8F40-551FF996681F}" type="slidenum">
              <a:rPr lang="en-IN" smtClean="0"/>
              <a:t>‹#›</a:t>
            </a:fld>
            <a:endParaRPr lang="en-IN"/>
          </a:p>
        </p:txBody>
      </p:sp>
    </p:spTree>
    <p:extLst>
      <p:ext uri="{BB962C8B-B14F-4D97-AF65-F5344CB8AC3E}">
        <p14:creationId xmlns:p14="http://schemas.microsoft.com/office/powerpoint/2010/main" val="2807573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A864535-A907-4560-A58E-51779B05A792}" type="datetimeFigureOut">
              <a:rPr lang="en-IN" smtClean="0"/>
              <a:t>24-02-2024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943CAB3C-0F1E-49CB-8F40-551FF996681F}" type="slidenum">
              <a:rPr lang="en-IN" smtClean="0"/>
              <a:t>‹#›</a:t>
            </a:fld>
            <a:endParaRPr lang="en-IN"/>
          </a:p>
        </p:txBody>
      </p:sp>
    </p:spTree>
    <p:extLst>
      <p:ext uri="{BB962C8B-B14F-4D97-AF65-F5344CB8AC3E}">
        <p14:creationId xmlns:p14="http://schemas.microsoft.com/office/powerpoint/2010/main" val="215214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A864535-A907-4560-A58E-51779B05A792}" type="datetimeFigureOut">
              <a:rPr lang="en-IN" smtClean="0"/>
              <a:t>24-02-2024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943CAB3C-0F1E-49CB-8F40-551FF996681F}" type="slidenum">
              <a:rPr lang="en-IN" smtClean="0"/>
              <a:t>‹#›</a:t>
            </a:fld>
            <a:endParaRPr lang="en-IN"/>
          </a:p>
        </p:txBody>
      </p:sp>
    </p:spTree>
    <p:extLst>
      <p:ext uri="{BB962C8B-B14F-4D97-AF65-F5344CB8AC3E}">
        <p14:creationId xmlns:p14="http://schemas.microsoft.com/office/powerpoint/2010/main" val="276572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A864535-A907-4560-A58E-51779B05A792}" type="datetimeFigureOut">
              <a:rPr lang="en-IN" smtClean="0"/>
              <a:t>24-02-2024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43CAB3C-0F1E-49CB-8F40-551FF996681F}" type="slidenum">
              <a:rPr lang="en-IN" smtClean="0"/>
              <a:t>‹#›</a:t>
            </a:fld>
            <a:endParaRPr lang="en-IN"/>
          </a:p>
        </p:txBody>
      </p:sp>
    </p:spTree>
    <p:extLst>
      <p:ext uri="{BB962C8B-B14F-4D97-AF65-F5344CB8AC3E}">
        <p14:creationId xmlns:p14="http://schemas.microsoft.com/office/powerpoint/2010/main" val="3111335822"/>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78A8E-726B-0DF5-9571-E9BA887D0984}"/>
              </a:ext>
            </a:extLst>
          </p:cNvPr>
          <p:cNvSpPr>
            <a:spLocks noGrp="1"/>
          </p:cNvSpPr>
          <p:nvPr>
            <p:ph type="ctrTitle"/>
          </p:nvPr>
        </p:nvSpPr>
        <p:spPr>
          <a:xfrm>
            <a:off x="1360714" y="0"/>
            <a:ext cx="8991600" cy="990600"/>
          </a:xfrm>
        </p:spPr>
        <p:txBody>
          <a:bodyPr/>
          <a:lstStyle/>
          <a:p>
            <a:r>
              <a:rPr lang="en-US" dirty="0"/>
              <a:t>What is SQL Server</a:t>
            </a:r>
            <a:endParaRPr lang="en-IN" dirty="0"/>
          </a:p>
        </p:txBody>
      </p:sp>
      <p:sp>
        <p:nvSpPr>
          <p:cNvPr id="3" name="Subtitle 2">
            <a:extLst>
              <a:ext uri="{FF2B5EF4-FFF2-40B4-BE49-F238E27FC236}">
                <a16:creationId xmlns:a16="http://schemas.microsoft.com/office/drawing/2014/main" id="{529A345D-E58D-A071-F002-F9DCBEE37C43}"/>
              </a:ext>
            </a:extLst>
          </p:cNvPr>
          <p:cNvSpPr>
            <a:spLocks noGrp="1"/>
          </p:cNvSpPr>
          <p:nvPr>
            <p:ph type="subTitle" idx="1"/>
          </p:nvPr>
        </p:nvSpPr>
        <p:spPr>
          <a:xfrm>
            <a:off x="1360714" y="1132113"/>
            <a:ext cx="9078686" cy="4158343"/>
          </a:xfrm>
        </p:spPr>
        <p:txBody>
          <a:bodyPr>
            <a:normAutofit/>
          </a:bodyPr>
          <a:lstStyle/>
          <a:p>
            <a:pPr algn="just"/>
            <a:r>
              <a:rPr lang="en-US" sz="2800" b="0" i="0" dirty="0">
                <a:solidFill>
                  <a:schemeClr val="bg1"/>
                </a:solidFill>
                <a:effectLst/>
                <a:latin typeface="Times New Roman" panose="02020603050405020304" pitchFamily="18" charset="0"/>
                <a:cs typeface="Times New Roman" panose="02020603050405020304" pitchFamily="18" charset="0"/>
              </a:rPr>
              <a:t>Microsoft SQL Server is a relational database management system. </a:t>
            </a:r>
            <a:r>
              <a:rPr lang="en-IN" sz="2800" dirty="0">
                <a:latin typeface="Times New Roman" panose="02020603050405020304" pitchFamily="18" charset="0"/>
                <a:cs typeface="Times New Roman" panose="02020603050405020304" pitchFamily="18" charset="0"/>
              </a:rPr>
              <a:t>Computer Language used for Sorting, Manipulating, Retrieving Data invented by IBM SQL for Structural Query language.</a:t>
            </a:r>
          </a:p>
          <a:p>
            <a:pPr algn="just"/>
            <a:r>
              <a:rPr lang="en-US" sz="2800" b="0" i="0" dirty="0">
                <a:solidFill>
                  <a:schemeClr val="bg1"/>
                </a:solidFill>
                <a:effectLst/>
                <a:latin typeface="Times New Roman" panose="02020603050405020304" pitchFamily="18" charset="0"/>
                <a:cs typeface="Times New Roman" panose="02020603050405020304" pitchFamily="18" charset="0"/>
              </a:rPr>
              <a:t>As a database server that stores and retrieves data as requested by other software applications on the same computer or a remote computer using the client-server model.</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6679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7A58-9035-4AF4-C8D5-870C1E68FE6B}"/>
              </a:ext>
            </a:extLst>
          </p:cNvPr>
          <p:cNvSpPr>
            <a:spLocks noGrp="1"/>
          </p:cNvSpPr>
          <p:nvPr>
            <p:ph type="title"/>
          </p:nvPr>
        </p:nvSpPr>
        <p:spPr>
          <a:xfrm>
            <a:off x="838200" y="365125"/>
            <a:ext cx="10515600" cy="690789"/>
          </a:xfrm>
        </p:spPr>
        <p:txBody>
          <a:bodyPr>
            <a:normAutofit fontScale="90000"/>
          </a:bodyPr>
          <a:lstStyle/>
          <a:p>
            <a:r>
              <a:rPr lang="en-IN" dirty="0"/>
              <a:t>Data for Task 2</a:t>
            </a:r>
          </a:p>
        </p:txBody>
      </p:sp>
      <p:graphicFrame>
        <p:nvGraphicFramePr>
          <p:cNvPr id="5" name="Content Placeholder 4">
            <a:extLst>
              <a:ext uri="{FF2B5EF4-FFF2-40B4-BE49-F238E27FC236}">
                <a16:creationId xmlns:a16="http://schemas.microsoft.com/office/drawing/2014/main" id="{A87910E3-FF38-E7C0-A44D-9D7C782333A1}"/>
              </a:ext>
            </a:extLst>
          </p:cNvPr>
          <p:cNvGraphicFramePr>
            <a:graphicFrameLocks noGrp="1"/>
          </p:cNvGraphicFramePr>
          <p:nvPr>
            <p:ph idx="1"/>
            <p:extLst>
              <p:ext uri="{D42A27DB-BD31-4B8C-83A1-F6EECF244321}">
                <p14:modId xmlns:p14="http://schemas.microsoft.com/office/powerpoint/2010/main" val="2885952699"/>
              </p:ext>
            </p:extLst>
          </p:nvPr>
        </p:nvGraphicFramePr>
        <p:xfrm>
          <a:off x="1121226" y="1134836"/>
          <a:ext cx="6585860" cy="4896830"/>
        </p:xfrm>
        <a:graphic>
          <a:graphicData uri="http://schemas.openxmlformats.org/drawingml/2006/table">
            <a:tbl>
              <a:tblPr/>
              <a:tblGrid>
                <a:gridCol w="1646465">
                  <a:extLst>
                    <a:ext uri="{9D8B030D-6E8A-4147-A177-3AD203B41FA5}">
                      <a16:colId xmlns:a16="http://schemas.microsoft.com/office/drawing/2014/main" val="3841738261"/>
                    </a:ext>
                  </a:extLst>
                </a:gridCol>
                <a:gridCol w="1646465">
                  <a:extLst>
                    <a:ext uri="{9D8B030D-6E8A-4147-A177-3AD203B41FA5}">
                      <a16:colId xmlns:a16="http://schemas.microsoft.com/office/drawing/2014/main" val="612191717"/>
                    </a:ext>
                  </a:extLst>
                </a:gridCol>
                <a:gridCol w="1646465">
                  <a:extLst>
                    <a:ext uri="{9D8B030D-6E8A-4147-A177-3AD203B41FA5}">
                      <a16:colId xmlns:a16="http://schemas.microsoft.com/office/drawing/2014/main" val="3361176718"/>
                    </a:ext>
                  </a:extLst>
                </a:gridCol>
                <a:gridCol w="1646465">
                  <a:extLst>
                    <a:ext uri="{9D8B030D-6E8A-4147-A177-3AD203B41FA5}">
                      <a16:colId xmlns:a16="http://schemas.microsoft.com/office/drawing/2014/main" val="3611910566"/>
                    </a:ext>
                  </a:extLst>
                </a:gridCol>
              </a:tblGrid>
              <a:tr h="729892">
                <a:tc>
                  <a:txBody>
                    <a:bodyPr/>
                    <a:lstStyle/>
                    <a:p>
                      <a:pPr algn="ctr" fontAlgn="b"/>
                      <a:r>
                        <a:rPr lang="en-IN" sz="2000" b="1" i="0" u="none" strike="noStrike" dirty="0">
                          <a:solidFill>
                            <a:srgbClr val="000000"/>
                          </a:solidFill>
                          <a:effectLst/>
                          <a:latin typeface="Calibri" panose="020F0502020204030204" pitchFamily="34" charset="0"/>
                        </a:rPr>
                        <a:t>Batsman</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1" i="0" u="none" strike="noStrike" dirty="0" err="1">
                          <a:solidFill>
                            <a:srgbClr val="000000"/>
                          </a:solidFill>
                          <a:effectLst/>
                          <a:latin typeface="Calibri" panose="020F0502020204030204" pitchFamily="34" charset="0"/>
                        </a:rPr>
                        <a:t>totalinnings</a:t>
                      </a:r>
                      <a:endParaRPr lang="en-IN" sz="20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1" i="0" u="none" strike="noStrike" dirty="0" err="1">
                          <a:solidFill>
                            <a:srgbClr val="000000"/>
                          </a:solidFill>
                          <a:effectLst/>
                          <a:latin typeface="Calibri" panose="020F0502020204030204" pitchFamily="34" charset="0"/>
                        </a:rPr>
                        <a:t>totalruns</a:t>
                      </a:r>
                      <a:endParaRPr lang="en-IN" sz="20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1" i="0" u="none" strike="noStrike" dirty="0" err="1">
                          <a:solidFill>
                            <a:srgbClr val="000000"/>
                          </a:solidFill>
                          <a:effectLst/>
                          <a:latin typeface="Calibri" panose="020F0502020204030204" pitchFamily="34" charset="0"/>
                        </a:rPr>
                        <a:t>battingaverage</a:t>
                      </a:r>
                      <a:endParaRPr lang="en-IN" sz="2000" b="1"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491818"/>
                  </a:ext>
                </a:extLst>
              </a:tr>
              <a:tr h="368708">
                <a:tc>
                  <a:txBody>
                    <a:bodyPr/>
                    <a:lstStyle/>
                    <a:p>
                      <a:pPr algn="ctr" fontAlgn="b"/>
                      <a:r>
                        <a:rPr lang="en-IN" sz="2000" b="0" i="0" u="none" strike="noStrike" dirty="0">
                          <a:solidFill>
                            <a:srgbClr val="000000"/>
                          </a:solidFill>
                          <a:effectLst/>
                          <a:latin typeface="Calibri" panose="020F0502020204030204" pitchFamily="34" charset="0"/>
                        </a:rPr>
                        <a:t>AD Russell</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1764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3034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1.719955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5968003"/>
                  </a:ext>
                </a:extLst>
              </a:tr>
              <a:tr h="368708">
                <a:tc>
                  <a:txBody>
                    <a:bodyPr/>
                    <a:lstStyle/>
                    <a:p>
                      <a:pPr algn="ctr" fontAlgn="b"/>
                      <a:r>
                        <a:rPr lang="en-IN" sz="2000" b="0" i="0" u="none" strike="noStrike" dirty="0">
                          <a:solidFill>
                            <a:srgbClr val="000000"/>
                          </a:solidFill>
                          <a:effectLst/>
                          <a:latin typeface="Calibri" panose="020F0502020204030204" pitchFamily="34" charset="0"/>
                        </a:rPr>
                        <a:t>SP </a:t>
                      </a:r>
                      <a:r>
                        <a:rPr lang="en-IN" sz="2000" b="0" i="0" u="none" strike="noStrike" dirty="0" err="1">
                          <a:solidFill>
                            <a:srgbClr val="000000"/>
                          </a:solidFill>
                          <a:effectLst/>
                          <a:latin typeface="Calibri" panose="020F0502020204030204" pitchFamily="34" charset="0"/>
                        </a:rPr>
                        <a:t>Narine</a:t>
                      </a:r>
                      <a:endParaRPr lang="en-IN" sz="20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1146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1784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1.556719</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2358711"/>
                  </a:ext>
                </a:extLst>
              </a:tr>
              <a:tr h="368708">
                <a:tc>
                  <a:txBody>
                    <a:bodyPr/>
                    <a:lstStyle/>
                    <a:p>
                      <a:pPr algn="ctr" fontAlgn="b"/>
                      <a:r>
                        <a:rPr lang="en-IN" sz="2000" b="0" i="0" u="none" strike="noStrike" dirty="0">
                          <a:solidFill>
                            <a:srgbClr val="000000"/>
                          </a:solidFill>
                          <a:effectLst/>
                          <a:latin typeface="Calibri" panose="020F0502020204030204" pitchFamily="34" charset="0"/>
                        </a:rPr>
                        <a:t>CH Morris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720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1102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1.530556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4790997"/>
                  </a:ext>
                </a:extLst>
              </a:tr>
              <a:tr h="392578">
                <a:tc>
                  <a:txBody>
                    <a:bodyPr/>
                    <a:lstStyle/>
                    <a:p>
                      <a:pPr algn="ctr" fontAlgn="b"/>
                      <a:r>
                        <a:rPr lang="en-IN" sz="2000" b="0" i="0" u="none" strike="noStrike">
                          <a:solidFill>
                            <a:srgbClr val="000000"/>
                          </a:solidFill>
                          <a:effectLst/>
                          <a:latin typeface="Calibri" panose="020F0502020204030204" pitchFamily="34" charset="0"/>
                        </a:rPr>
                        <a:t>HH Pandya</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1794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2698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1.503902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9222947"/>
                  </a:ext>
                </a:extLst>
              </a:tr>
              <a:tr h="470318">
                <a:tc>
                  <a:txBody>
                    <a:bodyPr/>
                    <a:lstStyle/>
                    <a:p>
                      <a:pPr algn="ctr" fontAlgn="b"/>
                      <a:r>
                        <a:rPr lang="en-IN" sz="2000" b="0" i="0" u="none" strike="noStrike">
                          <a:solidFill>
                            <a:srgbClr val="000000"/>
                          </a:solidFill>
                          <a:effectLst/>
                          <a:latin typeface="Calibri" panose="020F0502020204030204" pitchFamily="34" charset="0"/>
                        </a:rPr>
                        <a:t>V Sehwag</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3666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5456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1.488271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7566032"/>
                  </a:ext>
                </a:extLst>
              </a:tr>
              <a:tr h="470318">
                <a:tc>
                  <a:txBody>
                    <a:bodyPr/>
                    <a:lstStyle/>
                    <a:p>
                      <a:pPr algn="ctr" fontAlgn="b"/>
                      <a:r>
                        <a:rPr lang="en-IN" sz="2000" b="0" i="0" u="none" strike="noStrike">
                          <a:solidFill>
                            <a:srgbClr val="000000"/>
                          </a:solidFill>
                          <a:effectLst/>
                          <a:latin typeface="Calibri" panose="020F0502020204030204" pitchFamily="34" charset="0"/>
                        </a:rPr>
                        <a:t>GJ Maxwell</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2026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3010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1.485686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0973675"/>
                  </a:ext>
                </a:extLst>
              </a:tr>
              <a:tr h="621476">
                <a:tc>
                  <a:txBody>
                    <a:bodyPr/>
                    <a:lstStyle/>
                    <a:p>
                      <a:pPr algn="ctr" fontAlgn="b"/>
                      <a:r>
                        <a:rPr lang="en-IN" sz="2000" b="0" i="0" u="none" strike="noStrike">
                          <a:solidFill>
                            <a:srgbClr val="000000"/>
                          </a:solidFill>
                          <a:effectLst/>
                          <a:latin typeface="Calibri" panose="020F0502020204030204" pitchFamily="34" charset="0"/>
                        </a:rPr>
                        <a:t>AB de Villiers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6528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9698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1.4856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0683288"/>
                  </a:ext>
                </a:extLst>
              </a:tr>
              <a:tr h="368708">
                <a:tc>
                  <a:txBody>
                    <a:bodyPr/>
                    <a:lstStyle/>
                    <a:p>
                      <a:pPr algn="ctr" fontAlgn="b"/>
                      <a:r>
                        <a:rPr lang="en-IN" sz="2000" b="0" i="0" u="none" strike="noStrike">
                          <a:solidFill>
                            <a:srgbClr val="000000"/>
                          </a:solidFill>
                          <a:effectLst/>
                          <a:latin typeface="Calibri" panose="020F0502020204030204" pitchFamily="34" charset="0"/>
                        </a:rPr>
                        <a:t>RR Pant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2832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4158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1.46822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9138363"/>
                  </a:ext>
                </a:extLst>
              </a:tr>
              <a:tr h="368708">
                <a:tc>
                  <a:txBody>
                    <a:bodyPr/>
                    <a:lstStyle/>
                    <a:p>
                      <a:pPr algn="ctr" fontAlgn="b"/>
                      <a:r>
                        <a:rPr lang="en-IN" sz="2000" b="0" i="0" u="none" strike="noStrike">
                          <a:solidFill>
                            <a:srgbClr val="000000"/>
                          </a:solidFill>
                          <a:effectLst/>
                          <a:latin typeface="Calibri" panose="020F0502020204030204" pitchFamily="34" charset="0"/>
                        </a:rPr>
                        <a:t>JC Buttler</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2368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3428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1.447635</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9746872"/>
                  </a:ext>
                </a:extLst>
              </a:tr>
              <a:tr h="368708">
                <a:tc>
                  <a:txBody>
                    <a:bodyPr/>
                    <a:lstStyle/>
                    <a:p>
                      <a:pPr algn="ctr" fontAlgn="b"/>
                      <a:r>
                        <a:rPr lang="en-IN" sz="2000" b="0" i="0" u="none" strike="noStrike">
                          <a:solidFill>
                            <a:srgbClr val="000000"/>
                          </a:solidFill>
                          <a:effectLst/>
                          <a:latin typeface="Calibri" panose="020F0502020204030204" pitchFamily="34" charset="0"/>
                        </a:rPr>
                        <a:t>KA Pollard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4214</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6046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1.434741</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4041165"/>
                  </a:ext>
                </a:extLst>
              </a:tr>
            </a:tbl>
          </a:graphicData>
        </a:graphic>
      </p:graphicFrame>
    </p:spTree>
    <p:extLst>
      <p:ext uri="{BB962C8B-B14F-4D97-AF65-F5344CB8AC3E}">
        <p14:creationId xmlns:p14="http://schemas.microsoft.com/office/powerpoint/2010/main" val="1796413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4708D2A-CF40-1216-7010-7A7E9F843C50}"/>
              </a:ext>
            </a:extLst>
          </p:cNvPr>
          <p:cNvGraphicFramePr>
            <a:graphicFrameLocks/>
          </p:cNvGraphicFramePr>
          <p:nvPr>
            <p:extLst>
              <p:ext uri="{D42A27DB-BD31-4B8C-83A1-F6EECF244321}">
                <p14:modId xmlns:p14="http://schemas.microsoft.com/office/powerpoint/2010/main" val="3727035132"/>
              </p:ext>
            </p:extLst>
          </p:nvPr>
        </p:nvGraphicFramePr>
        <p:xfrm>
          <a:off x="1611086" y="391887"/>
          <a:ext cx="8436427" cy="58891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3183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1CF53-16F5-307A-E929-D5475ABAD4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C260D3-8A4D-056F-3E3B-BAD1CB211D7C}"/>
              </a:ext>
            </a:extLst>
          </p:cNvPr>
          <p:cNvSpPr>
            <a:spLocks noGrp="1"/>
          </p:cNvSpPr>
          <p:nvPr>
            <p:ph type="ctrTitle"/>
          </p:nvPr>
        </p:nvSpPr>
        <p:spPr>
          <a:xfrm>
            <a:off x="478971" y="250372"/>
            <a:ext cx="10885715" cy="620485"/>
          </a:xfrm>
        </p:spPr>
        <p:txBody>
          <a:bodyPr>
            <a:normAutofit fontScale="90000"/>
          </a:bodyPr>
          <a:lstStyle/>
          <a:p>
            <a:r>
              <a:rPr lang="en-IN" sz="4000" dirty="0"/>
              <a:t>Task 3</a:t>
            </a:r>
            <a:endParaRPr lang="en-IN" dirty="0"/>
          </a:p>
        </p:txBody>
      </p:sp>
      <p:sp>
        <p:nvSpPr>
          <p:cNvPr id="3" name="Subtitle 2">
            <a:extLst>
              <a:ext uri="{FF2B5EF4-FFF2-40B4-BE49-F238E27FC236}">
                <a16:creationId xmlns:a16="http://schemas.microsoft.com/office/drawing/2014/main" id="{7BD00AED-10D3-8781-42B3-752F0F238B84}"/>
              </a:ext>
            </a:extLst>
          </p:cNvPr>
          <p:cNvSpPr>
            <a:spLocks noGrp="1"/>
          </p:cNvSpPr>
          <p:nvPr>
            <p:ph type="subTitle" idx="1"/>
          </p:nvPr>
        </p:nvSpPr>
        <p:spPr>
          <a:xfrm>
            <a:off x="239486" y="1099456"/>
            <a:ext cx="11756571" cy="5508171"/>
          </a:xfrm>
        </p:spPr>
        <p:txBody>
          <a:bodyPr>
            <a:normAutofit fontScale="85000" lnSpcReduction="20000"/>
          </a:bodyPr>
          <a:lstStyle/>
          <a:p>
            <a:pPr algn="just"/>
            <a:r>
              <a:rPr lang="en-US" b="1" i="0" dirty="0">
                <a:effectLst/>
                <a:latin typeface="Times New Roman" panose="02020603050405020304" pitchFamily="18" charset="0"/>
                <a:cs typeface="Times New Roman" panose="02020603050405020304" pitchFamily="18" charset="0"/>
              </a:rPr>
              <a:t>Now you need to get 2-3 Hard-hitting players who have scored most runs in boundaries and have played more the 2 </a:t>
            </a:r>
            <a:r>
              <a:rPr lang="en-US" b="1" i="0" dirty="0" err="1">
                <a:effectLst/>
                <a:latin typeface="Times New Roman" panose="02020603050405020304" pitchFamily="18" charset="0"/>
                <a:cs typeface="Times New Roman" panose="02020603050405020304" pitchFamily="18" charset="0"/>
              </a:rPr>
              <a:t>ipl</a:t>
            </a:r>
            <a:r>
              <a:rPr lang="en-US" b="1" i="0" dirty="0">
                <a:effectLst/>
                <a:latin typeface="Times New Roman" panose="02020603050405020304" pitchFamily="18" charset="0"/>
                <a:cs typeface="Times New Roman" panose="02020603050405020304" pitchFamily="18" charset="0"/>
              </a:rPr>
              <a:t> season. To do that you have to make a list of 10 players you want to bid in the auction so that when you try to grab them in auction you should not pay the amount greater than you have in the purse for a particular player.</a:t>
            </a:r>
          </a:p>
          <a:p>
            <a:pPr algn="l"/>
            <a:endParaRPr lang="en-IN" sz="1800" kern="100" dirty="0">
              <a:effectLst/>
              <a:latin typeface="Courier New" panose="02070309020205020404" pitchFamily="49" charset="0"/>
              <a:ea typeface="Calibri" panose="020F0502020204030204" pitchFamily="34" charset="0"/>
              <a:cs typeface="Mangal" panose="02040503050203030202" pitchFamily="18" charset="0"/>
            </a:endParaRPr>
          </a:p>
          <a:p>
            <a:pPr algn="l"/>
            <a:r>
              <a:rPr lang="en-IN" sz="2100" b="1" u="sng" dirty="0">
                <a:solidFill>
                  <a:schemeClr val="tx1"/>
                </a:solidFill>
                <a:latin typeface="Times New Roman" panose="02020603050405020304" pitchFamily="18" charset="0"/>
                <a:cs typeface="Times New Roman" panose="02020603050405020304" pitchFamily="18" charset="0"/>
              </a:rPr>
              <a:t>Query tool</a:t>
            </a:r>
            <a:endParaRPr lang="en-IN" sz="1800" kern="100" dirty="0">
              <a:effectLst/>
              <a:latin typeface="Courier New" panose="02070309020205020404" pitchFamily="49" charset="0"/>
              <a:ea typeface="Calibri" panose="020F0502020204030204" pitchFamily="34" charset="0"/>
              <a:cs typeface="Mangal" panose="02040503050203030202" pitchFamily="18" charset="0"/>
            </a:endParaRPr>
          </a:p>
          <a:p>
            <a:pPr algn="l"/>
            <a:r>
              <a:rPr lang="en-IN" kern="100" dirty="0">
                <a:effectLst/>
                <a:latin typeface="Courier New" panose="02070309020205020404" pitchFamily="49" charset="0"/>
                <a:ea typeface="Calibri" panose="020F0502020204030204" pitchFamily="34" charset="0"/>
                <a:cs typeface="Mangal" panose="02040503050203030202" pitchFamily="18" charset="0"/>
              </a:rPr>
              <a:t>SELECT </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    batsman,</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    SUM(CASE WHEN </a:t>
            </a:r>
            <a:r>
              <a:rPr lang="en-IN" kern="100" dirty="0" err="1">
                <a:effectLst/>
                <a:latin typeface="Courier New" panose="02070309020205020404" pitchFamily="49" charset="0"/>
                <a:ea typeface="Calibri" panose="020F0502020204030204" pitchFamily="34" charset="0"/>
                <a:cs typeface="Mangal" panose="02040503050203030202" pitchFamily="18" charset="0"/>
              </a:rPr>
              <a:t>batsman_runs</a:t>
            </a:r>
            <a:r>
              <a:rPr lang="en-IN" kern="100" dirty="0">
                <a:effectLst/>
                <a:latin typeface="Courier New" panose="02070309020205020404" pitchFamily="49" charset="0"/>
                <a:ea typeface="Calibri" panose="020F0502020204030204" pitchFamily="34" charset="0"/>
                <a:cs typeface="Mangal" panose="02040503050203030202" pitchFamily="18" charset="0"/>
              </a:rPr>
              <a:t> = 4 THEN 4 ELSE 6 END) AS </a:t>
            </a:r>
            <a:r>
              <a:rPr lang="en-IN" kern="100" dirty="0" err="1">
                <a:effectLst/>
                <a:latin typeface="Courier New" panose="02070309020205020404" pitchFamily="49" charset="0"/>
                <a:ea typeface="Calibri" panose="020F0502020204030204" pitchFamily="34" charset="0"/>
                <a:cs typeface="Mangal" panose="02040503050203030202" pitchFamily="18" charset="0"/>
              </a:rPr>
              <a:t>boundary_runs</a:t>
            </a:r>
            <a:r>
              <a:rPr lang="en-IN" kern="100" dirty="0">
                <a:effectLst/>
                <a:latin typeface="Courier New" panose="02070309020205020404" pitchFamily="49" charset="0"/>
                <a:ea typeface="Calibri" panose="020F0502020204030204" pitchFamily="34" charset="0"/>
                <a:cs typeface="Mangal" panose="02040503050203030202" pitchFamily="18" charset="0"/>
              </a:rPr>
              <a:t>,</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    COUNT(DISTINCT season) AS </a:t>
            </a:r>
            <a:r>
              <a:rPr lang="en-IN" kern="100" dirty="0" err="1">
                <a:effectLst/>
                <a:latin typeface="Courier New" panose="02070309020205020404" pitchFamily="49" charset="0"/>
                <a:ea typeface="Calibri" panose="020F0502020204030204" pitchFamily="34" charset="0"/>
                <a:cs typeface="Mangal" panose="02040503050203030202" pitchFamily="18" charset="0"/>
              </a:rPr>
              <a:t>seasons_played</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FROM </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    deliveries</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GROUP BY </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    batsman</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HAVING </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    COUNT(DISTINCT season) &gt; 2</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ORDER BY </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    </a:t>
            </a:r>
            <a:r>
              <a:rPr lang="en-IN" kern="100" dirty="0" err="1">
                <a:effectLst/>
                <a:latin typeface="Courier New" panose="02070309020205020404" pitchFamily="49" charset="0"/>
                <a:ea typeface="Calibri" panose="020F0502020204030204" pitchFamily="34" charset="0"/>
                <a:cs typeface="Mangal" panose="02040503050203030202" pitchFamily="18" charset="0"/>
              </a:rPr>
              <a:t>boundary_runs</a:t>
            </a:r>
            <a:r>
              <a:rPr lang="en-IN" kern="100" dirty="0">
                <a:effectLst/>
                <a:latin typeface="Courier New" panose="02070309020205020404" pitchFamily="49" charset="0"/>
                <a:ea typeface="Calibri" panose="020F0502020204030204" pitchFamily="34" charset="0"/>
                <a:cs typeface="Mangal" panose="02040503050203030202" pitchFamily="18" charset="0"/>
              </a:rPr>
              <a:t> DESC</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LIMIT 10;</a:t>
            </a:r>
            <a:br>
              <a:rPr lang="en-IN" kern="100" dirty="0">
                <a:effectLst/>
                <a:latin typeface="Courier New" panose="02070309020205020404" pitchFamily="49" charset="0"/>
                <a:ea typeface="Calibri" panose="020F0502020204030204" pitchFamily="34" charset="0"/>
                <a:cs typeface="Mangal" panose="02040503050203030202" pitchFamily="18" charset="0"/>
              </a:rPr>
            </a:br>
            <a:endParaRPr lang="en-IN" kern="100" dirty="0">
              <a:effectLst/>
              <a:latin typeface="Consolas" panose="020B0609020204030204" pitchFamily="49" charset="0"/>
              <a:ea typeface="Calibri" panose="020F0502020204030204" pitchFamily="34" charset="0"/>
              <a:cs typeface="Mangal" panose="02040503050203030202" pitchFamily="18" charset="0"/>
            </a:endParaRPr>
          </a:p>
          <a:p>
            <a:pPr algn="l"/>
            <a:endParaRPr lang="en-US" sz="2100" dirty="0">
              <a:latin typeface="Times New Roman" panose="02020603050405020304" pitchFamily="18" charset="0"/>
              <a:cs typeface="Times New Roman" panose="02020603050405020304" pitchFamily="18" charset="0"/>
            </a:endParaRPr>
          </a:p>
          <a:p>
            <a:pPr algn="just"/>
            <a:r>
              <a:rPr lang="en-US" sz="1600" b="0" i="0" dirty="0">
                <a:solidFill>
                  <a:srgbClr val="484848"/>
                </a:solidFill>
                <a:effectLst/>
                <a:latin typeface="Inter var experimental"/>
              </a:rPr>
              <a:t>ERROR: column "season" does not exist LINE 4: COUNT(DISTINCT season) AS </a:t>
            </a:r>
            <a:r>
              <a:rPr lang="en-US" sz="1600" b="0" i="0" dirty="0" err="1">
                <a:solidFill>
                  <a:srgbClr val="484848"/>
                </a:solidFill>
                <a:effectLst/>
                <a:latin typeface="Inter var experimental"/>
              </a:rPr>
              <a:t>seasons_played</a:t>
            </a:r>
            <a:r>
              <a:rPr lang="en-US" sz="1600" b="0" i="0" dirty="0">
                <a:solidFill>
                  <a:srgbClr val="484848"/>
                </a:solidFill>
                <a:effectLst/>
                <a:latin typeface="Inter var experimental"/>
              </a:rPr>
              <a:t> ^ SQL state: 42703 Character: 113</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2930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1DB41-5A97-54B4-C64A-F1B0B14165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ECAFE2-BAC1-B641-CD43-59A5320FBEE9}"/>
              </a:ext>
            </a:extLst>
          </p:cNvPr>
          <p:cNvSpPr>
            <a:spLocks noGrp="1"/>
          </p:cNvSpPr>
          <p:nvPr>
            <p:ph type="ctrTitle"/>
          </p:nvPr>
        </p:nvSpPr>
        <p:spPr>
          <a:xfrm>
            <a:off x="283029" y="119742"/>
            <a:ext cx="11560628" cy="631372"/>
          </a:xfrm>
        </p:spPr>
        <p:txBody>
          <a:bodyPr>
            <a:normAutofit fontScale="90000"/>
          </a:bodyPr>
          <a:lstStyle/>
          <a:p>
            <a:r>
              <a:rPr lang="en-IN" sz="4000" dirty="0"/>
              <a:t>Task 4</a:t>
            </a:r>
            <a:endParaRPr lang="en-IN" dirty="0"/>
          </a:p>
        </p:txBody>
      </p:sp>
      <p:sp>
        <p:nvSpPr>
          <p:cNvPr id="3" name="Subtitle 2">
            <a:extLst>
              <a:ext uri="{FF2B5EF4-FFF2-40B4-BE49-F238E27FC236}">
                <a16:creationId xmlns:a16="http://schemas.microsoft.com/office/drawing/2014/main" id="{77FCCF8D-A7A8-2583-0B25-E8B425F2580A}"/>
              </a:ext>
            </a:extLst>
          </p:cNvPr>
          <p:cNvSpPr>
            <a:spLocks noGrp="1"/>
          </p:cNvSpPr>
          <p:nvPr>
            <p:ph type="subTitle" idx="1"/>
          </p:nvPr>
        </p:nvSpPr>
        <p:spPr>
          <a:xfrm>
            <a:off x="283029" y="892629"/>
            <a:ext cx="11647714" cy="5736770"/>
          </a:xfrm>
        </p:spPr>
        <p:txBody>
          <a:bodyPr>
            <a:normAutofit fontScale="92500" lnSpcReduction="20000"/>
          </a:bodyPr>
          <a:lstStyle/>
          <a:p>
            <a:pPr algn="just"/>
            <a:r>
              <a:rPr lang="en-US" b="1" i="0" dirty="0">
                <a:effectLst/>
                <a:latin typeface="Times New Roman" panose="02020603050405020304" pitchFamily="18" charset="0"/>
                <a:cs typeface="Times New Roman" panose="02020603050405020304" pitchFamily="18" charset="0"/>
              </a:rPr>
              <a:t>Your first priority is to get 2-3 bowlers with good economy who have bowled at least 500 balls in IPL so </a:t>
            </a:r>
            <a:r>
              <a:rPr lang="en-US" b="1" i="0" dirty="0" err="1">
                <a:effectLst/>
                <a:latin typeface="Times New Roman" panose="02020603050405020304" pitchFamily="18" charset="0"/>
                <a:cs typeface="Times New Roman" panose="02020603050405020304" pitchFamily="18" charset="0"/>
              </a:rPr>
              <a:t>far.To</a:t>
            </a:r>
            <a:r>
              <a:rPr lang="en-US" b="1" i="0" dirty="0">
                <a:effectLst/>
                <a:latin typeface="Times New Roman" panose="02020603050405020304" pitchFamily="18" charset="0"/>
                <a:cs typeface="Times New Roman" panose="02020603050405020304" pitchFamily="18" charset="0"/>
              </a:rPr>
              <a:t> do that you have to make a list of 10 players you want to bid in the auction so that when you try to grab them in auction you should not pay the amount greater than you have in the purse for a particular player.</a:t>
            </a:r>
            <a:endParaRPr lang="en-US" b="0" i="0" dirty="0">
              <a:effectLst/>
              <a:latin typeface="Times New Roman" panose="02020603050405020304" pitchFamily="18" charset="0"/>
              <a:cs typeface="Times New Roman" panose="02020603050405020304" pitchFamily="18" charset="0"/>
            </a:endParaRPr>
          </a:p>
          <a:p>
            <a:pPr algn="l"/>
            <a:br>
              <a:rPr lang="en-US" sz="1900" dirty="0"/>
            </a:br>
            <a:r>
              <a:rPr lang="en-IN" sz="2600" b="1" u="sng" dirty="0">
                <a:solidFill>
                  <a:schemeClr val="tx1"/>
                </a:solidFill>
                <a:latin typeface="Times New Roman" panose="02020603050405020304" pitchFamily="18" charset="0"/>
                <a:cs typeface="Times New Roman" panose="02020603050405020304" pitchFamily="18" charset="0"/>
              </a:rPr>
              <a:t>Query tool</a:t>
            </a:r>
            <a:endParaRPr lang="en-IN" sz="3800" dirty="0">
              <a:latin typeface="Times New Roman" panose="02020603050405020304" pitchFamily="18" charset="0"/>
              <a:cs typeface="Times New Roman" panose="02020603050405020304" pitchFamily="18" charset="0"/>
            </a:endParaRPr>
          </a:p>
          <a:p>
            <a:pPr algn="l"/>
            <a:r>
              <a:rPr lang="en-IN" kern="100" dirty="0">
                <a:effectLst/>
                <a:latin typeface="Courier New" panose="02070309020205020404" pitchFamily="49" charset="0"/>
                <a:ea typeface="Calibri" panose="020F0502020204030204" pitchFamily="34" charset="0"/>
                <a:cs typeface="Mangal" panose="02040503050203030202" pitchFamily="18" charset="0"/>
              </a:rPr>
              <a:t>SELECT </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    bowler AS </a:t>
            </a:r>
            <a:r>
              <a:rPr lang="en-IN" kern="100" dirty="0" err="1">
                <a:effectLst/>
                <a:latin typeface="Courier New" panose="02070309020205020404" pitchFamily="49" charset="0"/>
                <a:ea typeface="Calibri" panose="020F0502020204030204" pitchFamily="34" charset="0"/>
                <a:cs typeface="Mangal" panose="02040503050203030202" pitchFamily="18" charset="0"/>
              </a:rPr>
              <a:t>bowler_name</a:t>
            </a:r>
            <a:r>
              <a:rPr lang="en-IN" kern="100" dirty="0">
                <a:effectLst/>
                <a:latin typeface="Courier New" panose="02070309020205020404" pitchFamily="49" charset="0"/>
                <a:ea typeface="Calibri" panose="020F0502020204030204" pitchFamily="34" charset="0"/>
                <a:cs typeface="Mangal" panose="02040503050203030202" pitchFamily="18" charset="0"/>
              </a:rPr>
              <a:t>,</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    COUNT(ball) AS </a:t>
            </a:r>
            <a:r>
              <a:rPr lang="en-IN" kern="100" dirty="0" err="1">
                <a:effectLst/>
                <a:latin typeface="Courier New" panose="02070309020205020404" pitchFamily="49" charset="0"/>
                <a:ea typeface="Calibri" panose="020F0502020204030204" pitchFamily="34" charset="0"/>
                <a:cs typeface="Mangal" panose="02040503050203030202" pitchFamily="18" charset="0"/>
              </a:rPr>
              <a:t>balls_bowled</a:t>
            </a:r>
            <a:r>
              <a:rPr lang="en-IN" kern="100" dirty="0">
                <a:effectLst/>
                <a:latin typeface="Courier New" panose="02070309020205020404" pitchFamily="49" charset="0"/>
                <a:ea typeface="Calibri" panose="020F0502020204030204" pitchFamily="34" charset="0"/>
                <a:cs typeface="Mangal" panose="02040503050203030202" pitchFamily="18" charset="0"/>
              </a:rPr>
              <a:t>,</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    SUM(</a:t>
            </a:r>
            <a:r>
              <a:rPr lang="en-IN" kern="100" dirty="0" err="1">
                <a:effectLst/>
                <a:latin typeface="Courier New" panose="02070309020205020404" pitchFamily="49" charset="0"/>
                <a:ea typeface="Calibri" panose="020F0502020204030204" pitchFamily="34" charset="0"/>
                <a:cs typeface="Mangal" panose="02040503050203030202" pitchFamily="18" charset="0"/>
              </a:rPr>
              <a:t>total_runs</a:t>
            </a:r>
            <a:r>
              <a:rPr lang="en-IN" kern="100" dirty="0">
                <a:effectLst/>
                <a:latin typeface="Courier New" panose="02070309020205020404" pitchFamily="49" charset="0"/>
                <a:ea typeface="Calibri" panose="020F0502020204030204" pitchFamily="34" charset="0"/>
                <a:cs typeface="Mangal" panose="02040503050203030202" pitchFamily="18" charset="0"/>
              </a:rPr>
              <a:t>) AS </a:t>
            </a:r>
            <a:r>
              <a:rPr lang="en-IN" kern="100" dirty="0" err="1">
                <a:effectLst/>
                <a:latin typeface="Courier New" panose="02070309020205020404" pitchFamily="49" charset="0"/>
                <a:ea typeface="Calibri" panose="020F0502020204030204" pitchFamily="34" charset="0"/>
                <a:cs typeface="Mangal" panose="02040503050203030202" pitchFamily="18" charset="0"/>
              </a:rPr>
              <a:t>total_runs_conceded</a:t>
            </a:r>
            <a:r>
              <a:rPr lang="en-IN" kern="100" dirty="0">
                <a:effectLst/>
                <a:latin typeface="Courier New" panose="02070309020205020404" pitchFamily="49" charset="0"/>
                <a:ea typeface="Calibri" panose="020F0502020204030204" pitchFamily="34" charset="0"/>
                <a:cs typeface="Mangal" panose="02040503050203030202" pitchFamily="18" charset="0"/>
              </a:rPr>
              <a:t>,</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	'</a:t>
            </a:r>
            <a:r>
              <a:rPr lang="en-IN" kern="100" dirty="0" err="1">
                <a:effectLst/>
                <a:latin typeface="Courier New" panose="02070309020205020404" pitchFamily="49" charset="0"/>
                <a:ea typeface="Calibri" panose="020F0502020204030204" pitchFamily="34" charset="0"/>
                <a:cs typeface="Mangal" panose="02040503050203030202" pitchFamily="18" charset="0"/>
              </a:rPr>
              <a:t>is_Wicket</a:t>
            </a:r>
            <a:r>
              <a:rPr lang="en-IN" kern="100" dirty="0">
                <a:effectLst/>
                <a:latin typeface="Courier New" panose="02070309020205020404" pitchFamily="49" charset="0"/>
                <a:ea typeface="Calibri" panose="020F0502020204030204" pitchFamily="34" charset="0"/>
                <a:cs typeface="Mangal" panose="02040503050203030202" pitchFamily="18" charset="0"/>
              </a:rPr>
              <a:t>' AS </a:t>
            </a:r>
            <a:r>
              <a:rPr lang="en-IN" kern="100" dirty="0" err="1">
                <a:effectLst/>
                <a:latin typeface="Courier New" panose="02070309020205020404" pitchFamily="49" charset="0"/>
                <a:ea typeface="Calibri" panose="020F0502020204030204" pitchFamily="34" charset="0"/>
                <a:cs typeface="Mangal" panose="02040503050203030202" pitchFamily="18" charset="0"/>
              </a:rPr>
              <a:t>total_wickets_taken</a:t>
            </a:r>
            <a:r>
              <a:rPr lang="en-IN" kern="100" dirty="0">
                <a:effectLst/>
                <a:latin typeface="Courier New" panose="02070309020205020404" pitchFamily="49" charset="0"/>
                <a:ea typeface="Calibri" panose="020F0502020204030204" pitchFamily="34" charset="0"/>
                <a:cs typeface="Mangal" panose="02040503050203030202" pitchFamily="18" charset="0"/>
              </a:rPr>
              <a:t>,</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    (SUM(</a:t>
            </a:r>
            <a:r>
              <a:rPr lang="en-IN" kern="100" dirty="0" err="1">
                <a:effectLst/>
                <a:latin typeface="Courier New" panose="02070309020205020404" pitchFamily="49" charset="0"/>
                <a:ea typeface="Calibri" panose="020F0502020204030204" pitchFamily="34" charset="0"/>
                <a:cs typeface="Mangal" panose="02040503050203030202" pitchFamily="18" charset="0"/>
              </a:rPr>
              <a:t>total_runs</a:t>
            </a:r>
            <a:r>
              <a:rPr lang="en-IN" kern="100" dirty="0">
                <a:effectLst/>
                <a:latin typeface="Courier New" panose="02070309020205020404" pitchFamily="49" charset="0"/>
                <a:ea typeface="Calibri" panose="020F0502020204030204" pitchFamily="34" charset="0"/>
                <a:cs typeface="Mangal" panose="02040503050203030202" pitchFamily="18" charset="0"/>
              </a:rPr>
              <a:t>) / COUNT(ball)) AS </a:t>
            </a:r>
            <a:r>
              <a:rPr lang="en-IN" kern="100" dirty="0" err="1">
                <a:effectLst/>
                <a:latin typeface="Courier New" panose="02070309020205020404" pitchFamily="49" charset="0"/>
                <a:ea typeface="Calibri" panose="020F0502020204030204" pitchFamily="34" charset="0"/>
                <a:cs typeface="Mangal" panose="02040503050203030202" pitchFamily="18" charset="0"/>
              </a:rPr>
              <a:t>economy_rate</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FROM </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    deliveries</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GROUP BY </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    bowler</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HAVING </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    COUNT(ball) &gt;= 500</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ORDER BY </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    </a:t>
            </a:r>
            <a:r>
              <a:rPr lang="en-IN" kern="100" dirty="0" err="1">
                <a:effectLst/>
                <a:latin typeface="Courier New" panose="02070309020205020404" pitchFamily="49" charset="0"/>
                <a:ea typeface="Calibri" panose="020F0502020204030204" pitchFamily="34" charset="0"/>
                <a:cs typeface="Mangal" panose="02040503050203030202" pitchFamily="18" charset="0"/>
              </a:rPr>
              <a:t>economy_rate</a:t>
            </a:r>
            <a:r>
              <a:rPr lang="en-IN" kern="100" dirty="0">
                <a:effectLst/>
                <a:latin typeface="Courier New" panose="02070309020205020404" pitchFamily="49" charset="0"/>
                <a:ea typeface="Calibri" panose="020F0502020204030204" pitchFamily="34" charset="0"/>
                <a:cs typeface="Mangal" panose="02040503050203030202" pitchFamily="18" charset="0"/>
              </a:rPr>
              <a:t> ASC</a:t>
            </a:r>
            <a:br>
              <a:rPr lang="en-IN" kern="100" dirty="0">
                <a:effectLst/>
                <a:latin typeface="Courier New" panose="02070309020205020404" pitchFamily="49" charset="0"/>
                <a:ea typeface="Calibri" panose="020F0502020204030204" pitchFamily="34" charset="0"/>
                <a:cs typeface="Mangal" panose="02040503050203030202" pitchFamily="18" charset="0"/>
              </a:rPr>
            </a:br>
            <a:r>
              <a:rPr lang="en-IN" kern="100" dirty="0">
                <a:effectLst/>
                <a:latin typeface="Courier New" panose="02070309020205020404" pitchFamily="49" charset="0"/>
                <a:ea typeface="Calibri" panose="020F0502020204030204" pitchFamily="34" charset="0"/>
                <a:cs typeface="Mangal" panose="02040503050203030202" pitchFamily="18" charset="0"/>
              </a:rPr>
              <a:t>LIMIT 10;</a:t>
            </a:r>
            <a:br>
              <a:rPr lang="en-IN" kern="100" dirty="0">
                <a:effectLst/>
                <a:latin typeface="Courier New" panose="02070309020205020404" pitchFamily="49" charset="0"/>
                <a:ea typeface="Calibri" panose="020F0502020204030204" pitchFamily="34" charset="0"/>
                <a:cs typeface="Mangal" panose="02040503050203030202" pitchFamily="18" charset="0"/>
              </a:rPr>
            </a:br>
            <a:endParaRPr lang="en-IN" kern="100" dirty="0">
              <a:effectLst/>
              <a:latin typeface="Consolas" panose="020B0609020204030204" pitchFamily="49" charset="0"/>
              <a:ea typeface="Calibri" panose="020F0502020204030204" pitchFamily="34" charset="0"/>
              <a:cs typeface="Mangal" panose="02040503050203030202" pitchFamily="18" charset="0"/>
            </a:endParaRPr>
          </a:p>
          <a:p>
            <a:pPr algn="l"/>
            <a:endParaRPr lang="en-US" sz="41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017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2139-66E4-F511-E29C-1EE34C84158C}"/>
              </a:ext>
            </a:extLst>
          </p:cNvPr>
          <p:cNvSpPr>
            <a:spLocks noGrp="1"/>
          </p:cNvSpPr>
          <p:nvPr>
            <p:ph type="title"/>
          </p:nvPr>
        </p:nvSpPr>
        <p:spPr>
          <a:xfrm>
            <a:off x="1099022" y="159149"/>
            <a:ext cx="7729728" cy="1188720"/>
          </a:xfrm>
        </p:spPr>
        <p:txBody>
          <a:bodyPr>
            <a:normAutofit/>
          </a:bodyPr>
          <a:lstStyle/>
          <a:p>
            <a:r>
              <a:rPr lang="en-IN" sz="4000" dirty="0"/>
              <a:t>Data for task 4</a:t>
            </a:r>
          </a:p>
        </p:txBody>
      </p:sp>
      <p:graphicFrame>
        <p:nvGraphicFramePr>
          <p:cNvPr id="7" name="Content Placeholder 6">
            <a:extLst>
              <a:ext uri="{FF2B5EF4-FFF2-40B4-BE49-F238E27FC236}">
                <a16:creationId xmlns:a16="http://schemas.microsoft.com/office/drawing/2014/main" id="{AAC80B9C-4102-2D4C-2EE9-0CD175519FAC}"/>
              </a:ext>
            </a:extLst>
          </p:cNvPr>
          <p:cNvGraphicFramePr>
            <a:graphicFrameLocks noGrp="1"/>
          </p:cNvGraphicFramePr>
          <p:nvPr>
            <p:ph idx="1"/>
            <p:extLst>
              <p:ext uri="{D42A27DB-BD31-4B8C-83A1-F6EECF244321}">
                <p14:modId xmlns:p14="http://schemas.microsoft.com/office/powerpoint/2010/main" val="1158351240"/>
              </p:ext>
            </p:extLst>
          </p:nvPr>
        </p:nvGraphicFramePr>
        <p:xfrm>
          <a:off x="1099022" y="2100942"/>
          <a:ext cx="8860970" cy="4136569"/>
        </p:xfrm>
        <a:graphic>
          <a:graphicData uri="http://schemas.openxmlformats.org/drawingml/2006/table">
            <a:tbl>
              <a:tblPr/>
              <a:tblGrid>
                <a:gridCol w="1772194">
                  <a:extLst>
                    <a:ext uri="{9D8B030D-6E8A-4147-A177-3AD203B41FA5}">
                      <a16:colId xmlns:a16="http://schemas.microsoft.com/office/drawing/2014/main" val="3379957399"/>
                    </a:ext>
                  </a:extLst>
                </a:gridCol>
                <a:gridCol w="1772194">
                  <a:extLst>
                    <a:ext uri="{9D8B030D-6E8A-4147-A177-3AD203B41FA5}">
                      <a16:colId xmlns:a16="http://schemas.microsoft.com/office/drawing/2014/main" val="1682584233"/>
                    </a:ext>
                  </a:extLst>
                </a:gridCol>
                <a:gridCol w="1772194">
                  <a:extLst>
                    <a:ext uri="{9D8B030D-6E8A-4147-A177-3AD203B41FA5}">
                      <a16:colId xmlns:a16="http://schemas.microsoft.com/office/drawing/2014/main" val="2539315849"/>
                    </a:ext>
                  </a:extLst>
                </a:gridCol>
                <a:gridCol w="1772194">
                  <a:extLst>
                    <a:ext uri="{9D8B030D-6E8A-4147-A177-3AD203B41FA5}">
                      <a16:colId xmlns:a16="http://schemas.microsoft.com/office/drawing/2014/main" val="3627670037"/>
                    </a:ext>
                  </a:extLst>
                </a:gridCol>
                <a:gridCol w="1772194">
                  <a:extLst>
                    <a:ext uri="{9D8B030D-6E8A-4147-A177-3AD203B41FA5}">
                      <a16:colId xmlns:a16="http://schemas.microsoft.com/office/drawing/2014/main" val="1405155801"/>
                    </a:ext>
                  </a:extLst>
                </a:gridCol>
              </a:tblGrid>
              <a:tr h="689429">
                <a:tc>
                  <a:txBody>
                    <a:bodyPr/>
                    <a:lstStyle/>
                    <a:p>
                      <a:pPr algn="ctr" fontAlgn="b"/>
                      <a:r>
                        <a:rPr lang="en-IN" sz="2000" b="1" i="0" u="none" strike="noStrike" dirty="0" err="1">
                          <a:solidFill>
                            <a:srgbClr val="000000"/>
                          </a:solidFill>
                          <a:effectLst/>
                          <a:latin typeface="Calibri" panose="020F0502020204030204" pitchFamily="34" charset="0"/>
                        </a:rPr>
                        <a:t>bowler_name</a:t>
                      </a:r>
                      <a:endParaRPr lang="en-IN" sz="2000" b="1"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1" i="0" u="none" strike="noStrike" dirty="0" err="1">
                          <a:solidFill>
                            <a:srgbClr val="000000"/>
                          </a:solidFill>
                          <a:effectLst/>
                          <a:latin typeface="Calibri" panose="020F0502020204030204" pitchFamily="34" charset="0"/>
                        </a:rPr>
                        <a:t>balls_bowled</a:t>
                      </a:r>
                      <a:endParaRPr lang="en-IN" sz="2000" b="1"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1" i="0" u="none" strike="noStrike" dirty="0" err="1">
                          <a:solidFill>
                            <a:srgbClr val="000000"/>
                          </a:solidFill>
                          <a:effectLst/>
                          <a:latin typeface="Calibri" panose="020F0502020204030204" pitchFamily="34" charset="0"/>
                        </a:rPr>
                        <a:t>total_runs_conceded</a:t>
                      </a:r>
                      <a:endParaRPr lang="en-IN" sz="2000" b="1"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1" i="0" u="none" strike="noStrike" dirty="0" err="1">
                          <a:solidFill>
                            <a:srgbClr val="000000"/>
                          </a:solidFill>
                          <a:effectLst/>
                          <a:latin typeface="Calibri" panose="020F0502020204030204" pitchFamily="34" charset="0"/>
                        </a:rPr>
                        <a:t>total_wickets_taken</a:t>
                      </a:r>
                      <a:endParaRPr lang="en-IN" sz="2000" b="1"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1" i="0" u="none" strike="noStrike" dirty="0" err="1">
                          <a:solidFill>
                            <a:srgbClr val="000000"/>
                          </a:solidFill>
                          <a:effectLst/>
                          <a:latin typeface="Calibri" panose="020F0502020204030204" pitchFamily="34" charset="0"/>
                        </a:rPr>
                        <a:t>economy_rate</a:t>
                      </a:r>
                      <a:endParaRPr lang="en-IN" sz="2000" b="1"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9322612"/>
                  </a:ext>
                </a:extLst>
              </a:tr>
              <a:tr h="344714">
                <a:tc>
                  <a:txBody>
                    <a:bodyPr/>
                    <a:lstStyle/>
                    <a:p>
                      <a:pPr algn="ctr" fontAlgn="b"/>
                      <a:r>
                        <a:rPr lang="en-IN" sz="2000" b="0" i="0" u="none" strike="noStrike">
                          <a:solidFill>
                            <a:srgbClr val="000000"/>
                          </a:solidFill>
                          <a:effectLst/>
                          <a:latin typeface="Calibri" panose="020F0502020204030204" pitchFamily="34" charset="0"/>
                        </a:rPr>
                        <a:t>A Kumble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1966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2178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is_Wicket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97381517"/>
                  </a:ext>
                </a:extLst>
              </a:tr>
              <a:tr h="344714">
                <a:tc>
                  <a:txBody>
                    <a:bodyPr/>
                    <a:lstStyle/>
                    <a:p>
                      <a:pPr algn="ctr" fontAlgn="b"/>
                      <a:r>
                        <a:rPr lang="en-IN" sz="2000" b="0" i="0" u="none" strike="noStrike">
                          <a:solidFill>
                            <a:srgbClr val="000000"/>
                          </a:solidFill>
                          <a:effectLst/>
                          <a:latin typeface="Calibri" panose="020F0502020204030204" pitchFamily="34" charset="0"/>
                        </a:rPr>
                        <a:t>A Mishra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6466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7826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is_Wicket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0034611"/>
                  </a:ext>
                </a:extLst>
              </a:tr>
              <a:tr h="344714">
                <a:tc>
                  <a:txBody>
                    <a:bodyPr/>
                    <a:lstStyle/>
                    <a:p>
                      <a:pPr algn="ctr" fontAlgn="b"/>
                      <a:r>
                        <a:rPr lang="en-IN" sz="2000" b="0" i="0" u="none" strike="noStrike">
                          <a:solidFill>
                            <a:srgbClr val="000000"/>
                          </a:solidFill>
                          <a:effectLst/>
                          <a:latin typeface="Calibri" panose="020F0502020204030204" pitchFamily="34" charset="0"/>
                        </a:rPr>
                        <a:t>A Mithun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624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954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is_Wicket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6913468"/>
                  </a:ext>
                </a:extLst>
              </a:tr>
              <a:tr h="344714">
                <a:tc>
                  <a:txBody>
                    <a:bodyPr/>
                    <a:lstStyle/>
                    <a:p>
                      <a:pPr algn="ctr" fontAlgn="b"/>
                      <a:r>
                        <a:rPr lang="en-IN" sz="2000" b="0" i="0" u="none" strike="noStrike">
                          <a:solidFill>
                            <a:srgbClr val="000000"/>
                          </a:solidFill>
                          <a:effectLst/>
                          <a:latin typeface="Calibri" panose="020F0502020204030204" pitchFamily="34" charset="0"/>
                        </a:rPr>
                        <a:t>A Nehra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3948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5074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is_Wicket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25241730"/>
                  </a:ext>
                </a:extLst>
              </a:tr>
              <a:tr h="344714">
                <a:tc>
                  <a:txBody>
                    <a:bodyPr/>
                    <a:lstStyle/>
                    <a:p>
                      <a:pPr algn="ctr" fontAlgn="b"/>
                      <a:r>
                        <a:rPr lang="en-IN" sz="2000" b="0" i="0" u="none" strike="noStrike">
                          <a:solidFill>
                            <a:srgbClr val="000000"/>
                          </a:solidFill>
                          <a:effectLst/>
                          <a:latin typeface="Calibri" panose="020F0502020204030204" pitchFamily="34" charset="0"/>
                        </a:rPr>
                        <a:t>A Nortje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752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1058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is_Wicket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664258"/>
                  </a:ext>
                </a:extLst>
              </a:tr>
              <a:tr h="344714">
                <a:tc>
                  <a:txBody>
                    <a:bodyPr/>
                    <a:lstStyle/>
                    <a:p>
                      <a:pPr algn="ctr" fontAlgn="b"/>
                      <a:r>
                        <a:rPr lang="en-IN" sz="2000" b="0" i="0" u="none" strike="noStrike">
                          <a:solidFill>
                            <a:srgbClr val="000000"/>
                          </a:solidFill>
                          <a:effectLst/>
                          <a:latin typeface="Calibri" panose="020F0502020204030204" pitchFamily="34" charset="0"/>
                        </a:rPr>
                        <a:t>A Singh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972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1278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is_Wicket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21981998"/>
                  </a:ext>
                </a:extLst>
              </a:tr>
              <a:tr h="344714">
                <a:tc>
                  <a:txBody>
                    <a:bodyPr/>
                    <a:lstStyle/>
                    <a:p>
                      <a:pPr algn="ctr" fontAlgn="b"/>
                      <a:r>
                        <a:rPr lang="en-IN" sz="2000" b="0" i="0" u="none" strike="noStrike">
                          <a:solidFill>
                            <a:srgbClr val="000000"/>
                          </a:solidFill>
                          <a:effectLst/>
                          <a:latin typeface="Calibri" panose="020F0502020204030204" pitchFamily="34" charset="0"/>
                        </a:rPr>
                        <a:t>A Symonds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1080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1388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is_Wicket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74166845"/>
                  </a:ext>
                </a:extLst>
              </a:tr>
              <a:tr h="344714">
                <a:tc>
                  <a:txBody>
                    <a:bodyPr/>
                    <a:lstStyle/>
                    <a:p>
                      <a:pPr algn="ctr" fontAlgn="b"/>
                      <a:r>
                        <a:rPr lang="en-IN" sz="2000" b="0" i="0" u="none" strike="noStrike">
                          <a:solidFill>
                            <a:srgbClr val="000000"/>
                          </a:solidFill>
                          <a:effectLst/>
                          <a:latin typeface="Calibri" panose="020F0502020204030204" pitchFamily="34" charset="0"/>
                        </a:rPr>
                        <a:t>A Zampa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584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746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is_Wicket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94008307"/>
                  </a:ext>
                </a:extLst>
              </a:tr>
              <a:tr h="344714">
                <a:tc>
                  <a:txBody>
                    <a:bodyPr/>
                    <a:lstStyle/>
                    <a:p>
                      <a:pPr algn="ctr" fontAlgn="b"/>
                      <a:r>
                        <a:rPr lang="en-IN" sz="2000" b="0" i="0" u="none" strike="noStrike">
                          <a:solidFill>
                            <a:srgbClr val="000000"/>
                          </a:solidFill>
                          <a:effectLst/>
                          <a:latin typeface="Calibri" panose="020F0502020204030204" pitchFamily="34" charset="0"/>
                        </a:rPr>
                        <a:t>AA Chavan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510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678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is_Wicket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52436868"/>
                  </a:ext>
                </a:extLst>
              </a:tr>
              <a:tr h="344714">
                <a:tc>
                  <a:txBody>
                    <a:bodyPr/>
                    <a:lstStyle/>
                    <a:p>
                      <a:pPr algn="ctr" fontAlgn="b"/>
                      <a:r>
                        <a:rPr lang="en-IN" sz="2000" b="0" i="0" u="none" strike="noStrike">
                          <a:solidFill>
                            <a:srgbClr val="000000"/>
                          </a:solidFill>
                          <a:effectLst/>
                          <a:latin typeface="Calibri" panose="020F0502020204030204" pitchFamily="34" charset="0"/>
                        </a:rPr>
                        <a:t>A Ashish Reddy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540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800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is_Wicket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26291100"/>
                  </a:ext>
                </a:extLst>
              </a:tr>
            </a:tbl>
          </a:graphicData>
        </a:graphic>
      </p:graphicFrame>
    </p:spTree>
    <p:extLst>
      <p:ext uri="{BB962C8B-B14F-4D97-AF65-F5344CB8AC3E}">
        <p14:creationId xmlns:p14="http://schemas.microsoft.com/office/powerpoint/2010/main" val="3387788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04C34D2-D2C0-516B-44A8-70E00E2CBF8F}"/>
              </a:ext>
            </a:extLst>
          </p:cNvPr>
          <p:cNvGraphicFramePr>
            <a:graphicFrameLocks/>
          </p:cNvGraphicFramePr>
          <p:nvPr>
            <p:extLst>
              <p:ext uri="{D42A27DB-BD31-4B8C-83A1-F6EECF244321}">
                <p14:modId xmlns:p14="http://schemas.microsoft.com/office/powerpoint/2010/main" val="183728781"/>
              </p:ext>
            </p:extLst>
          </p:nvPr>
        </p:nvGraphicFramePr>
        <p:xfrm>
          <a:off x="947057" y="304800"/>
          <a:ext cx="9372600" cy="56932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56418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082B5-A3E0-0A43-CF58-629B229DBC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6313BB-848E-7397-DF2B-008EDCAB612E}"/>
              </a:ext>
            </a:extLst>
          </p:cNvPr>
          <p:cNvSpPr>
            <a:spLocks noGrp="1"/>
          </p:cNvSpPr>
          <p:nvPr>
            <p:ph type="ctrTitle"/>
          </p:nvPr>
        </p:nvSpPr>
        <p:spPr>
          <a:xfrm>
            <a:off x="315685" y="119744"/>
            <a:ext cx="11451771" cy="685800"/>
          </a:xfrm>
        </p:spPr>
        <p:txBody>
          <a:bodyPr>
            <a:normAutofit fontScale="90000"/>
          </a:bodyPr>
          <a:lstStyle/>
          <a:p>
            <a:r>
              <a:rPr lang="en-IN" sz="4400" dirty="0"/>
              <a:t>Task 5</a:t>
            </a:r>
            <a:endParaRPr lang="en-IN" dirty="0"/>
          </a:p>
        </p:txBody>
      </p:sp>
      <p:sp>
        <p:nvSpPr>
          <p:cNvPr id="3" name="Subtitle 2">
            <a:extLst>
              <a:ext uri="{FF2B5EF4-FFF2-40B4-BE49-F238E27FC236}">
                <a16:creationId xmlns:a16="http://schemas.microsoft.com/office/drawing/2014/main" id="{2E6B4986-30DD-608E-E6FE-80BD90A91983}"/>
              </a:ext>
            </a:extLst>
          </p:cNvPr>
          <p:cNvSpPr>
            <a:spLocks noGrp="1"/>
          </p:cNvSpPr>
          <p:nvPr>
            <p:ph type="subTitle" idx="1"/>
          </p:nvPr>
        </p:nvSpPr>
        <p:spPr>
          <a:xfrm>
            <a:off x="315685" y="903514"/>
            <a:ext cx="11669486" cy="5736771"/>
          </a:xfrm>
        </p:spPr>
        <p:txBody>
          <a:bodyPr>
            <a:normAutofit fontScale="25000" lnSpcReduction="20000"/>
          </a:bodyPr>
          <a:lstStyle/>
          <a:p>
            <a:pPr algn="just"/>
            <a:r>
              <a:rPr lang="en-US" sz="8000" b="1" i="0" dirty="0">
                <a:solidFill>
                  <a:schemeClr val="bg1"/>
                </a:solidFill>
                <a:effectLst/>
                <a:latin typeface="Times New Roman" panose="02020603050405020304" pitchFamily="18" charset="0"/>
                <a:cs typeface="Times New Roman" panose="02020603050405020304" pitchFamily="18" charset="0"/>
              </a:rPr>
              <a:t>Now you need to get 2-3 bowlers with the best strike rate and who have bowled at least 500 balls in IPL so </a:t>
            </a:r>
            <a:r>
              <a:rPr lang="en-US" sz="8000" b="1" i="0" dirty="0" err="1">
                <a:solidFill>
                  <a:schemeClr val="bg1"/>
                </a:solidFill>
                <a:effectLst/>
                <a:latin typeface="Times New Roman" panose="02020603050405020304" pitchFamily="18" charset="0"/>
                <a:cs typeface="Times New Roman" panose="02020603050405020304" pitchFamily="18" charset="0"/>
              </a:rPr>
              <a:t>far.To</a:t>
            </a:r>
            <a:r>
              <a:rPr lang="en-US" sz="8000" b="1" i="0" dirty="0">
                <a:solidFill>
                  <a:schemeClr val="bg1"/>
                </a:solidFill>
                <a:effectLst/>
                <a:latin typeface="Times New Roman" panose="02020603050405020304" pitchFamily="18" charset="0"/>
                <a:cs typeface="Times New Roman" panose="02020603050405020304" pitchFamily="18" charset="0"/>
              </a:rPr>
              <a:t> do that you have to make a list of 10 players you want to bid in the auction so that when you try to grab them in auction you should not pay the amount greater than you have in the purse for a particular player.</a:t>
            </a:r>
          </a:p>
          <a:p>
            <a:pPr algn="l"/>
            <a:endParaRPr lang="en-IN" sz="8000" b="1" u="sng" dirty="0">
              <a:solidFill>
                <a:schemeClr val="bg1"/>
              </a:solidFill>
              <a:latin typeface="Times New Roman" panose="02020603050405020304" pitchFamily="18" charset="0"/>
              <a:cs typeface="Times New Roman" panose="02020603050405020304" pitchFamily="18" charset="0"/>
            </a:endParaRPr>
          </a:p>
          <a:p>
            <a:pPr algn="l"/>
            <a:r>
              <a:rPr lang="en-IN" sz="8000" b="1" u="sng" dirty="0">
                <a:solidFill>
                  <a:schemeClr val="bg1"/>
                </a:solidFill>
                <a:latin typeface="Times New Roman" panose="02020603050405020304" pitchFamily="18" charset="0"/>
                <a:cs typeface="Times New Roman" panose="02020603050405020304" pitchFamily="18" charset="0"/>
              </a:rPr>
              <a:t>Query tool</a:t>
            </a:r>
            <a:endParaRPr lang="en-IN" sz="80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SELECT </a:t>
            </a:r>
            <a:b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bowler AS </a:t>
            </a:r>
            <a:r>
              <a:rPr lang="en-IN" sz="72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bowler_name</a:t>
            </a: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COUNT(ball) AS </a:t>
            </a:r>
            <a:r>
              <a:rPr lang="en-IN" sz="72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balls_bowled</a:t>
            </a: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SUM(</a:t>
            </a:r>
            <a:r>
              <a:rPr lang="en-IN" sz="72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total_runs</a:t>
            </a: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AS </a:t>
            </a:r>
            <a:r>
              <a:rPr lang="en-IN" sz="72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total_runs_conceded</a:t>
            </a: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SUM(CASE WHEN </a:t>
            </a:r>
            <a:r>
              <a:rPr lang="en-IN" sz="72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is_Wicket</a:t>
            </a: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'true' THEN 1 ELSE 0 END) AS </a:t>
            </a:r>
            <a:r>
              <a:rPr lang="en-IN" sz="72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total_wickets_taken</a:t>
            </a: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(SUM(</a:t>
            </a:r>
            <a:r>
              <a:rPr lang="en-IN" sz="72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total_runs</a:t>
            </a: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COUNT(ball)) AS </a:t>
            </a:r>
            <a:r>
              <a:rPr lang="en-IN" sz="72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economy_rate</a:t>
            </a: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(SUM(CASE WHEN </a:t>
            </a:r>
            <a:r>
              <a:rPr lang="en-IN" sz="72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is_Wicket</a:t>
            </a: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'true' THEN 1 ELSE 0 END)::numeric / COUNT(ball)) * 100 AS </a:t>
            </a:r>
            <a:r>
              <a:rPr lang="en-IN" sz="72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strike_rate</a:t>
            </a:r>
            <a:b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FROM </a:t>
            </a:r>
            <a:b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deliveries</a:t>
            </a:r>
            <a:b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GROUP BY </a:t>
            </a:r>
            <a:b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bowler</a:t>
            </a:r>
            <a:b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HAVING </a:t>
            </a:r>
            <a:b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COUNT(ball) &gt;= 500</a:t>
            </a:r>
            <a:b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ORDER BY </a:t>
            </a:r>
            <a:b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7200" kern="1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strike_rate</a:t>
            </a: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ASC</a:t>
            </a:r>
            <a:b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LIMIT 10;</a:t>
            </a:r>
            <a:br>
              <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7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sz="2900" b="0" i="0" dirty="0">
              <a:solidFill>
                <a:srgbClr val="484848"/>
              </a:solidFill>
              <a:effectLst/>
              <a:latin typeface="Inter var experimental"/>
            </a:endParaRPr>
          </a:p>
          <a:p>
            <a:br>
              <a:rPr lang="en-US" sz="2900" dirty="0"/>
            </a:br>
            <a:endParaRPr lang="en-IN" sz="4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9008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012C-AAA1-3DDC-DAD5-8606166BB078}"/>
              </a:ext>
            </a:extLst>
          </p:cNvPr>
          <p:cNvSpPr>
            <a:spLocks noGrp="1"/>
          </p:cNvSpPr>
          <p:nvPr>
            <p:ph type="title"/>
          </p:nvPr>
        </p:nvSpPr>
        <p:spPr>
          <a:xfrm>
            <a:off x="664029" y="365126"/>
            <a:ext cx="9133113" cy="647246"/>
          </a:xfrm>
        </p:spPr>
        <p:txBody>
          <a:bodyPr>
            <a:normAutofit fontScale="90000"/>
          </a:bodyPr>
          <a:lstStyle/>
          <a:p>
            <a:r>
              <a:rPr lang="en-IN" dirty="0"/>
              <a:t>Data for Task 5</a:t>
            </a:r>
          </a:p>
        </p:txBody>
      </p:sp>
      <p:graphicFrame>
        <p:nvGraphicFramePr>
          <p:cNvPr id="7" name="Content Placeholder 6">
            <a:extLst>
              <a:ext uri="{FF2B5EF4-FFF2-40B4-BE49-F238E27FC236}">
                <a16:creationId xmlns:a16="http://schemas.microsoft.com/office/drawing/2014/main" id="{CBBF7A27-7CF1-4757-D3A9-AD02D9E8110C}"/>
              </a:ext>
            </a:extLst>
          </p:cNvPr>
          <p:cNvGraphicFramePr>
            <a:graphicFrameLocks noGrp="1"/>
          </p:cNvGraphicFramePr>
          <p:nvPr>
            <p:ph idx="1"/>
            <p:extLst>
              <p:ext uri="{D42A27DB-BD31-4B8C-83A1-F6EECF244321}">
                <p14:modId xmlns:p14="http://schemas.microsoft.com/office/powerpoint/2010/main" val="552860159"/>
              </p:ext>
            </p:extLst>
          </p:nvPr>
        </p:nvGraphicFramePr>
        <p:xfrm>
          <a:off x="664029" y="1404257"/>
          <a:ext cx="9133113" cy="4593779"/>
        </p:xfrm>
        <a:graphic>
          <a:graphicData uri="http://schemas.openxmlformats.org/drawingml/2006/table">
            <a:tbl>
              <a:tblPr/>
              <a:tblGrid>
                <a:gridCol w="1851308">
                  <a:extLst>
                    <a:ext uri="{9D8B030D-6E8A-4147-A177-3AD203B41FA5}">
                      <a16:colId xmlns:a16="http://schemas.microsoft.com/office/drawing/2014/main" val="226354848"/>
                    </a:ext>
                  </a:extLst>
                </a:gridCol>
                <a:gridCol w="1456361">
                  <a:extLst>
                    <a:ext uri="{9D8B030D-6E8A-4147-A177-3AD203B41FA5}">
                      <a16:colId xmlns:a16="http://schemas.microsoft.com/office/drawing/2014/main" val="750272788"/>
                    </a:ext>
                  </a:extLst>
                </a:gridCol>
                <a:gridCol w="1456361">
                  <a:extLst>
                    <a:ext uri="{9D8B030D-6E8A-4147-A177-3AD203B41FA5}">
                      <a16:colId xmlns:a16="http://schemas.microsoft.com/office/drawing/2014/main" val="3849828324"/>
                    </a:ext>
                  </a:extLst>
                </a:gridCol>
                <a:gridCol w="1456361">
                  <a:extLst>
                    <a:ext uri="{9D8B030D-6E8A-4147-A177-3AD203B41FA5}">
                      <a16:colId xmlns:a16="http://schemas.microsoft.com/office/drawing/2014/main" val="3271431346"/>
                    </a:ext>
                  </a:extLst>
                </a:gridCol>
                <a:gridCol w="1456361">
                  <a:extLst>
                    <a:ext uri="{9D8B030D-6E8A-4147-A177-3AD203B41FA5}">
                      <a16:colId xmlns:a16="http://schemas.microsoft.com/office/drawing/2014/main" val="3696565524"/>
                    </a:ext>
                  </a:extLst>
                </a:gridCol>
                <a:gridCol w="1456361">
                  <a:extLst>
                    <a:ext uri="{9D8B030D-6E8A-4147-A177-3AD203B41FA5}">
                      <a16:colId xmlns:a16="http://schemas.microsoft.com/office/drawing/2014/main" val="1715310050"/>
                    </a:ext>
                  </a:extLst>
                </a:gridCol>
              </a:tblGrid>
              <a:tr h="765629">
                <a:tc>
                  <a:txBody>
                    <a:bodyPr/>
                    <a:lstStyle/>
                    <a:p>
                      <a:pPr algn="ctr" fontAlgn="b"/>
                      <a:r>
                        <a:rPr lang="en-IN" sz="2000" b="0" i="0" u="none" strike="noStrike" dirty="0" err="1">
                          <a:solidFill>
                            <a:srgbClr val="000000"/>
                          </a:solidFill>
                          <a:effectLst/>
                          <a:latin typeface="Calibri" panose="020F0502020204030204" pitchFamily="34" charset="0"/>
                        </a:rPr>
                        <a:t>bowler_name</a:t>
                      </a:r>
                      <a:endParaRPr lang="en-IN" sz="20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balls_bowled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total_runs_conceded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total_wickets_taken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economy_rate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strike_rate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36115581"/>
                  </a:ext>
                </a:extLst>
              </a:tr>
              <a:tr h="382815">
                <a:tc>
                  <a:txBody>
                    <a:bodyPr/>
                    <a:lstStyle/>
                    <a:p>
                      <a:pPr algn="ctr" fontAlgn="b"/>
                      <a:r>
                        <a:rPr lang="en-IN" sz="2000" b="0" i="0" u="none" strike="noStrike" dirty="0">
                          <a:solidFill>
                            <a:srgbClr val="000000"/>
                          </a:solidFill>
                          <a:effectLst/>
                          <a:latin typeface="Calibri" panose="020F0502020204030204" pitchFamily="34" charset="0"/>
                        </a:rPr>
                        <a:t>A Kumble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1966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2178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28613869"/>
                  </a:ext>
                </a:extLst>
              </a:tr>
              <a:tr h="382815">
                <a:tc>
                  <a:txBody>
                    <a:bodyPr/>
                    <a:lstStyle/>
                    <a:p>
                      <a:pPr algn="ctr" fontAlgn="b"/>
                      <a:r>
                        <a:rPr lang="en-IN" sz="2000" b="0" i="0" u="none" strike="noStrike" dirty="0">
                          <a:solidFill>
                            <a:srgbClr val="000000"/>
                          </a:solidFill>
                          <a:effectLst/>
                          <a:latin typeface="Calibri" panose="020F0502020204030204" pitchFamily="34" charset="0"/>
                        </a:rPr>
                        <a:t>A Mishra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6466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7826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35371977"/>
                  </a:ext>
                </a:extLst>
              </a:tr>
              <a:tr h="382815">
                <a:tc>
                  <a:txBody>
                    <a:bodyPr/>
                    <a:lstStyle/>
                    <a:p>
                      <a:pPr algn="ctr" fontAlgn="b"/>
                      <a:r>
                        <a:rPr lang="en-IN" sz="2000" b="0" i="0" u="none" strike="noStrike">
                          <a:solidFill>
                            <a:srgbClr val="000000"/>
                          </a:solidFill>
                          <a:effectLst/>
                          <a:latin typeface="Calibri" panose="020F0502020204030204" pitchFamily="34" charset="0"/>
                        </a:rPr>
                        <a:t>A Mithun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624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954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32205130"/>
                  </a:ext>
                </a:extLst>
              </a:tr>
              <a:tr h="382815">
                <a:tc>
                  <a:txBody>
                    <a:bodyPr/>
                    <a:lstStyle/>
                    <a:p>
                      <a:pPr algn="ctr" fontAlgn="b"/>
                      <a:r>
                        <a:rPr lang="en-IN" sz="2000" b="0" i="0" u="none" strike="noStrike">
                          <a:solidFill>
                            <a:srgbClr val="000000"/>
                          </a:solidFill>
                          <a:effectLst/>
                          <a:latin typeface="Calibri" panose="020F0502020204030204" pitchFamily="34" charset="0"/>
                        </a:rPr>
                        <a:t>A Nehra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3948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5074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91834962"/>
                  </a:ext>
                </a:extLst>
              </a:tr>
              <a:tr h="382815">
                <a:tc>
                  <a:txBody>
                    <a:bodyPr/>
                    <a:lstStyle/>
                    <a:p>
                      <a:pPr algn="ctr" fontAlgn="b"/>
                      <a:r>
                        <a:rPr lang="en-IN" sz="2000" b="0" i="0" u="none" strike="noStrike">
                          <a:solidFill>
                            <a:srgbClr val="000000"/>
                          </a:solidFill>
                          <a:effectLst/>
                          <a:latin typeface="Calibri" panose="020F0502020204030204" pitchFamily="34" charset="0"/>
                        </a:rPr>
                        <a:t>A Nortje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752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1058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85302375"/>
                  </a:ext>
                </a:extLst>
              </a:tr>
              <a:tr h="382815">
                <a:tc>
                  <a:txBody>
                    <a:bodyPr/>
                    <a:lstStyle/>
                    <a:p>
                      <a:pPr algn="ctr" fontAlgn="b"/>
                      <a:r>
                        <a:rPr lang="en-IN" sz="2000" b="0" i="0" u="none" strike="noStrike">
                          <a:solidFill>
                            <a:srgbClr val="000000"/>
                          </a:solidFill>
                          <a:effectLst/>
                          <a:latin typeface="Calibri" panose="020F0502020204030204" pitchFamily="34" charset="0"/>
                        </a:rPr>
                        <a:t>A Singh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972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1278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18100202"/>
                  </a:ext>
                </a:extLst>
              </a:tr>
              <a:tr h="382815">
                <a:tc>
                  <a:txBody>
                    <a:bodyPr/>
                    <a:lstStyle/>
                    <a:p>
                      <a:pPr algn="ctr" fontAlgn="b"/>
                      <a:r>
                        <a:rPr lang="en-IN" sz="2000" b="0" i="0" u="none" strike="noStrike">
                          <a:solidFill>
                            <a:srgbClr val="000000"/>
                          </a:solidFill>
                          <a:effectLst/>
                          <a:latin typeface="Calibri" panose="020F0502020204030204" pitchFamily="34" charset="0"/>
                        </a:rPr>
                        <a:t>A Symonds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1080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1388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4499482"/>
                  </a:ext>
                </a:extLst>
              </a:tr>
              <a:tr h="382815">
                <a:tc>
                  <a:txBody>
                    <a:bodyPr/>
                    <a:lstStyle/>
                    <a:p>
                      <a:pPr algn="ctr" fontAlgn="b"/>
                      <a:r>
                        <a:rPr lang="en-IN" sz="2000" b="0" i="0" u="none" strike="noStrike">
                          <a:solidFill>
                            <a:srgbClr val="000000"/>
                          </a:solidFill>
                          <a:effectLst/>
                          <a:latin typeface="Calibri" panose="020F0502020204030204" pitchFamily="34" charset="0"/>
                        </a:rPr>
                        <a:t>A Zampa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584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746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5445632"/>
                  </a:ext>
                </a:extLst>
              </a:tr>
              <a:tr h="382815">
                <a:tc>
                  <a:txBody>
                    <a:bodyPr/>
                    <a:lstStyle/>
                    <a:p>
                      <a:pPr algn="ctr" fontAlgn="b"/>
                      <a:r>
                        <a:rPr lang="en-IN" sz="2000" b="0" i="0" u="none" strike="noStrike">
                          <a:solidFill>
                            <a:srgbClr val="000000"/>
                          </a:solidFill>
                          <a:effectLst/>
                          <a:latin typeface="Calibri" panose="020F0502020204030204" pitchFamily="34" charset="0"/>
                        </a:rPr>
                        <a:t>AA Chavan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510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678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92197608"/>
                  </a:ext>
                </a:extLst>
              </a:tr>
              <a:tr h="382815">
                <a:tc>
                  <a:txBody>
                    <a:bodyPr/>
                    <a:lstStyle/>
                    <a:p>
                      <a:pPr algn="ctr" fontAlgn="b"/>
                      <a:r>
                        <a:rPr lang="en-IN" sz="2000" b="0" i="0" u="none" strike="noStrike">
                          <a:solidFill>
                            <a:srgbClr val="000000"/>
                          </a:solidFill>
                          <a:effectLst/>
                          <a:latin typeface="Calibri" panose="020F0502020204030204" pitchFamily="34" charset="0"/>
                        </a:rPr>
                        <a:t>A Ashish Reddy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540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800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1817499"/>
                  </a:ext>
                </a:extLst>
              </a:tr>
            </a:tbl>
          </a:graphicData>
        </a:graphic>
      </p:graphicFrame>
    </p:spTree>
    <p:extLst>
      <p:ext uri="{BB962C8B-B14F-4D97-AF65-F5344CB8AC3E}">
        <p14:creationId xmlns:p14="http://schemas.microsoft.com/office/powerpoint/2010/main" val="2009619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1616E-6A3B-1A1F-ACFD-F40171F41B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E9D194-75B6-1A09-F11F-3BAA13381396}"/>
              </a:ext>
            </a:extLst>
          </p:cNvPr>
          <p:cNvSpPr>
            <a:spLocks noGrp="1"/>
          </p:cNvSpPr>
          <p:nvPr>
            <p:ph type="ctrTitle"/>
          </p:nvPr>
        </p:nvSpPr>
        <p:spPr>
          <a:xfrm>
            <a:off x="326572" y="141514"/>
            <a:ext cx="11723913" cy="653143"/>
          </a:xfrm>
        </p:spPr>
        <p:txBody>
          <a:bodyPr>
            <a:normAutofit fontScale="90000"/>
          </a:bodyPr>
          <a:lstStyle/>
          <a:p>
            <a:r>
              <a:rPr lang="en-US" sz="4000" dirty="0"/>
              <a:t>Task 6 </a:t>
            </a:r>
            <a:endParaRPr lang="en-IN" sz="4000" dirty="0"/>
          </a:p>
        </p:txBody>
      </p:sp>
      <p:sp>
        <p:nvSpPr>
          <p:cNvPr id="3" name="Subtitle 2">
            <a:extLst>
              <a:ext uri="{FF2B5EF4-FFF2-40B4-BE49-F238E27FC236}">
                <a16:creationId xmlns:a16="http://schemas.microsoft.com/office/drawing/2014/main" id="{D6F42C98-26DC-05B8-CF64-558FC0F9C647}"/>
              </a:ext>
            </a:extLst>
          </p:cNvPr>
          <p:cNvSpPr>
            <a:spLocks noGrp="1"/>
          </p:cNvSpPr>
          <p:nvPr>
            <p:ph type="subTitle" idx="1"/>
          </p:nvPr>
        </p:nvSpPr>
        <p:spPr>
          <a:xfrm>
            <a:off x="206831" y="881744"/>
            <a:ext cx="11723913" cy="5649686"/>
          </a:xfrm>
        </p:spPr>
        <p:txBody>
          <a:bodyPr>
            <a:normAutofit fontScale="77500" lnSpcReduction="20000"/>
          </a:bodyPr>
          <a:lstStyle/>
          <a:p>
            <a:pPr algn="just"/>
            <a:r>
              <a:rPr lang="en-US" sz="2200" b="1" i="0" dirty="0">
                <a:solidFill>
                  <a:srgbClr val="484848"/>
                </a:solidFill>
                <a:effectLst/>
                <a:latin typeface="Inter var experimental"/>
              </a:rPr>
              <a:t>Now you need to get 2-3 Allrounders with the best batting as well as bowling strike rate and who have faced at least 500 balls in IPL so far and have bowled minimum 300 balls. To do that you have to make a list of 10 players you want to bid in the auction so that when you try to grab them in auction you should not pay the amount greater than you have in the purse for a particular player.</a:t>
            </a:r>
          </a:p>
          <a:p>
            <a:pPr algn="just"/>
            <a:endParaRPr lang="en-US" sz="1200" b="1" dirty="0">
              <a:solidFill>
                <a:srgbClr val="002060"/>
              </a:solidFill>
              <a:latin typeface="Inter var experimental"/>
              <a:cs typeface="Times New Roman" panose="02020603050405020304" pitchFamily="18" charset="0"/>
            </a:endParaRPr>
          </a:p>
          <a:p>
            <a:pPr algn="just"/>
            <a:r>
              <a:rPr lang="en-US" sz="1600" dirty="0">
                <a:solidFill>
                  <a:srgbClr val="002060"/>
                </a:solidFill>
                <a:latin typeface="Times New Roman" panose="02020603050405020304" pitchFamily="18" charset="0"/>
                <a:cs typeface="Times New Roman" panose="02020603050405020304" pitchFamily="18" charset="0"/>
              </a:rPr>
              <a:t>WITH Batting AS ( SELECT </a:t>
            </a:r>
          </a:p>
          <a:p>
            <a:pPr algn="just"/>
            <a:r>
              <a:rPr lang="en-US" sz="1600" dirty="0">
                <a:solidFill>
                  <a:srgbClr val="002060"/>
                </a:solidFill>
                <a:latin typeface="Times New Roman" panose="02020603050405020304" pitchFamily="18" charset="0"/>
                <a:cs typeface="Times New Roman" panose="02020603050405020304" pitchFamily="18" charset="0"/>
              </a:rPr>
              <a:t>        batsman AS </a:t>
            </a:r>
            <a:r>
              <a:rPr lang="en-US" sz="1600" dirty="0" err="1">
                <a:solidFill>
                  <a:srgbClr val="002060"/>
                </a:solidFill>
                <a:latin typeface="Times New Roman" panose="02020603050405020304" pitchFamily="18" charset="0"/>
                <a:cs typeface="Times New Roman" panose="02020603050405020304" pitchFamily="18" charset="0"/>
              </a:rPr>
              <a:t>player_name</a:t>
            </a:r>
            <a:r>
              <a:rPr lang="en-US" sz="1600" dirty="0">
                <a:solidFill>
                  <a:srgbClr val="002060"/>
                </a:solidFill>
                <a:latin typeface="Times New Roman" panose="02020603050405020304" pitchFamily="18" charset="0"/>
                <a:cs typeface="Times New Roman" panose="02020603050405020304" pitchFamily="18" charset="0"/>
              </a:rPr>
              <a:t>,</a:t>
            </a:r>
          </a:p>
          <a:p>
            <a:pPr algn="just"/>
            <a:r>
              <a:rPr lang="en-US" sz="1600" dirty="0">
                <a:solidFill>
                  <a:srgbClr val="002060"/>
                </a:solidFill>
                <a:latin typeface="Times New Roman" panose="02020603050405020304" pitchFamily="18" charset="0"/>
                <a:cs typeface="Times New Roman" panose="02020603050405020304" pitchFamily="18" charset="0"/>
              </a:rPr>
              <a:t>        COUNT(ball) AS </a:t>
            </a:r>
            <a:r>
              <a:rPr lang="en-US" sz="1600" dirty="0" err="1">
                <a:solidFill>
                  <a:srgbClr val="002060"/>
                </a:solidFill>
                <a:latin typeface="Times New Roman" panose="02020603050405020304" pitchFamily="18" charset="0"/>
                <a:cs typeface="Times New Roman" panose="02020603050405020304" pitchFamily="18" charset="0"/>
              </a:rPr>
              <a:t>balls_faced</a:t>
            </a:r>
            <a:r>
              <a:rPr lang="en-US" sz="1600" dirty="0">
                <a:solidFill>
                  <a:srgbClr val="002060"/>
                </a:solidFill>
                <a:latin typeface="Times New Roman" panose="02020603050405020304" pitchFamily="18" charset="0"/>
                <a:cs typeface="Times New Roman" panose="02020603050405020304" pitchFamily="18" charset="0"/>
              </a:rPr>
              <a:t>,</a:t>
            </a:r>
          </a:p>
          <a:p>
            <a:pPr algn="just"/>
            <a:r>
              <a:rPr lang="en-US" sz="1600" dirty="0">
                <a:solidFill>
                  <a:srgbClr val="002060"/>
                </a:solidFill>
                <a:latin typeface="Times New Roman" panose="02020603050405020304" pitchFamily="18" charset="0"/>
                <a:cs typeface="Times New Roman" panose="02020603050405020304" pitchFamily="18" charset="0"/>
              </a:rPr>
              <a:t>        SUM(</a:t>
            </a:r>
            <a:r>
              <a:rPr lang="en-US" sz="1600" dirty="0" err="1">
                <a:solidFill>
                  <a:srgbClr val="002060"/>
                </a:solidFill>
                <a:latin typeface="Times New Roman" panose="02020603050405020304" pitchFamily="18" charset="0"/>
                <a:cs typeface="Times New Roman" panose="02020603050405020304" pitchFamily="18" charset="0"/>
              </a:rPr>
              <a:t>batsman_runs</a:t>
            </a:r>
            <a:r>
              <a:rPr lang="en-US" sz="1600" dirty="0">
                <a:solidFill>
                  <a:srgbClr val="002060"/>
                </a:solidFill>
                <a:latin typeface="Times New Roman" panose="02020603050405020304" pitchFamily="18" charset="0"/>
                <a:cs typeface="Times New Roman" panose="02020603050405020304" pitchFamily="18" charset="0"/>
              </a:rPr>
              <a:t>) AS </a:t>
            </a:r>
            <a:r>
              <a:rPr lang="en-US" sz="1600" dirty="0" err="1">
                <a:solidFill>
                  <a:srgbClr val="002060"/>
                </a:solidFill>
                <a:latin typeface="Times New Roman" panose="02020603050405020304" pitchFamily="18" charset="0"/>
                <a:cs typeface="Times New Roman" panose="02020603050405020304" pitchFamily="18" charset="0"/>
              </a:rPr>
              <a:t>total_runs_scored</a:t>
            </a:r>
            <a:r>
              <a:rPr lang="en-US" sz="1600" dirty="0">
                <a:solidFill>
                  <a:srgbClr val="002060"/>
                </a:solidFill>
                <a:latin typeface="Times New Roman" panose="02020603050405020304" pitchFamily="18" charset="0"/>
                <a:cs typeface="Times New Roman" panose="02020603050405020304" pitchFamily="18" charset="0"/>
              </a:rPr>
              <a:t>,</a:t>
            </a:r>
          </a:p>
          <a:p>
            <a:pPr algn="just"/>
            <a:r>
              <a:rPr lang="en-US" sz="1600" dirty="0">
                <a:solidFill>
                  <a:srgbClr val="002060"/>
                </a:solidFill>
                <a:latin typeface="Times New Roman" panose="02020603050405020304" pitchFamily="18" charset="0"/>
                <a:cs typeface="Times New Roman" panose="02020603050405020304" pitchFamily="18" charset="0"/>
              </a:rPr>
              <a:t>        (SUM(</a:t>
            </a:r>
            <a:r>
              <a:rPr lang="en-US" sz="1600" dirty="0" err="1">
                <a:solidFill>
                  <a:srgbClr val="002060"/>
                </a:solidFill>
                <a:latin typeface="Times New Roman" panose="02020603050405020304" pitchFamily="18" charset="0"/>
                <a:cs typeface="Times New Roman" panose="02020603050405020304" pitchFamily="18" charset="0"/>
              </a:rPr>
              <a:t>batsman_runs</a:t>
            </a:r>
            <a:r>
              <a:rPr lang="en-US" sz="1600" dirty="0">
                <a:solidFill>
                  <a:srgbClr val="002060"/>
                </a:solidFill>
                <a:latin typeface="Times New Roman" panose="02020603050405020304" pitchFamily="18" charset="0"/>
                <a:cs typeface="Times New Roman" panose="02020603050405020304" pitchFamily="18" charset="0"/>
              </a:rPr>
              <a:t>) * 100.0) / NULLIF(COUNT(ball), 0) AS </a:t>
            </a:r>
            <a:r>
              <a:rPr lang="en-US" sz="1600" dirty="0" err="1">
                <a:solidFill>
                  <a:srgbClr val="002060"/>
                </a:solidFill>
                <a:latin typeface="Times New Roman" panose="02020603050405020304" pitchFamily="18" charset="0"/>
                <a:cs typeface="Times New Roman" panose="02020603050405020304" pitchFamily="18" charset="0"/>
              </a:rPr>
              <a:t>batting_strike_rate</a:t>
            </a:r>
            <a:endParaRPr lang="en-US" sz="1600" dirty="0">
              <a:solidFill>
                <a:srgbClr val="002060"/>
              </a:solidFill>
              <a:latin typeface="Times New Roman" panose="02020603050405020304" pitchFamily="18" charset="0"/>
              <a:cs typeface="Times New Roman" panose="02020603050405020304" pitchFamily="18" charset="0"/>
            </a:endParaRPr>
          </a:p>
          <a:p>
            <a:pPr algn="just"/>
            <a:r>
              <a:rPr lang="en-US" sz="1600" dirty="0">
                <a:solidFill>
                  <a:srgbClr val="002060"/>
                </a:solidFill>
                <a:latin typeface="Times New Roman" panose="02020603050405020304" pitchFamily="18" charset="0"/>
                <a:cs typeface="Times New Roman" panose="02020603050405020304" pitchFamily="18" charset="0"/>
              </a:rPr>
              <a:t>    FROM  deliveries</a:t>
            </a:r>
          </a:p>
          <a:p>
            <a:pPr algn="just"/>
            <a:r>
              <a:rPr lang="en-US" sz="1600" dirty="0">
                <a:solidFill>
                  <a:srgbClr val="002060"/>
                </a:solidFill>
                <a:latin typeface="Times New Roman" panose="02020603050405020304" pitchFamily="18" charset="0"/>
                <a:cs typeface="Times New Roman" panose="02020603050405020304" pitchFamily="18" charset="0"/>
              </a:rPr>
              <a:t>    GROUP BY   batsman</a:t>
            </a:r>
          </a:p>
          <a:p>
            <a:pPr algn="just"/>
            <a:r>
              <a:rPr lang="en-US" sz="1600" dirty="0">
                <a:solidFill>
                  <a:srgbClr val="002060"/>
                </a:solidFill>
                <a:latin typeface="Times New Roman" panose="02020603050405020304" pitchFamily="18" charset="0"/>
                <a:cs typeface="Times New Roman" panose="02020603050405020304" pitchFamily="18" charset="0"/>
              </a:rPr>
              <a:t>    HAVING   COUNT(ball) &gt;= 500),</a:t>
            </a:r>
          </a:p>
          <a:p>
            <a:pPr algn="just"/>
            <a:r>
              <a:rPr lang="en-US" sz="1600" dirty="0">
                <a:solidFill>
                  <a:srgbClr val="002060"/>
                </a:solidFill>
                <a:latin typeface="Times New Roman" panose="02020603050405020304" pitchFamily="18" charset="0"/>
                <a:cs typeface="Times New Roman" panose="02020603050405020304" pitchFamily="18" charset="0"/>
              </a:rPr>
              <a:t>Bowling AS (SELECT </a:t>
            </a:r>
          </a:p>
          <a:p>
            <a:pPr algn="just"/>
            <a:r>
              <a:rPr lang="en-US" sz="1600" dirty="0">
                <a:solidFill>
                  <a:srgbClr val="002060"/>
                </a:solidFill>
                <a:latin typeface="Times New Roman" panose="02020603050405020304" pitchFamily="18" charset="0"/>
                <a:cs typeface="Times New Roman" panose="02020603050405020304" pitchFamily="18" charset="0"/>
              </a:rPr>
              <a:t>        bowler AS </a:t>
            </a:r>
            <a:r>
              <a:rPr lang="en-US" sz="1600" dirty="0" err="1">
                <a:solidFill>
                  <a:srgbClr val="002060"/>
                </a:solidFill>
                <a:latin typeface="Times New Roman" panose="02020603050405020304" pitchFamily="18" charset="0"/>
                <a:cs typeface="Times New Roman" panose="02020603050405020304" pitchFamily="18" charset="0"/>
              </a:rPr>
              <a:t>player_name</a:t>
            </a:r>
            <a:r>
              <a:rPr lang="en-US" sz="1600" dirty="0">
                <a:solidFill>
                  <a:srgbClr val="002060"/>
                </a:solidFill>
                <a:latin typeface="Times New Roman" panose="02020603050405020304" pitchFamily="18" charset="0"/>
                <a:cs typeface="Times New Roman" panose="02020603050405020304" pitchFamily="18" charset="0"/>
              </a:rPr>
              <a:t>,</a:t>
            </a:r>
          </a:p>
          <a:p>
            <a:pPr algn="just"/>
            <a:r>
              <a:rPr lang="en-US" sz="1600" dirty="0">
                <a:solidFill>
                  <a:srgbClr val="002060"/>
                </a:solidFill>
                <a:latin typeface="Times New Roman" panose="02020603050405020304" pitchFamily="18" charset="0"/>
                <a:cs typeface="Times New Roman" panose="02020603050405020304" pitchFamily="18" charset="0"/>
              </a:rPr>
              <a:t>        COUNT(ball) AS </a:t>
            </a:r>
            <a:r>
              <a:rPr lang="en-US" sz="1600" dirty="0" err="1">
                <a:solidFill>
                  <a:srgbClr val="002060"/>
                </a:solidFill>
                <a:latin typeface="Times New Roman" panose="02020603050405020304" pitchFamily="18" charset="0"/>
                <a:cs typeface="Times New Roman" panose="02020603050405020304" pitchFamily="18" charset="0"/>
              </a:rPr>
              <a:t>balls_bowled</a:t>
            </a:r>
            <a:r>
              <a:rPr lang="en-US" sz="1600" dirty="0">
                <a:solidFill>
                  <a:srgbClr val="002060"/>
                </a:solidFill>
                <a:latin typeface="Times New Roman" panose="02020603050405020304" pitchFamily="18" charset="0"/>
                <a:cs typeface="Times New Roman" panose="02020603050405020304" pitchFamily="18" charset="0"/>
              </a:rPr>
              <a:t>,</a:t>
            </a:r>
          </a:p>
          <a:p>
            <a:pPr algn="just"/>
            <a:r>
              <a:rPr lang="en-US" sz="1600" dirty="0">
                <a:solidFill>
                  <a:srgbClr val="002060"/>
                </a:solidFill>
                <a:latin typeface="Times New Roman" panose="02020603050405020304" pitchFamily="18" charset="0"/>
                <a:cs typeface="Times New Roman" panose="02020603050405020304" pitchFamily="18" charset="0"/>
              </a:rPr>
              <a:t>        SUM(</a:t>
            </a:r>
            <a:r>
              <a:rPr lang="en-US" sz="1600" dirty="0" err="1">
                <a:solidFill>
                  <a:srgbClr val="002060"/>
                </a:solidFill>
                <a:latin typeface="Times New Roman" panose="02020603050405020304" pitchFamily="18" charset="0"/>
                <a:cs typeface="Times New Roman" panose="02020603050405020304" pitchFamily="18" charset="0"/>
              </a:rPr>
              <a:t>total_runs</a:t>
            </a:r>
            <a:r>
              <a:rPr lang="en-US" sz="1600" dirty="0">
                <a:solidFill>
                  <a:srgbClr val="002060"/>
                </a:solidFill>
                <a:latin typeface="Times New Roman" panose="02020603050405020304" pitchFamily="18" charset="0"/>
                <a:cs typeface="Times New Roman" panose="02020603050405020304" pitchFamily="18" charset="0"/>
              </a:rPr>
              <a:t>) AS </a:t>
            </a:r>
            <a:r>
              <a:rPr lang="en-US" sz="1600" dirty="0" err="1">
                <a:solidFill>
                  <a:srgbClr val="002060"/>
                </a:solidFill>
                <a:latin typeface="Times New Roman" panose="02020603050405020304" pitchFamily="18" charset="0"/>
                <a:cs typeface="Times New Roman" panose="02020603050405020304" pitchFamily="18" charset="0"/>
              </a:rPr>
              <a:t>total_runs_conceded</a:t>
            </a:r>
            <a:r>
              <a:rPr lang="en-US" sz="1600" dirty="0">
                <a:solidFill>
                  <a:srgbClr val="002060"/>
                </a:solidFill>
                <a:latin typeface="Times New Roman" panose="02020603050405020304" pitchFamily="18" charset="0"/>
                <a:cs typeface="Times New Roman" panose="02020603050405020304" pitchFamily="18" charset="0"/>
              </a:rPr>
              <a:t>,</a:t>
            </a:r>
          </a:p>
          <a:p>
            <a:pPr algn="just"/>
            <a:r>
              <a:rPr lang="en-US" sz="1600" dirty="0">
                <a:solidFill>
                  <a:srgbClr val="002060"/>
                </a:solidFill>
                <a:latin typeface="Times New Roman" panose="02020603050405020304" pitchFamily="18" charset="0"/>
                <a:cs typeface="Times New Roman" panose="02020603050405020304" pitchFamily="18" charset="0"/>
              </a:rPr>
              <a:t>        SUM(CASE WHEN </a:t>
            </a:r>
            <a:r>
              <a:rPr lang="en-US" sz="1600" dirty="0" err="1">
                <a:solidFill>
                  <a:srgbClr val="002060"/>
                </a:solidFill>
                <a:latin typeface="Times New Roman" panose="02020603050405020304" pitchFamily="18" charset="0"/>
                <a:cs typeface="Times New Roman" panose="02020603050405020304" pitchFamily="18" charset="0"/>
              </a:rPr>
              <a:t>is_Wicket</a:t>
            </a:r>
            <a:r>
              <a:rPr lang="en-US" sz="1600" dirty="0">
                <a:solidFill>
                  <a:srgbClr val="002060"/>
                </a:solidFill>
                <a:latin typeface="Times New Roman" panose="02020603050405020304" pitchFamily="18" charset="0"/>
                <a:cs typeface="Times New Roman" panose="02020603050405020304" pitchFamily="18" charset="0"/>
              </a:rPr>
              <a:t> = 'true' THEN 1 ELSE 0 END) AS </a:t>
            </a:r>
            <a:r>
              <a:rPr lang="en-US" sz="1600" dirty="0" err="1">
                <a:solidFill>
                  <a:srgbClr val="002060"/>
                </a:solidFill>
                <a:latin typeface="Times New Roman" panose="02020603050405020304" pitchFamily="18" charset="0"/>
                <a:cs typeface="Times New Roman" panose="02020603050405020304" pitchFamily="18" charset="0"/>
              </a:rPr>
              <a:t>total_wickets_taken</a:t>
            </a:r>
            <a:r>
              <a:rPr lang="en-US" sz="1600" dirty="0">
                <a:solidFill>
                  <a:srgbClr val="002060"/>
                </a:solidFill>
                <a:latin typeface="Times New Roman" panose="02020603050405020304" pitchFamily="18" charset="0"/>
                <a:cs typeface="Times New Roman" panose="02020603050405020304" pitchFamily="18" charset="0"/>
              </a:rPr>
              <a:t>,</a:t>
            </a:r>
          </a:p>
          <a:p>
            <a:pPr algn="just"/>
            <a:r>
              <a:rPr lang="en-US" sz="1600" dirty="0">
                <a:solidFill>
                  <a:srgbClr val="002060"/>
                </a:solidFill>
                <a:latin typeface="Times New Roman" panose="02020603050405020304" pitchFamily="18" charset="0"/>
                <a:cs typeface="Times New Roman" panose="02020603050405020304" pitchFamily="18" charset="0"/>
              </a:rPr>
              <a:t>        (SUM(</a:t>
            </a:r>
            <a:r>
              <a:rPr lang="en-US" sz="1600" dirty="0" err="1">
                <a:solidFill>
                  <a:srgbClr val="002060"/>
                </a:solidFill>
                <a:latin typeface="Times New Roman" panose="02020603050405020304" pitchFamily="18" charset="0"/>
                <a:cs typeface="Times New Roman" panose="02020603050405020304" pitchFamily="18" charset="0"/>
              </a:rPr>
              <a:t>total_runs</a:t>
            </a:r>
            <a:r>
              <a:rPr lang="en-US" sz="1600" dirty="0">
                <a:solidFill>
                  <a:srgbClr val="002060"/>
                </a:solidFill>
                <a:latin typeface="Times New Roman" panose="02020603050405020304" pitchFamily="18" charset="0"/>
                <a:cs typeface="Times New Roman" panose="02020603050405020304" pitchFamily="18" charset="0"/>
              </a:rPr>
              <a:t>) / COUNT(ball)) AS </a:t>
            </a:r>
            <a:r>
              <a:rPr lang="en-US" sz="1600" dirty="0" err="1">
                <a:solidFill>
                  <a:srgbClr val="002060"/>
                </a:solidFill>
                <a:latin typeface="Times New Roman" panose="02020603050405020304" pitchFamily="18" charset="0"/>
                <a:cs typeface="Times New Roman" panose="02020603050405020304" pitchFamily="18" charset="0"/>
              </a:rPr>
              <a:t>economy_rate</a:t>
            </a:r>
            <a:r>
              <a:rPr lang="en-US" sz="1600" dirty="0">
                <a:solidFill>
                  <a:srgbClr val="002060"/>
                </a:solidFill>
                <a:latin typeface="Times New Roman" panose="02020603050405020304" pitchFamily="18" charset="0"/>
                <a:cs typeface="Times New Roman" panose="02020603050405020304" pitchFamily="18" charset="0"/>
              </a:rPr>
              <a:t>,</a:t>
            </a:r>
          </a:p>
          <a:p>
            <a:pPr algn="just"/>
            <a:r>
              <a:rPr lang="en-US" sz="1600" dirty="0">
                <a:solidFill>
                  <a:srgbClr val="002060"/>
                </a:solidFill>
                <a:latin typeface="Times New Roman" panose="02020603050405020304" pitchFamily="18" charset="0"/>
                <a:cs typeface="Times New Roman" panose="02020603050405020304" pitchFamily="18" charset="0"/>
              </a:rPr>
              <a:t>        (SUM(CASE WHEN </a:t>
            </a:r>
            <a:r>
              <a:rPr lang="en-US" sz="1600" dirty="0" err="1">
                <a:solidFill>
                  <a:srgbClr val="002060"/>
                </a:solidFill>
                <a:latin typeface="Times New Roman" panose="02020603050405020304" pitchFamily="18" charset="0"/>
                <a:cs typeface="Times New Roman" panose="02020603050405020304" pitchFamily="18" charset="0"/>
              </a:rPr>
              <a:t>is_Wicket</a:t>
            </a:r>
            <a:r>
              <a:rPr lang="en-US" sz="1600" dirty="0">
                <a:solidFill>
                  <a:srgbClr val="002060"/>
                </a:solidFill>
                <a:latin typeface="Times New Roman" panose="02020603050405020304" pitchFamily="18" charset="0"/>
                <a:cs typeface="Times New Roman" panose="02020603050405020304" pitchFamily="18" charset="0"/>
              </a:rPr>
              <a:t> = 'true' THEN 1 ELSE 0 END)::numeric / COUNT(ball)) * 100 AS </a:t>
            </a:r>
            <a:r>
              <a:rPr lang="en-US" sz="1600" dirty="0" err="1">
                <a:solidFill>
                  <a:srgbClr val="002060"/>
                </a:solidFill>
                <a:latin typeface="Times New Roman" panose="02020603050405020304" pitchFamily="18" charset="0"/>
                <a:cs typeface="Times New Roman" panose="02020603050405020304" pitchFamily="18" charset="0"/>
              </a:rPr>
              <a:t>bowling_strike_rate</a:t>
            </a:r>
            <a:endParaRPr lang="en-US" sz="1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301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AC1E-2562-F799-4915-116019C517FF}"/>
              </a:ext>
            </a:extLst>
          </p:cNvPr>
          <p:cNvSpPr>
            <a:spLocks noGrp="1"/>
          </p:cNvSpPr>
          <p:nvPr>
            <p:ph type="title"/>
          </p:nvPr>
        </p:nvSpPr>
        <p:spPr>
          <a:xfrm>
            <a:off x="315686" y="365126"/>
            <a:ext cx="11038114" cy="211818"/>
          </a:xfrm>
        </p:spPr>
        <p:txBody>
          <a:bodyPr>
            <a:normAutofit fontScale="90000"/>
          </a:bodyPr>
          <a:lstStyle/>
          <a:p>
            <a:r>
              <a:rPr lang="en-IN" dirty="0"/>
              <a:t>.</a:t>
            </a:r>
          </a:p>
        </p:txBody>
      </p:sp>
      <p:sp>
        <p:nvSpPr>
          <p:cNvPr id="3" name="Content Placeholder 2">
            <a:extLst>
              <a:ext uri="{FF2B5EF4-FFF2-40B4-BE49-F238E27FC236}">
                <a16:creationId xmlns:a16="http://schemas.microsoft.com/office/drawing/2014/main" id="{2074078F-8F5F-9855-5BB9-1697538B216C}"/>
              </a:ext>
            </a:extLst>
          </p:cNvPr>
          <p:cNvSpPr>
            <a:spLocks noGrp="1"/>
          </p:cNvSpPr>
          <p:nvPr>
            <p:ph idx="1"/>
          </p:nvPr>
        </p:nvSpPr>
        <p:spPr>
          <a:xfrm>
            <a:off x="315685" y="740228"/>
            <a:ext cx="11473543" cy="5752645"/>
          </a:xfrm>
        </p:spPr>
        <p:txBody>
          <a:bodyPr>
            <a:normAutofit fontScale="47500" lnSpcReduction="20000"/>
          </a:bodyPr>
          <a:lstStyle/>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FROM deliveries</a:t>
            </a:r>
          </a:p>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    GROUP BY  bowler</a:t>
            </a:r>
          </a:p>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    HAVING  COUNT(ball) &gt;= 300</a:t>
            </a:r>
          </a:p>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)SELECT </a:t>
            </a:r>
          </a:p>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Batting.player_name</a:t>
            </a:r>
            <a:r>
              <a:rPr lang="en-US" sz="2800" dirty="0">
                <a:solidFill>
                  <a:srgbClr val="002060"/>
                </a:solidFill>
                <a:latin typeface="Times New Roman" panose="02020603050405020304" pitchFamily="18" charset="0"/>
                <a:cs typeface="Times New Roman" panose="02020603050405020304" pitchFamily="18" charset="0"/>
              </a:rPr>
              <a:t>,</a:t>
            </a:r>
          </a:p>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Batting.balls_faced</a:t>
            </a:r>
            <a:r>
              <a:rPr lang="en-US" sz="2800" dirty="0">
                <a:solidFill>
                  <a:srgbClr val="002060"/>
                </a:solidFill>
                <a:latin typeface="Times New Roman" panose="02020603050405020304" pitchFamily="18" charset="0"/>
                <a:cs typeface="Times New Roman" panose="02020603050405020304" pitchFamily="18" charset="0"/>
              </a:rPr>
              <a:t>,</a:t>
            </a:r>
          </a:p>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Batting.total_runs_scored</a:t>
            </a:r>
            <a:r>
              <a:rPr lang="en-US" sz="2800" dirty="0">
                <a:solidFill>
                  <a:srgbClr val="002060"/>
                </a:solidFill>
                <a:latin typeface="Times New Roman" panose="02020603050405020304" pitchFamily="18" charset="0"/>
                <a:cs typeface="Times New Roman" panose="02020603050405020304" pitchFamily="18" charset="0"/>
              </a:rPr>
              <a:t>,</a:t>
            </a:r>
          </a:p>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Batting.batting_strike_rate</a:t>
            </a:r>
            <a:r>
              <a:rPr lang="en-US" sz="2800" dirty="0">
                <a:solidFill>
                  <a:srgbClr val="002060"/>
                </a:solidFill>
                <a:latin typeface="Times New Roman" panose="02020603050405020304" pitchFamily="18" charset="0"/>
                <a:cs typeface="Times New Roman" panose="02020603050405020304" pitchFamily="18" charset="0"/>
              </a:rPr>
              <a:t>,</a:t>
            </a:r>
          </a:p>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Bowling.balls_bowled</a:t>
            </a:r>
            <a:r>
              <a:rPr lang="en-US" sz="2800" dirty="0">
                <a:solidFill>
                  <a:srgbClr val="002060"/>
                </a:solidFill>
                <a:latin typeface="Times New Roman" panose="02020603050405020304" pitchFamily="18" charset="0"/>
                <a:cs typeface="Times New Roman" panose="02020603050405020304" pitchFamily="18" charset="0"/>
              </a:rPr>
              <a:t>,</a:t>
            </a:r>
          </a:p>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Bowling.total_runs_conceded</a:t>
            </a:r>
            <a:r>
              <a:rPr lang="en-US" sz="2800" dirty="0">
                <a:solidFill>
                  <a:srgbClr val="002060"/>
                </a:solidFill>
                <a:latin typeface="Times New Roman" panose="02020603050405020304" pitchFamily="18" charset="0"/>
                <a:cs typeface="Times New Roman" panose="02020603050405020304" pitchFamily="18" charset="0"/>
              </a:rPr>
              <a:t>,</a:t>
            </a:r>
          </a:p>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Bowling.total_wickets_taken</a:t>
            </a:r>
            <a:r>
              <a:rPr lang="en-US" sz="2800" dirty="0">
                <a:solidFill>
                  <a:srgbClr val="002060"/>
                </a:solidFill>
                <a:latin typeface="Times New Roman" panose="02020603050405020304" pitchFamily="18" charset="0"/>
                <a:cs typeface="Times New Roman" panose="02020603050405020304" pitchFamily="18" charset="0"/>
              </a:rPr>
              <a:t>,</a:t>
            </a:r>
          </a:p>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Bowling.economy_rate</a:t>
            </a:r>
            <a:r>
              <a:rPr lang="en-US" sz="2800" dirty="0">
                <a:solidFill>
                  <a:srgbClr val="002060"/>
                </a:solidFill>
                <a:latin typeface="Times New Roman" panose="02020603050405020304" pitchFamily="18" charset="0"/>
                <a:cs typeface="Times New Roman" panose="02020603050405020304" pitchFamily="18" charset="0"/>
              </a:rPr>
              <a:t>,</a:t>
            </a:r>
          </a:p>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Bowling.bowling_strike_rate</a:t>
            </a:r>
            <a:endParaRPr lang="en-US" sz="28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FROM  Batting</a:t>
            </a:r>
          </a:p>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JOIN </a:t>
            </a:r>
          </a:p>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    Bowling ON </a:t>
            </a:r>
            <a:r>
              <a:rPr lang="en-US" sz="2800" dirty="0" err="1">
                <a:solidFill>
                  <a:srgbClr val="002060"/>
                </a:solidFill>
                <a:latin typeface="Times New Roman" panose="02020603050405020304" pitchFamily="18" charset="0"/>
                <a:cs typeface="Times New Roman" panose="02020603050405020304" pitchFamily="18" charset="0"/>
              </a:rPr>
              <a:t>Batting.player_name</a:t>
            </a:r>
            <a:r>
              <a:rPr lang="en-US" sz="2800" dirty="0">
                <a:solidFill>
                  <a:srgbClr val="002060"/>
                </a:solidFill>
                <a:latin typeface="Times New Roman" panose="02020603050405020304" pitchFamily="18" charset="0"/>
                <a:cs typeface="Times New Roman" panose="02020603050405020304" pitchFamily="18" charset="0"/>
              </a:rPr>
              <a:t> = </a:t>
            </a:r>
            <a:r>
              <a:rPr lang="en-US" sz="2800" dirty="0" err="1">
                <a:solidFill>
                  <a:srgbClr val="002060"/>
                </a:solidFill>
                <a:latin typeface="Times New Roman" panose="02020603050405020304" pitchFamily="18" charset="0"/>
                <a:cs typeface="Times New Roman" panose="02020603050405020304" pitchFamily="18" charset="0"/>
              </a:rPr>
              <a:t>Bowling.player_name</a:t>
            </a:r>
            <a:endParaRPr lang="en-US" sz="28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ORDER BY </a:t>
            </a:r>
          </a:p>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    (</a:t>
            </a:r>
            <a:r>
              <a:rPr lang="en-US" sz="2800" dirty="0" err="1">
                <a:solidFill>
                  <a:srgbClr val="002060"/>
                </a:solidFill>
                <a:latin typeface="Times New Roman" panose="02020603050405020304" pitchFamily="18" charset="0"/>
                <a:cs typeface="Times New Roman" panose="02020603050405020304" pitchFamily="18" charset="0"/>
              </a:rPr>
              <a:t>Batting.batting_strike_rate</a:t>
            </a:r>
            <a:r>
              <a:rPr lang="en-US" sz="2800" dirty="0">
                <a:solidFill>
                  <a:srgbClr val="002060"/>
                </a:solidFill>
                <a:latin typeface="Times New Roman" panose="02020603050405020304" pitchFamily="18" charset="0"/>
                <a:cs typeface="Times New Roman" panose="02020603050405020304" pitchFamily="18" charset="0"/>
              </a:rPr>
              <a:t> + </a:t>
            </a:r>
            <a:r>
              <a:rPr lang="en-US" sz="2800" dirty="0" err="1">
                <a:solidFill>
                  <a:srgbClr val="002060"/>
                </a:solidFill>
                <a:latin typeface="Times New Roman" panose="02020603050405020304" pitchFamily="18" charset="0"/>
                <a:cs typeface="Times New Roman" panose="02020603050405020304" pitchFamily="18" charset="0"/>
              </a:rPr>
              <a:t>Bowling.bowling_strike_rate</a:t>
            </a:r>
            <a:r>
              <a:rPr lang="en-US" sz="2800" dirty="0">
                <a:solidFill>
                  <a:srgbClr val="002060"/>
                </a:solidFill>
                <a:latin typeface="Times New Roman" panose="02020603050405020304" pitchFamily="18" charset="0"/>
                <a:cs typeface="Times New Roman" panose="02020603050405020304" pitchFamily="18" charset="0"/>
              </a:rPr>
              <a:t>) / 2 DESC</a:t>
            </a:r>
          </a:p>
          <a:p>
            <a:pPr marL="0" indent="0" algn="just">
              <a:buNone/>
            </a:pPr>
            <a:r>
              <a:rPr lang="en-US" sz="2800" dirty="0">
                <a:solidFill>
                  <a:srgbClr val="002060"/>
                </a:solidFill>
                <a:latin typeface="Times New Roman" panose="02020603050405020304" pitchFamily="18" charset="0"/>
                <a:cs typeface="Times New Roman" panose="02020603050405020304" pitchFamily="18" charset="0"/>
              </a:rPr>
              <a:t>LIMIT 10;</a:t>
            </a:r>
          </a:p>
          <a:p>
            <a:pPr algn="just"/>
            <a:endParaRPr lang="en-IN" sz="2800"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6837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B3DC4-9A66-E9DD-C3A1-470B167438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92727A-FCFE-C494-76DD-98D7D8B8F7AE}"/>
              </a:ext>
            </a:extLst>
          </p:cNvPr>
          <p:cNvSpPr>
            <a:spLocks noGrp="1"/>
          </p:cNvSpPr>
          <p:nvPr>
            <p:ph type="ctrTitle"/>
          </p:nvPr>
        </p:nvSpPr>
        <p:spPr>
          <a:xfrm>
            <a:off x="1360714" y="0"/>
            <a:ext cx="7293429" cy="990600"/>
          </a:xfrm>
        </p:spPr>
        <p:txBody>
          <a:bodyPr/>
          <a:lstStyle/>
          <a:p>
            <a:r>
              <a:rPr lang="en-US" dirty="0"/>
              <a:t>Type of SQL Server</a:t>
            </a:r>
            <a:endParaRPr lang="en-IN" dirty="0"/>
          </a:p>
        </p:txBody>
      </p:sp>
      <p:sp>
        <p:nvSpPr>
          <p:cNvPr id="3" name="Subtitle 2">
            <a:extLst>
              <a:ext uri="{FF2B5EF4-FFF2-40B4-BE49-F238E27FC236}">
                <a16:creationId xmlns:a16="http://schemas.microsoft.com/office/drawing/2014/main" id="{514C25E2-902C-6491-E3EC-46A113207F49}"/>
              </a:ext>
            </a:extLst>
          </p:cNvPr>
          <p:cNvSpPr>
            <a:spLocks noGrp="1"/>
          </p:cNvSpPr>
          <p:nvPr>
            <p:ph type="subTitle" idx="1"/>
          </p:nvPr>
        </p:nvSpPr>
        <p:spPr>
          <a:xfrm>
            <a:off x="1426255" y="2296885"/>
            <a:ext cx="5887658" cy="1935471"/>
          </a:xfrm>
        </p:spPr>
        <p:txBody>
          <a:bodyPr>
            <a:normAutofit/>
          </a:bodyPr>
          <a:lstStyle/>
          <a:p>
            <a:pPr algn="just"/>
            <a:endParaRPr lang="en-IN" sz="2800" dirty="0">
              <a:latin typeface="Times New Roman" panose="02020603050405020304" pitchFamily="18" charset="0"/>
              <a:cs typeface="Times New Roman" panose="02020603050405020304" pitchFamily="18" charset="0"/>
            </a:endParaRPr>
          </a:p>
        </p:txBody>
      </p:sp>
      <p:pic>
        <p:nvPicPr>
          <p:cNvPr id="1030" name="Picture 6" descr="SQL Database Examples">
            <a:extLst>
              <a:ext uri="{FF2B5EF4-FFF2-40B4-BE49-F238E27FC236}">
                <a16:creationId xmlns:a16="http://schemas.microsoft.com/office/drawing/2014/main" id="{5220D0FF-2E22-575E-25D0-AF9941FF2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566" y="1338942"/>
            <a:ext cx="7694606" cy="4807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0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6160-6269-9657-27F9-9D800AF2395A}"/>
              </a:ext>
            </a:extLst>
          </p:cNvPr>
          <p:cNvSpPr>
            <a:spLocks noGrp="1"/>
          </p:cNvSpPr>
          <p:nvPr>
            <p:ph type="title"/>
          </p:nvPr>
        </p:nvSpPr>
        <p:spPr>
          <a:xfrm>
            <a:off x="838200" y="365125"/>
            <a:ext cx="10515600" cy="614589"/>
          </a:xfrm>
        </p:spPr>
        <p:txBody>
          <a:bodyPr>
            <a:normAutofit fontScale="90000"/>
          </a:bodyPr>
          <a:lstStyle/>
          <a:p>
            <a:r>
              <a:rPr lang="en-IN" sz="3600" dirty="0"/>
              <a:t>Data for Task 6</a:t>
            </a:r>
            <a:endParaRPr lang="en-IN" dirty="0"/>
          </a:p>
        </p:txBody>
      </p:sp>
      <p:graphicFrame>
        <p:nvGraphicFramePr>
          <p:cNvPr id="4" name="Content Placeholder 3">
            <a:extLst>
              <a:ext uri="{FF2B5EF4-FFF2-40B4-BE49-F238E27FC236}">
                <a16:creationId xmlns:a16="http://schemas.microsoft.com/office/drawing/2014/main" id="{9CF9836E-7559-9F72-010F-52F93F3DC688}"/>
              </a:ext>
            </a:extLst>
          </p:cNvPr>
          <p:cNvGraphicFramePr>
            <a:graphicFrameLocks noGrp="1"/>
          </p:cNvGraphicFramePr>
          <p:nvPr>
            <p:ph idx="1"/>
            <p:extLst>
              <p:ext uri="{D42A27DB-BD31-4B8C-83A1-F6EECF244321}">
                <p14:modId xmlns:p14="http://schemas.microsoft.com/office/powerpoint/2010/main" val="1790507781"/>
              </p:ext>
            </p:extLst>
          </p:nvPr>
        </p:nvGraphicFramePr>
        <p:xfrm>
          <a:off x="1186542" y="1230086"/>
          <a:ext cx="9318170" cy="4822375"/>
        </p:xfrm>
        <a:graphic>
          <a:graphicData uri="http://schemas.openxmlformats.org/drawingml/2006/table">
            <a:tbl>
              <a:tblPr/>
              <a:tblGrid>
                <a:gridCol w="1522578">
                  <a:extLst>
                    <a:ext uri="{9D8B030D-6E8A-4147-A177-3AD203B41FA5}">
                      <a16:colId xmlns:a16="http://schemas.microsoft.com/office/drawing/2014/main" val="687717686"/>
                    </a:ext>
                  </a:extLst>
                </a:gridCol>
                <a:gridCol w="974449">
                  <a:extLst>
                    <a:ext uri="{9D8B030D-6E8A-4147-A177-3AD203B41FA5}">
                      <a16:colId xmlns:a16="http://schemas.microsoft.com/office/drawing/2014/main" val="315422622"/>
                    </a:ext>
                  </a:extLst>
                </a:gridCol>
                <a:gridCol w="974449">
                  <a:extLst>
                    <a:ext uri="{9D8B030D-6E8A-4147-A177-3AD203B41FA5}">
                      <a16:colId xmlns:a16="http://schemas.microsoft.com/office/drawing/2014/main" val="526476714"/>
                    </a:ext>
                  </a:extLst>
                </a:gridCol>
                <a:gridCol w="1141020">
                  <a:extLst>
                    <a:ext uri="{9D8B030D-6E8A-4147-A177-3AD203B41FA5}">
                      <a16:colId xmlns:a16="http://schemas.microsoft.com/office/drawing/2014/main" val="3427968532"/>
                    </a:ext>
                  </a:extLst>
                </a:gridCol>
                <a:gridCol w="807878">
                  <a:extLst>
                    <a:ext uri="{9D8B030D-6E8A-4147-A177-3AD203B41FA5}">
                      <a16:colId xmlns:a16="http://schemas.microsoft.com/office/drawing/2014/main" val="704600139"/>
                    </a:ext>
                  </a:extLst>
                </a:gridCol>
                <a:gridCol w="974449">
                  <a:extLst>
                    <a:ext uri="{9D8B030D-6E8A-4147-A177-3AD203B41FA5}">
                      <a16:colId xmlns:a16="http://schemas.microsoft.com/office/drawing/2014/main" val="2852203302"/>
                    </a:ext>
                  </a:extLst>
                </a:gridCol>
                <a:gridCol w="974449">
                  <a:extLst>
                    <a:ext uri="{9D8B030D-6E8A-4147-A177-3AD203B41FA5}">
                      <a16:colId xmlns:a16="http://schemas.microsoft.com/office/drawing/2014/main" val="1432954505"/>
                    </a:ext>
                  </a:extLst>
                </a:gridCol>
                <a:gridCol w="974449">
                  <a:extLst>
                    <a:ext uri="{9D8B030D-6E8A-4147-A177-3AD203B41FA5}">
                      <a16:colId xmlns:a16="http://schemas.microsoft.com/office/drawing/2014/main" val="2963249706"/>
                    </a:ext>
                  </a:extLst>
                </a:gridCol>
                <a:gridCol w="974449">
                  <a:extLst>
                    <a:ext uri="{9D8B030D-6E8A-4147-A177-3AD203B41FA5}">
                      <a16:colId xmlns:a16="http://schemas.microsoft.com/office/drawing/2014/main" val="1238874713"/>
                    </a:ext>
                  </a:extLst>
                </a:gridCol>
              </a:tblGrid>
              <a:tr h="1112855">
                <a:tc>
                  <a:txBody>
                    <a:bodyPr/>
                    <a:lstStyle/>
                    <a:p>
                      <a:pPr algn="ctr" fontAlgn="b"/>
                      <a:r>
                        <a:rPr lang="en-IN" sz="1800" b="1" i="0" u="none" strike="noStrike" dirty="0" err="1">
                          <a:solidFill>
                            <a:srgbClr val="000000"/>
                          </a:solidFill>
                          <a:effectLst/>
                          <a:latin typeface="Calibri" panose="020F0502020204030204" pitchFamily="34" charset="0"/>
                        </a:rPr>
                        <a:t>player_name</a:t>
                      </a:r>
                      <a:endParaRPr lang="en-IN" sz="1800" b="1"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1" i="0" u="none" strike="noStrike">
                          <a:solidFill>
                            <a:srgbClr val="000000"/>
                          </a:solidFill>
                          <a:effectLst/>
                          <a:latin typeface="Calibri" panose="020F0502020204030204" pitchFamily="34" charset="0"/>
                        </a:rPr>
                        <a:t>balls_faced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1" i="0" u="none" strike="noStrike">
                          <a:solidFill>
                            <a:srgbClr val="000000"/>
                          </a:solidFill>
                          <a:effectLst/>
                          <a:latin typeface="Calibri" panose="020F0502020204030204" pitchFamily="34" charset="0"/>
                        </a:rPr>
                        <a:t>total_runs_scored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1" i="0" u="none" strike="noStrike">
                          <a:solidFill>
                            <a:srgbClr val="000000"/>
                          </a:solidFill>
                          <a:effectLst/>
                          <a:latin typeface="Calibri" panose="020F0502020204030204" pitchFamily="34" charset="0"/>
                        </a:rPr>
                        <a:t>batting_strike_rate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1" i="0" u="none" strike="noStrike">
                          <a:solidFill>
                            <a:srgbClr val="000000"/>
                          </a:solidFill>
                          <a:effectLst/>
                          <a:latin typeface="Calibri" panose="020F0502020204030204" pitchFamily="34" charset="0"/>
                        </a:rPr>
                        <a:t>balls_bowled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1" i="0" u="none" strike="noStrike">
                          <a:solidFill>
                            <a:srgbClr val="000000"/>
                          </a:solidFill>
                          <a:effectLst/>
                          <a:latin typeface="Calibri" panose="020F0502020204030204" pitchFamily="34" charset="0"/>
                        </a:rPr>
                        <a:t>total_runs_conceded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1" i="0" u="none" strike="noStrike">
                          <a:solidFill>
                            <a:srgbClr val="000000"/>
                          </a:solidFill>
                          <a:effectLst/>
                          <a:latin typeface="Calibri" panose="020F0502020204030204" pitchFamily="34" charset="0"/>
                        </a:rPr>
                        <a:t>total_wickets_taken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1" i="0" u="none" strike="noStrike">
                          <a:solidFill>
                            <a:srgbClr val="000000"/>
                          </a:solidFill>
                          <a:effectLst/>
                          <a:latin typeface="Calibri" panose="020F0502020204030204" pitchFamily="34" charset="0"/>
                        </a:rPr>
                        <a:t>economy_rate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1" i="0" u="none" strike="noStrike">
                          <a:solidFill>
                            <a:srgbClr val="000000"/>
                          </a:solidFill>
                          <a:effectLst/>
                          <a:latin typeface="Calibri" panose="020F0502020204030204" pitchFamily="34" charset="0"/>
                        </a:rPr>
                        <a:t>bowling_strike_rate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09771449"/>
                  </a:ext>
                </a:extLst>
              </a:tr>
              <a:tr h="370952">
                <a:tc>
                  <a:txBody>
                    <a:bodyPr/>
                    <a:lstStyle/>
                    <a:p>
                      <a:pPr algn="ctr" fontAlgn="b"/>
                      <a:r>
                        <a:rPr lang="en-IN" sz="1800" b="0" i="0" u="none" strike="noStrike">
                          <a:solidFill>
                            <a:srgbClr val="000000"/>
                          </a:solidFill>
                          <a:effectLst/>
                          <a:latin typeface="Calibri" panose="020F0502020204030204" pitchFamily="34" charset="0"/>
                        </a:rPr>
                        <a:t>AD Russell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2646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4551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171.9955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3558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5229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1989684"/>
                  </a:ext>
                </a:extLst>
              </a:tr>
              <a:tr h="370952">
                <a:tc>
                  <a:txBody>
                    <a:bodyPr/>
                    <a:lstStyle/>
                    <a:p>
                      <a:pPr algn="ctr" fontAlgn="b"/>
                      <a:r>
                        <a:rPr lang="en-IN" sz="1800" b="0" i="0" u="none" strike="noStrike">
                          <a:solidFill>
                            <a:srgbClr val="000000"/>
                          </a:solidFill>
                          <a:effectLst/>
                          <a:latin typeface="Calibri" panose="020F0502020204030204" pitchFamily="34" charset="0"/>
                        </a:rPr>
                        <a:t>SP Narine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1719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2676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155.6719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8472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9624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20007250"/>
                  </a:ext>
                </a:extLst>
              </a:tr>
              <a:tr h="370952">
                <a:tc>
                  <a:txBody>
                    <a:bodyPr/>
                    <a:lstStyle/>
                    <a:p>
                      <a:pPr algn="ctr" fontAlgn="b"/>
                      <a:r>
                        <a:rPr lang="en-IN" sz="1800" b="0" i="0" u="none" strike="noStrike">
                          <a:solidFill>
                            <a:srgbClr val="000000"/>
                          </a:solidFill>
                          <a:effectLst/>
                          <a:latin typeface="Calibri" panose="020F0502020204030204" pitchFamily="34" charset="0"/>
                        </a:rPr>
                        <a:t>MM Ali</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597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927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155.2764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792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927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3977223"/>
                  </a:ext>
                </a:extLst>
              </a:tr>
              <a:tr h="370952">
                <a:tc>
                  <a:txBody>
                    <a:bodyPr/>
                    <a:lstStyle/>
                    <a:p>
                      <a:pPr algn="ctr" fontAlgn="b"/>
                      <a:r>
                        <a:rPr lang="en-IN" sz="1800" b="0" i="0" u="none" strike="noStrike">
                          <a:solidFill>
                            <a:srgbClr val="000000"/>
                          </a:solidFill>
                          <a:effectLst/>
                          <a:latin typeface="Calibri" panose="020F0502020204030204" pitchFamily="34" charset="0"/>
                        </a:rPr>
                        <a:t>CH Morris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1080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1653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153.0556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4596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5898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4574484"/>
                  </a:ext>
                </a:extLst>
              </a:tr>
              <a:tr h="370952">
                <a:tc>
                  <a:txBody>
                    <a:bodyPr/>
                    <a:lstStyle/>
                    <a:p>
                      <a:pPr algn="ctr" fontAlgn="b"/>
                      <a:r>
                        <a:rPr lang="en-IN" sz="1800" b="0" i="0" u="none" strike="noStrike">
                          <a:solidFill>
                            <a:srgbClr val="000000"/>
                          </a:solidFill>
                          <a:effectLst/>
                          <a:latin typeface="Calibri" panose="020F0502020204030204" pitchFamily="34" charset="0"/>
                        </a:rPr>
                        <a:t>HH Pandya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2691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4047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150.3902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2742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4020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3894614"/>
                  </a:ext>
                </a:extLst>
              </a:tr>
              <a:tr h="370952">
                <a:tc>
                  <a:txBody>
                    <a:bodyPr/>
                    <a:lstStyle/>
                    <a:p>
                      <a:pPr algn="ctr" fontAlgn="b"/>
                      <a:r>
                        <a:rPr lang="en-IN" sz="1800" b="0" i="0" u="none" strike="noStrike">
                          <a:solidFill>
                            <a:srgbClr val="000000"/>
                          </a:solidFill>
                          <a:effectLst/>
                          <a:latin typeface="Calibri" panose="020F0502020204030204" pitchFamily="34" charset="0"/>
                        </a:rPr>
                        <a:t>V Sehwag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5499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8184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148.8271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414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708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22226873"/>
                  </a:ext>
                </a:extLst>
              </a:tr>
              <a:tr h="370952">
                <a:tc>
                  <a:txBody>
                    <a:bodyPr/>
                    <a:lstStyle/>
                    <a:p>
                      <a:pPr algn="ctr" fontAlgn="b"/>
                      <a:r>
                        <a:rPr lang="en-IN" sz="1800" b="0" i="0" u="none" strike="noStrike">
                          <a:solidFill>
                            <a:srgbClr val="000000"/>
                          </a:solidFill>
                          <a:effectLst/>
                          <a:latin typeface="Calibri" panose="020F0502020204030204" pitchFamily="34" charset="0"/>
                        </a:rPr>
                        <a:t>GJ Maxwell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3039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4515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148.5686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1674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2358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80872817"/>
                  </a:ext>
                </a:extLst>
              </a:tr>
              <a:tr h="370952">
                <a:tc>
                  <a:txBody>
                    <a:bodyPr/>
                    <a:lstStyle/>
                    <a:p>
                      <a:pPr algn="ctr" fontAlgn="b"/>
                      <a:r>
                        <a:rPr lang="en-IN" sz="1800" b="0" i="0" u="none" strike="noStrike">
                          <a:solidFill>
                            <a:srgbClr val="000000"/>
                          </a:solidFill>
                          <a:effectLst/>
                          <a:latin typeface="Calibri" panose="020F0502020204030204" pitchFamily="34" charset="0"/>
                        </a:rPr>
                        <a:t>KA Pollard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6321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9069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143.4741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4242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5925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5778689"/>
                  </a:ext>
                </a:extLst>
              </a:tr>
              <a:tr h="370952">
                <a:tc>
                  <a:txBody>
                    <a:bodyPr/>
                    <a:lstStyle/>
                    <a:p>
                      <a:pPr algn="ctr" fontAlgn="b"/>
                      <a:r>
                        <a:rPr lang="en-IN" sz="1800" b="0" i="0" u="none" strike="noStrike">
                          <a:solidFill>
                            <a:srgbClr val="000000"/>
                          </a:solidFill>
                          <a:effectLst/>
                          <a:latin typeface="Calibri" panose="020F0502020204030204" pitchFamily="34" charset="0"/>
                        </a:rPr>
                        <a:t>A Ashish Reddy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588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840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142.8571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810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1200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3860987"/>
                  </a:ext>
                </a:extLst>
              </a:tr>
              <a:tr h="370952">
                <a:tc>
                  <a:txBody>
                    <a:bodyPr/>
                    <a:lstStyle/>
                    <a:p>
                      <a:pPr algn="ctr" fontAlgn="b"/>
                      <a:r>
                        <a:rPr lang="en-IN" sz="1800" b="0" i="0" u="none" strike="noStrike">
                          <a:solidFill>
                            <a:srgbClr val="000000"/>
                          </a:solidFill>
                          <a:effectLst/>
                          <a:latin typeface="Calibri" panose="020F0502020204030204" pitchFamily="34" charset="0"/>
                        </a:rPr>
                        <a:t>CH Gayle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10026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14316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142.7887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1752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2265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1687251"/>
                  </a:ext>
                </a:extLst>
              </a:tr>
            </a:tbl>
          </a:graphicData>
        </a:graphic>
      </p:graphicFrame>
    </p:spTree>
    <p:extLst>
      <p:ext uri="{BB962C8B-B14F-4D97-AF65-F5344CB8AC3E}">
        <p14:creationId xmlns:p14="http://schemas.microsoft.com/office/powerpoint/2010/main" val="2814636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B97AC-D0EC-E816-E86B-28B813E55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B92E2F-6454-4B24-18FF-27058032033A}"/>
              </a:ext>
            </a:extLst>
          </p:cNvPr>
          <p:cNvSpPr>
            <a:spLocks noGrp="1"/>
          </p:cNvSpPr>
          <p:nvPr>
            <p:ph type="ctrTitle"/>
          </p:nvPr>
        </p:nvSpPr>
        <p:spPr>
          <a:xfrm>
            <a:off x="1360714" y="468086"/>
            <a:ext cx="8991600" cy="968828"/>
          </a:xfrm>
        </p:spPr>
        <p:txBody>
          <a:bodyPr>
            <a:noAutofit/>
          </a:bodyPr>
          <a:lstStyle/>
          <a:p>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--Additional Task assigned ---</a:t>
            </a:r>
            <a:b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City Count</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AE440C8-ADAC-ACBD-E09A-1104A9F4D8E9}"/>
              </a:ext>
            </a:extLst>
          </p:cNvPr>
          <p:cNvSpPr>
            <a:spLocks noGrp="1"/>
          </p:cNvSpPr>
          <p:nvPr>
            <p:ph type="subTitle" idx="1"/>
          </p:nvPr>
        </p:nvSpPr>
        <p:spPr>
          <a:xfrm>
            <a:off x="1273628" y="1904999"/>
            <a:ext cx="9078686" cy="4158343"/>
          </a:xfrm>
        </p:spPr>
        <p:txBody>
          <a:bodyPr>
            <a:normAutofit/>
          </a:bodyPr>
          <a:lstStyle/>
          <a:p>
            <a:pPr algn="just"/>
            <a:r>
              <a:rPr lang="en-US" sz="2000" b="0" i="0" dirty="0">
                <a:solidFill>
                  <a:srgbClr val="0D0D0D"/>
                </a:solidFill>
                <a:effectLst/>
                <a:latin typeface="Times New Roman" panose="02020603050405020304" pitchFamily="18" charset="0"/>
                <a:cs typeface="Times New Roman" panose="02020603050405020304" pitchFamily="18" charset="0"/>
              </a:rPr>
              <a:t>1. To address the task and additional questions, I'll provide SQL queries step by step:</a:t>
            </a:r>
          </a:p>
          <a:p>
            <a:pPr algn="just"/>
            <a:endParaRPr lang="en-US" sz="2000" dirty="0">
              <a:solidFill>
                <a:srgbClr val="0D0D0D"/>
              </a:solidFill>
              <a:latin typeface="Times New Roman" panose="02020603050405020304" pitchFamily="18" charset="0"/>
              <a:cs typeface="Times New Roman" panose="02020603050405020304" pitchFamily="18" charset="0"/>
            </a:endParaRPr>
          </a:p>
          <a:p>
            <a:pPr algn="l"/>
            <a:r>
              <a:rPr lang="en-IN" sz="1800" kern="100" dirty="0">
                <a:effectLst/>
                <a:latin typeface="Courier New" panose="02070309020205020404" pitchFamily="49" charset="0"/>
                <a:ea typeface="Calibri" panose="020F0502020204030204" pitchFamily="34" charset="0"/>
                <a:cs typeface="Mangal" panose="02040503050203030202" pitchFamily="18" charset="0"/>
              </a:rPr>
              <a:t>SELECT COUNT(DISTINCT city) AS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city_count</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FROM matches;</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endParaRPr lang="en-US" sz="2000" b="1" dirty="0">
              <a:solidFill>
                <a:srgbClr val="002060"/>
              </a:solidFill>
              <a:latin typeface="Times New Roman" panose="02020603050405020304" pitchFamily="18" charset="0"/>
              <a:cs typeface="Times New Roman" panose="02020603050405020304" pitchFamily="18" charset="0"/>
            </a:endParaRPr>
          </a:p>
          <a:p>
            <a:pPr algn="just"/>
            <a:r>
              <a:rPr lang="en-US" sz="2000" dirty="0">
                <a:solidFill>
                  <a:srgbClr val="002060"/>
                </a:solidFill>
                <a:latin typeface="Times New Roman" panose="02020603050405020304" pitchFamily="18" charset="0"/>
                <a:cs typeface="Times New Roman" panose="02020603050405020304" pitchFamily="18" charset="0"/>
              </a:rPr>
              <a:t>"</a:t>
            </a:r>
            <a:r>
              <a:rPr lang="en-US" sz="2000" dirty="0" err="1">
                <a:solidFill>
                  <a:srgbClr val="002060"/>
                </a:solidFill>
                <a:latin typeface="Times New Roman" panose="02020603050405020304" pitchFamily="18" charset="0"/>
                <a:cs typeface="Times New Roman" panose="02020603050405020304" pitchFamily="18" charset="0"/>
              </a:rPr>
              <a:t>city_count</a:t>
            </a:r>
            <a:r>
              <a:rPr lang="en-US" sz="2000" dirty="0">
                <a:solidFill>
                  <a:srgbClr val="002060"/>
                </a:solidFill>
                <a:latin typeface="Times New Roman" panose="02020603050405020304" pitchFamily="18" charset="0"/>
                <a:cs typeface="Times New Roman" panose="02020603050405020304" pitchFamily="18" charset="0"/>
              </a:rPr>
              <a:t>"</a:t>
            </a:r>
          </a:p>
          <a:p>
            <a:pPr algn="just"/>
            <a:r>
              <a:rPr lang="en-US" sz="2000" dirty="0">
                <a:solidFill>
                  <a:srgbClr val="002060"/>
                </a:solidFill>
                <a:latin typeface="Times New Roman" panose="02020603050405020304" pitchFamily="18" charset="0"/>
                <a:cs typeface="Times New Roman" panose="02020603050405020304" pitchFamily="18" charset="0"/>
              </a:rPr>
              <a:t>33</a:t>
            </a:r>
          </a:p>
        </p:txBody>
      </p:sp>
    </p:spTree>
    <p:extLst>
      <p:ext uri="{BB962C8B-B14F-4D97-AF65-F5344CB8AC3E}">
        <p14:creationId xmlns:p14="http://schemas.microsoft.com/office/powerpoint/2010/main" val="1436350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47C01-2420-AC64-720D-91FB2174AA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657431-1DAD-7D78-EF8E-F0545AC99882}"/>
              </a:ext>
            </a:extLst>
          </p:cNvPr>
          <p:cNvSpPr>
            <a:spLocks noGrp="1"/>
          </p:cNvSpPr>
          <p:nvPr>
            <p:ph type="ctrTitle"/>
          </p:nvPr>
        </p:nvSpPr>
        <p:spPr>
          <a:xfrm>
            <a:off x="2035629" y="108857"/>
            <a:ext cx="5834742" cy="696686"/>
          </a:xfrm>
        </p:spPr>
        <p:txBody>
          <a:bodyPr>
            <a:noAutofit/>
          </a:bodyPr>
          <a:lstStyle/>
          <a:p>
            <a:r>
              <a:rPr lang="en-US" sz="3600" dirty="0">
                <a:solidFill>
                  <a:srgbClr val="0D0D0D"/>
                </a:solidFill>
                <a:latin typeface="Times New Roman" panose="02020603050405020304" pitchFamily="18" charset="0"/>
                <a:cs typeface="Times New Roman" panose="02020603050405020304" pitchFamily="18" charset="0"/>
              </a:rPr>
              <a:t>D</a:t>
            </a:r>
            <a:r>
              <a:rPr lang="en-US" sz="3600" b="0" i="0" dirty="0">
                <a:solidFill>
                  <a:srgbClr val="0D0D0D"/>
                </a:solidFill>
                <a:effectLst/>
                <a:latin typeface="Times New Roman" panose="02020603050405020304" pitchFamily="18" charset="0"/>
                <a:cs typeface="Times New Roman" panose="02020603050405020304" pitchFamily="18" charset="0"/>
              </a:rPr>
              <a:t>eliveries_v02</a:t>
            </a:r>
            <a:endParaRPr lang="en-IN" sz="3600" dirty="0"/>
          </a:p>
        </p:txBody>
      </p:sp>
      <p:sp>
        <p:nvSpPr>
          <p:cNvPr id="3" name="Subtitle 2">
            <a:extLst>
              <a:ext uri="{FF2B5EF4-FFF2-40B4-BE49-F238E27FC236}">
                <a16:creationId xmlns:a16="http://schemas.microsoft.com/office/drawing/2014/main" id="{4F27EACD-8364-284A-F309-E355B3979345}"/>
              </a:ext>
            </a:extLst>
          </p:cNvPr>
          <p:cNvSpPr>
            <a:spLocks noGrp="1"/>
          </p:cNvSpPr>
          <p:nvPr>
            <p:ph type="subTitle" idx="1"/>
          </p:nvPr>
        </p:nvSpPr>
        <p:spPr>
          <a:xfrm>
            <a:off x="761999" y="925286"/>
            <a:ext cx="10417629" cy="5127171"/>
          </a:xfrm>
        </p:spPr>
        <p:txBody>
          <a:bodyPr>
            <a:normAutofit fontScale="92500" lnSpcReduction="20000"/>
          </a:bodyPr>
          <a:lstStyle/>
          <a:p>
            <a:pPr algn="just"/>
            <a:r>
              <a:rPr lang="en-US" dirty="0">
                <a:solidFill>
                  <a:srgbClr val="002060"/>
                </a:solidFill>
                <a:latin typeface="Times New Roman" panose="02020603050405020304" pitchFamily="18" charset="0"/>
                <a:cs typeface="Times New Roman" panose="02020603050405020304" pitchFamily="18" charset="0"/>
              </a:rPr>
              <a:t>2.</a:t>
            </a:r>
            <a:r>
              <a:rPr lang="en-US" dirty="0">
                <a:solidFill>
                  <a:schemeClr val="bg1"/>
                </a:solidFill>
                <a:latin typeface="Times New Roman" panose="02020603050405020304" pitchFamily="18" charset="0"/>
                <a:cs typeface="Times New Roman" panose="02020603050405020304" pitchFamily="18" charset="0"/>
              </a:rPr>
              <a:t> </a:t>
            </a:r>
            <a:r>
              <a:rPr lang="en-US" b="0" i="0" dirty="0">
                <a:solidFill>
                  <a:srgbClr val="0D0D0D"/>
                </a:solidFill>
                <a:effectLst/>
                <a:latin typeface="Times New Roman" panose="02020603050405020304" pitchFamily="18" charset="0"/>
                <a:cs typeface="Times New Roman" panose="02020603050405020304" pitchFamily="18" charset="0"/>
              </a:rPr>
              <a:t>Create table deliveries_v02 with all the columns of the table ‘deliveries’ and an additional column </a:t>
            </a:r>
            <a:r>
              <a:rPr lang="en-US" b="0" i="0" dirty="0" err="1">
                <a:solidFill>
                  <a:srgbClr val="0D0D0D"/>
                </a:solidFill>
                <a:effectLst/>
                <a:latin typeface="Times New Roman" panose="02020603050405020304" pitchFamily="18" charset="0"/>
                <a:cs typeface="Times New Roman" panose="02020603050405020304" pitchFamily="18" charset="0"/>
              </a:rPr>
              <a:t>ball_result</a:t>
            </a:r>
            <a:r>
              <a:rPr lang="en-US" b="0" i="0" dirty="0">
                <a:solidFill>
                  <a:srgbClr val="0D0D0D"/>
                </a:solidFill>
                <a:effectLst/>
                <a:latin typeface="Times New Roman" panose="02020603050405020304" pitchFamily="18" charset="0"/>
                <a:cs typeface="Times New Roman" panose="02020603050405020304" pitchFamily="18" charset="0"/>
              </a:rPr>
              <a:t> containing values boundary, dot or other depending on the </a:t>
            </a:r>
            <a:r>
              <a:rPr lang="en-US" b="0" i="0" dirty="0" err="1">
                <a:solidFill>
                  <a:srgbClr val="0D0D0D"/>
                </a:solidFill>
                <a:effectLst/>
                <a:latin typeface="Times New Roman" panose="02020603050405020304" pitchFamily="18" charset="0"/>
                <a:cs typeface="Times New Roman" panose="02020603050405020304" pitchFamily="18" charset="0"/>
              </a:rPr>
              <a:t>total_run</a:t>
            </a:r>
            <a:r>
              <a:rPr lang="en-US" b="0" i="0" dirty="0">
                <a:solidFill>
                  <a:srgbClr val="0D0D0D"/>
                </a:solidFill>
                <a:effectLst/>
                <a:latin typeface="Times New Roman" panose="02020603050405020304" pitchFamily="18" charset="0"/>
                <a:cs typeface="Times New Roman" panose="02020603050405020304" pitchFamily="18" charset="0"/>
              </a:rPr>
              <a:t> (boundary for &gt;= 4, dot for 0 and other for any other number) (Hint 1 : CASE WHEN statement is used to get condition based results) (Hint 2: To convert the output data of the select statement into a table, you can use a subquery. Create table </a:t>
            </a:r>
            <a:r>
              <a:rPr lang="en-US" b="0" i="0" dirty="0" err="1">
                <a:solidFill>
                  <a:srgbClr val="0D0D0D"/>
                </a:solidFill>
                <a:effectLst/>
                <a:latin typeface="Times New Roman" panose="02020603050405020304" pitchFamily="18" charset="0"/>
                <a:cs typeface="Times New Roman" panose="02020603050405020304" pitchFamily="18" charset="0"/>
              </a:rPr>
              <a:t>table_name</a:t>
            </a:r>
            <a:r>
              <a:rPr lang="en-US" b="0" i="0" dirty="0">
                <a:solidFill>
                  <a:srgbClr val="0D0D0D"/>
                </a:solidFill>
                <a:effectLst/>
                <a:latin typeface="Times New Roman" panose="02020603050405020304" pitchFamily="18" charset="0"/>
                <a:cs typeface="Times New Roman" panose="02020603050405020304" pitchFamily="18" charset="0"/>
              </a:rPr>
              <a:t> as [entire select statement].</a:t>
            </a:r>
          </a:p>
          <a:p>
            <a:pPr algn="l"/>
            <a:endParaRPr lang="en-IN" u="sng" dirty="0">
              <a:solidFill>
                <a:schemeClr val="bg1"/>
              </a:solidFill>
              <a:latin typeface="Times New Roman" panose="02020603050405020304" pitchFamily="18" charset="0"/>
              <a:cs typeface="Times New Roman" panose="02020603050405020304" pitchFamily="18" charset="0"/>
            </a:endParaRPr>
          </a:p>
          <a:p>
            <a:pPr algn="l"/>
            <a:r>
              <a:rPr lang="en-IN" u="sng" dirty="0">
                <a:solidFill>
                  <a:schemeClr val="bg1"/>
                </a:solidFill>
                <a:latin typeface="Times New Roman" panose="02020603050405020304" pitchFamily="18" charset="0"/>
                <a:cs typeface="Times New Roman" panose="02020603050405020304" pitchFamily="18" charset="0"/>
              </a:rPr>
              <a:t>Query tool</a:t>
            </a:r>
          </a:p>
          <a:p>
            <a:pPr algn="l"/>
            <a:r>
              <a:rPr lang="en-IN" sz="2000" kern="100" dirty="0">
                <a:effectLst/>
                <a:latin typeface="Courier New" panose="02070309020205020404" pitchFamily="49" charset="0"/>
                <a:ea typeface="Calibri" panose="020F0502020204030204" pitchFamily="34" charset="0"/>
                <a:cs typeface="Mangal" panose="02040503050203030202" pitchFamily="18" charset="0"/>
              </a:rPr>
              <a:t>CREATE TABLE deliveries_v02 AS</a:t>
            </a:r>
            <a:br>
              <a:rPr lang="en-IN" sz="2000" kern="100" dirty="0">
                <a:effectLst/>
                <a:latin typeface="Courier New" panose="02070309020205020404" pitchFamily="49" charset="0"/>
                <a:ea typeface="Calibri" panose="020F0502020204030204" pitchFamily="34" charset="0"/>
                <a:cs typeface="Mangal" panose="02040503050203030202" pitchFamily="18" charset="0"/>
              </a:rPr>
            </a:br>
            <a:r>
              <a:rPr lang="en-IN" sz="2000" kern="100" dirty="0">
                <a:effectLst/>
                <a:latin typeface="Courier New" panose="02070309020205020404" pitchFamily="49" charset="0"/>
                <a:ea typeface="Calibri" panose="020F0502020204030204" pitchFamily="34" charset="0"/>
                <a:cs typeface="Mangal" panose="02040503050203030202" pitchFamily="18" charset="0"/>
              </a:rPr>
              <a:t>SELECT *,</a:t>
            </a:r>
            <a:br>
              <a:rPr lang="en-IN" sz="2000" kern="100" dirty="0">
                <a:effectLst/>
                <a:latin typeface="Courier New" panose="02070309020205020404" pitchFamily="49" charset="0"/>
                <a:ea typeface="Calibri" panose="020F0502020204030204" pitchFamily="34" charset="0"/>
                <a:cs typeface="Mangal" panose="02040503050203030202" pitchFamily="18" charset="0"/>
              </a:rPr>
            </a:br>
            <a:r>
              <a:rPr lang="en-IN" sz="2000" kern="100" dirty="0">
                <a:effectLst/>
                <a:latin typeface="Courier New" panose="02070309020205020404" pitchFamily="49" charset="0"/>
                <a:ea typeface="Calibri" panose="020F0502020204030204" pitchFamily="34" charset="0"/>
                <a:cs typeface="Mangal" panose="02040503050203030202" pitchFamily="18" charset="0"/>
              </a:rPr>
              <a:t>    CASE</a:t>
            </a:r>
            <a:br>
              <a:rPr lang="en-IN" sz="2000" kern="100" dirty="0">
                <a:effectLst/>
                <a:latin typeface="Courier New" panose="02070309020205020404" pitchFamily="49" charset="0"/>
                <a:ea typeface="Calibri" panose="020F0502020204030204" pitchFamily="34" charset="0"/>
                <a:cs typeface="Mangal" panose="02040503050203030202" pitchFamily="18" charset="0"/>
              </a:rPr>
            </a:br>
            <a:r>
              <a:rPr lang="en-IN" sz="2000" kern="100" dirty="0">
                <a:effectLst/>
                <a:latin typeface="Courier New" panose="02070309020205020404" pitchFamily="49" charset="0"/>
                <a:ea typeface="Calibri" panose="020F0502020204030204" pitchFamily="34" charset="0"/>
                <a:cs typeface="Mangal" panose="02040503050203030202" pitchFamily="18" charset="0"/>
              </a:rPr>
              <a:t>        WHEN </a:t>
            </a:r>
            <a:r>
              <a:rPr lang="en-IN" sz="2000" kern="100" dirty="0" err="1">
                <a:effectLst/>
                <a:latin typeface="Courier New" panose="02070309020205020404" pitchFamily="49" charset="0"/>
                <a:ea typeface="Calibri" panose="020F0502020204030204" pitchFamily="34" charset="0"/>
                <a:cs typeface="Mangal" panose="02040503050203030202" pitchFamily="18" charset="0"/>
              </a:rPr>
              <a:t>total_runs</a:t>
            </a:r>
            <a:r>
              <a:rPr lang="en-IN" sz="2000" kern="100" dirty="0">
                <a:effectLst/>
                <a:latin typeface="Courier New" panose="02070309020205020404" pitchFamily="49" charset="0"/>
                <a:ea typeface="Calibri" panose="020F0502020204030204" pitchFamily="34" charset="0"/>
                <a:cs typeface="Mangal" panose="02040503050203030202" pitchFamily="18" charset="0"/>
              </a:rPr>
              <a:t> &gt;= 4 THEN 'boundary'</a:t>
            </a:r>
            <a:br>
              <a:rPr lang="en-IN" sz="2000" kern="100" dirty="0">
                <a:effectLst/>
                <a:latin typeface="Courier New" panose="02070309020205020404" pitchFamily="49" charset="0"/>
                <a:ea typeface="Calibri" panose="020F0502020204030204" pitchFamily="34" charset="0"/>
                <a:cs typeface="Mangal" panose="02040503050203030202" pitchFamily="18" charset="0"/>
              </a:rPr>
            </a:br>
            <a:r>
              <a:rPr lang="en-IN" sz="2000" kern="100" dirty="0">
                <a:effectLst/>
                <a:latin typeface="Courier New" panose="02070309020205020404" pitchFamily="49" charset="0"/>
                <a:ea typeface="Calibri" panose="020F0502020204030204" pitchFamily="34" charset="0"/>
                <a:cs typeface="Mangal" panose="02040503050203030202" pitchFamily="18" charset="0"/>
              </a:rPr>
              <a:t>        WHEN </a:t>
            </a:r>
            <a:r>
              <a:rPr lang="en-IN" sz="2000" kern="100" dirty="0" err="1">
                <a:effectLst/>
                <a:latin typeface="Courier New" panose="02070309020205020404" pitchFamily="49" charset="0"/>
                <a:ea typeface="Calibri" panose="020F0502020204030204" pitchFamily="34" charset="0"/>
                <a:cs typeface="Mangal" panose="02040503050203030202" pitchFamily="18" charset="0"/>
              </a:rPr>
              <a:t>total_runs</a:t>
            </a:r>
            <a:r>
              <a:rPr lang="en-IN" sz="2000" kern="100" dirty="0">
                <a:effectLst/>
                <a:latin typeface="Courier New" panose="02070309020205020404" pitchFamily="49" charset="0"/>
                <a:ea typeface="Calibri" panose="020F0502020204030204" pitchFamily="34" charset="0"/>
                <a:cs typeface="Mangal" panose="02040503050203030202" pitchFamily="18" charset="0"/>
              </a:rPr>
              <a:t> = 0 THEN 'dot'</a:t>
            </a:r>
            <a:br>
              <a:rPr lang="en-IN" sz="2000" kern="100" dirty="0">
                <a:effectLst/>
                <a:latin typeface="Courier New" panose="02070309020205020404" pitchFamily="49" charset="0"/>
                <a:ea typeface="Calibri" panose="020F0502020204030204" pitchFamily="34" charset="0"/>
                <a:cs typeface="Mangal" panose="02040503050203030202" pitchFamily="18" charset="0"/>
              </a:rPr>
            </a:br>
            <a:r>
              <a:rPr lang="en-IN" sz="2000" kern="100" dirty="0">
                <a:effectLst/>
                <a:latin typeface="Courier New" panose="02070309020205020404" pitchFamily="49" charset="0"/>
                <a:ea typeface="Calibri" panose="020F0502020204030204" pitchFamily="34" charset="0"/>
                <a:cs typeface="Mangal" panose="02040503050203030202" pitchFamily="18" charset="0"/>
              </a:rPr>
              <a:t>        ELSE 'other'</a:t>
            </a:r>
            <a:br>
              <a:rPr lang="en-IN" sz="2000" kern="100" dirty="0">
                <a:effectLst/>
                <a:latin typeface="Courier New" panose="02070309020205020404" pitchFamily="49" charset="0"/>
                <a:ea typeface="Calibri" panose="020F0502020204030204" pitchFamily="34" charset="0"/>
                <a:cs typeface="Mangal" panose="02040503050203030202" pitchFamily="18" charset="0"/>
              </a:rPr>
            </a:br>
            <a:r>
              <a:rPr lang="en-IN" sz="2000" kern="100" dirty="0">
                <a:effectLst/>
                <a:latin typeface="Courier New" panose="02070309020205020404" pitchFamily="49" charset="0"/>
                <a:ea typeface="Calibri" panose="020F0502020204030204" pitchFamily="34" charset="0"/>
                <a:cs typeface="Mangal" panose="02040503050203030202" pitchFamily="18" charset="0"/>
              </a:rPr>
              <a:t>    END AS </a:t>
            </a:r>
            <a:r>
              <a:rPr lang="en-IN" sz="2000" kern="100" dirty="0" err="1">
                <a:effectLst/>
                <a:latin typeface="Courier New" panose="02070309020205020404" pitchFamily="49" charset="0"/>
                <a:ea typeface="Calibri" panose="020F0502020204030204" pitchFamily="34" charset="0"/>
                <a:cs typeface="Mangal" panose="02040503050203030202" pitchFamily="18" charset="0"/>
              </a:rPr>
              <a:t>ball_result</a:t>
            </a:r>
            <a:br>
              <a:rPr lang="en-IN" sz="2000" kern="100" dirty="0">
                <a:effectLst/>
                <a:latin typeface="Courier New" panose="02070309020205020404" pitchFamily="49" charset="0"/>
                <a:ea typeface="Calibri" panose="020F0502020204030204" pitchFamily="34" charset="0"/>
                <a:cs typeface="Mangal" panose="02040503050203030202" pitchFamily="18" charset="0"/>
              </a:rPr>
            </a:br>
            <a:r>
              <a:rPr lang="en-IN" sz="2000" kern="100" dirty="0">
                <a:effectLst/>
                <a:latin typeface="Courier New" panose="02070309020205020404" pitchFamily="49" charset="0"/>
                <a:ea typeface="Calibri" panose="020F0502020204030204" pitchFamily="34" charset="0"/>
                <a:cs typeface="Mangal" panose="02040503050203030202" pitchFamily="18" charset="0"/>
              </a:rPr>
              <a:t>FROM deliveries;</a:t>
            </a:r>
            <a:br>
              <a:rPr lang="en-IN" sz="2000" kern="100" dirty="0">
                <a:effectLst/>
                <a:latin typeface="Courier New" panose="02070309020205020404" pitchFamily="49" charset="0"/>
                <a:ea typeface="Calibri" panose="020F0502020204030204" pitchFamily="34" charset="0"/>
                <a:cs typeface="Mangal" panose="02040503050203030202" pitchFamily="18" charset="0"/>
              </a:rPr>
            </a:br>
            <a:br>
              <a:rPr lang="en-IN" sz="2000" kern="100" dirty="0">
                <a:effectLst/>
                <a:latin typeface="Courier New" panose="02070309020205020404" pitchFamily="49" charset="0"/>
                <a:ea typeface="Calibri" panose="020F0502020204030204" pitchFamily="34" charset="0"/>
                <a:cs typeface="Mangal" panose="02040503050203030202" pitchFamily="18" charset="0"/>
              </a:rPr>
            </a:br>
            <a:r>
              <a:rPr lang="en-IN" sz="2000" kern="100" dirty="0">
                <a:effectLst/>
                <a:latin typeface="Courier New" panose="02070309020205020404" pitchFamily="49" charset="0"/>
                <a:ea typeface="Calibri" panose="020F0502020204030204" pitchFamily="34" charset="0"/>
                <a:cs typeface="Mangal" panose="02040503050203030202" pitchFamily="18" charset="0"/>
              </a:rPr>
              <a:t>select * from deliveries_v02</a:t>
            </a:r>
            <a:br>
              <a:rPr lang="en-IN" sz="2000" kern="100" dirty="0">
                <a:effectLst/>
                <a:latin typeface="Courier New" panose="02070309020205020404" pitchFamily="49" charset="0"/>
                <a:ea typeface="Calibri" panose="020F0502020204030204" pitchFamily="34" charset="0"/>
                <a:cs typeface="Mangal" panose="02040503050203030202" pitchFamily="18" charset="0"/>
              </a:rPr>
            </a:br>
            <a:endParaRPr lang="en-IN" sz="2000" kern="100" dirty="0">
              <a:effectLst/>
              <a:latin typeface="Consolas" panose="020B0609020204030204" pitchFamily="49" charset="0"/>
              <a:ea typeface="Calibri" panose="020F0502020204030204" pitchFamily="34" charset="0"/>
              <a:cs typeface="Mangal" panose="02040503050203030202" pitchFamily="18" charset="0"/>
            </a:endParaRPr>
          </a:p>
          <a:p>
            <a:pPr algn="l"/>
            <a:endParaRPr lang="en-US" dirty="0">
              <a:solidFill>
                <a:srgbClr val="0D0D0D"/>
              </a:solidFill>
              <a:latin typeface="Söhne"/>
              <a:cs typeface="Times New Roman" panose="02020603050405020304" pitchFamily="18" charset="0"/>
            </a:endParaRPr>
          </a:p>
        </p:txBody>
      </p:sp>
    </p:spTree>
    <p:extLst>
      <p:ext uri="{BB962C8B-B14F-4D97-AF65-F5344CB8AC3E}">
        <p14:creationId xmlns:p14="http://schemas.microsoft.com/office/powerpoint/2010/main" val="3165128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86DB4-1825-A7AA-D451-D0C7E0D10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CDC0B5-4EC6-6F34-9C34-8FA56F6BCE53}"/>
              </a:ext>
            </a:extLst>
          </p:cNvPr>
          <p:cNvSpPr>
            <a:spLocks noGrp="1"/>
          </p:cNvSpPr>
          <p:nvPr>
            <p:ph type="title"/>
          </p:nvPr>
        </p:nvSpPr>
        <p:spPr>
          <a:xfrm>
            <a:off x="2133165" y="289778"/>
            <a:ext cx="7729728" cy="1188720"/>
          </a:xfrm>
        </p:spPr>
        <p:txBody>
          <a:bodyPr>
            <a:noAutofit/>
          </a:bodyPr>
          <a:lstStyle/>
          <a:p>
            <a:r>
              <a:rPr lang="en-US" sz="3600" dirty="0">
                <a:latin typeface="Times New Roman" panose="02020603050405020304" pitchFamily="18" charset="0"/>
                <a:cs typeface="Times New Roman" panose="02020603050405020304" pitchFamily="18" charset="0"/>
              </a:rPr>
              <a:t>B</a:t>
            </a:r>
            <a:r>
              <a:rPr lang="en-US" sz="3600" b="0" i="0" dirty="0">
                <a:effectLst/>
                <a:latin typeface="Times New Roman" panose="02020603050405020304" pitchFamily="18" charset="0"/>
                <a:cs typeface="Times New Roman" panose="02020603050405020304" pitchFamily="18" charset="0"/>
              </a:rPr>
              <a:t>oundaries and dot balls</a:t>
            </a:r>
            <a:endParaRPr lang="en-IN" sz="3600" dirty="0"/>
          </a:p>
        </p:txBody>
      </p:sp>
      <p:sp>
        <p:nvSpPr>
          <p:cNvPr id="4" name="Rectangle 1">
            <a:extLst>
              <a:ext uri="{FF2B5EF4-FFF2-40B4-BE49-F238E27FC236}">
                <a16:creationId xmlns:a16="http://schemas.microsoft.com/office/drawing/2014/main" id="{4464BD0E-E2B2-187F-05D2-4F572889405B}"/>
              </a:ext>
            </a:extLst>
          </p:cNvPr>
          <p:cNvSpPr>
            <a:spLocks noGrp="1" noChangeArrowheads="1"/>
          </p:cNvSpPr>
          <p:nvPr>
            <p:ph sz="half" idx="1"/>
          </p:nvPr>
        </p:nvSpPr>
        <p:spPr bwMode="auto">
          <a:xfrm>
            <a:off x="489857" y="1978192"/>
            <a:ext cx="5802085" cy="423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3</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sz="2000" b="0" i="0" dirty="0">
                <a:solidFill>
                  <a:srgbClr val="0D0D0D"/>
                </a:solidFill>
                <a:effectLst/>
                <a:latin typeface="Times New Roman" panose="02020603050405020304" pitchFamily="18" charset="0"/>
                <a:cs typeface="Times New Roman" panose="02020603050405020304" pitchFamily="18" charset="0"/>
              </a:rPr>
              <a:t> Write a query to fetch the total number of boundaries and dot balls from the deliveries_v02 table.</a:t>
            </a:r>
            <a:endParaRPr 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latin typeface="Times New Roman" panose="02020603050405020304" pitchFamily="18" charset="0"/>
              <a:cs typeface="Times New Roman" panose="02020603050405020304" pitchFamily="18" charset="0"/>
            </a:endParaRPr>
          </a:p>
          <a:p>
            <a:pPr marL="0" indent="0" algn="l">
              <a:buNone/>
            </a:pPr>
            <a:r>
              <a:rPr lang="en-IN" sz="1800" kern="100" dirty="0">
                <a:effectLst/>
                <a:latin typeface="Courier New" panose="02070309020205020404" pitchFamily="49" charset="0"/>
                <a:ea typeface="Calibri" panose="020F0502020204030204" pitchFamily="34" charset="0"/>
                <a:cs typeface="Mangal" panose="02040503050203030202" pitchFamily="18" charset="0"/>
              </a:rPr>
              <a:t>SELECT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ball_result</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COUNT(*) AS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ball_count</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FROM deliveries_v02</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WHERE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ball_result</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IN ('boundary', 'dot')</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GROUP BY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ball_result</a:t>
            </a:r>
            <a:r>
              <a:rPr lang="en-IN" sz="1800" kern="100" dirty="0">
                <a:effectLst/>
                <a:latin typeface="Courier New" panose="02070309020205020404" pitchFamily="49" charset="0"/>
                <a:ea typeface="Calibri" panose="020F0502020204030204" pitchFamily="34" charset="0"/>
                <a:cs typeface="Mangal" panose="02040503050203030202" pitchFamily="18" charset="0"/>
              </a:rPr>
              <a:t>;</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endParaRPr lang="en-IN" sz="1800" kern="100" dirty="0">
              <a:effectLst/>
              <a:latin typeface="Consolas" panose="020B0609020204030204" pitchFamily="49" charset="0"/>
              <a:ea typeface="Calibri" panose="020F0502020204030204" pitchFamily="34"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solidFill>
                <a:srgbClr val="00206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a:t>
            </a:r>
            <a:r>
              <a:rPr lang="en-US" altLang="en-US" sz="2000" dirty="0" err="1">
                <a:latin typeface="Times New Roman" panose="02020603050405020304" pitchFamily="18" charset="0"/>
                <a:cs typeface="Times New Roman" panose="02020603050405020304" pitchFamily="18" charset="0"/>
              </a:rPr>
              <a:t>ball_result</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ball_count</a:t>
            </a:r>
            <a:r>
              <a:rPr lang="en-US" altLang="en-US" sz="20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"boundary"	62936</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"dot"	              135682</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00206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rgbClr val="CDCDCD"/>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dirty="0">
              <a:solidFill>
                <a:srgbClr val="CDCDCD"/>
              </a:solidFill>
              <a:latin typeface="Söhne"/>
            </a:endParaRPr>
          </a:p>
        </p:txBody>
      </p:sp>
      <p:graphicFrame>
        <p:nvGraphicFramePr>
          <p:cNvPr id="7" name="Content Placeholder 6">
            <a:extLst>
              <a:ext uri="{FF2B5EF4-FFF2-40B4-BE49-F238E27FC236}">
                <a16:creationId xmlns:a16="http://schemas.microsoft.com/office/drawing/2014/main" id="{BCFA4B55-BDDA-8995-6B8B-08C402E07D00}"/>
              </a:ext>
            </a:extLst>
          </p:cNvPr>
          <p:cNvGraphicFramePr>
            <a:graphicFrameLocks noGrp="1"/>
          </p:cNvGraphicFramePr>
          <p:nvPr>
            <p:ph sz="half" idx="2"/>
            <p:extLst>
              <p:ext uri="{D42A27DB-BD31-4B8C-83A1-F6EECF244321}">
                <p14:modId xmlns:p14="http://schemas.microsoft.com/office/powerpoint/2010/main" val="1184822228"/>
              </p:ext>
            </p:extLst>
          </p:nvPr>
        </p:nvGraphicFramePr>
        <p:xfrm>
          <a:off x="7087053" y="1839232"/>
          <a:ext cx="4386263" cy="3854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26863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26F92-C3B4-F966-CF52-BCB5C13293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5366C2-EEDD-A24C-5F56-D83D6EAEC3D9}"/>
              </a:ext>
            </a:extLst>
          </p:cNvPr>
          <p:cNvSpPr>
            <a:spLocks noGrp="1"/>
          </p:cNvSpPr>
          <p:nvPr>
            <p:ph type="ctrTitle"/>
          </p:nvPr>
        </p:nvSpPr>
        <p:spPr>
          <a:xfrm>
            <a:off x="87086" y="108856"/>
            <a:ext cx="11451772" cy="892629"/>
          </a:xfrm>
        </p:spPr>
        <p:txBody>
          <a:bodyPr>
            <a:noAutofit/>
          </a:bodyPr>
          <a:lstStyle/>
          <a:p>
            <a:r>
              <a:rPr lang="en-US" sz="3200" dirty="0">
                <a:latin typeface="Times New Roman" panose="02020603050405020304" pitchFamily="18" charset="0"/>
                <a:cs typeface="Times New Roman" panose="02020603050405020304" pitchFamily="18" charset="0"/>
              </a:rPr>
              <a:t>T</a:t>
            </a:r>
            <a:r>
              <a:rPr lang="en-US" sz="3200" b="0" i="0" dirty="0">
                <a:effectLst/>
                <a:latin typeface="Times New Roman" panose="02020603050405020304" pitchFamily="18" charset="0"/>
                <a:cs typeface="Times New Roman" panose="02020603050405020304" pitchFamily="18" charset="0"/>
              </a:rPr>
              <a:t>otal number of boundaries scored by each team</a:t>
            </a:r>
            <a:endParaRPr lang="en-IN" sz="3200" dirty="0"/>
          </a:p>
        </p:txBody>
      </p:sp>
      <p:sp>
        <p:nvSpPr>
          <p:cNvPr id="4" name="Rectangle 1">
            <a:extLst>
              <a:ext uri="{FF2B5EF4-FFF2-40B4-BE49-F238E27FC236}">
                <a16:creationId xmlns:a16="http://schemas.microsoft.com/office/drawing/2014/main" id="{EF03CD1C-BDFE-7871-2239-72674178463B}"/>
              </a:ext>
            </a:extLst>
          </p:cNvPr>
          <p:cNvSpPr>
            <a:spLocks noGrp="1" noChangeArrowheads="1"/>
          </p:cNvSpPr>
          <p:nvPr>
            <p:ph type="subTitle" idx="1"/>
          </p:nvPr>
        </p:nvSpPr>
        <p:spPr bwMode="auto">
          <a:xfrm>
            <a:off x="315686" y="1200653"/>
            <a:ext cx="11223172" cy="5186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buFontTx/>
              <a:buAutoNum type="arabicPeriod" startAt="4"/>
            </a:pPr>
            <a:r>
              <a:rPr lang="en-US" dirty="0">
                <a:latin typeface="Times New Roman" panose="02020603050405020304" pitchFamily="18" charset="0"/>
                <a:cs typeface="Times New Roman" panose="02020603050405020304" pitchFamily="18" charset="0"/>
              </a:rPr>
              <a:t>4. </a:t>
            </a:r>
            <a:r>
              <a:rPr lang="en-US" b="0" i="0" dirty="0">
                <a:effectLst/>
                <a:latin typeface="Times New Roman" panose="02020603050405020304" pitchFamily="18" charset="0"/>
                <a:cs typeface="Times New Roman" panose="02020603050405020304" pitchFamily="18" charset="0"/>
              </a:rPr>
              <a:t>Write a query to fetch the total number of boundaries scored by each team from the </a:t>
            </a:r>
            <a:r>
              <a:rPr lang="en-US" b="0" i="1" dirty="0">
                <a:effectLst/>
                <a:latin typeface="Times New Roman" panose="02020603050405020304" pitchFamily="18" charset="0"/>
                <a:cs typeface="Times New Roman" panose="02020603050405020304" pitchFamily="18" charset="0"/>
              </a:rPr>
              <a:t>deliveries_v02 </a:t>
            </a:r>
            <a:r>
              <a:rPr lang="en-US" b="0" i="0" dirty="0">
                <a:effectLst/>
                <a:latin typeface="Times New Roman" panose="02020603050405020304" pitchFamily="18" charset="0"/>
                <a:cs typeface="Times New Roman" panose="02020603050405020304" pitchFamily="18" charset="0"/>
              </a:rPr>
              <a:t>table and order it in descending order of the number of boundaries scored.</a:t>
            </a: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algn="l">
              <a:lnSpc>
                <a:spcPct val="100000"/>
              </a:lnSpc>
            </a:pPr>
            <a:r>
              <a:rPr lang="en-IN" sz="1800" kern="100" dirty="0">
                <a:effectLst/>
                <a:latin typeface="Courier New" panose="02070309020205020404" pitchFamily="49" charset="0"/>
                <a:ea typeface="Calibri" panose="020F0502020204030204" pitchFamily="34" charset="0"/>
                <a:cs typeface="Mangal" panose="02040503050203030202" pitchFamily="18" charset="0"/>
              </a:rPr>
              <a:t>SELECT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batting_team</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COUNT(*) AS </a:t>
            </a:r>
          </a:p>
          <a:p>
            <a:pPr algn="l">
              <a:lnSpc>
                <a:spcPct val="100000"/>
              </a:lnSpc>
            </a:pP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boundary_count</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FROM deliveries_v02</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WHERE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ball_result</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 'boundary'</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GROUP BY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batting_team</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ORDER BY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boundary_count</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DESC;</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endParaRPr lang="en-IN" sz="1800" kern="100" dirty="0">
              <a:effectLst/>
              <a:latin typeface="Consolas" panose="020B0609020204030204" pitchFamily="49" charset="0"/>
              <a:ea typeface="Calibri" panose="020F0502020204030204" pitchFamily="34"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206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206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206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206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206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206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206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206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206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2060"/>
              </a:solidFill>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206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CDCDC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Content Placeholder 4">
            <a:extLst>
              <a:ext uri="{FF2B5EF4-FFF2-40B4-BE49-F238E27FC236}">
                <a16:creationId xmlns:a16="http://schemas.microsoft.com/office/drawing/2014/main" id="{CAC00EE5-583C-8810-0C79-94CDC787BD76}"/>
              </a:ext>
            </a:extLst>
          </p:cNvPr>
          <p:cNvGraphicFramePr>
            <a:graphicFrameLocks/>
          </p:cNvGraphicFramePr>
          <p:nvPr>
            <p:extLst>
              <p:ext uri="{D42A27DB-BD31-4B8C-83A1-F6EECF244321}">
                <p14:modId xmlns:p14="http://schemas.microsoft.com/office/powerpoint/2010/main" val="2210486100"/>
              </p:ext>
            </p:extLst>
          </p:nvPr>
        </p:nvGraphicFramePr>
        <p:xfrm>
          <a:off x="5736771" y="2010683"/>
          <a:ext cx="5497286" cy="4239094"/>
        </p:xfrm>
        <a:graphic>
          <a:graphicData uri="http://schemas.openxmlformats.org/drawingml/2006/table">
            <a:tbl>
              <a:tblPr/>
              <a:tblGrid>
                <a:gridCol w="3435804">
                  <a:extLst>
                    <a:ext uri="{9D8B030D-6E8A-4147-A177-3AD203B41FA5}">
                      <a16:colId xmlns:a16="http://schemas.microsoft.com/office/drawing/2014/main" val="1077332685"/>
                    </a:ext>
                  </a:extLst>
                </a:gridCol>
                <a:gridCol w="2061482">
                  <a:extLst>
                    <a:ext uri="{9D8B030D-6E8A-4147-A177-3AD203B41FA5}">
                      <a16:colId xmlns:a16="http://schemas.microsoft.com/office/drawing/2014/main" val="3932623674"/>
                    </a:ext>
                  </a:extLst>
                </a:gridCol>
              </a:tblGrid>
              <a:tr h="394376">
                <a:tc>
                  <a:txBody>
                    <a:bodyPr/>
                    <a:lstStyle/>
                    <a:p>
                      <a:pPr algn="ctr" fontAlgn="b"/>
                      <a:r>
                        <a:rPr lang="en-IN" sz="1600" b="1" i="0" u="none" strike="noStrike" dirty="0" err="1">
                          <a:solidFill>
                            <a:schemeClr val="bg1"/>
                          </a:solidFill>
                          <a:effectLst/>
                          <a:latin typeface="Calibri" panose="020F0502020204030204" pitchFamily="34" charset="0"/>
                        </a:rPr>
                        <a:t>batting_team</a:t>
                      </a:r>
                      <a:endParaRPr lang="en-IN" sz="1600" b="1" i="0" u="none" strike="noStrike" dirty="0">
                        <a:solidFill>
                          <a:schemeClr val="bg1"/>
                        </a:solidFill>
                        <a:effectLst/>
                        <a:latin typeface="Calibri" panose="020F0502020204030204" pitchFamily="34" charset="0"/>
                      </a:endParaRP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1" i="0" u="none" strike="noStrike" dirty="0" err="1">
                          <a:solidFill>
                            <a:schemeClr val="bg1"/>
                          </a:solidFill>
                          <a:effectLst/>
                          <a:latin typeface="Calibri" panose="020F0502020204030204" pitchFamily="34" charset="0"/>
                        </a:rPr>
                        <a:t>boundary_count</a:t>
                      </a:r>
                      <a:endParaRPr lang="en-IN" sz="1600" b="1" i="0" u="none" strike="noStrike" dirty="0">
                        <a:solidFill>
                          <a:schemeClr val="bg1"/>
                        </a:solidFill>
                        <a:effectLst/>
                        <a:latin typeface="Calibri" panose="020F0502020204030204" pitchFamily="34" charset="0"/>
                      </a:endParaRP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31672133"/>
                  </a:ext>
                </a:extLst>
              </a:tr>
              <a:tr h="211278">
                <a:tc>
                  <a:txBody>
                    <a:bodyPr/>
                    <a:lstStyle/>
                    <a:p>
                      <a:pPr algn="ctr" fontAlgn="b"/>
                      <a:r>
                        <a:rPr lang="en-IN" sz="1600" b="1" i="0" u="none" strike="noStrike" dirty="0">
                          <a:solidFill>
                            <a:schemeClr val="bg1"/>
                          </a:solidFill>
                          <a:effectLst/>
                          <a:latin typeface="Calibri" panose="020F0502020204030204" pitchFamily="34" charset="0"/>
                        </a:rPr>
                        <a:t>Mumbai Indians</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8236</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74611657"/>
                  </a:ext>
                </a:extLst>
              </a:tr>
              <a:tr h="341162">
                <a:tc>
                  <a:txBody>
                    <a:bodyPr/>
                    <a:lstStyle/>
                    <a:p>
                      <a:pPr algn="ctr" fontAlgn="b"/>
                      <a:r>
                        <a:rPr lang="en-IN" sz="1600" b="1" i="0" u="none" strike="noStrike">
                          <a:solidFill>
                            <a:schemeClr val="bg1"/>
                          </a:solidFill>
                          <a:effectLst/>
                          <a:latin typeface="Calibri" panose="020F0502020204030204" pitchFamily="34" charset="0"/>
                        </a:rPr>
                        <a:t>Royal Challengers Bangalore</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7600</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21372192"/>
                  </a:ext>
                </a:extLst>
              </a:tr>
              <a:tr h="211278">
                <a:tc>
                  <a:txBody>
                    <a:bodyPr/>
                    <a:lstStyle/>
                    <a:p>
                      <a:pPr algn="ctr" fontAlgn="b"/>
                      <a:r>
                        <a:rPr lang="en-IN" sz="1600" b="1" i="0" u="none" strike="noStrike">
                          <a:solidFill>
                            <a:schemeClr val="bg1"/>
                          </a:solidFill>
                          <a:effectLst/>
                          <a:latin typeface="Calibri" panose="020F0502020204030204" pitchFamily="34" charset="0"/>
                        </a:rPr>
                        <a:t>Kings XI Punjab</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7560</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2093417"/>
                  </a:ext>
                </a:extLst>
              </a:tr>
              <a:tr h="211278">
                <a:tc>
                  <a:txBody>
                    <a:bodyPr/>
                    <a:lstStyle/>
                    <a:p>
                      <a:pPr algn="ctr" fontAlgn="b"/>
                      <a:r>
                        <a:rPr lang="en-IN" sz="1600" b="1" i="0" u="none" strike="noStrike">
                          <a:solidFill>
                            <a:schemeClr val="bg1"/>
                          </a:solidFill>
                          <a:effectLst/>
                          <a:latin typeface="Calibri" panose="020F0502020204030204" pitchFamily="34" charset="0"/>
                        </a:rPr>
                        <a:t>Kolkata Knight Riders</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7478</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4503817"/>
                  </a:ext>
                </a:extLst>
              </a:tr>
              <a:tr h="211278">
                <a:tc>
                  <a:txBody>
                    <a:bodyPr/>
                    <a:lstStyle/>
                    <a:p>
                      <a:pPr algn="ctr" fontAlgn="b"/>
                      <a:r>
                        <a:rPr lang="en-IN" sz="1600" b="1" i="0" u="none" strike="noStrike" dirty="0">
                          <a:solidFill>
                            <a:schemeClr val="bg1"/>
                          </a:solidFill>
                          <a:effectLst/>
                          <a:latin typeface="Calibri" panose="020F0502020204030204" pitchFamily="34" charset="0"/>
                        </a:rPr>
                        <a:t>Chennai Super Kings</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6992</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99816382"/>
                  </a:ext>
                </a:extLst>
              </a:tr>
              <a:tr h="211278">
                <a:tc>
                  <a:txBody>
                    <a:bodyPr/>
                    <a:lstStyle/>
                    <a:p>
                      <a:pPr algn="ctr" fontAlgn="b"/>
                      <a:r>
                        <a:rPr lang="en-IN" sz="1600" b="1" i="0" u="none" strike="noStrike">
                          <a:solidFill>
                            <a:schemeClr val="bg1"/>
                          </a:solidFill>
                          <a:effectLst/>
                          <a:latin typeface="Calibri" panose="020F0502020204030204" pitchFamily="34" charset="0"/>
                        </a:rPr>
                        <a:t>Rajasthan Royals</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6082</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9993592"/>
                  </a:ext>
                </a:extLst>
              </a:tr>
              <a:tr h="211278">
                <a:tc>
                  <a:txBody>
                    <a:bodyPr/>
                    <a:lstStyle/>
                    <a:p>
                      <a:pPr algn="ctr" fontAlgn="b"/>
                      <a:r>
                        <a:rPr lang="en-IN" sz="1600" b="1" i="0" u="none" strike="noStrike">
                          <a:solidFill>
                            <a:schemeClr val="bg1"/>
                          </a:solidFill>
                          <a:effectLst/>
                          <a:latin typeface="Calibri" panose="020F0502020204030204" pitchFamily="34" charset="0"/>
                        </a:rPr>
                        <a:t>Delhi Daredevils</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6044</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2731390"/>
                  </a:ext>
                </a:extLst>
              </a:tr>
              <a:tr h="211278">
                <a:tc>
                  <a:txBody>
                    <a:bodyPr/>
                    <a:lstStyle/>
                    <a:p>
                      <a:pPr algn="ctr" fontAlgn="b"/>
                      <a:r>
                        <a:rPr lang="en-IN" sz="1600" b="1" i="0" u="none" strike="noStrike">
                          <a:solidFill>
                            <a:schemeClr val="bg1"/>
                          </a:solidFill>
                          <a:effectLst/>
                          <a:latin typeface="Calibri" panose="020F0502020204030204" pitchFamily="34" charset="0"/>
                        </a:rPr>
                        <a:t>Sunrisers Hyderabad</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4612</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01578760"/>
                  </a:ext>
                </a:extLst>
              </a:tr>
              <a:tr h="211278">
                <a:tc>
                  <a:txBody>
                    <a:bodyPr/>
                    <a:lstStyle/>
                    <a:p>
                      <a:pPr algn="ctr" fontAlgn="b"/>
                      <a:r>
                        <a:rPr lang="en-IN" sz="1600" b="1" i="0" u="none" strike="noStrike">
                          <a:solidFill>
                            <a:schemeClr val="bg1"/>
                          </a:solidFill>
                          <a:effectLst/>
                          <a:latin typeface="Calibri" panose="020F0502020204030204" pitchFamily="34" charset="0"/>
                        </a:rPr>
                        <a:t>Deccan Chargers</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2774</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96327327"/>
                  </a:ext>
                </a:extLst>
              </a:tr>
              <a:tr h="211278">
                <a:tc>
                  <a:txBody>
                    <a:bodyPr/>
                    <a:lstStyle/>
                    <a:p>
                      <a:pPr algn="ctr" fontAlgn="b"/>
                      <a:r>
                        <a:rPr lang="en-IN" sz="1600" b="1" i="0" u="none" strike="noStrike">
                          <a:solidFill>
                            <a:schemeClr val="bg1"/>
                          </a:solidFill>
                          <a:effectLst/>
                          <a:latin typeface="Calibri" panose="020F0502020204030204" pitchFamily="34" charset="0"/>
                        </a:rPr>
                        <a:t>Pune Warriors</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1466</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41426983"/>
                  </a:ext>
                </a:extLst>
              </a:tr>
              <a:tr h="211278">
                <a:tc>
                  <a:txBody>
                    <a:bodyPr/>
                    <a:lstStyle/>
                    <a:p>
                      <a:pPr algn="ctr" fontAlgn="b"/>
                      <a:r>
                        <a:rPr lang="en-IN" sz="1600" b="1" i="0" u="none" strike="noStrike">
                          <a:solidFill>
                            <a:schemeClr val="bg1"/>
                          </a:solidFill>
                          <a:effectLst/>
                          <a:latin typeface="Calibri" panose="020F0502020204030204" pitchFamily="34" charset="0"/>
                        </a:rPr>
                        <a:t>Delhi Capitals</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1318</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71959940"/>
                  </a:ext>
                </a:extLst>
              </a:tr>
              <a:tr h="211278">
                <a:tc>
                  <a:txBody>
                    <a:bodyPr/>
                    <a:lstStyle/>
                    <a:p>
                      <a:pPr algn="ctr" fontAlgn="b"/>
                      <a:r>
                        <a:rPr lang="en-IN" sz="1600" b="1" i="0" u="none" strike="noStrike">
                          <a:solidFill>
                            <a:schemeClr val="bg1"/>
                          </a:solidFill>
                          <a:effectLst/>
                          <a:latin typeface="Calibri" panose="020F0502020204030204" pitchFamily="34" charset="0"/>
                        </a:rPr>
                        <a:t>Gujarat Lions</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1248</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73637616"/>
                  </a:ext>
                </a:extLst>
              </a:tr>
              <a:tr h="211278">
                <a:tc>
                  <a:txBody>
                    <a:bodyPr/>
                    <a:lstStyle/>
                    <a:p>
                      <a:pPr algn="ctr" fontAlgn="b"/>
                      <a:r>
                        <a:rPr lang="en-IN" sz="1600" b="1" i="0" u="none" strike="noStrike" dirty="0">
                          <a:solidFill>
                            <a:schemeClr val="bg1"/>
                          </a:solidFill>
                          <a:effectLst/>
                          <a:latin typeface="Calibri" panose="020F0502020204030204" pitchFamily="34" charset="0"/>
                        </a:rPr>
                        <a:t>Rising Pune Supergiant</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580</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64861069"/>
                  </a:ext>
                </a:extLst>
              </a:tr>
              <a:tr h="211278">
                <a:tc>
                  <a:txBody>
                    <a:bodyPr/>
                    <a:lstStyle/>
                    <a:p>
                      <a:pPr algn="ctr" fontAlgn="b"/>
                      <a:r>
                        <a:rPr lang="en-IN" sz="1600" b="1" i="0" u="none" strike="noStrike" dirty="0">
                          <a:solidFill>
                            <a:schemeClr val="bg1"/>
                          </a:solidFill>
                          <a:effectLst/>
                          <a:latin typeface="Calibri" panose="020F0502020204030204" pitchFamily="34" charset="0"/>
                        </a:rPr>
                        <a:t>Rising Pune </a:t>
                      </a:r>
                      <a:r>
                        <a:rPr lang="en-IN" sz="1600" b="1" i="0" u="none" strike="noStrike" dirty="0" err="1">
                          <a:solidFill>
                            <a:schemeClr val="bg1"/>
                          </a:solidFill>
                          <a:effectLst/>
                          <a:latin typeface="Calibri" panose="020F0502020204030204" pitchFamily="34" charset="0"/>
                        </a:rPr>
                        <a:t>Supergiants</a:t>
                      </a:r>
                      <a:endParaRPr lang="en-IN" sz="1600" b="1" i="0" u="none" strike="noStrike" dirty="0">
                        <a:solidFill>
                          <a:schemeClr val="bg1"/>
                        </a:solidFill>
                        <a:effectLst/>
                        <a:latin typeface="Calibri" panose="020F0502020204030204" pitchFamily="34" charset="0"/>
                      </a:endParaRP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484</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36232740"/>
                  </a:ext>
                </a:extLst>
              </a:tr>
              <a:tr h="211278">
                <a:tc>
                  <a:txBody>
                    <a:bodyPr/>
                    <a:lstStyle/>
                    <a:p>
                      <a:pPr algn="ctr" fontAlgn="b"/>
                      <a:r>
                        <a:rPr lang="en-IN" sz="1600" b="1" i="0" u="none" strike="noStrike" dirty="0">
                          <a:solidFill>
                            <a:schemeClr val="bg1"/>
                          </a:solidFill>
                          <a:effectLst/>
                          <a:latin typeface="Calibri" panose="020F0502020204030204" pitchFamily="34" charset="0"/>
                        </a:rPr>
                        <a:t>Kochi Tuskers Kerala</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462</a:t>
                      </a:r>
                    </a:p>
                  </a:txBody>
                  <a:tcPr marL="6350" marR="6350" marT="641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8620111"/>
                  </a:ext>
                </a:extLst>
              </a:tr>
            </a:tbl>
          </a:graphicData>
        </a:graphic>
      </p:graphicFrame>
    </p:spTree>
    <p:extLst>
      <p:ext uri="{BB962C8B-B14F-4D97-AF65-F5344CB8AC3E}">
        <p14:creationId xmlns:p14="http://schemas.microsoft.com/office/powerpoint/2010/main" val="4291644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5ECA5-2384-7922-7698-9BF42AD1FD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D41E5-97FA-776C-8A4A-1D2728AE8EC9}"/>
              </a:ext>
            </a:extLst>
          </p:cNvPr>
          <p:cNvSpPr>
            <a:spLocks noGrp="1"/>
          </p:cNvSpPr>
          <p:nvPr>
            <p:ph type="ctrTitle"/>
          </p:nvPr>
        </p:nvSpPr>
        <p:spPr>
          <a:xfrm>
            <a:off x="119743" y="0"/>
            <a:ext cx="11587842" cy="805544"/>
          </a:xfrm>
        </p:spPr>
        <p:txBody>
          <a:bodyPr>
            <a:noAutofit/>
          </a:bodyPr>
          <a:lstStyle/>
          <a:p>
            <a:r>
              <a:rPr lang="en-US" sz="2800" dirty="0">
                <a:latin typeface="Times New Roman" panose="02020603050405020304" pitchFamily="18" charset="0"/>
                <a:cs typeface="Times New Roman" panose="02020603050405020304" pitchFamily="18" charset="0"/>
              </a:rPr>
              <a:t>T</a:t>
            </a:r>
            <a:r>
              <a:rPr lang="en-US" sz="2800" b="0" i="0" dirty="0">
                <a:effectLst/>
                <a:latin typeface="Times New Roman" panose="02020603050405020304" pitchFamily="18" charset="0"/>
                <a:cs typeface="Times New Roman" panose="02020603050405020304" pitchFamily="18" charset="0"/>
              </a:rPr>
              <a:t>otal number of dot balls bowled by each team and order it in descending</a:t>
            </a:r>
            <a:endParaRPr lang="en-IN" sz="2800" dirty="0"/>
          </a:p>
        </p:txBody>
      </p:sp>
      <p:sp>
        <p:nvSpPr>
          <p:cNvPr id="3" name="Subtitle 2">
            <a:extLst>
              <a:ext uri="{FF2B5EF4-FFF2-40B4-BE49-F238E27FC236}">
                <a16:creationId xmlns:a16="http://schemas.microsoft.com/office/drawing/2014/main" id="{FF9EFB88-A3CC-1A67-51E1-FC704C0A255E}"/>
              </a:ext>
            </a:extLst>
          </p:cNvPr>
          <p:cNvSpPr>
            <a:spLocks noGrp="1"/>
          </p:cNvSpPr>
          <p:nvPr>
            <p:ph type="subTitle" idx="1"/>
          </p:nvPr>
        </p:nvSpPr>
        <p:spPr>
          <a:xfrm>
            <a:off x="315686" y="914400"/>
            <a:ext cx="11391899" cy="5682343"/>
          </a:xfrm>
        </p:spPr>
        <p:txBody>
          <a:bodyPr>
            <a:normAutofit/>
          </a:bodyPr>
          <a:lstStyle/>
          <a:p>
            <a:pPr algn="l"/>
            <a:r>
              <a:rPr lang="en-US" sz="2000" b="0" i="0" dirty="0">
                <a:effectLst/>
                <a:latin typeface="Times New Roman" panose="02020603050405020304" pitchFamily="18" charset="0"/>
                <a:cs typeface="Times New Roman" panose="02020603050405020304" pitchFamily="18" charset="0"/>
              </a:rPr>
              <a:t>5. Write a query to fetch the total number of dot balls bowled by each team and order it in descending order of the total number of dot balls bowled.</a:t>
            </a:r>
          </a:p>
          <a:p>
            <a:pPr lvl="1" algn="l"/>
            <a:endParaRPr lang="en-US" b="0" i="0" dirty="0">
              <a:solidFill>
                <a:srgbClr val="484848"/>
              </a:solidFill>
              <a:effectLst/>
              <a:latin typeface="Times New Roman" panose="02020603050405020304" pitchFamily="18" charset="0"/>
              <a:cs typeface="Times New Roman" panose="02020603050405020304" pitchFamily="18" charset="0"/>
            </a:endParaRPr>
          </a:p>
          <a:p>
            <a:pPr algn="l"/>
            <a:r>
              <a:rPr lang="en-IN" sz="1800" kern="100" dirty="0">
                <a:effectLst/>
                <a:latin typeface="Courier New" panose="02070309020205020404" pitchFamily="49" charset="0"/>
                <a:ea typeface="Calibri" panose="020F0502020204030204" pitchFamily="34" charset="0"/>
                <a:cs typeface="Mangal" panose="02040503050203030202" pitchFamily="18" charset="0"/>
              </a:rPr>
              <a:t>SELECT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bowling_team</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COUNT(*) AS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dot_ball_count</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FROM deliveries_v02</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WHERE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ball_result</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 'dot'</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GROUP BY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bowling_team</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ORDER BY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dot_ball_count</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DESC;</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br>
              <a:rPr lang="en-IN" sz="1800" kern="100" dirty="0">
                <a:effectLst/>
                <a:latin typeface="Courier New" panose="02070309020205020404" pitchFamily="49" charset="0"/>
                <a:ea typeface="Calibri" panose="020F0502020204030204" pitchFamily="34" charset="0"/>
                <a:cs typeface="Mangal" panose="02040503050203030202" pitchFamily="18" charset="0"/>
              </a:rPr>
            </a:br>
            <a:endParaRPr lang="en-IN" sz="1800" kern="100" dirty="0">
              <a:effectLst/>
              <a:latin typeface="Consolas" panose="020B0609020204030204" pitchFamily="49" charset="0"/>
              <a:ea typeface="Calibri" panose="020F0502020204030204" pitchFamily="34" charset="0"/>
              <a:cs typeface="Mangal" panose="02040503050203030202" pitchFamily="18" charset="0"/>
            </a:endParaRPr>
          </a:p>
          <a:p>
            <a:pPr algn="l"/>
            <a:endParaRPr lang="en-US" sz="2000" b="0" i="0" dirty="0">
              <a:solidFill>
                <a:srgbClr val="484848"/>
              </a:solidFill>
              <a:effectLst/>
              <a:latin typeface="Inter var experimental"/>
            </a:endParaRPr>
          </a:p>
        </p:txBody>
      </p:sp>
      <p:graphicFrame>
        <p:nvGraphicFramePr>
          <p:cNvPr id="5" name="Content Placeholder 3">
            <a:extLst>
              <a:ext uri="{FF2B5EF4-FFF2-40B4-BE49-F238E27FC236}">
                <a16:creationId xmlns:a16="http://schemas.microsoft.com/office/drawing/2014/main" id="{8CBE0309-AC39-B3C0-EACD-5E7E847674D0}"/>
              </a:ext>
            </a:extLst>
          </p:cNvPr>
          <p:cNvGraphicFramePr>
            <a:graphicFrameLocks/>
          </p:cNvGraphicFramePr>
          <p:nvPr>
            <p:extLst>
              <p:ext uri="{D42A27DB-BD31-4B8C-83A1-F6EECF244321}">
                <p14:modId xmlns:p14="http://schemas.microsoft.com/office/powerpoint/2010/main" val="1369898459"/>
              </p:ext>
            </p:extLst>
          </p:nvPr>
        </p:nvGraphicFramePr>
        <p:xfrm>
          <a:off x="7043057" y="1713335"/>
          <a:ext cx="4550228" cy="4567730"/>
        </p:xfrm>
        <a:graphic>
          <a:graphicData uri="http://schemas.openxmlformats.org/drawingml/2006/table">
            <a:tbl>
              <a:tblPr/>
              <a:tblGrid>
                <a:gridCol w="2710062">
                  <a:extLst>
                    <a:ext uri="{9D8B030D-6E8A-4147-A177-3AD203B41FA5}">
                      <a16:colId xmlns:a16="http://schemas.microsoft.com/office/drawing/2014/main" val="79328248"/>
                    </a:ext>
                  </a:extLst>
                </a:gridCol>
                <a:gridCol w="1840166">
                  <a:extLst>
                    <a:ext uri="{9D8B030D-6E8A-4147-A177-3AD203B41FA5}">
                      <a16:colId xmlns:a16="http://schemas.microsoft.com/office/drawing/2014/main" val="1160812307"/>
                    </a:ext>
                  </a:extLst>
                </a:gridCol>
              </a:tblGrid>
              <a:tr h="268690">
                <a:tc>
                  <a:txBody>
                    <a:bodyPr/>
                    <a:lstStyle/>
                    <a:p>
                      <a:pPr algn="ctr" fontAlgn="b"/>
                      <a:r>
                        <a:rPr lang="en-IN" sz="1600" b="1" i="0" u="none" strike="noStrike" dirty="0" err="1">
                          <a:solidFill>
                            <a:schemeClr val="bg1"/>
                          </a:solidFill>
                          <a:effectLst/>
                          <a:latin typeface="Calibri" panose="020F0502020204030204" pitchFamily="34" charset="0"/>
                        </a:rPr>
                        <a:t>bowling_team</a:t>
                      </a:r>
                      <a:endParaRPr lang="en-IN" sz="1600" b="1" i="0" u="none" strike="noStrike" dirty="0">
                        <a:solidFill>
                          <a:schemeClr val="bg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600" b="1" i="0" u="none" strike="noStrike" dirty="0" err="1">
                          <a:solidFill>
                            <a:schemeClr val="bg1"/>
                          </a:solidFill>
                          <a:effectLst/>
                          <a:latin typeface="Calibri" panose="020F0502020204030204" pitchFamily="34" charset="0"/>
                        </a:rPr>
                        <a:t>dot_ball_count</a:t>
                      </a:r>
                      <a:endParaRPr lang="en-IN" sz="1600" b="1" i="0" u="none" strike="noStrike" dirty="0">
                        <a:solidFill>
                          <a:schemeClr val="bg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4910122"/>
                  </a:ext>
                </a:extLst>
              </a:tr>
              <a:tr h="268690">
                <a:tc>
                  <a:txBody>
                    <a:bodyPr/>
                    <a:lstStyle/>
                    <a:p>
                      <a:pPr algn="ctr" fontAlgn="b"/>
                      <a:r>
                        <a:rPr lang="en-IN" sz="1600" b="1" i="0" u="none" strike="noStrike">
                          <a:solidFill>
                            <a:schemeClr val="bg1"/>
                          </a:solidFill>
                          <a:effectLst/>
                          <a:latin typeface="Calibri" panose="020F0502020204030204" pitchFamily="34" charset="0"/>
                        </a:rPr>
                        <a:t>Mumbai Indians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17428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152136"/>
                  </a:ext>
                </a:extLst>
              </a:tr>
              <a:tr h="268690">
                <a:tc>
                  <a:txBody>
                    <a:bodyPr/>
                    <a:lstStyle/>
                    <a:p>
                      <a:pPr algn="ctr" fontAlgn="b"/>
                      <a:r>
                        <a:rPr lang="en-IN" sz="1600" b="1" i="0" u="none" strike="noStrike" dirty="0">
                          <a:solidFill>
                            <a:schemeClr val="bg1"/>
                          </a:solidFill>
                          <a:effectLst/>
                          <a:latin typeface="Calibri" panose="020F0502020204030204" pitchFamily="34" charset="0"/>
                        </a:rPr>
                        <a:t>Royal Challengers Bangalore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15910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1533300"/>
                  </a:ext>
                </a:extLst>
              </a:tr>
              <a:tr h="268690">
                <a:tc>
                  <a:txBody>
                    <a:bodyPr/>
                    <a:lstStyle/>
                    <a:p>
                      <a:pPr algn="ctr" fontAlgn="b"/>
                      <a:r>
                        <a:rPr lang="en-IN" sz="1600" b="1" i="0" u="none" strike="noStrike" dirty="0">
                          <a:solidFill>
                            <a:schemeClr val="bg1"/>
                          </a:solidFill>
                          <a:effectLst/>
                          <a:latin typeface="Calibri" panose="020F0502020204030204" pitchFamily="34" charset="0"/>
                        </a:rPr>
                        <a:t>Kolkata Knight Riders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15788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3761664"/>
                  </a:ext>
                </a:extLst>
              </a:tr>
              <a:tr h="268690">
                <a:tc>
                  <a:txBody>
                    <a:bodyPr/>
                    <a:lstStyle/>
                    <a:p>
                      <a:pPr algn="ctr" fontAlgn="b"/>
                      <a:r>
                        <a:rPr lang="en-IN" sz="1600" b="1" i="0" u="none" strike="noStrike" dirty="0">
                          <a:solidFill>
                            <a:schemeClr val="bg1"/>
                          </a:solidFill>
                          <a:effectLst/>
                          <a:latin typeface="Calibri" panose="020F0502020204030204" pitchFamily="34" charset="0"/>
                        </a:rPr>
                        <a:t>Kings XI Punjab</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15358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8360343"/>
                  </a:ext>
                </a:extLst>
              </a:tr>
              <a:tr h="268690">
                <a:tc>
                  <a:txBody>
                    <a:bodyPr/>
                    <a:lstStyle/>
                    <a:p>
                      <a:pPr algn="ctr" fontAlgn="b"/>
                      <a:r>
                        <a:rPr lang="en-IN" sz="1600" b="1" i="0" u="none" strike="noStrike">
                          <a:solidFill>
                            <a:schemeClr val="bg1"/>
                          </a:solidFill>
                          <a:effectLst/>
                          <a:latin typeface="Calibri" panose="020F0502020204030204" pitchFamily="34" charset="0"/>
                        </a:rPr>
                        <a:t>Chennai Super Kings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15186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8706461"/>
                  </a:ext>
                </a:extLst>
              </a:tr>
              <a:tr h="268690">
                <a:tc>
                  <a:txBody>
                    <a:bodyPr/>
                    <a:lstStyle/>
                    <a:p>
                      <a:pPr algn="ctr" fontAlgn="b"/>
                      <a:r>
                        <a:rPr lang="en-IN" sz="1600" b="1" i="0" u="none" strike="noStrike">
                          <a:solidFill>
                            <a:schemeClr val="bg1"/>
                          </a:solidFill>
                          <a:effectLst/>
                          <a:latin typeface="Calibri" panose="020F0502020204030204" pitchFamily="34" charset="0"/>
                        </a:rPr>
                        <a:t>Rajasthan Royals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13330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78738998"/>
                  </a:ext>
                </a:extLst>
              </a:tr>
              <a:tr h="268690">
                <a:tc>
                  <a:txBody>
                    <a:bodyPr/>
                    <a:lstStyle/>
                    <a:p>
                      <a:pPr algn="ctr" fontAlgn="b"/>
                      <a:r>
                        <a:rPr lang="en-IN" sz="1600" b="1" i="0" u="none" strike="noStrike">
                          <a:solidFill>
                            <a:schemeClr val="bg1"/>
                          </a:solidFill>
                          <a:effectLst/>
                          <a:latin typeface="Calibri" panose="020F0502020204030204" pitchFamily="34" charset="0"/>
                        </a:rPr>
                        <a:t>Delhi Daredevils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13040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6685157"/>
                  </a:ext>
                </a:extLst>
              </a:tr>
              <a:tr h="268690">
                <a:tc>
                  <a:txBody>
                    <a:bodyPr/>
                    <a:lstStyle/>
                    <a:p>
                      <a:pPr algn="ctr" fontAlgn="b"/>
                      <a:r>
                        <a:rPr lang="en-IN" sz="1600" b="1" i="0" u="none" strike="noStrike">
                          <a:solidFill>
                            <a:schemeClr val="bg1"/>
                          </a:solidFill>
                          <a:effectLst/>
                          <a:latin typeface="Calibri" panose="020F0502020204030204" pitchFamily="34" charset="0"/>
                        </a:rPr>
                        <a:t>Sunrisers Hyderabad</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10496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2994485"/>
                  </a:ext>
                </a:extLst>
              </a:tr>
              <a:tr h="268690">
                <a:tc>
                  <a:txBody>
                    <a:bodyPr/>
                    <a:lstStyle/>
                    <a:p>
                      <a:pPr algn="ctr" fontAlgn="b"/>
                      <a:r>
                        <a:rPr lang="en-IN" sz="1600" b="1" i="0" u="none" strike="noStrike">
                          <a:solidFill>
                            <a:schemeClr val="bg1"/>
                          </a:solidFill>
                          <a:effectLst/>
                          <a:latin typeface="Calibri" panose="020F0502020204030204" pitchFamily="34" charset="0"/>
                        </a:rPr>
                        <a:t>Deccan Chargers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6612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2829324"/>
                  </a:ext>
                </a:extLst>
              </a:tr>
              <a:tr h="268690">
                <a:tc>
                  <a:txBody>
                    <a:bodyPr/>
                    <a:lstStyle/>
                    <a:p>
                      <a:pPr algn="ctr" fontAlgn="b"/>
                      <a:r>
                        <a:rPr lang="en-IN" sz="1600" b="1" i="0" u="none" strike="noStrike">
                          <a:solidFill>
                            <a:schemeClr val="bg1"/>
                          </a:solidFill>
                          <a:effectLst/>
                          <a:latin typeface="Calibri" panose="020F0502020204030204" pitchFamily="34" charset="0"/>
                        </a:rPr>
                        <a:t>Pune Warriors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3800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2381246"/>
                  </a:ext>
                </a:extLst>
              </a:tr>
              <a:tr h="268690">
                <a:tc>
                  <a:txBody>
                    <a:bodyPr/>
                    <a:lstStyle/>
                    <a:p>
                      <a:pPr algn="ctr" fontAlgn="b"/>
                      <a:r>
                        <a:rPr lang="en-IN" sz="1600" b="1" i="0" u="none" strike="noStrike">
                          <a:solidFill>
                            <a:schemeClr val="bg1"/>
                          </a:solidFill>
                          <a:effectLst/>
                          <a:latin typeface="Calibri" panose="020F0502020204030204" pitchFamily="34" charset="0"/>
                        </a:rPr>
                        <a:t>Delhi Capitals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2676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7000159"/>
                  </a:ext>
                </a:extLst>
              </a:tr>
              <a:tr h="268690">
                <a:tc>
                  <a:txBody>
                    <a:bodyPr/>
                    <a:lstStyle/>
                    <a:p>
                      <a:pPr algn="ctr" fontAlgn="b"/>
                      <a:r>
                        <a:rPr lang="en-IN" sz="1600" b="1" i="0" u="none" strike="noStrike">
                          <a:solidFill>
                            <a:schemeClr val="bg1"/>
                          </a:solidFill>
                          <a:effectLst/>
                          <a:latin typeface="Calibri" panose="020F0502020204030204" pitchFamily="34" charset="0"/>
                        </a:rPr>
                        <a:t>Gujarat Lions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2190</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5859654"/>
                  </a:ext>
                </a:extLst>
              </a:tr>
              <a:tr h="268690">
                <a:tc>
                  <a:txBody>
                    <a:bodyPr/>
                    <a:lstStyle/>
                    <a:p>
                      <a:pPr algn="ctr" fontAlgn="b"/>
                      <a:r>
                        <a:rPr lang="en-IN" sz="1600" b="1" i="0" u="none" strike="noStrike">
                          <a:solidFill>
                            <a:schemeClr val="bg1"/>
                          </a:solidFill>
                          <a:effectLst/>
                          <a:latin typeface="Calibri" panose="020F0502020204030204" pitchFamily="34" charset="0"/>
                        </a:rPr>
                        <a:t>Rising Pune Supergiant</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1396</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3745037"/>
                  </a:ext>
                </a:extLst>
              </a:tr>
              <a:tr h="268690">
                <a:tc>
                  <a:txBody>
                    <a:bodyPr/>
                    <a:lstStyle/>
                    <a:p>
                      <a:pPr algn="ctr" fontAlgn="b"/>
                      <a:r>
                        <a:rPr lang="en-IN" sz="1600" b="1" i="0" u="none" strike="noStrike">
                          <a:solidFill>
                            <a:schemeClr val="bg1"/>
                          </a:solidFill>
                          <a:effectLst/>
                          <a:latin typeface="Calibri" panose="020F0502020204030204" pitchFamily="34" charset="0"/>
                        </a:rPr>
                        <a:t>Kochi Tuskers Kerala</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1252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5837887"/>
                  </a:ext>
                </a:extLst>
              </a:tr>
              <a:tr h="268690">
                <a:tc>
                  <a:txBody>
                    <a:bodyPr/>
                    <a:lstStyle/>
                    <a:p>
                      <a:pPr algn="ctr" fontAlgn="b"/>
                      <a:r>
                        <a:rPr lang="en-IN" sz="1600" b="1" i="0" u="none" strike="noStrike">
                          <a:solidFill>
                            <a:schemeClr val="bg1"/>
                          </a:solidFill>
                          <a:effectLst/>
                          <a:latin typeface="Calibri" panose="020F0502020204030204" pitchFamily="34" charset="0"/>
                        </a:rPr>
                        <a:t>Rising Pune Supergiants</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1078</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9468589"/>
                  </a:ext>
                </a:extLst>
              </a:tr>
              <a:tr h="268690">
                <a:tc>
                  <a:txBody>
                    <a:bodyPr/>
                    <a:lstStyle/>
                    <a:p>
                      <a:pPr algn="ctr" fontAlgn="b"/>
                      <a:r>
                        <a:rPr lang="en-IN" sz="1600" b="1" i="0" u="none" strike="noStrike">
                          <a:solidFill>
                            <a:schemeClr val="bg1"/>
                          </a:solidFill>
                          <a:effectLst/>
                          <a:latin typeface="Calibri" panose="020F0502020204030204" pitchFamily="34" charset="0"/>
                        </a:rPr>
                        <a:t>NA</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IN" sz="1600" b="1" i="0" u="none" strike="noStrike" dirty="0">
                          <a:solidFill>
                            <a:schemeClr val="bg1"/>
                          </a:solidFill>
                          <a:effectLst/>
                          <a:latin typeface="Calibri" panose="020F0502020204030204" pitchFamily="34" charset="0"/>
                        </a:rPr>
                        <a:t>142</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2349846"/>
                  </a:ext>
                </a:extLst>
              </a:tr>
            </a:tbl>
          </a:graphicData>
        </a:graphic>
      </p:graphicFrame>
    </p:spTree>
    <p:extLst>
      <p:ext uri="{BB962C8B-B14F-4D97-AF65-F5344CB8AC3E}">
        <p14:creationId xmlns:p14="http://schemas.microsoft.com/office/powerpoint/2010/main" val="4209519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94FC3-4FB4-1965-F649-8A4DE93CBA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40EF17-1836-954C-9D3E-74A5A96ECA52}"/>
              </a:ext>
            </a:extLst>
          </p:cNvPr>
          <p:cNvSpPr>
            <a:spLocks noGrp="1"/>
          </p:cNvSpPr>
          <p:nvPr>
            <p:ph type="ctrTitle"/>
          </p:nvPr>
        </p:nvSpPr>
        <p:spPr>
          <a:xfrm>
            <a:off x="97970" y="110671"/>
            <a:ext cx="11647715" cy="999672"/>
          </a:xfrm>
        </p:spPr>
        <p:txBody>
          <a:bodyPr>
            <a:noAutofit/>
          </a:bodyPr>
          <a:lstStyle/>
          <a:p>
            <a:r>
              <a:rPr lang="en-US" sz="3200" dirty="0">
                <a:latin typeface="Times New Roman" panose="02020603050405020304" pitchFamily="18" charset="0"/>
                <a:cs typeface="Times New Roman" panose="02020603050405020304" pitchFamily="18" charset="0"/>
              </a:rPr>
              <a:t>T</a:t>
            </a:r>
            <a:r>
              <a:rPr lang="en-US" sz="3200" b="0" i="0" dirty="0">
                <a:effectLst/>
                <a:latin typeface="Times New Roman" panose="02020603050405020304" pitchFamily="18" charset="0"/>
                <a:cs typeface="Times New Roman" panose="02020603050405020304" pitchFamily="18" charset="0"/>
              </a:rPr>
              <a:t>otal number of dismissals by dismissal kinds</a:t>
            </a:r>
            <a:endParaRPr lang="en-IN" sz="3200" dirty="0"/>
          </a:p>
        </p:txBody>
      </p:sp>
      <p:sp>
        <p:nvSpPr>
          <p:cNvPr id="3" name="Subtitle 2">
            <a:extLst>
              <a:ext uri="{FF2B5EF4-FFF2-40B4-BE49-F238E27FC236}">
                <a16:creationId xmlns:a16="http://schemas.microsoft.com/office/drawing/2014/main" id="{5BC00E70-A5DC-C9C3-FA8B-5C9B8E35E870}"/>
              </a:ext>
            </a:extLst>
          </p:cNvPr>
          <p:cNvSpPr>
            <a:spLocks noGrp="1"/>
          </p:cNvSpPr>
          <p:nvPr>
            <p:ph type="subTitle" idx="1"/>
          </p:nvPr>
        </p:nvSpPr>
        <p:spPr>
          <a:xfrm>
            <a:off x="413657" y="1110343"/>
            <a:ext cx="11484429" cy="5636986"/>
          </a:xfrm>
        </p:spPr>
        <p:txBody>
          <a:bodyPr>
            <a:normAutofit/>
          </a:bodyPr>
          <a:lstStyle/>
          <a:p>
            <a:pPr algn="just"/>
            <a:r>
              <a:rPr lang="en-US" dirty="0">
                <a:latin typeface="Times New Roman" panose="02020603050405020304" pitchFamily="18" charset="0"/>
                <a:cs typeface="Times New Roman" panose="02020603050405020304" pitchFamily="18" charset="0"/>
              </a:rPr>
              <a:t>6.</a:t>
            </a:r>
            <a:r>
              <a:rPr lang="en-US" b="0" i="0" dirty="0">
                <a:effectLst/>
                <a:latin typeface="Times New Roman" panose="02020603050405020304" pitchFamily="18" charset="0"/>
                <a:cs typeface="Times New Roman" panose="02020603050405020304" pitchFamily="18" charset="0"/>
              </a:rPr>
              <a:t> Write a query to fetch the total number of dismissals by dismissal kinds where dismissal kind is not NA</a:t>
            </a:r>
            <a:endParaRPr lang="en-US" sz="2000" b="0" i="0" dirty="0">
              <a:solidFill>
                <a:srgbClr val="484848"/>
              </a:solidFill>
              <a:effectLst/>
              <a:latin typeface="Times New Roman" panose="02020603050405020304" pitchFamily="18" charset="0"/>
              <a:cs typeface="Times New Roman" panose="02020603050405020304" pitchFamily="18" charset="0"/>
            </a:endParaRPr>
          </a:p>
          <a:p>
            <a:pPr algn="l"/>
            <a:r>
              <a:rPr lang="en-IN" sz="1800" kern="100" dirty="0">
                <a:effectLst/>
                <a:latin typeface="Courier New" panose="02070309020205020404" pitchFamily="49" charset="0"/>
                <a:ea typeface="Calibri" panose="020F0502020204030204" pitchFamily="34" charset="0"/>
                <a:cs typeface="Mangal" panose="02040503050203030202" pitchFamily="18" charset="0"/>
              </a:rPr>
              <a:t>SELECT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dismissal_kind</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COUNT(*) AS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dismissal_count</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FROM deliveries</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WHERE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dismissal_kind</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IS NOT NULL AND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dismissal_kind</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 'NA'</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GROUP BY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dismissal_kind</a:t>
            </a:r>
            <a:r>
              <a:rPr lang="en-IN" sz="1800" kern="100" dirty="0">
                <a:effectLst/>
                <a:latin typeface="Courier New" panose="02070309020205020404" pitchFamily="49" charset="0"/>
                <a:ea typeface="Calibri" panose="020F0502020204030204" pitchFamily="34" charset="0"/>
                <a:cs typeface="Mangal" panose="02040503050203030202" pitchFamily="18" charset="0"/>
              </a:rPr>
              <a:t>;</a:t>
            </a:r>
            <a:endParaRPr lang="en-IN" sz="1800" kern="100" dirty="0">
              <a:effectLst/>
              <a:latin typeface="Consolas" panose="020B0609020204030204" pitchFamily="49" charset="0"/>
              <a:ea typeface="Calibri" panose="020F0502020204030204" pitchFamily="34" charset="0"/>
              <a:cs typeface="Mangal" panose="02040503050203030202" pitchFamily="18" charset="0"/>
            </a:endParaRPr>
          </a:p>
          <a:p>
            <a:pPr algn="just"/>
            <a:endParaRPr lang="en-US" sz="2000" b="0" i="0" dirty="0">
              <a:solidFill>
                <a:srgbClr val="484848"/>
              </a:solidFill>
              <a:effectLst/>
              <a:latin typeface="Inter var experimental"/>
            </a:endParaRPr>
          </a:p>
        </p:txBody>
      </p:sp>
      <p:graphicFrame>
        <p:nvGraphicFramePr>
          <p:cNvPr id="4" name="Table 3">
            <a:extLst>
              <a:ext uri="{FF2B5EF4-FFF2-40B4-BE49-F238E27FC236}">
                <a16:creationId xmlns:a16="http://schemas.microsoft.com/office/drawing/2014/main" id="{67F98C7C-5C78-1AAA-0916-DE1691FFDB5C}"/>
              </a:ext>
            </a:extLst>
          </p:cNvPr>
          <p:cNvGraphicFramePr>
            <a:graphicFrameLocks noGrp="1"/>
          </p:cNvGraphicFramePr>
          <p:nvPr>
            <p:extLst>
              <p:ext uri="{D42A27DB-BD31-4B8C-83A1-F6EECF244321}">
                <p14:modId xmlns:p14="http://schemas.microsoft.com/office/powerpoint/2010/main" val="1416470959"/>
              </p:ext>
            </p:extLst>
          </p:nvPr>
        </p:nvGraphicFramePr>
        <p:xfrm>
          <a:off x="1175657" y="3189514"/>
          <a:ext cx="5148943" cy="3111500"/>
        </p:xfrm>
        <a:graphic>
          <a:graphicData uri="http://schemas.openxmlformats.org/drawingml/2006/table">
            <a:tbl>
              <a:tblPr/>
              <a:tblGrid>
                <a:gridCol w="2853986">
                  <a:extLst>
                    <a:ext uri="{9D8B030D-6E8A-4147-A177-3AD203B41FA5}">
                      <a16:colId xmlns:a16="http://schemas.microsoft.com/office/drawing/2014/main" val="3623520712"/>
                    </a:ext>
                  </a:extLst>
                </a:gridCol>
                <a:gridCol w="2294957">
                  <a:extLst>
                    <a:ext uri="{9D8B030D-6E8A-4147-A177-3AD203B41FA5}">
                      <a16:colId xmlns:a16="http://schemas.microsoft.com/office/drawing/2014/main" val="2201183533"/>
                    </a:ext>
                  </a:extLst>
                </a:gridCol>
              </a:tblGrid>
              <a:tr h="272143">
                <a:tc>
                  <a:txBody>
                    <a:bodyPr/>
                    <a:lstStyle/>
                    <a:p>
                      <a:pPr algn="ctr" fontAlgn="b"/>
                      <a:r>
                        <a:rPr lang="en-IN" sz="2000" b="1" i="0" u="none" strike="noStrike" dirty="0" err="1">
                          <a:solidFill>
                            <a:srgbClr val="000000"/>
                          </a:solidFill>
                          <a:effectLst/>
                          <a:latin typeface="Calibri" panose="020F0502020204030204" pitchFamily="34" charset="0"/>
                        </a:rPr>
                        <a:t>dismissal_kind</a:t>
                      </a:r>
                      <a:endParaRPr lang="en-IN" sz="2000" b="1"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1" i="0" u="none" strike="noStrike" dirty="0" err="1">
                          <a:solidFill>
                            <a:srgbClr val="000000"/>
                          </a:solidFill>
                          <a:effectLst/>
                          <a:latin typeface="Calibri" panose="020F0502020204030204" pitchFamily="34" charset="0"/>
                        </a:rPr>
                        <a:t>dismissal_count</a:t>
                      </a:r>
                      <a:endParaRPr lang="en-IN" sz="2000" b="1"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44427187"/>
                  </a:ext>
                </a:extLst>
              </a:tr>
              <a:tr h="272143">
                <a:tc>
                  <a:txBody>
                    <a:bodyPr/>
                    <a:lstStyle/>
                    <a:p>
                      <a:pPr algn="ctr" fontAlgn="b"/>
                      <a:r>
                        <a:rPr lang="en-IN" sz="2000" b="0" i="0" u="none" strike="noStrike">
                          <a:solidFill>
                            <a:srgbClr val="000000"/>
                          </a:solidFill>
                          <a:effectLst/>
                          <a:latin typeface="Calibri" panose="020F0502020204030204" pitchFamily="34" charset="0"/>
                        </a:rPr>
                        <a:t>bowled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3400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32927253"/>
                  </a:ext>
                </a:extLst>
              </a:tr>
              <a:tr h="272143">
                <a:tc>
                  <a:txBody>
                    <a:bodyPr/>
                    <a:lstStyle/>
                    <a:p>
                      <a:pPr algn="ctr" fontAlgn="b"/>
                      <a:r>
                        <a:rPr lang="en-IN" sz="2000" b="0" i="0" u="none" strike="noStrike">
                          <a:solidFill>
                            <a:srgbClr val="000000"/>
                          </a:solidFill>
                          <a:effectLst/>
                          <a:latin typeface="Calibri" panose="020F0502020204030204" pitchFamily="34" charset="0"/>
                        </a:rPr>
                        <a:t>caught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11486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6056607"/>
                  </a:ext>
                </a:extLst>
              </a:tr>
              <a:tr h="272143">
                <a:tc>
                  <a:txBody>
                    <a:bodyPr/>
                    <a:lstStyle/>
                    <a:p>
                      <a:pPr algn="ctr" fontAlgn="b"/>
                      <a:r>
                        <a:rPr lang="en-IN" sz="2000" b="0" i="0" u="none" strike="noStrike">
                          <a:solidFill>
                            <a:srgbClr val="000000"/>
                          </a:solidFill>
                          <a:effectLst/>
                          <a:latin typeface="Calibri" panose="020F0502020204030204" pitchFamily="34" charset="0"/>
                        </a:rPr>
                        <a:t>caught and bowled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538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35044797"/>
                  </a:ext>
                </a:extLst>
              </a:tr>
              <a:tr h="272143">
                <a:tc>
                  <a:txBody>
                    <a:bodyPr/>
                    <a:lstStyle/>
                    <a:p>
                      <a:pPr algn="ctr" fontAlgn="b"/>
                      <a:r>
                        <a:rPr lang="en-IN" sz="2000" b="0" i="0" u="none" strike="noStrike">
                          <a:solidFill>
                            <a:srgbClr val="000000"/>
                          </a:solidFill>
                          <a:effectLst/>
                          <a:latin typeface="Calibri" panose="020F0502020204030204" pitchFamily="34" charset="0"/>
                        </a:rPr>
                        <a:t>hit wicket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9095768"/>
                  </a:ext>
                </a:extLst>
              </a:tr>
              <a:tr h="272143">
                <a:tc>
                  <a:txBody>
                    <a:bodyPr/>
                    <a:lstStyle/>
                    <a:p>
                      <a:pPr algn="ctr" fontAlgn="b"/>
                      <a:r>
                        <a:rPr lang="en-IN" sz="2000" b="0" i="0" u="none" strike="noStrike" dirty="0">
                          <a:solidFill>
                            <a:srgbClr val="000000"/>
                          </a:solidFill>
                          <a:effectLst/>
                          <a:latin typeface="Calibri" panose="020F0502020204030204" pitchFamily="34" charset="0"/>
                        </a:rPr>
                        <a:t>lbw</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1142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30687037"/>
                  </a:ext>
                </a:extLst>
              </a:tr>
              <a:tr h="272143">
                <a:tc>
                  <a:txBody>
                    <a:bodyPr/>
                    <a:lstStyle/>
                    <a:p>
                      <a:pPr algn="ctr" fontAlgn="b"/>
                      <a:r>
                        <a:rPr lang="en-IN" sz="2000" b="0" i="0" u="none" strike="noStrike">
                          <a:solidFill>
                            <a:srgbClr val="000000"/>
                          </a:solidFill>
                          <a:effectLst/>
                          <a:latin typeface="Calibri" panose="020F0502020204030204" pitchFamily="34" charset="0"/>
                        </a:rPr>
                        <a:t>obstructing the field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047917"/>
                  </a:ext>
                </a:extLst>
              </a:tr>
              <a:tr h="272143">
                <a:tc>
                  <a:txBody>
                    <a:bodyPr/>
                    <a:lstStyle/>
                    <a:p>
                      <a:pPr algn="ctr" fontAlgn="b"/>
                      <a:r>
                        <a:rPr lang="en-IN" sz="2000" b="0" i="0" u="none" strike="noStrike">
                          <a:solidFill>
                            <a:srgbClr val="000000"/>
                          </a:solidFill>
                          <a:effectLst/>
                          <a:latin typeface="Calibri" panose="020F0502020204030204" pitchFamily="34" charset="0"/>
                        </a:rPr>
                        <a:t>retired hurt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59550141"/>
                  </a:ext>
                </a:extLst>
              </a:tr>
              <a:tr h="272143">
                <a:tc>
                  <a:txBody>
                    <a:bodyPr/>
                    <a:lstStyle/>
                    <a:p>
                      <a:pPr algn="ctr" fontAlgn="b"/>
                      <a:r>
                        <a:rPr lang="en-IN" sz="2000" b="0" i="0" u="none" strike="noStrike">
                          <a:solidFill>
                            <a:srgbClr val="000000"/>
                          </a:solidFill>
                          <a:effectLst/>
                          <a:latin typeface="Calibri" panose="020F0502020204030204" pitchFamily="34" charset="0"/>
                        </a:rPr>
                        <a:t>run out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1786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63845459"/>
                  </a:ext>
                </a:extLst>
              </a:tr>
              <a:tr h="272143">
                <a:tc>
                  <a:txBody>
                    <a:bodyPr/>
                    <a:lstStyle/>
                    <a:p>
                      <a:pPr algn="ctr" fontAlgn="b"/>
                      <a:r>
                        <a:rPr lang="en-IN" sz="2000" b="0" i="0" u="none" strike="noStrike">
                          <a:solidFill>
                            <a:srgbClr val="000000"/>
                          </a:solidFill>
                          <a:effectLst/>
                          <a:latin typeface="Calibri" panose="020F0502020204030204" pitchFamily="34" charset="0"/>
                        </a:rPr>
                        <a:t>stumped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588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92193419"/>
                  </a:ext>
                </a:extLst>
              </a:tr>
            </a:tbl>
          </a:graphicData>
        </a:graphic>
      </p:graphicFrame>
    </p:spTree>
    <p:extLst>
      <p:ext uri="{BB962C8B-B14F-4D97-AF65-F5344CB8AC3E}">
        <p14:creationId xmlns:p14="http://schemas.microsoft.com/office/powerpoint/2010/main" val="3337378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75F9C94-CFB9-5270-AB00-03F8DD920ED3}"/>
              </a:ext>
            </a:extLst>
          </p:cNvPr>
          <p:cNvGraphicFramePr>
            <a:graphicFrameLocks/>
          </p:cNvGraphicFramePr>
          <p:nvPr>
            <p:extLst>
              <p:ext uri="{D42A27DB-BD31-4B8C-83A1-F6EECF244321}">
                <p14:modId xmlns:p14="http://schemas.microsoft.com/office/powerpoint/2010/main" val="1578016348"/>
              </p:ext>
            </p:extLst>
          </p:nvPr>
        </p:nvGraphicFramePr>
        <p:xfrm>
          <a:off x="1774371" y="206828"/>
          <a:ext cx="8066315" cy="54210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6765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08184-EA3A-6AA3-453D-DC786EBE74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5CF45F-AE82-D7A3-B41B-1796631E2234}"/>
              </a:ext>
            </a:extLst>
          </p:cNvPr>
          <p:cNvSpPr>
            <a:spLocks noGrp="1"/>
          </p:cNvSpPr>
          <p:nvPr>
            <p:ph type="ctrTitle"/>
          </p:nvPr>
        </p:nvSpPr>
        <p:spPr>
          <a:xfrm>
            <a:off x="468087" y="130628"/>
            <a:ext cx="10918370" cy="1110343"/>
          </a:xfrm>
        </p:spPr>
        <p:txBody>
          <a:bodyPr>
            <a:noAutofit/>
          </a:bodyPr>
          <a:lstStyle/>
          <a:p>
            <a:r>
              <a:rPr lang="en-US" sz="3200" dirty="0">
                <a:latin typeface="Times New Roman" panose="02020603050405020304" pitchFamily="18" charset="0"/>
                <a:cs typeface="Times New Roman" panose="02020603050405020304" pitchFamily="18" charset="0"/>
              </a:rPr>
              <a:t>T</a:t>
            </a:r>
            <a:r>
              <a:rPr lang="en-US" sz="3200" b="0" i="0" dirty="0">
                <a:effectLst/>
                <a:latin typeface="Times New Roman" panose="02020603050405020304" pitchFamily="18" charset="0"/>
                <a:cs typeface="Times New Roman" panose="02020603050405020304" pitchFamily="18" charset="0"/>
              </a:rPr>
              <a:t>op 5 bowlers who conceded maximum extra runs</a:t>
            </a:r>
            <a:endParaRPr lang="en-IN" sz="3200" dirty="0"/>
          </a:p>
        </p:txBody>
      </p:sp>
      <p:sp>
        <p:nvSpPr>
          <p:cNvPr id="3" name="Subtitle 2">
            <a:extLst>
              <a:ext uri="{FF2B5EF4-FFF2-40B4-BE49-F238E27FC236}">
                <a16:creationId xmlns:a16="http://schemas.microsoft.com/office/drawing/2014/main" id="{8E7631CF-D2A1-59CF-15E9-4D404E3A10D6}"/>
              </a:ext>
            </a:extLst>
          </p:cNvPr>
          <p:cNvSpPr>
            <a:spLocks noGrp="1"/>
          </p:cNvSpPr>
          <p:nvPr>
            <p:ph type="subTitle" idx="1"/>
          </p:nvPr>
        </p:nvSpPr>
        <p:spPr>
          <a:xfrm>
            <a:off x="468087" y="1240971"/>
            <a:ext cx="11473542" cy="5355772"/>
          </a:xfrm>
        </p:spPr>
        <p:txBody>
          <a:bodyPr>
            <a:normAutofit/>
          </a:bodyPr>
          <a:lstStyle/>
          <a:p>
            <a:pPr algn="just"/>
            <a:r>
              <a:rPr lang="en-US" dirty="0">
                <a:latin typeface="Times New Roman" panose="02020603050405020304" pitchFamily="18" charset="0"/>
                <a:cs typeface="Times New Roman" panose="02020603050405020304" pitchFamily="18" charset="0"/>
              </a:rPr>
              <a:t>7. </a:t>
            </a:r>
            <a:r>
              <a:rPr lang="en-US" b="0" i="0" dirty="0">
                <a:effectLst/>
                <a:latin typeface="Times New Roman" panose="02020603050405020304" pitchFamily="18" charset="0"/>
                <a:cs typeface="Times New Roman" panose="02020603050405020304" pitchFamily="18" charset="0"/>
              </a:rPr>
              <a:t>Write a query to get the top 5 bowlers who conceded maximum extra runs from the </a:t>
            </a:r>
            <a:r>
              <a:rPr lang="en-US" b="0" i="1" dirty="0">
                <a:effectLst/>
                <a:latin typeface="Times New Roman" panose="02020603050405020304" pitchFamily="18" charset="0"/>
                <a:cs typeface="Times New Roman" panose="02020603050405020304" pitchFamily="18" charset="0"/>
              </a:rPr>
              <a:t>deliveries </a:t>
            </a:r>
            <a:r>
              <a:rPr lang="en-US" b="0" i="0" dirty="0">
                <a:effectLst/>
                <a:latin typeface="Times New Roman" panose="02020603050405020304" pitchFamily="18" charset="0"/>
                <a:cs typeface="Times New Roman" panose="02020603050405020304" pitchFamily="18" charset="0"/>
              </a:rPr>
              <a:t>table</a:t>
            </a:r>
          </a:p>
          <a:p>
            <a:pPr algn="just"/>
            <a:endParaRPr lang="en-US" sz="2000" dirty="0">
              <a:solidFill>
                <a:srgbClr val="002060"/>
              </a:solidFill>
              <a:latin typeface="Times New Roman" panose="02020603050405020304" pitchFamily="18" charset="0"/>
              <a:cs typeface="Times New Roman" panose="02020603050405020304" pitchFamily="18" charset="0"/>
            </a:endParaRPr>
          </a:p>
          <a:p>
            <a:pPr algn="l"/>
            <a:r>
              <a:rPr lang="en-IN" sz="1800" kern="100" dirty="0">
                <a:effectLst/>
                <a:latin typeface="Courier New" panose="02070309020205020404" pitchFamily="49" charset="0"/>
                <a:ea typeface="Calibri" panose="020F0502020204030204" pitchFamily="34" charset="0"/>
                <a:cs typeface="Mangal" panose="02040503050203030202" pitchFamily="18" charset="0"/>
              </a:rPr>
              <a:t>SELECT bowler, SUM(</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extra_runs</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AS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total_extra_runs</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FROM deliveries</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GROUP BY bowler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ORDER BY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total_extra_runs</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DESC </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LIMIT 5;</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endParaRPr lang="en-IN" sz="1800" kern="100" dirty="0">
              <a:effectLst/>
              <a:latin typeface="Consolas" panose="020B0609020204030204" pitchFamily="49" charset="0"/>
              <a:ea typeface="Calibri" panose="020F0502020204030204" pitchFamily="34" charset="0"/>
              <a:cs typeface="Mangal" panose="02040503050203030202" pitchFamily="18" charset="0"/>
            </a:endParaRPr>
          </a:p>
          <a:p>
            <a:pPr algn="just"/>
            <a:endParaRPr lang="en-IN" sz="2800"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A2BCBB5-A21A-505C-8A83-7E52C17BDC1E}"/>
              </a:ext>
            </a:extLst>
          </p:cNvPr>
          <p:cNvGraphicFramePr>
            <a:graphicFrameLocks noGrp="1"/>
          </p:cNvGraphicFramePr>
          <p:nvPr>
            <p:extLst>
              <p:ext uri="{D42A27DB-BD31-4B8C-83A1-F6EECF244321}">
                <p14:modId xmlns:p14="http://schemas.microsoft.com/office/powerpoint/2010/main" val="3686977097"/>
              </p:ext>
            </p:extLst>
          </p:nvPr>
        </p:nvGraphicFramePr>
        <p:xfrm>
          <a:off x="1894114" y="4004014"/>
          <a:ext cx="3822700" cy="2168184"/>
        </p:xfrm>
        <a:graphic>
          <a:graphicData uri="http://schemas.openxmlformats.org/drawingml/2006/table">
            <a:tbl>
              <a:tblPr/>
              <a:tblGrid>
                <a:gridCol w="1719943">
                  <a:extLst>
                    <a:ext uri="{9D8B030D-6E8A-4147-A177-3AD203B41FA5}">
                      <a16:colId xmlns:a16="http://schemas.microsoft.com/office/drawing/2014/main" val="509371095"/>
                    </a:ext>
                  </a:extLst>
                </a:gridCol>
                <a:gridCol w="2102757">
                  <a:extLst>
                    <a:ext uri="{9D8B030D-6E8A-4147-A177-3AD203B41FA5}">
                      <a16:colId xmlns:a16="http://schemas.microsoft.com/office/drawing/2014/main" val="3163791783"/>
                    </a:ext>
                  </a:extLst>
                </a:gridCol>
              </a:tblGrid>
              <a:tr h="361364">
                <a:tc>
                  <a:txBody>
                    <a:bodyPr/>
                    <a:lstStyle/>
                    <a:p>
                      <a:pPr algn="ctr" fontAlgn="b"/>
                      <a:r>
                        <a:rPr lang="en-IN" sz="2000" b="1" i="0" u="none" strike="noStrike" dirty="0">
                          <a:solidFill>
                            <a:srgbClr val="000000"/>
                          </a:solidFill>
                          <a:effectLst/>
                          <a:latin typeface="Calibri" panose="020F0502020204030204" pitchFamily="34" charset="0"/>
                        </a:rPr>
                        <a:t>bowler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1" i="0" u="none" strike="noStrike" dirty="0" err="1">
                          <a:solidFill>
                            <a:srgbClr val="000000"/>
                          </a:solidFill>
                          <a:effectLst/>
                          <a:latin typeface="Calibri" panose="020F0502020204030204" pitchFamily="34" charset="0"/>
                        </a:rPr>
                        <a:t>total_extra_runs</a:t>
                      </a:r>
                      <a:endParaRPr lang="en-IN" sz="2000" b="1"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2249846"/>
                  </a:ext>
                </a:extLst>
              </a:tr>
              <a:tr h="361364">
                <a:tc>
                  <a:txBody>
                    <a:bodyPr/>
                    <a:lstStyle/>
                    <a:p>
                      <a:pPr algn="ctr" fontAlgn="b"/>
                      <a:r>
                        <a:rPr lang="en-IN" sz="2000" b="0" i="0" u="none" strike="noStrike">
                          <a:solidFill>
                            <a:srgbClr val="000000"/>
                          </a:solidFill>
                          <a:effectLst/>
                          <a:latin typeface="Calibri" panose="020F0502020204030204" pitchFamily="34" charset="0"/>
                        </a:rPr>
                        <a:t>SL Malinga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586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38586856"/>
                  </a:ext>
                </a:extLst>
              </a:tr>
              <a:tr h="361364">
                <a:tc>
                  <a:txBody>
                    <a:bodyPr/>
                    <a:lstStyle/>
                    <a:p>
                      <a:pPr algn="ctr" fontAlgn="b"/>
                      <a:r>
                        <a:rPr lang="en-IN" sz="2000" b="0" i="0" u="none" strike="noStrike">
                          <a:solidFill>
                            <a:srgbClr val="000000"/>
                          </a:solidFill>
                          <a:effectLst/>
                          <a:latin typeface="Calibri" panose="020F0502020204030204" pitchFamily="34" charset="0"/>
                        </a:rPr>
                        <a:t>P Kumar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472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1609212"/>
                  </a:ext>
                </a:extLst>
              </a:tr>
              <a:tr h="361364">
                <a:tc>
                  <a:txBody>
                    <a:bodyPr/>
                    <a:lstStyle/>
                    <a:p>
                      <a:pPr algn="ctr" fontAlgn="b"/>
                      <a:r>
                        <a:rPr lang="en-IN" sz="2000" b="0" i="0" u="none" strike="noStrike">
                          <a:solidFill>
                            <a:srgbClr val="000000"/>
                          </a:solidFill>
                          <a:effectLst/>
                          <a:latin typeface="Calibri" panose="020F0502020204030204" pitchFamily="34" charset="0"/>
                        </a:rPr>
                        <a:t>UT Yadav</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452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2628037"/>
                  </a:ext>
                </a:extLst>
              </a:tr>
              <a:tr h="361364">
                <a:tc>
                  <a:txBody>
                    <a:bodyPr/>
                    <a:lstStyle/>
                    <a:p>
                      <a:pPr algn="ctr" fontAlgn="b"/>
                      <a:r>
                        <a:rPr lang="en-IN" sz="2000" b="0" i="0" u="none" strike="noStrike">
                          <a:solidFill>
                            <a:srgbClr val="000000"/>
                          </a:solidFill>
                          <a:effectLst/>
                          <a:latin typeface="Calibri" panose="020F0502020204030204" pitchFamily="34" charset="0"/>
                        </a:rPr>
                        <a:t>DJ Bravo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420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18686709"/>
                  </a:ext>
                </a:extLst>
              </a:tr>
              <a:tr h="361364">
                <a:tc>
                  <a:txBody>
                    <a:bodyPr/>
                    <a:lstStyle/>
                    <a:p>
                      <a:pPr algn="ctr" fontAlgn="b"/>
                      <a:r>
                        <a:rPr lang="en-IN" sz="2000" b="0" i="0" u="none" strike="noStrike">
                          <a:solidFill>
                            <a:srgbClr val="000000"/>
                          </a:solidFill>
                          <a:effectLst/>
                          <a:latin typeface="Calibri" panose="020F0502020204030204" pitchFamily="34" charset="0"/>
                        </a:rPr>
                        <a:t>B Kumar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000" b="0" i="0" u="none" strike="noStrike" dirty="0">
                          <a:solidFill>
                            <a:srgbClr val="000000"/>
                          </a:solidFill>
                          <a:effectLst/>
                          <a:latin typeface="Calibri" panose="020F0502020204030204" pitchFamily="34" charset="0"/>
                        </a:rPr>
                        <a:t>402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6939174"/>
                  </a:ext>
                </a:extLst>
              </a:tr>
            </a:tbl>
          </a:graphicData>
        </a:graphic>
      </p:graphicFrame>
    </p:spTree>
    <p:extLst>
      <p:ext uri="{BB962C8B-B14F-4D97-AF65-F5344CB8AC3E}">
        <p14:creationId xmlns:p14="http://schemas.microsoft.com/office/powerpoint/2010/main" val="2340661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18EA14D9-F45C-FD0A-FA58-03CC12855827}"/>
              </a:ext>
            </a:extLst>
          </p:cNvPr>
          <p:cNvGraphicFramePr>
            <a:graphicFrameLocks/>
          </p:cNvGraphicFramePr>
          <p:nvPr>
            <p:extLst>
              <p:ext uri="{D42A27DB-BD31-4B8C-83A1-F6EECF244321}">
                <p14:modId xmlns:p14="http://schemas.microsoft.com/office/powerpoint/2010/main" val="1814186121"/>
              </p:ext>
            </p:extLst>
          </p:nvPr>
        </p:nvGraphicFramePr>
        <p:xfrm>
          <a:off x="1676399" y="696686"/>
          <a:ext cx="7935687" cy="5410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8145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9438C-EDCB-4C89-F237-3FBE6AB986C5}"/>
              </a:ext>
            </a:extLst>
          </p:cNvPr>
          <p:cNvSpPr>
            <a:spLocks noGrp="1"/>
          </p:cNvSpPr>
          <p:nvPr>
            <p:ph type="title"/>
          </p:nvPr>
        </p:nvSpPr>
        <p:spPr>
          <a:xfrm>
            <a:off x="261258" y="108858"/>
            <a:ext cx="7380514" cy="849086"/>
          </a:xfrm>
        </p:spPr>
        <p:txBody>
          <a:bodyPr>
            <a:normAutofit fontScale="90000"/>
          </a:bodyPr>
          <a:lstStyle/>
          <a:p>
            <a:pPr algn="ctr"/>
            <a:r>
              <a:rPr lang="en-IN" sz="3200" dirty="0">
                <a:latin typeface="Times New Roman" panose="02020603050405020304" pitchFamily="18" charset="0"/>
                <a:cs typeface="Times New Roman" panose="02020603050405020304" pitchFamily="18" charset="0"/>
              </a:rPr>
              <a:t>Tables Create</a:t>
            </a:r>
            <a:r>
              <a:rPr lang="en-IN" sz="40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Deliveries</a:t>
            </a:r>
            <a:r>
              <a:rPr lang="en-IN" sz="4000" dirty="0">
                <a:latin typeface="Times New Roman" panose="02020603050405020304" pitchFamily="18" charset="0"/>
                <a:cs typeface="Times New Roman" panose="02020603050405020304" pitchFamily="18" charset="0"/>
              </a:rPr>
              <a:t> </a:t>
            </a: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357FBF-3CF5-2EED-702A-F8B92B1DD7BE}"/>
              </a:ext>
            </a:extLst>
          </p:cNvPr>
          <p:cNvSpPr>
            <a:spLocks noGrp="1"/>
          </p:cNvSpPr>
          <p:nvPr>
            <p:ph idx="1"/>
          </p:nvPr>
        </p:nvSpPr>
        <p:spPr>
          <a:xfrm>
            <a:off x="272143" y="1077686"/>
            <a:ext cx="11647714" cy="5388428"/>
          </a:xfrm>
        </p:spPr>
        <p:txBody>
          <a:bodyPr>
            <a:normAutofit lnSpcReduction="10000"/>
          </a:bodyPr>
          <a:lstStyle/>
          <a:p>
            <a:pPr marL="0" indent="0" algn="l">
              <a:buNone/>
            </a:pPr>
            <a:r>
              <a:rPr lang="en-IN" b="1" u="sng" dirty="0">
                <a:solidFill>
                  <a:schemeClr val="tx1"/>
                </a:solidFill>
                <a:latin typeface="Times New Roman" panose="02020603050405020304" pitchFamily="18" charset="0"/>
                <a:cs typeface="Times New Roman" panose="02020603050405020304" pitchFamily="18" charset="0"/>
              </a:rPr>
              <a:t>Query tool</a:t>
            </a:r>
          </a:p>
          <a:p>
            <a:pPr marL="0" indent="0">
              <a:buNone/>
            </a:pPr>
            <a:r>
              <a:rPr lang="en-IN" sz="1800" kern="100" dirty="0">
                <a:effectLst/>
                <a:latin typeface="Courier New" panose="02070309020205020404" pitchFamily="49" charset="0"/>
                <a:ea typeface="Calibri" panose="020F0502020204030204" pitchFamily="34" charset="0"/>
                <a:cs typeface="Mangal" panose="02040503050203030202" pitchFamily="18" charset="0"/>
              </a:rPr>
              <a:t>Create table deliveries(</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id integer,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inning integer,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over integer,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ball integer,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batsman varchar,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non_striker</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varchar,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bowler varchar,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batsman_runs</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integer,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extra_runs</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integer,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total_runs</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integer,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is_wicket</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char,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dismissal_kind</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varchar,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player_dismissed</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varchar,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fielder	varchar,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extras_type</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varchar,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batting_team</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varchar,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bowling_team</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varchar);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endParaRPr lang="en-IN" sz="1800" kern="100" dirty="0">
              <a:effectLst/>
              <a:latin typeface="Consolas" panose="020B0609020204030204" pitchFamily="49"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263503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53523-4732-C705-A828-4C674BFDFA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88D66F-21C8-4A13-8C18-706057FAD0D7}"/>
              </a:ext>
            </a:extLst>
          </p:cNvPr>
          <p:cNvSpPr>
            <a:spLocks noGrp="1"/>
          </p:cNvSpPr>
          <p:nvPr>
            <p:ph type="ctrTitle"/>
          </p:nvPr>
        </p:nvSpPr>
        <p:spPr>
          <a:xfrm>
            <a:off x="370115" y="370113"/>
            <a:ext cx="11419114" cy="903515"/>
          </a:xfrm>
        </p:spPr>
        <p:txBody>
          <a:bodyPr>
            <a:noAutofit/>
          </a:bodyPr>
          <a:lstStyle/>
          <a:p>
            <a:r>
              <a:rPr lang="en-US" sz="2400" dirty="0">
                <a:latin typeface="Times New Roman" panose="02020603050405020304" pitchFamily="18" charset="0"/>
                <a:cs typeface="Times New Roman" panose="02020603050405020304" pitchFamily="18" charset="0"/>
              </a:rPr>
              <a:t>C</a:t>
            </a:r>
            <a:r>
              <a:rPr lang="en-US" sz="2400" dirty="0">
                <a:effectLst/>
                <a:latin typeface="Times New Roman" panose="02020603050405020304" pitchFamily="18" charset="0"/>
                <a:cs typeface="Times New Roman" panose="02020603050405020304" pitchFamily="18" charset="0"/>
              </a:rPr>
              <a:t>reate a table named deliveries_v03 with all the columns of deliveries_v02 table</a:t>
            </a:r>
            <a:endParaRPr lang="en-IN" sz="2400" dirty="0"/>
          </a:p>
        </p:txBody>
      </p:sp>
      <p:sp>
        <p:nvSpPr>
          <p:cNvPr id="3" name="Subtitle 2">
            <a:extLst>
              <a:ext uri="{FF2B5EF4-FFF2-40B4-BE49-F238E27FC236}">
                <a16:creationId xmlns:a16="http://schemas.microsoft.com/office/drawing/2014/main" id="{4EB8173A-4EF3-F3C3-9C69-E3A283B981B0}"/>
              </a:ext>
            </a:extLst>
          </p:cNvPr>
          <p:cNvSpPr>
            <a:spLocks noGrp="1"/>
          </p:cNvSpPr>
          <p:nvPr>
            <p:ph type="subTitle" idx="1"/>
          </p:nvPr>
        </p:nvSpPr>
        <p:spPr>
          <a:xfrm>
            <a:off x="370115" y="1719943"/>
            <a:ext cx="11288486" cy="4615543"/>
          </a:xfrm>
        </p:spPr>
        <p:txBody>
          <a:bodyPr>
            <a:normAutofit/>
          </a:bodyPr>
          <a:lstStyle/>
          <a:p>
            <a:pPr algn="just"/>
            <a:r>
              <a:rPr lang="en-US" sz="2000" dirty="0">
                <a:latin typeface="Times New Roman" panose="02020603050405020304" pitchFamily="18" charset="0"/>
                <a:cs typeface="Times New Roman" panose="02020603050405020304" pitchFamily="18" charset="0"/>
              </a:rPr>
              <a:t>8. </a:t>
            </a:r>
            <a:r>
              <a:rPr lang="en-US" sz="2000" b="0" i="0" dirty="0">
                <a:effectLst/>
                <a:latin typeface="Times New Roman" panose="02020603050405020304" pitchFamily="18" charset="0"/>
                <a:cs typeface="Times New Roman" panose="02020603050405020304" pitchFamily="18" charset="0"/>
              </a:rPr>
              <a:t>Write a query to create a table named </a:t>
            </a:r>
            <a:r>
              <a:rPr lang="en-US" sz="2000" b="0" i="1" dirty="0">
                <a:effectLst/>
                <a:latin typeface="Times New Roman" panose="02020603050405020304" pitchFamily="18" charset="0"/>
                <a:cs typeface="Times New Roman" panose="02020603050405020304" pitchFamily="18" charset="0"/>
              </a:rPr>
              <a:t>deliveries_v03 </a:t>
            </a:r>
            <a:r>
              <a:rPr lang="en-US" sz="2000" b="0" i="0" dirty="0">
                <a:effectLst/>
                <a:latin typeface="Times New Roman" panose="02020603050405020304" pitchFamily="18" charset="0"/>
                <a:cs typeface="Times New Roman" panose="02020603050405020304" pitchFamily="18" charset="0"/>
              </a:rPr>
              <a:t>with all the columns of </a:t>
            </a:r>
            <a:r>
              <a:rPr lang="en-US" sz="2000" b="0" i="1" dirty="0">
                <a:effectLst/>
                <a:latin typeface="Times New Roman" panose="02020603050405020304" pitchFamily="18" charset="0"/>
                <a:cs typeface="Times New Roman" panose="02020603050405020304" pitchFamily="18" charset="0"/>
              </a:rPr>
              <a:t>deliveries_v02 </a:t>
            </a:r>
            <a:r>
              <a:rPr lang="en-US" sz="2000" b="0" i="0" dirty="0">
                <a:effectLst/>
                <a:latin typeface="Times New Roman" panose="02020603050405020304" pitchFamily="18" charset="0"/>
                <a:cs typeface="Times New Roman" panose="02020603050405020304" pitchFamily="18" charset="0"/>
              </a:rPr>
              <a:t>table and two additional column (named </a:t>
            </a:r>
            <a:r>
              <a:rPr lang="en-US" sz="2000" b="0" i="1" dirty="0">
                <a:effectLst/>
                <a:latin typeface="Times New Roman" panose="02020603050405020304" pitchFamily="18" charset="0"/>
                <a:cs typeface="Times New Roman" panose="02020603050405020304" pitchFamily="18" charset="0"/>
              </a:rPr>
              <a:t>venue </a:t>
            </a:r>
            <a:r>
              <a:rPr lang="en-US" sz="2000" b="0" i="0" dirty="0">
                <a:effectLst/>
                <a:latin typeface="Times New Roman" panose="02020603050405020304" pitchFamily="18" charset="0"/>
                <a:cs typeface="Times New Roman" panose="02020603050405020304" pitchFamily="18" charset="0"/>
              </a:rPr>
              <a:t>and </a:t>
            </a:r>
            <a:r>
              <a:rPr lang="en-US" sz="2000" b="0" i="1" dirty="0" err="1">
                <a:effectLst/>
                <a:latin typeface="Times New Roman" panose="02020603050405020304" pitchFamily="18" charset="0"/>
                <a:cs typeface="Times New Roman" panose="02020603050405020304" pitchFamily="18" charset="0"/>
              </a:rPr>
              <a:t>match_date</a:t>
            </a:r>
            <a:r>
              <a:rPr lang="en-US" sz="2000" b="0" i="0" dirty="0">
                <a:effectLst/>
                <a:latin typeface="Times New Roman" panose="02020603050405020304" pitchFamily="18" charset="0"/>
                <a:cs typeface="Times New Roman" panose="02020603050405020304" pitchFamily="18" charset="0"/>
              </a:rPr>
              <a:t>) of </a:t>
            </a:r>
            <a:r>
              <a:rPr lang="en-US" sz="2000" b="0" i="1" dirty="0">
                <a:effectLst/>
                <a:latin typeface="Times New Roman" panose="02020603050405020304" pitchFamily="18" charset="0"/>
                <a:cs typeface="Times New Roman" panose="02020603050405020304" pitchFamily="18" charset="0"/>
              </a:rPr>
              <a:t>venue </a:t>
            </a:r>
            <a:r>
              <a:rPr lang="en-US" sz="2000" b="0" i="0" dirty="0">
                <a:effectLst/>
                <a:latin typeface="Times New Roman" panose="02020603050405020304" pitchFamily="18" charset="0"/>
                <a:cs typeface="Times New Roman" panose="02020603050405020304" pitchFamily="18" charset="0"/>
              </a:rPr>
              <a:t>and </a:t>
            </a:r>
            <a:r>
              <a:rPr lang="en-US" sz="2000" b="0" i="1" dirty="0">
                <a:effectLst/>
                <a:latin typeface="Times New Roman" panose="02020603050405020304" pitchFamily="18" charset="0"/>
                <a:cs typeface="Times New Roman" panose="02020603050405020304" pitchFamily="18" charset="0"/>
              </a:rPr>
              <a:t>date </a:t>
            </a:r>
            <a:r>
              <a:rPr lang="en-US" sz="2000" b="0" i="0" dirty="0">
                <a:effectLst/>
                <a:latin typeface="Times New Roman" panose="02020603050405020304" pitchFamily="18" charset="0"/>
                <a:cs typeface="Times New Roman" panose="02020603050405020304" pitchFamily="18" charset="0"/>
              </a:rPr>
              <a:t>from table </a:t>
            </a:r>
            <a:r>
              <a:rPr lang="en-US" sz="2000" b="0" i="1" dirty="0">
                <a:effectLst/>
                <a:latin typeface="Times New Roman" panose="02020603050405020304" pitchFamily="18" charset="0"/>
                <a:cs typeface="Times New Roman" panose="02020603050405020304" pitchFamily="18" charset="0"/>
              </a:rPr>
              <a:t>matches</a:t>
            </a:r>
            <a:endParaRPr lang="en-US" sz="2000" b="0" i="0" dirty="0">
              <a:effectLst/>
              <a:latin typeface="Times New Roman" panose="02020603050405020304" pitchFamily="18" charset="0"/>
              <a:cs typeface="Times New Roman" panose="02020603050405020304" pitchFamily="18" charset="0"/>
            </a:endParaRPr>
          </a:p>
          <a:p>
            <a:pPr algn="just"/>
            <a:endParaRPr lang="en-US" sz="2000" dirty="0">
              <a:solidFill>
                <a:srgbClr val="002060"/>
              </a:solidFill>
              <a:latin typeface="Times New Roman" panose="02020603050405020304" pitchFamily="18" charset="0"/>
              <a:cs typeface="Times New Roman" panose="02020603050405020304" pitchFamily="18" charset="0"/>
            </a:endParaRPr>
          </a:p>
          <a:p>
            <a:pPr algn="l"/>
            <a:r>
              <a:rPr lang="en-IN" sz="1800" kern="100" dirty="0">
                <a:effectLst/>
                <a:latin typeface="Courier New" panose="02070309020205020404" pitchFamily="49" charset="0"/>
                <a:ea typeface="Calibri" panose="020F0502020204030204" pitchFamily="34" charset="0"/>
                <a:cs typeface="Mangal" panose="02040503050203030202" pitchFamily="18" charset="0"/>
              </a:rPr>
              <a:t>SELECT bowler, SUM(</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extra_runs</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AS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total_extra_runs</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FROM deliveries</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GROUP BY bowler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ORDER BY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total_extra_runs</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DESC</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LIMIT 5;</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endParaRPr lang="en-IN" sz="1800" kern="100" dirty="0">
              <a:effectLst/>
              <a:latin typeface="Consolas" panose="020B0609020204030204" pitchFamily="49" charset="0"/>
              <a:ea typeface="Calibri" panose="020F0502020204030204" pitchFamily="34" charset="0"/>
              <a:cs typeface="Mangal" panose="02040503050203030202" pitchFamily="18" charset="0"/>
            </a:endParaRPr>
          </a:p>
          <a:p>
            <a:pPr algn="just"/>
            <a:r>
              <a:rPr lang="en-IN" sz="2800" dirty="0">
                <a:solidFill>
                  <a:srgbClr val="002060"/>
                </a:solidFill>
                <a:latin typeface="Times New Roman" panose="02020603050405020304" pitchFamily="18" charset="0"/>
                <a:cs typeface="Times New Roman" panose="02020603050405020304" pitchFamily="18" charset="0"/>
              </a:rPr>
              <a:t>Select * from </a:t>
            </a:r>
            <a:r>
              <a:rPr lang="en-US" sz="2800" i="1" dirty="0">
                <a:effectLst/>
                <a:latin typeface="Times New Roman" panose="02020603050405020304" pitchFamily="18" charset="0"/>
                <a:cs typeface="Times New Roman" panose="02020603050405020304" pitchFamily="18" charset="0"/>
              </a:rPr>
              <a:t>deliveries_v03;</a:t>
            </a:r>
            <a:endParaRPr lang="en-I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5924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AF889-0B05-12F9-79CC-9AC72741D9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826C9C-9F06-1119-CD60-D3D76F9E07BF}"/>
              </a:ext>
            </a:extLst>
          </p:cNvPr>
          <p:cNvSpPr>
            <a:spLocks noGrp="1"/>
          </p:cNvSpPr>
          <p:nvPr>
            <p:ph type="ctrTitle"/>
          </p:nvPr>
        </p:nvSpPr>
        <p:spPr>
          <a:xfrm>
            <a:off x="805543" y="293914"/>
            <a:ext cx="10363200" cy="990600"/>
          </a:xfrm>
        </p:spPr>
        <p:txBody>
          <a:bodyPr>
            <a:noAutofit/>
          </a:bodyPr>
          <a:lstStyle/>
          <a:p>
            <a:r>
              <a:rPr lang="en-US" sz="2400" dirty="0">
                <a:latin typeface="Times New Roman" panose="02020603050405020304" pitchFamily="18" charset="0"/>
                <a:cs typeface="Times New Roman" panose="02020603050405020304" pitchFamily="18" charset="0"/>
              </a:rPr>
              <a:t>T</a:t>
            </a:r>
            <a:r>
              <a:rPr lang="en-US" sz="2400" b="0" i="0" dirty="0">
                <a:effectLst/>
                <a:latin typeface="Times New Roman" panose="02020603050405020304" pitchFamily="18" charset="0"/>
                <a:cs typeface="Times New Roman" panose="02020603050405020304" pitchFamily="18" charset="0"/>
              </a:rPr>
              <a:t>otal runs scored for each venue and order it in the descending</a:t>
            </a:r>
            <a:endParaRPr lang="en-IN" sz="2400" dirty="0"/>
          </a:p>
        </p:txBody>
      </p:sp>
      <p:sp>
        <p:nvSpPr>
          <p:cNvPr id="3" name="Subtitle 2">
            <a:extLst>
              <a:ext uri="{FF2B5EF4-FFF2-40B4-BE49-F238E27FC236}">
                <a16:creationId xmlns:a16="http://schemas.microsoft.com/office/drawing/2014/main" id="{7CD7D4EF-1AE5-ADE2-2F12-24D35F753EC1}"/>
              </a:ext>
            </a:extLst>
          </p:cNvPr>
          <p:cNvSpPr>
            <a:spLocks noGrp="1"/>
          </p:cNvSpPr>
          <p:nvPr>
            <p:ph type="subTitle" idx="1"/>
          </p:nvPr>
        </p:nvSpPr>
        <p:spPr>
          <a:xfrm>
            <a:off x="272143" y="1981200"/>
            <a:ext cx="11451771" cy="4419600"/>
          </a:xfrm>
        </p:spPr>
        <p:txBody>
          <a:bodyPr>
            <a:normAutofit/>
          </a:bodyPr>
          <a:lstStyle/>
          <a:p>
            <a:pPr algn="just"/>
            <a:r>
              <a:rPr lang="en-US" b="0" i="0" dirty="0">
                <a:effectLst/>
                <a:latin typeface="Times New Roman" panose="02020603050405020304" pitchFamily="18" charset="0"/>
                <a:cs typeface="Times New Roman" panose="02020603050405020304" pitchFamily="18" charset="0"/>
              </a:rPr>
              <a:t>9.Write a query to fetch the total runs scored for each venue and order it in the descending order of total runs scored.</a:t>
            </a:r>
            <a:endParaRPr lang="en-US" sz="3200" dirty="0">
              <a:latin typeface="Times New Roman" panose="02020603050405020304" pitchFamily="18" charset="0"/>
              <a:cs typeface="Times New Roman" panose="02020603050405020304" pitchFamily="18" charset="0"/>
            </a:endParaRPr>
          </a:p>
          <a:p>
            <a:pPr algn="just"/>
            <a:endParaRPr lang="en-US" sz="2000" dirty="0">
              <a:solidFill>
                <a:srgbClr val="002060"/>
              </a:solidFill>
              <a:latin typeface="Times New Roman" panose="02020603050405020304" pitchFamily="18" charset="0"/>
              <a:cs typeface="Times New Roman" panose="02020603050405020304" pitchFamily="18" charset="0"/>
            </a:endParaRPr>
          </a:p>
          <a:p>
            <a:pPr algn="l"/>
            <a:r>
              <a:rPr lang="en-IN" sz="1800" kern="100" dirty="0">
                <a:effectLst/>
                <a:latin typeface="Courier New" panose="02070309020205020404" pitchFamily="49" charset="0"/>
                <a:ea typeface="Calibri" panose="020F0502020204030204" pitchFamily="34" charset="0"/>
                <a:cs typeface="Mangal" panose="02040503050203030202" pitchFamily="18" charset="0"/>
              </a:rPr>
              <a:t>SELECT venue, SUM(</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total_runs</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AS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total_runs_scored</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FROM deliveries_v03</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GROUP BY venue</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ORDER BY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total_runs_scored</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DESC;</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endParaRPr lang="en-IN" sz="1800" kern="100" dirty="0">
              <a:effectLst/>
              <a:latin typeface="Consolas" panose="020B0609020204030204" pitchFamily="49" charset="0"/>
              <a:ea typeface="Calibri" panose="020F0502020204030204" pitchFamily="34" charset="0"/>
              <a:cs typeface="Mangal" panose="02040503050203030202"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289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825F6-721C-E163-2615-8FFE042452EC}"/>
              </a:ext>
            </a:extLst>
          </p:cNvPr>
          <p:cNvSpPr>
            <a:spLocks noGrp="1"/>
          </p:cNvSpPr>
          <p:nvPr>
            <p:ph type="title"/>
          </p:nvPr>
        </p:nvSpPr>
        <p:spPr>
          <a:xfrm>
            <a:off x="838200" y="174171"/>
            <a:ext cx="10515600" cy="506862"/>
          </a:xfrm>
        </p:spPr>
        <p:txBody>
          <a:bodyPr>
            <a:normAutofit fontScale="90000"/>
          </a:bodyPr>
          <a:lstStyle/>
          <a:p>
            <a:r>
              <a:rPr lang="en-US" sz="3600" dirty="0">
                <a:latin typeface="Times New Roman" panose="02020603050405020304" pitchFamily="18" charset="0"/>
                <a:cs typeface="Times New Roman" panose="02020603050405020304" pitchFamily="18" charset="0"/>
              </a:rPr>
              <a:t>T</a:t>
            </a:r>
            <a:r>
              <a:rPr lang="en-US" sz="3600" b="0" i="0" dirty="0">
                <a:effectLst/>
                <a:latin typeface="Times New Roman" panose="02020603050405020304" pitchFamily="18" charset="0"/>
                <a:cs typeface="Times New Roman" panose="02020603050405020304" pitchFamily="18" charset="0"/>
              </a:rPr>
              <a:t>otal runs scored</a:t>
            </a:r>
            <a:endParaRPr lang="en-IN" dirty="0"/>
          </a:p>
        </p:txBody>
      </p:sp>
      <p:graphicFrame>
        <p:nvGraphicFramePr>
          <p:cNvPr id="4" name="Content Placeholder 3">
            <a:extLst>
              <a:ext uri="{FF2B5EF4-FFF2-40B4-BE49-F238E27FC236}">
                <a16:creationId xmlns:a16="http://schemas.microsoft.com/office/drawing/2014/main" id="{67636988-8646-210E-10F8-B2938D448135}"/>
              </a:ext>
            </a:extLst>
          </p:cNvPr>
          <p:cNvGraphicFramePr>
            <a:graphicFrameLocks noGrp="1"/>
          </p:cNvGraphicFramePr>
          <p:nvPr>
            <p:ph idx="1"/>
            <p:extLst>
              <p:ext uri="{D42A27DB-BD31-4B8C-83A1-F6EECF244321}">
                <p14:modId xmlns:p14="http://schemas.microsoft.com/office/powerpoint/2010/main" val="4151902495"/>
              </p:ext>
            </p:extLst>
          </p:nvPr>
        </p:nvGraphicFramePr>
        <p:xfrm>
          <a:off x="1045030" y="681033"/>
          <a:ext cx="7848600" cy="5989560"/>
        </p:xfrm>
        <a:graphic>
          <a:graphicData uri="http://schemas.openxmlformats.org/drawingml/2006/table">
            <a:tbl>
              <a:tblPr/>
              <a:tblGrid>
                <a:gridCol w="3576865">
                  <a:extLst>
                    <a:ext uri="{9D8B030D-6E8A-4147-A177-3AD203B41FA5}">
                      <a16:colId xmlns:a16="http://schemas.microsoft.com/office/drawing/2014/main" val="1398917604"/>
                    </a:ext>
                  </a:extLst>
                </a:gridCol>
                <a:gridCol w="4271735">
                  <a:extLst>
                    <a:ext uri="{9D8B030D-6E8A-4147-A177-3AD203B41FA5}">
                      <a16:colId xmlns:a16="http://schemas.microsoft.com/office/drawing/2014/main" val="1570835781"/>
                    </a:ext>
                  </a:extLst>
                </a:gridCol>
              </a:tblGrid>
              <a:tr h="161880">
                <a:tc>
                  <a:txBody>
                    <a:bodyPr/>
                    <a:lstStyle/>
                    <a:p>
                      <a:pPr algn="ctr" fontAlgn="b"/>
                      <a:r>
                        <a:rPr lang="en-IN" sz="1000" b="1" i="0" u="none" strike="noStrike">
                          <a:solidFill>
                            <a:srgbClr val="000000"/>
                          </a:solidFill>
                          <a:effectLst/>
                          <a:latin typeface="Calibri" panose="020F0502020204030204" pitchFamily="34" charset="0"/>
                        </a:rPr>
                        <a:t>venue</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1" i="0" u="none" strike="noStrike">
                          <a:solidFill>
                            <a:srgbClr val="000000"/>
                          </a:solidFill>
                          <a:effectLst/>
                          <a:latin typeface="Calibri" panose="020F0502020204030204" pitchFamily="34" charset="0"/>
                        </a:rPr>
                        <a:t>total_runs_scored</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17589728"/>
                  </a:ext>
                </a:extLst>
              </a:tr>
              <a:tr h="161880">
                <a:tc>
                  <a:txBody>
                    <a:bodyPr/>
                    <a:lstStyle/>
                    <a:p>
                      <a:pPr algn="ctr" fontAlgn="b"/>
                      <a:r>
                        <a:rPr lang="en-IN" sz="1000" b="0" i="0" u="none" strike="noStrike">
                          <a:solidFill>
                            <a:srgbClr val="000000"/>
                          </a:solidFill>
                          <a:effectLst/>
                          <a:latin typeface="Calibri" panose="020F0502020204030204" pitchFamily="34" charset="0"/>
                        </a:rPr>
                        <a:t>Eden Gardens</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47316</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11896709"/>
                  </a:ext>
                </a:extLst>
              </a:tr>
              <a:tr h="161880">
                <a:tc>
                  <a:txBody>
                    <a:bodyPr/>
                    <a:lstStyle/>
                    <a:p>
                      <a:pPr algn="ctr" fontAlgn="b"/>
                      <a:r>
                        <a:rPr lang="en-IN" sz="1000" b="0" i="0" u="none" strike="noStrike">
                          <a:solidFill>
                            <a:srgbClr val="000000"/>
                          </a:solidFill>
                          <a:effectLst/>
                          <a:latin typeface="Calibri" panose="020F0502020204030204" pitchFamily="34" charset="0"/>
                        </a:rPr>
                        <a:t>Wankhede Stadium</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46780</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2896626"/>
                  </a:ext>
                </a:extLst>
              </a:tr>
              <a:tr h="161880">
                <a:tc>
                  <a:txBody>
                    <a:bodyPr/>
                    <a:lstStyle/>
                    <a:p>
                      <a:pPr algn="ctr" fontAlgn="b"/>
                      <a:r>
                        <a:rPr lang="en-IN" sz="1000" b="0" i="0" u="none" strike="noStrike">
                          <a:solidFill>
                            <a:srgbClr val="000000"/>
                          </a:solidFill>
                          <a:effectLst/>
                          <a:latin typeface="Calibri" panose="020F0502020204030204" pitchFamily="34" charset="0"/>
                        </a:rPr>
                        <a:t>Feroz Shah Kotla</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45894</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07266973"/>
                  </a:ext>
                </a:extLst>
              </a:tr>
              <a:tr h="161880">
                <a:tc>
                  <a:txBody>
                    <a:bodyPr/>
                    <a:lstStyle/>
                    <a:p>
                      <a:pPr algn="ctr" fontAlgn="b"/>
                      <a:r>
                        <a:rPr lang="en-IN" sz="1000" b="0" i="0" u="none" strike="noStrike">
                          <a:solidFill>
                            <a:srgbClr val="000000"/>
                          </a:solidFill>
                          <a:effectLst/>
                          <a:latin typeface="Calibri" panose="020F0502020204030204" pitchFamily="34" charset="0"/>
                        </a:rPr>
                        <a:t>M Chinnaswamy Stadium</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40474</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2136959"/>
                  </a:ext>
                </a:extLst>
              </a:tr>
              <a:tr h="161880">
                <a:tc>
                  <a:txBody>
                    <a:bodyPr/>
                    <a:lstStyle/>
                    <a:p>
                      <a:pPr algn="ctr" fontAlgn="b"/>
                      <a:r>
                        <a:rPr lang="sv-SE" sz="1000" b="0" i="0" u="none" strike="noStrike">
                          <a:solidFill>
                            <a:srgbClr val="000000"/>
                          </a:solidFill>
                          <a:effectLst/>
                          <a:latin typeface="Calibri" panose="020F0502020204030204" pitchFamily="34" charset="0"/>
                        </a:rPr>
                        <a:t>Rajiv Gandhi International Stadium, Uppal</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38968</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65361695"/>
                  </a:ext>
                </a:extLst>
              </a:tr>
              <a:tr h="161880">
                <a:tc>
                  <a:txBody>
                    <a:bodyPr/>
                    <a:lstStyle/>
                    <a:p>
                      <a:pPr algn="ctr" fontAlgn="b"/>
                      <a:r>
                        <a:rPr lang="en-IN" sz="1000" b="0" i="0" u="none" strike="noStrike">
                          <a:solidFill>
                            <a:srgbClr val="000000"/>
                          </a:solidFill>
                          <a:effectLst/>
                          <a:latin typeface="Calibri" panose="020F0502020204030204" pitchFamily="34" charset="0"/>
                        </a:rPr>
                        <a:t>MA Chidambaram Stadium, Chepauk</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35642</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8541664"/>
                  </a:ext>
                </a:extLst>
              </a:tr>
              <a:tr h="161880">
                <a:tc>
                  <a:txBody>
                    <a:bodyPr/>
                    <a:lstStyle/>
                    <a:p>
                      <a:pPr algn="ctr" fontAlgn="b"/>
                      <a:r>
                        <a:rPr lang="en-IN" sz="1000" b="0" i="0" u="none" strike="noStrike">
                          <a:solidFill>
                            <a:srgbClr val="000000"/>
                          </a:solidFill>
                          <a:effectLst/>
                          <a:latin typeface="Calibri" panose="020F0502020204030204" pitchFamily="34" charset="0"/>
                        </a:rPr>
                        <a:t>Sawai Mansingh Stadium</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28528</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10359843"/>
                  </a:ext>
                </a:extLst>
              </a:tr>
              <a:tr h="161880">
                <a:tc>
                  <a:txBody>
                    <a:bodyPr/>
                    <a:lstStyle/>
                    <a:p>
                      <a:pPr algn="ctr" fontAlgn="b"/>
                      <a:r>
                        <a:rPr lang="sv-SE" sz="1000" b="0" i="0" u="none" strike="noStrike">
                          <a:solidFill>
                            <a:srgbClr val="000000"/>
                          </a:solidFill>
                          <a:effectLst/>
                          <a:latin typeface="Calibri" panose="020F0502020204030204" pitchFamily="34" charset="0"/>
                        </a:rPr>
                        <a:t>Punjab Cricket Association Stadium, Mohali</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21974</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0450820"/>
                  </a:ext>
                </a:extLst>
              </a:tr>
              <a:tr h="161880">
                <a:tc>
                  <a:txBody>
                    <a:bodyPr/>
                    <a:lstStyle/>
                    <a:p>
                      <a:pPr algn="ctr" fontAlgn="b"/>
                      <a:r>
                        <a:rPr lang="en-IN" sz="1000" b="0" i="0" u="none" strike="noStrike">
                          <a:solidFill>
                            <a:srgbClr val="000000"/>
                          </a:solidFill>
                          <a:effectLst/>
                          <a:latin typeface="Calibri" panose="020F0502020204030204" pitchFamily="34" charset="0"/>
                        </a:rPr>
                        <a:t>Dubai International Cricket Stadium</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20804</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17452482"/>
                  </a:ext>
                </a:extLst>
              </a:tr>
              <a:tr h="161880">
                <a:tc>
                  <a:txBody>
                    <a:bodyPr/>
                    <a:lstStyle/>
                    <a:p>
                      <a:pPr algn="ctr" fontAlgn="b"/>
                      <a:r>
                        <a:rPr lang="en-IN" sz="1000" b="0" i="0" u="none" strike="noStrike">
                          <a:solidFill>
                            <a:srgbClr val="000000"/>
                          </a:solidFill>
                          <a:effectLst/>
                          <a:latin typeface="Calibri" panose="020F0502020204030204" pitchFamily="34" charset="0"/>
                        </a:rPr>
                        <a:t>Sheikh Zayed Stadium</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17660</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30099841"/>
                  </a:ext>
                </a:extLst>
              </a:tr>
              <a:tr h="161880">
                <a:tc>
                  <a:txBody>
                    <a:bodyPr/>
                    <a:lstStyle/>
                    <a:p>
                      <a:pPr algn="ctr" fontAlgn="b"/>
                      <a:r>
                        <a:rPr lang="sv-SE" sz="1000" b="0" i="0" u="none" strike="noStrike">
                          <a:solidFill>
                            <a:srgbClr val="000000"/>
                          </a:solidFill>
                          <a:effectLst/>
                          <a:latin typeface="Calibri" panose="020F0502020204030204" pitchFamily="34" charset="0"/>
                        </a:rPr>
                        <a:t>Punjab Cricket Association IS Bindra Stadium, Mohali</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14042</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62453045"/>
                  </a:ext>
                </a:extLst>
              </a:tr>
              <a:tr h="161880">
                <a:tc>
                  <a:txBody>
                    <a:bodyPr/>
                    <a:lstStyle/>
                    <a:p>
                      <a:pPr algn="ctr" fontAlgn="b"/>
                      <a:r>
                        <a:rPr lang="en-IN" sz="1000" b="0" i="0" u="none" strike="noStrike">
                          <a:solidFill>
                            <a:srgbClr val="000000"/>
                          </a:solidFill>
                          <a:effectLst/>
                          <a:latin typeface="Calibri" panose="020F0502020204030204" pitchFamily="34" charset="0"/>
                        </a:rPr>
                        <a:t>Maharashtra Cricket Association Stadium</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13560</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76918307"/>
                  </a:ext>
                </a:extLst>
              </a:tr>
              <a:tr h="161880">
                <a:tc>
                  <a:txBody>
                    <a:bodyPr/>
                    <a:lstStyle/>
                    <a:p>
                      <a:pPr algn="ctr" fontAlgn="b"/>
                      <a:r>
                        <a:rPr lang="en-IN" sz="1000" b="0" i="0" u="none" strike="noStrike">
                          <a:solidFill>
                            <a:srgbClr val="000000"/>
                          </a:solidFill>
                          <a:effectLst/>
                          <a:latin typeface="Calibri" panose="020F0502020204030204" pitchFamily="34" charset="0"/>
                        </a:rPr>
                        <a:t>Sharjah Cricket Stadium</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11848</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3022468"/>
                  </a:ext>
                </a:extLst>
              </a:tr>
              <a:tr h="161880">
                <a:tc>
                  <a:txBody>
                    <a:bodyPr/>
                    <a:lstStyle/>
                    <a:p>
                      <a:pPr algn="ctr" fontAlgn="b"/>
                      <a:r>
                        <a:rPr lang="en-IN" sz="1000" b="0" i="0" u="none" strike="noStrike">
                          <a:solidFill>
                            <a:srgbClr val="000000"/>
                          </a:solidFill>
                          <a:effectLst/>
                          <a:latin typeface="Calibri" panose="020F0502020204030204" pitchFamily="34" charset="0"/>
                        </a:rPr>
                        <a:t>M.Chinnaswamy Stadium</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10254</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98956591"/>
                  </a:ext>
                </a:extLst>
              </a:tr>
              <a:tr h="161880">
                <a:tc>
                  <a:txBody>
                    <a:bodyPr/>
                    <a:lstStyle/>
                    <a:p>
                      <a:pPr algn="ctr" fontAlgn="b"/>
                      <a:r>
                        <a:rPr lang="en-US" sz="1000" b="0" i="0" u="none" strike="noStrike">
                          <a:solidFill>
                            <a:srgbClr val="000000"/>
                          </a:solidFill>
                          <a:effectLst/>
                          <a:latin typeface="Calibri" panose="020F0502020204030204" pitchFamily="34" charset="0"/>
                        </a:rPr>
                        <a:t>Dr DY Patil Sports Academy</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9620</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91225181"/>
                  </a:ext>
                </a:extLst>
              </a:tr>
              <a:tr h="161880">
                <a:tc>
                  <a:txBody>
                    <a:bodyPr/>
                    <a:lstStyle/>
                    <a:p>
                      <a:pPr algn="ctr" fontAlgn="b"/>
                      <a:r>
                        <a:rPr lang="en-IN" sz="1000" b="0" i="0" u="none" strike="noStrike">
                          <a:solidFill>
                            <a:srgbClr val="000000"/>
                          </a:solidFill>
                          <a:effectLst/>
                          <a:latin typeface="Calibri" panose="020F0502020204030204" pitchFamily="34" charset="0"/>
                        </a:rPr>
                        <a:t>Subrata Roy Sahara Stadium</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9510</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98623856"/>
                  </a:ext>
                </a:extLst>
              </a:tr>
              <a:tr h="161880">
                <a:tc>
                  <a:txBody>
                    <a:bodyPr/>
                    <a:lstStyle/>
                    <a:p>
                      <a:pPr algn="ctr" fontAlgn="b"/>
                      <a:r>
                        <a:rPr lang="en-IN" sz="1000" b="0" i="0" u="none" strike="noStrike">
                          <a:solidFill>
                            <a:srgbClr val="000000"/>
                          </a:solidFill>
                          <a:effectLst/>
                          <a:latin typeface="Calibri" panose="020F0502020204030204" pitchFamily="34" charset="0"/>
                        </a:rPr>
                        <a:t>Kingsmead</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8706</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02734762"/>
                  </a:ext>
                </a:extLst>
              </a:tr>
              <a:tr h="161880">
                <a:tc>
                  <a:txBody>
                    <a:bodyPr/>
                    <a:lstStyle/>
                    <a:p>
                      <a:pPr algn="ctr" fontAlgn="b"/>
                      <a:r>
                        <a:rPr lang="en-IN" sz="1000" b="0" i="0" u="none" strike="noStrike">
                          <a:solidFill>
                            <a:srgbClr val="000000"/>
                          </a:solidFill>
                          <a:effectLst/>
                          <a:latin typeface="Calibri" panose="020F0502020204030204" pitchFamily="34" charset="0"/>
                        </a:rPr>
                        <a:t>Brabourne Stadium</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7684</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5801413"/>
                  </a:ext>
                </a:extLst>
              </a:tr>
              <a:tr h="161880">
                <a:tc>
                  <a:txBody>
                    <a:bodyPr/>
                    <a:lstStyle/>
                    <a:p>
                      <a:pPr algn="ctr" fontAlgn="b"/>
                      <a:r>
                        <a:rPr lang="en-IN" sz="1000" b="0" i="0" u="none" strike="noStrike">
                          <a:solidFill>
                            <a:srgbClr val="000000"/>
                          </a:solidFill>
                          <a:effectLst/>
                          <a:latin typeface="Calibri" panose="020F0502020204030204" pitchFamily="34" charset="0"/>
                        </a:rPr>
                        <a:t>Dr. Y.S. Rajasekhara Reddy ACA-VDCA Cricket Stadium</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7492</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3665791"/>
                  </a:ext>
                </a:extLst>
              </a:tr>
              <a:tr h="161880">
                <a:tc>
                  <a:txBody>
                    <a:bodyPr/>
                    <a:lstStyle/>
                    <a:p>
                      <a:pPr algn="ctr" fontAlgn="b"/>
                      <a:r>
                        <a:rPr lang="en-IN" sz="1000" b="0" i="0" u="none" strike="noStrike">
                          <a:solidFill>
                            <a:srgbClr val="000000"/>
                          </a:solidFill>
                          <a:effectLst/>
                          <a:latin typeface="Calibri" panose="020F0502020204030204" pitchFamily="34" charset="0"/>
                        </a:rPr>
                        <a:t>Sardar Patel Stadium, Motera</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7492</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01780940"/>
                  </a:ext>
                </a:extLst>
              </a:tr>
              <a:tr h="161880">
                <a:tc>
                  <a:txBody>
                    <a:bodyPr/>
                    <a:lstStyle/>
                    <a:p>
                      <a:pPr algn="ctr" fontAlgn="b"/>
                      <a:r>
                        <a:rPr lang="en-IN" sz="1000" b="0" i="0" u="none" strike="noStrike">
                          <a:solidFill>
                            <a:srgbClr val="000000"/>
                          </a:solidFill>
                          <a:effectLst/>
                          <a:latin typeface="Calibri" panose="020F0502020204030204" pitchFamily="34" charset="0"/>
                        </a:rPr>
                        <a:t>SuperSport Park</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7306</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5637181"/>
                  </a:ext>
                </a:extLst>
              </a:tr>
              <a:tr h="161880">
                <a:tc>
                  <a:txBody>
                    <a:bodyPr/>
                    <a:lstStyle/>
                    <a:p>
                      <a:pPr algn="ctr" fontAlgn="b"/>
                      <a:r>
                        <a:rPr lang="en-IN" sz="1000" b="0" i="0" u="none" strike="noStrike">
                          <a:solidFill>
                            <a:srgbClr val="000000"/>
                          </a:solidFill>
                          <a:effectLst/>
                          <a:latin typeface="Calibri" panose="020F0502020204030204" pitchFamily="34" charset="0"/>
                        </a:rPr>
                        <a:t>Saurashtra Cricket Association Stadium</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6632</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1351696"/>
                  </a:ext>
                </a:extLst>
              </a:tr>
              <a:tr h="161880">
                <a:tc>
                  <a:txBody>
                    <a:bodyPr/>
                    <a:lstStyle/>
                    <a:p>
                      <a:pPr algn="ctr" fontAlgn="b"/>
                      <a:r>
                        <a:rPr lang="en-IN" sz="1000" b="0" i="0" u="none" strike="noStrike">
                          <a:solidFill>
                            <a:srgbClr val="000000"/>
                          </a:solidFill>
                          <a:effectLst/>
                          <a:latin typeface="Calibri" panose="020F0502020204030204" pitchFamily="34" charset="0"/>
                        </a:rPr>
                        <a:t>Himachal Pradesh Cricket Association Stadium</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5794</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68298983"/>
                  </a:ext>
                </a:extLst>
              </a:tr>
              <a:tr h="161880">
                <a:tc>
                  <a:txBody>
                    <a:bodyPr/>
                    <a:lstStyle/>
                    <a:p>
                      <a:pPr algn="ctr" fontAlgn="b"/>
                      <a:r>
                        <a:rPr lang="en-IN" sz="1000" b="0" i="0" u="none" strike="noStrike">
                          <a:solidFill>
                            <a:srgbClr val="000000"/>
                          </a:solidFill>
                          <a:effectLst/>
                          <a:latin typeface="Calibri" panose="020F0502020204030204" pitchFamily="34" charset="0"/>
                        </a:rPr>
                        <a:t>Holkar Cricket Stadium</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5744</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9661330"/>
                  </a:ext>
                </a:extLst>
              </a:tr>
              <a:tr h="161880">
                <a:tc>
                  <a:txBody>
                    <a:bodyPr/>
                    <a:lstStyle/>
                    <a:p>
                      <a:pPr algn="ctr" fontAlgn="b"/>
                      <a:r>
                        <a:rPr lang="en-IN" sz="1000" b="0" i="0" u="none" strike="noStrike">
                          <a:solidFill>
                            <a:srgbClr val="000000"/>
                          </a:solidFill>
                          <a:effectLst/>
                          <a:latin typeface="Calibri" panose="020F0502020204030204" pitchFamily="34" charset="0"/>
                        </a:rPr>
                        <a:t>New Wanderers Stadium</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4584</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88933387"/>
                  </a:ext>
                </a:extLst>
              </a:tr>
              <a:tr h="161880">
                <a:tc>
                  <a:txBody>
                    <a:bodyPr/>
                    <a:lstStyle/>
                    <a:p>
                      <a:pPr algn="ctr" fontAlgn="b"/>
                      <a:r>
                        <a:rPr lang="en-IN" sz="1000" b="0" i="0" u="none" strike="noStrike">
                          <a:solidFill>
                            <a:srgbClr val="000000"/>
                          </a:solidFill>
                          <a:effectLst/>
                          <a:latin typeface="Calibri" panose="020F0502020204030204" pitchFamily="34" charset="0"/>
                        </a:rPr>
                        <a:t>Barabati Stadium</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4556</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76257499"/>
                  </a:ext>
                </a:extLst>
              </a:tr>
              <a:tr h="161880">
                <a:tc>
                  <a:txBody>
                    <a:bodyPr/>
                    <a:lstStyle/>
                    <a:p>
                      <a:pPr algn="ctr" fontAlgn="b"/>
                      <a:r>
                        <a:rPr lang="en-IN" sz="1000" b="0" i="0" u="none" strike="noStrike">
                          <a:solidFill>
                            <a:srgbClr val="000000"/>
                          </a:solidFill>
                          <a:effectLst/>
                          <a:latin typeface="Calibri" panose="020F0502020204030204" pitchFamily="34" charset="0"/>
                        </a:rPr>
                        <a:t>JSCA International Stadium Complex</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4112</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193340"/>
                  </a:ext>
                </a:extLst>
              </a:tr>
              <a:tr h="161880">
                <a:tc>
                  <a:txBody>
                    <a:bodyPr/>
                    <a:lstStyle/>
                    <a:p>
                      <a:pPr algn="ctr" fontAlgn="b"/>
                      <a:r>
                        <a:rPr lang="en-IN" sz="1000" b="0" i="0" u="none" strike="noStrike">
                          <a:solidFill>
                            <a:srgbClr val="000000"/>
                          </a:solidFill>
                          <a:effectLst/>
                          <a:latin typeface="Calibri" panose="020F0502020204030204" pitchFamily="34" charset="0"/>
                        </a:rPr>
                        <a:t>St George's Park</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4066</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92918093"/>
                  </a:ext>
                </a:extLst>
              </a:tr>
              <a:tr h="161880">
                <a:tc>
                  <a:txBody>
                    <a:bodyPr/>
                    <a:lstStyle/>
                    <a:p>
                      <a:pPr algn="ctr" fontAlgn="b"/>
                      <a:r>
                        <a:rPr lang="en-IN" sz="1000" b="0" i="0" u="none" strike="noStrike">
                          <a:solidFill>
                            <a:srgbClr val="000000"/>
                          </a:solidFill>
                          <a:effectLst/>
                          <a:latin typeface="Calibri" panose="020F0502020204030204" pitchFamily="34" charset="0"/>
                        </a:rPr>
                        <a:t>Newlands</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3528</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606279"/>
                  </a:ext>
                </a:extLst>
              </a:tr>
              <a:tr h="161880">
                <a:tc>
                  <a:txBody>
                    <a:bodyPr/>
                    <a:lstStyle/>
                    <a:p>
                      <a:pPr algn="ctr" fontAlgn="b"/>
                      <a:r>
                        <a:rPr lang="sv-SE" sz="1000" b="0" i="0" u="none" strike="noStrike">
                          <a:solidFill>
                            <a:srgbClr val="000000"/>
                          </a:solidFill>
                          <a:effectLst/>
                          <a:latin typeface="Calibri" panose="020F0502020204030204" pitchFamily="34" charset="0"/>
                        </a:rPr>
                        <a:t>Shaheed Veer Narayan Singh International Stadium</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3482</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1063330"/>
                  </a:ext>
                </a:extLst>
              </a:tr>
              <a:tr h="161880">
                <a:tc>
                  <a:txBody>
                    <a:bodyPr/>
                    <a:lstStyle/>
                    <a:p>
                      <a:pPr algn="ctr" fontAlgn="b"/>
                      <a:r>
                        <a:rPr lang="en-IN" sz="1000" b="0" i="0" u="none" strike="noStrike">
                          <a:solidFill>
                            <a:srgbClr val="000000"/>
                          </a:solidFill>
                          <a:effectLst/>
                          <a:latin typeface="Calibri" panose="020F0502020204030204" pitchFamily="34" charset="0"/>
                        </a:rPr>
                        <a:t>Nehru Stadium</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2726</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67950400"/>
                  </a:ext>
                </a:extLst>
              </a:tr>
              <a:tr h="161880">
                <a:tc>
                  <a:txBody>
                    <a:bodyPr/>
                    <a:lstStyle/>
                    <a:p>
                      <a:pPr algn="ctr" fontAlgn="b"/>
                      <a:r>
                        <a:rPr lang="en-IN" sz="1000" b="0" i="0" u="none" strike="noStrike">
                          <a:solidFill>
                            <a:srgbClr val="000000"/>
                          </a:solidFill>
                          <a:effectLst/>
                          <a:latin typeface="Calibri" panose="020F0502020204030204" pitchFamily="34" charset="0"/>
                        </a:rPr>
                        <a:t>Green Park</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2596</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28124324"/>
                  </a:ext>
                </a:extLst>
              </a:tr>
              <a:tr h="161880">
                <a:tc>
                  <a:txBody>
                    <a:bodyPr/>
                    <a:lstStyle/>
                    <a:p>
                      <a:pPr algn="ctr" fontAlgn="b"/>
                      <a:r>
                        <a:rPr lang="en-IN" sz="1000" b="0" i="0" u="none" strike="noStrike">
                          <a:solidFill>
                            <a:srgbClr val="000000"/>
                          </a:solidFill>
                          <a:effectLst/>
                          <a:latin typeface="Calibri" panose="020F0502020204030204" pitchFamily="34" charset="0"/>
                        </a:rPr>
                        <a:t>De Beers Diamond Oval</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1794</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13112797"/>
                  </a:ext>
                </a:extLst>
              </a:tr>
              <a:tr h="161880">
                <a:tc>
                  <a:txBody>
                    <a:bodyPr/>
                    <a:lstStyle/>
                    <a:p>
                      <a:pPr algn="ctr" fontAlgn="b"/>
                      <a:r>
                        <a:rPr lang="sv-SE" sz="1000" b="0" i="0" u="none" strike="noStrike">
                          <a:solidFill>
                            <a:srgbClr val="000000"/>
                          </a:solidFill>
                          <a:effectLst/>
                          <a:latin typeface="Calibri" panose="020F0502020204030204" pitchFamily="34" charset="0"/>
                        </a:rPr>
                        <a:t>Vidarbha Cricket Association Stadium, Jamtha</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1764</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80490131"/>
                  </a:ext>
                </a:extLst>
              </a:tr>
              <a:tr h="161880">
                <a:tc>
                  <a:txBody>
                    <a:bodyPr/>
                    <a:lstStyle/>
                    <a:p>
                      <a:pPr algn="ctr" fontAlgn="b"/>
                      <a:r>
                        <a:rPr lang="en-IN" sz="1000" b="0" i="0" u="none" strike="noStrike">
                          <a:solidFill>
                            <a:srgbClr val="000000"/>
                          </a:solidFill>
                          <a:effectLst/>
                          <a:latin typeface="Calibri" panose="020F0502020204030204" pitchFamily="34" charset="0"/>
                        </a:rPr>
                        <a:t>Buffalo Park</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a:solidFill>
                            <a:srgbClr val="000000"/>
                          </a:solidFill>
                          <a:effectLst/>
                          <a:latin typeface="Calibri" panose="020F0502020204030204" pitchFamily="34" charset="0"/>
                        </a:rPr>
                        <a:t>1598</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9145288"/>
                  </a:ext>
                </a:extLst>
              </a:tr>
              <a:tr h="161880">
                <a:tc>
                  <a:txBody>
                    <a:bodyPr/>
                    <a:lstStyle/>
                    <a:p>
                      <a:pPr algn="ctr" fontAlgn="b"/>
                      <a:r>
                        <a:rPr lang="en-IN" sz="1000" b="0" i="0" u="none" strike="noStrike">
                          <a:solidFill>
                            <a:srgbClr val="000000"/>
                          </a:solidFill>
                          <a:effectLst/>
                          <a:latin typeface="Calibri" panose="020F0502020204030204" pitchFamily="34" charset="0"/>
                        </a:rPr>
                        <a:t>OUTsurance Oval</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000" b="0" i="0" u="none" strike="noStrike" dirty="0">
                          <a:solidFill>
                            <a:srgbClr val="000000"/>
                          </a:solidFill>
                          <a:effectLst/>
                          <a:latin typeface="Calibri" panose="020F0502020204030204" pitchFamily="34" charset="0"/>
                        </a:rPr>
                        <a:t>1058</a:t>
                      </a:r>
                    </a:p>
                  </a:txBody>
                  <a:tcPr marL="4055" marR="4055" marT="405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35724967"/>
                  </a:ext>
                </a:extLst>
              </a:tr>
            </a:tbl>
          </a:graphicData>
        </a:graphic>
      </p:graphicFrame>
    </p:spTree>
    <p:extLst>
      <p:ext uri="{BB962C8B-B14F-4D97-AF65-F5344CB8AC3E}">
        <p14:creationId xmlns:p14="http://schemas.microsoft.com/office/powerpoint/2010/main" val="2187798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9A0F-E0E9-4843-FC28-CF241FDE8C9E}"/>
              </a:ext>
            </a:extLst>
          </p:cNvPr>
          <p:cNvSpPr>
            <a:spLocks noGrp="1"/>
          </p:cNvSpPr>
          <p:nvPr>
            <p:ph type="title"/>
          </p:nvPr>
        </p:nvSpPr>
        <p:spPr>
          <a:xfrm>
            <a:off x="348342" y="365125"/>
            <a:ext cx="11680371" cy="810532"/>
          </a:xfrm>
        </p:spPr>
        <p:txBody>
          <a:bodyPr>
            <a:noAutofit/>
          </a:bodyPr>
          <a:lstStyle/>
          <a:p>
            <a:r>
              <a:rPr lang="en-US" dirty="0">
                <a:latin typeface="Times New Roman" panose="02020603050405020304" pitchFamily="18" charset="0"/>
                <a:cs typeface="Times New Roman" panose="02020603050405020304" pitchFamily="18" charset="0"/>
              </a:rPr>
              <a:t>Y</a:t>
            </a:r>
            <a:r>
              <a:rPr lang="en-US" b="0" i="0" dirty="0">
                <a:effectLst/>
                <a:latin typeface="Times New Roman" panose="02020603050405020304" pitchFamily="18" charset="0"/>
                <a:cs typeface="Times New Roman" panose="02020603050405020304" pitchFamily="18" charset="0"/>
              </a:rPr>
              <a:t>ear-wise total runs scored at </a:t>
            </a:r>
            <a:r>
              <a:rPr lang="en-US" b="0" i="1" dirty="0">
                <a:effectLst/>
                <a:latin typeface="Times New Roman" panose="02020603050405020304" pitchFamily="18" charset="0"/>
                <a:cs typeface="Times New Roman" panose="02020603050405020304" pitchFamily="18" charset="0"/>
              </a:rPr>
              <a:t>Eden Gardens </a:t>
            </a:r>
            <a:r>
              <a:rPr lang="en-US" b="0" i="0" dirty="0">
                <a:effectLst/>
                <a:latin typeface="Times New Roman" panose="02020603050405020304" pitchFamily="18" charset="0"/>
                <a:cs typeface="Times New Roman" panose="02020603050405020304" pitchFamily="18" charset="0"/>
              </a:rPr>
              <a:t>and order it in the descending</a:t>
            </a:r>
            <a:endParaRPr lang="en-IN" dirty="0"/>
          </a:p>
        </p:txBody>
      </p:sp>
      <p:sp>
        <p:nvSpPr>
          <p:cNvPr id="3" name="Content Placeholder 2">
            <a:extLst>
              <a:ext uri="{FF2B5EF4-FFF2-40B4-BE49-F238E27FC236}">
                <a16:creationId xmlns:a16="http://schemas.microsoft.com/office/drawing/2014/main" id="{EE8BCC6A-D56D-0C08-1B43-BF45F25A7318}"/>
              </a:ext>
            </a:extLst>
          </p:cNvPr>
          <p:cNvSpPr>
            <a:spLocks noGrp="1"/>
          </p:cNvSpPr>
          <p:nvPr>
            <p:ph idx="1"/>
          </p:nvPr>
        </p:nvSpPr>
        <p:spPr>
          <a:xfrm>
            <a:off x="348343" y="1306285"/>
            <a:ext cx="11005457" cy="4870677"/>
          </a:xfrm>
        </p:spPr>
        <p:txBody>
          <a:bodyPr/>
          <a:lstStyle/>
          <a:p>
            <a:pPr marL="0" indent="0" algn="l">
              <a:buNone/>
            </a:pPr>
            <a:r>
              <a:rPr lang="en-US" sz="2400" dirty="0">
                <a:latin typeface="Times New Roman" panose="02020603050405020304" pitchFamily="18" charset="0"/>
                <a:cs typeface="Times New Roman" panose="02020603050405020304" pitchFamily="18" charset="0"/>
              </a:rPr>
              <a:t>10. </a:t>
            </a:r>
            <a:r>
              <a:rPr lang="en-US" sz="2400" b="0" i="0" dirty="0">
                <a:effectLst/>
                <a:latin typeface="Times New Roman" panose="02020603050405020304" pitchFamily="18" charset="0"/>
                <a:cs typeface="Times New Roman" panose="02020603050405020304" pitchFamily="18" charset="0"/>
              </a:rPr>
              <a:t>Write a query to fetch the year-wise total runs scored at </a:t>
            </a:r>
            <a:r>
              <a:rPr lang="en-US" sz="2400" b="0" i="1" dirty="0">
                <a:effectLst/>
                <a:latin typeface="Times New Roman" panose="02020603050405020304" pitchFamily="18" charset="0"/>
                <a:cs typeface="Times New Roman" panose="02020603050405020304" pitchFamily="18" charset="0"/>
              </a:rPr>
              <a:t>Eden Gardens </a:t>
            </a:r>
            <a:r>
              <a:rPr lang="en-US" sz="2400" b="0" i="0" dirty="0">
                <a:effectLst/>
                <a:latin typeface="Times New Roman" panose="02020603050405020304" pitchFamily="18" charset="0"/>
                <a:cs typeface="Times New Roman" panose="02020603050405020304" pitchFamily="18" charset="0"/>
              </a:rPr>
              <a:t>and order it in the descending order of total runs scored.</a:t>
            </a:r>
          </a:p>
          <a:p>
            <a:pPr marL="0" indent="0" algn="l">
              <a:buNone/>
            </a:pPr>
            <a:endParaRPr lang="en-US" sz="2000" b="1" i="0" dirty="0">
              <a:effectLst/>
              <a:latin typeface="Times New Roman" panose="02020603050405020304" pitchFamily="18" charset="0"/>
              <a:cs typeface="Times New Roman" panose="02020603050405020304" pitchFamily="18" charset="0"/>
            </a:endParaRPr>
          </a:p>
          <a:p>
            <a:pPr marL="0" indent="0">
              <a:buNone/>
            </a:pPr>
            <a:r>
              <a:rPr lang="en-IN" sz="1800" kern="100" dirty="0">
                <a:effectLst/>
                <a:latin typeface="Courier New" panose="02070309020205020404" pitchFamily="49" charset="0"/>
                <a:ea typeface="Calibri" panose="020F0502020204030204" pitchFamily="34" charset="0"/>
                <a:cs typeface="Mangal" panose="02040503050203030202" pitchFamily="18" charset="0"/>
              </a:rPr>
              <a:t>SELECT venue, SUM(</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total_runs</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AS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total_runs_scored</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FROM deliveries_v03</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GROUP BY venue</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ORDER BY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total_runs_scored</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DESC;</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endParaRPr lang="en-IN" sz="1800" kern="100" dirty="0">
              <a:effectLst/>
              <a:latin typeface="Consolas" panose="020B0609020204030204" pitchFamily="49" charset="0"/>
              <a:ea typeface="Calibri" panose="020F0502020204030204" pitchFamily="34" charset="0"/>
              <a:cs typeface="Mangal" panose="02040503050203030202" pitchFamily="18" charset="0"/>
            </a:endParaRPr>
          </a:p>
          <a:p>
            <a:pPr marL="0" indent="0">
              <a:buNone/>
            </a:pPr>
            <a:endParaRPr lang="en-IN" dirty="0"/>
          </a:p>
        </p:txBody>
      </p:sp>
      <p:graphicFrame>
        <p:nvGraphicFramePr>
          <p:cNvPr id="4" name="Table 3">
            <a:extLst>
              <a:ext uri="{FF2B5EF4-FFF2-40B4-BE49-F238E27FC236}">
                <a16:creationId xmlns:a16="http://schemas.microsoft.com/office/drawing/2014/main" id="{CC53B1F5-74D2-E9ED-1533-B2AC9982EC4F}"/>
              </a:ext>
            </a:extLst>
          </p:cNvPr>
          <p:cNvGraphicFramePr>
            <a:graphicFrameLocks noGrp="1"/>
          </p:cNvGraphicFramePr>
          <p:nvPr>
            <p:extLst>
              <p:ext uri="{D42A27DB-BD31-4B8C-83A1-F6EECF244321}">
                <p14:modId xmlns:p14="http://schemas.microsoft.com/office/powerpoint/2010/main" val="3943080258"/>
              </p:ext>
            </p:extLst>
          </p:nvPr>
        </p:nvGraphicFramePr>
        <p:xfrm>
          <a:off x="8316685" y="2416628"/>
          <a:ext cx="2482850" cy="3368040"/>
        </p:xfrm>
        <a:graphic>
          <a:graphicData uri="http://schemas.openxmlformats.org/drawingml/2006/table">
            <a:tbl>
              <a:tblPr/>
              <a:tblGrid>
                <a:gridCol w="740919">
                  <a:extLst>
                    <a:ext uri="{9D8B030D-6E8A-4147-A177-3AD203B41FA5}">
                      <a16:colId xmlns:a16="http://schemas.microsoft.com/office/drawing/2014/main" val="2201968069"/>
                    </a:ext>
                  </a:extLst>
                </a:gridCol>
                <a:gridCol w="1741931">
                  <a:extLst>
                    <a:ext uri="{9D8B030D-6E8A-4147-A177-3AD203B41FA5}">
                      <a16:colId xmlns:a16="http://schemas.microsoft.com/office/drawing/2014/main" val="2188115511"/>
                    </a:ext>
                  </a:extLst>
                </a:gridCol>
              </a:tblGrid>
              <a:tr h="248013">
                <a:tc>
                  <a:txBody>
                    <a:bodyPr/>
                    <a:lstStyle/>
                    <a:p>
                      <a:pPr algn="ctr" fontAlgn="b"/>
                      <a:r>
                        <a:rPr lang="en-IN" sz="1800" b="1" i="0" u="none" strike="noStrike" dirty="0">
                          <a:solidFill>
                            <a:srgbClr val="000000"/>
                          </a:solidFill>
                          <a:effectLst/>
                          <a:latin typeface="Calibri" panose="020F0502020204030204" pitchFamily="34" charset="0"/>
                        </a:rPr>
                        <a:t>year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1" i="0" u="none" strike="noStrike" dirty="0" err="1">
                          <a:solidFill>
                            <a:srgbClr val="000000"/>
                          </a:solidFill>
                          <a:effectLst/>
                          <a:latin typeface="Calibri" panose="020F0502020204030204" pitchFamily="34" charset="0"/>
                        </a:rPr>
                        <a:t>total_runs_scored</a:t>
                      </a:r>
                      <a:endParaRPr lang="en-IN" sz="1800" b="1"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65944352"/>
                  </a:ext>
                </a:extLst>
              </a:tr>
              <a:tr h="248013">
                <a:tc>
                  <a:txBody>
                    <a:bodyPr/>
                    <a:lstStyle/>
                    <a:p>
                      <a:pPr algn="ctr" fontAlgn="b"/>
                      <a:r>
                        <a:rPr lang="en-IN" sz="1800" b="0" i="0" u="none" strike="noStrike">
                          <a:solidFill>
                            <a:srgbClr val="000000"/>
                          </a:solidFill>
                          <a:effectLst/>
                          <a:latin typeface="Calibri" panose="020F0502020204030204" pitchFamily="34" charset="0"/>
                        </a:rPr>
                        <a:t>2018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5770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70522546"/>
                  </a:ext>
                </a:extLst>
              </a:tr>
              <a:tr h="248013">
                <a:tc>
                  <a:txBody>
                    <a:bodyPr/>
                    <a:lstStyle/>
                    <a:p>
                      <a:pPr algn="ctr" fontAlgn="b"/>
                      <a:r>
                        <a:rPr lang="en-IN" sz="1800" b="0" i="0" u="none" strike="noStrike">
                          <a:solidFill>
                            <a:srgbClr val="000000"/>
                          </a:solidFill>
                          <a:effectLst/>
                          <a:latin typeface="Calibri" panose="020F0502020204030204" pitchFamily="34" charset="0"/>
                        </a:rPr>
                        <a:t>2019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5302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0330791"/>
                  </a:ext>
                </a:extLst>
              </a:tr>
              <a:tr h="248013">
                <a:tc>
                  <a:txBody>
                    <a:bodyPr/>
                    <a:lstStyle/>
                    <a:p>
                      <a:pPr algn="ctr" fontAlgn="b"/>
                      <a:r>
                        <a:rPr lang="en-IN" sz="1800" b="0" i="0" u="none" strike="noStrike">
                          <a:solidFill>
                            <a:srgbClr val="000000"/>
                          </a:solidFill>
                          <a:effectLst/>
                          <a:latin typeface="Calibri" panose="020F0502020204030204" pitchFamily="34" charset="0"/>
                        </a:rPr>
                        <a:t>2015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4772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0670647"/>
                  </a:ext>
                </a:extLst>
              </a:tr>
              <a:tr h="248013">
                <a:tc>
                  <a:txBody>
                    <a:bodyPr/>
                    <a:lstStyle/>
                    <a:p>
                      <a:pPr algn="ctr" fontAlgn="b"/>
                      <a:r>
                        <a:rPr lang="en-IN" sz="1800" b="0" i="0" u="none" strike="noStrike">
                          <a:solidFill>
                            <a:srgbClr val="000000"/>
                          </a:solidFill>
                          <a:effectLst/>
                          <a:latin typeface="Calibri" panose="020F0502020204030204" pitchFamily="34" charset="0"/>
                        </a:rPr>
                        <a:t>2013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4608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87928294"/>
                  </a:ext>
                </a:extLst>
              </a:tr>
              <a:tr h="248013">
                <a:tc>
                  <a:txBody>
                    <a:bodyPr/>
                    <a:lstStyle/>
                    <a:p>
                      <a:pPr algn="ctr" fontAlgn="b"/>
                      <a:r>
                        <a:rPr lang="en-IN" sz="1800" b="0" i="0" u="none" strike="noStrike">
                          <a:solidFill>
                            <a:srgbClr val="000000"/>
                          </a:solidFill>
                          <a:effectLst/>
                          <a:latin typeface="Calibri" panose="020F0502020204030204" pitchFamily="34" charset="0"/>
                        </a:rPr>
                        <a:t>2017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4388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8693472"/>
                  </a:ext>
                </a:extLst>
              </a:tr>
              <a:tr h="248013">
                <a:tc>
                  <a:txBody>
                    <a:bodyPr/>
                    <a:lstStyle/>
                    <a:p>
                      <a:pPr algn="ctr" fontAlgn="b"/>
                      <a:r>
                        <a:rPr lang="en-IN" sz="1800" b="0" i="0" u="none" strike="noStrike">
                          <a:solidFill>
                            <a:srgbClr val="000000"/>
                          </a:solidFill>
                          <a:effectLst/>
                          <a:latin typeface="Calibri" panose="020F0502020204030204" pitchFamily="34" charset="0"/>
                        </a:rPr>
                        <a:t>2010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4334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76227122"/>
                  </a:ext>
                </a:extLst>
              </a:tr>
              <a:tr h="248013">
                <a:tc>
                  <a:txBody>
                    <a:bodyPr/>
                    <a:lstStyle/>
                    <a:p>
                      <a:pPr algn="ctr" fontAlgn="b"/>
                      <a:r>
                        <a:rPr lang="en-IN" sz="1800" b="0" i="0" u="none" strike="noStrike">
                          <a:solidFill>
                            <a:srgbClr val="000000"/>
                          </a:solidFill>
                          <a:effectLst/>
                          <a:latin typeface="Calibri" panose="020F0502020204030204" pitchFamily="34" charset="0"/>
                        </a:rPr>
                        <a:t>2016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4146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29501474"/>
                  </a:ext>
                </a:extLst>
              </a:tr>
              <a:tr h="248013">
                <a:tc>
                  <a:txBody>
                    <a:bodyPr/>
                    <a:lstStyle/>
                    <a:p>
                      <a:pPr algn="ctr" fontAlgn="b"/>
                      <a:r>
                        <a:rPr lang="en-IN" sz="1800" b="0" i="0" u="none" strike="noStrike">
                          <a:solidFill>
                            <a:srgbClr val="000000"/>
                          </a:solidFill>
                          <a:effectLst/>
                          <a:latin typeface="Calibri" panose="020F0502020204030204" pitchFamily="34" charset="0"/>
                        </a:rPr>
                        <a:t>2012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4024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14966782"/>
                  </a:ext>
                </a:extLst>
              </a:tr>
              <a:tr h="248013">
                <a:tc>
                  <a:txBody>
                    <a:bodyPr/>
                    <a:lstStyle/>
                    <a:p>
                      <a:pPr algn="ctr" fontAlgn="b"/>
                      <a:r>
                        <a:rPr lang="en-IN" sz="1800" b="0" i="0" u="none" strike="noStrike">
                          <a:solidFill>
                            <a:srgbClr val="000000"/>
                          </a:solidFill>
                          <a:effectLst/>
                          <a:latin typeface="Calibri" panose="020F0502020204030204" pitchFamily="34" charset="0"/>
                        </a:rPr>
                        <a:t>2011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3708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2925392"/>
                  </a:ext>
                </a:extLst>
              </a:tr>
              <a:tr h="248013">
                <a:tc>
                  <a:txBody>
                    <a:bodyPr/>
                    <a:lstStyle/>
                    <a:p>
                      <a:pPr algn="ctr" fontAlgn="b"/>
                      <a:r>
                        <a:rPr lang="en-IN" sz="1800" b="0" i="0" u="none" strike="noStrike">
                          <a:solidFill>
                            <a:srgbClr val="000000"/>
                          </a:solidFill>
                          <a:effectLst/>
                          <a:latin typeface="Calibri" panose="020F0502020204030204" pitchFamily="34" charset="0"/>
                        </a:rPr>
                        <a:t>2008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a:solidFill>
                            <a:srgbClr val="000000"/>
                          </a:solidFill>
                          <a:effectLst/>
                          <a:latin typeface="Calibri" panose="020F0502020204030204" pitchFamily="34" charset="0"/>
                        </a:rPr>
                        <a:t>3686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49506891"/>
                  </a:ext>
                </a:extLst>
              </a:tr>
              <a:tr h="248013">
                <a:tc>
                  <a:txBody>
                    <a:bodyPr/>
                    <a:lstStyle/>
                    <a:p>
                      <a:pPr algn="ctr" fontAlgn="b"/>
                      <a:r>
                        <a:rPr lang="en-IN" sz="1800" b="0" i="0" u="none" strike="noStrike">
                          <a:solidFill>
                            <a:srgbClr val="000000"/>
                          </a:solidFill>
                          <a:effectLst/>
                          <a:latin typeface="Calibri" panose="020F0502020204030204" pitchFamily="34" charset="0"/>
                        </a:rPr>
                        <a:t>2014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2578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75562693"/>
                  </a:ext>
                </a:extLst>
              </a:tr>
            </a:tbl>
          </a:graphicData>
        </a:graphic>
      </p:graphicFrame>
    </p:spTree>
    <p:extLst>
      <p:ext uri="{BB962C8B-B14F-4D97-AF65-F5344CB8AC3E}">
        <p14:creationId xmlns:p14="http://schemas.microsoft.com/office/powerpoint/2010/main" val="4125485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C5D97519-2224-7BE9-2648-36539947C038}"/>
              </a:ext>
            </a:extLst>
          </p:cNvPr>
          <p:cNvGraphicFramePr>
            <a:graphicFrameLocks/>
          </p:cNvGraphicFramePr>
          <p:nvPr>
            <p:extLst>
              <p:ext uri="{D42A27DB-BD31-4B8C-83A1-F6EECF244321}">
                <p14:modId xmlns:p14="http://schemas.microsoft.com/office/powerpoint/2010/main" val="594165381"/>
              </p:ext>
            </p:extLst>
          </p:nvPr>
        </p:nvGraphicFramePr>
        <p:xfrm>
          <a:off x="1251857" y="1055914"/>
          <a:ext cx="8001000" cy="4495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4837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5F88-9093-7DFC-0E76-1F607FF2536A}"/>
              </a:ext>
            </a:extLst>
          </p:cNvPr>
          <p:cNvSpPr>
            <a:spLocks noGrp="1"/>
          </p:cNvSpPr>
          <p:nvPr>
            <p:ph type="title"/>
          </p:nvPr>
        </p:nvSpPr>
        <p:spPr>
          <a:xfrm>
            <a:off x="838200" y="365125"/>
            <a:ext cx="6825343" cy="549275"/>
          </a:xfrm>
        </p:spPr>
        <p:txBody>
          <a:bodyPr>
            <a:normAutofit fontScale="90000"/>
          </a:bodyPr>
          <a:lstStyle/>
          <a:p>
            <a:pPr algn="ctr"/>
            <a:r>
              <a:rPr lang="en-IN" sz="3600" dirty="0">
                <a:latin typeface="Times New Roman" panose="02020603050405020304" pitchFamily="18" charset="0"/>
                <a:cs typeface="Times New Roman" panose="02020603050405020304" pitchFamily="18" charset="0"/>
              </a:rPr>
              <a:t>Tables</a:t>
            </a:r>
            <a:r>
              <a:rPr lang="en-IN" sz="3100" dirty="0">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Create</a:t>
            </a:r>
            <a:r>
              <a:rPr lang="en-IN" sz="4000" dirty="0">
                <a:latin typeface="Times New Roman" panose="02020603050405020304" pitchFamily="18" charset="0"/>
                <a:cs typeface="Times New Roman" panose="02020603050405020304" pitchFamily="18" charset="0"/>
              </a:rPr>
              <a:t> -</a:t>
            </a:r>
            <a:r>
              <a:rPr lang="en-IN" sz="3100" dirty="0">
                <a:latin typeface="Times New Roman" panose="02020603050405020304" pitchFamily="18" charset="0"/>
                <a:cs typeface="Times New Roman" panose="02020603050405020304" pitchFamily="18" charset="0"/>
              </a:rPr>
              <a:t>Matches</a:t>
            </a:r>
            <a:r>
              <a:rPr lang="en-IN" sz="28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B3CA13-5CD8-0A84-4F16-A5C7910EAAE2}"/>
              </a:ext>
            </a:extLst>
          </p:cNvPr>
          <p:cNvSpPr>
            <a:spLocks noGrp="1"/>
          </p:cNvSpPr>
          <p:nvPr>
            <p:ph idx="1"/>
          </p:nvPr>
        </p:nvSpPr>
        <p:spPr>
          <a:xfrm>
            <a:off x="740229" y="1023257"/>
            <a:ext cx="10831285" cy="5181600"/>
          </a:xfrm>
        </p:spPr>
        <p:txBody>
          <a:bodyPr>
            <a:normAutofit fontScale="92500" lnSpcReduction="20000"/>
          </a:bodyPr>
          <a:lstStyle/>
          <a:p>
            <a:pPr marL="0" indent="0">
              <a:buNone/>
            </a:pPr>
            <a:r>
              <a:rPr lang="en-IN" b="1" u="sng" dirty="0">
                <a:solidFill>
                  <a:schemeClr val="tx1"/>
                </a:solidFill>
                <a:latin typeface="Times New Roman" panose="02020603050405020304" pitchFamily="18" charset="0"/>
                <a:cs typeface="Times New Roman" panose="02020603050405020304" pitchFamily="18" charset="0"/>
              </a:rPr>
              <a:t>Query tool</a:t>
            </a:r>
          </a:p>
          <a:p>
            <a:pPr marL="0" indent="0">
              <a:buNone/>
            </a:pPr>
            <a:endParaRPr lang="en-IN" sz="1800" b="1" kern="100" dirty="0">
              <a:latin typeface="Courier New" panose="02070309020205020404" pitchFamily="49" charset="0"/>
              <a:ea typeface="Calibri" panose="020F0502020204030204" pitchFamily="34" charset="0"/>
              <a:cs typeface="Mangal" panose="02040503050203030202" pitchFamily="18" charset="0"/>
            </a:endParaRPr>
          </a:p>
          <a:p>
            <a:pPr marL="0" indent="0">
              <a:buNone/>
            </a:pPr>
            <a:r>
              <a:rPr lang="en-IN" sz="1800" kern="100" dirty="0">
                <a:effectLst/>
                <a:latin typeface="Courier New" panose="02070309020205020404" pitchFamily="49" charset="0"/>
                <a:ea typeface="Calibri" panose="020F0502020204030204" pitchFamily="34" charset="0"/>
                <a:cs typeface="Mangal" panose="02040503050203030202" pitchFamily="18" charset="0"/>
              </a:rPr>
              <a:t>Create table matches(</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id int,</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city varchar,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date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date</a:t>
            </a:r>
            <a:r>
              <a:rPr lang="en-IN" sz="1800" kern="100" dirty="0">
                <a:effectLst/>
                <a:latin typeface="Courier New" panose="02070309020205020404" pitchFamily="49" charset="0"/>
                <a:ea typeface="Calibri" panose="020F0502020204030204" pitchFamily="34" charset="0"/>
                <a:cs typeface="Mangal" panose="02040503050203030202" pitchFamily="18" charset="0"/>
              </a:rPr>
              <a:t>,</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player_of_match</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varchar,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venue varchar,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neutral_venue</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int,</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team1 varchar,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team2 varchar,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toss_winner</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varchar,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toss_decision</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varchar,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winner varchar,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result	varchar,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result_margin</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int,</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eliminator varchar,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method varchar,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umpire1 varchar,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umpire2 varchar);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endParaRPr lang="en-IN" sz="1800" kern="100" dirty="0">
              <a:effectLst/>
              <a:latin typeface="Consolas" panose="020B0609020204030204" pitchFamily="49" charset="0"/>
              <a:ea typeface="Calibri" panose="020F0502020204030204" pitchFamily="34" charset="0"/>
              <a:cs typeface="Mangal" panose="02040503050203030202" pitchFamily="18" charset="0"/>
            </a:endParaRPr>
          </a:p>
          <a:p>
            <a:pPr marL="0" indent="0">
              <a:buNone/>
            </a:pPr>
            <a:endParaRPr lang="en-IN" sz="2800" b="1" kern="100" dirty="0">
              <a:effectLst/>
              <a:latin typeface="Courier New" panose="02070309020205020404" pitchFamily="49"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03104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ABC97-70D3-DD25-A153-BB2C582469AE}"/>
              </a:ext>
            </a:extLst>
          </p:cNvPr>
          <p:cNvSpPr>
            <a:spLocks noGrp="1"/>
          </p:cNvSpPr>
          <p:nvPr>
            <p:ph type="title"/>
          </p:nvPr>
        </p:nvSpPr>
        <p:spPr>
          <a:xfrm>
            <a:off x="838200" y="365125"/>
            <a:ext cx="10515600" cy="930275"/>
          </a:xfrm>
        </p:spPr>
        <p:txBody>
          <a:bodyPr>
            <a:normAutofit fontScale="90000"/>
          </a:bodyPr>
          <a:lstStyle/>
          <a:p>
            <a:r>
              <a:rPr lang="en-IN" sz="3200" dirty="0">
                <a:latin typeface="Times New Roman" panose="02020603050405020304" pitchFamily="18" charset="0"/>
                <a:cs typeface="Times New Roman" panose="02020603050405020304" pitchFamily="18" charset="0"/>
              </a:rPr>
              <a:t>Copy Data IPL-Match as Matches &amp; IPL-Ball as Deliveries</a:t>
            </a:r>
          </a:p>
        </p:txBody>
      </p:sp>
      <p:sp>
        <p:nvSpPr>
          <p:cNvPr id="3" name="Content Placeholder 2">
            <a:extLst>
              <a:ext uri="{FF2B5EF4-FFF2-40B4-BE49-F238E27FC236}">
                <a16:creationId xmlns:a16="http://schemas.microsoft.com/office/drawing/2014/main" id="{213966A5-83C0-5EDF-15C3-FE4CA9A46993}"/>
              </a:ext>
            </a:extLst>
          </p:cNvPr>
          <p:cNvSpPr>
            <a:spLocks noGrp="1"/>
          </p:cNvSpPr>
          <p:nvPr>
            <p:ph idx="1"/>
          </p:nvPr>
        </p:nvSpPr>
        <p:spPr>
          <a:xfrm>
            <a:off x="838200" y="1578429"/>
            <a:ext cx="10515600" cy="4598534"/>
          </a:xfrm>
        </p:spPr>
        <p:txBody>
          <a:bodyPr>
            <a:normAutofit lnSpcReduction="10000"/>
          </a:bodyPr>
          <a:lstStyle/>
          <a:p>
            <a:pPr marL="457200" lvl="1" indent="0">
              <a:buNone/>
            </a:pPr>
            <a:r>
              <a:rPr lang="en-IN" sz="1800" kern="100" dirty="0">
                <a:effectLst/>
                <a:latin typeface="Courier New" panose="02070309020205020404" pitchFamily="49" charset="0"/>
                <a:ea typeface="Calibri" panose="020F0502020204030204" pitchFamily="34" charset="0"/>
                <a:cs typeface="Mangal" panose="02040503050203030202" pitchFamily="18" charset="0"/>
              </a:rPr>
              <a:t>--Copying data---</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endParaRPr lang="en-IN" sz="1800" kern="100" dirty="0">
              <a:effectLst/>
              <a:latin typeface="Courier New" panose="02070309020205020404" pitchFamily="49" charset="0"/>
              <a:ea typeface="Calibri" panose="020F0502020204030204" pitchFamily="34" charset="0"/>
              <a:cs typeface="Mangal" panose="02040503050203030202" pitchFamily="18" charset="0"/>
            </a:endParaRPr>
          </a:p>
          <a:p>
            <a:pPr lvl="1" indent="0">
              <a:buNone/>
            </a:pPr>
            <a:r>
              <a:rPr lang="en-IN" sz="2000" b="1" u="sng" dirty="0">
                <a:solidFill>
                  <a:schemeClr val="tx1"/>
                </a:solidFill>
                <a:latin typeface="Times New Roman" panose="02020603050405020304" pitchFamily="18" charset="0"/>
                <a:cs typeface="Times New Roman" panose="02020603050405020304" pitchFamily="18" charset="0"/>
              </a:rPr>
              <a:t>Query tool</a:t>
            </a:r>
          </a:p>
          <a:p>
            <a:pPr marL="457200" lvl="1" indent="0">
              <a:buNone/>
            </a:pP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copy matches from 'C:\Program Files\PostgreSQL\16\data\IPL Dataset\IPL_matches.csv' csv Header;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endParaRPr lang="en-IN" sz="1800" kern="100" dirty="0">
              <a:effectLst/>
              <a:latin typeface="Courier New" panose="02070309020205020404" pitchFamily="49" charset="0"/>
              <a:ea typeface="Calibri" panose="020F0502020204030204" pitchFamily="34" charset="0"/>
              <a:cs typeface="Mangal" panose="02040503050203030202" pitchFamily="18" charset="0"/>
            </a:endParaRPr>
          </a:p>
          <a:p>
            <a:pPr marL="457200" lvl="1" indent="0">
              <a:buNone/>
            </a:pPr>
            <a:endParaRPr lang="en-IN" sz="1800" kern="100" dirty="0">
              <a:latin typeface="Courier New" panose="02070309020205020404" pitchFamily="49" charset="0"/>
              <a:ea typeface="Calibri" panose="020F0502020204030204" pitchFamily="34" charset="0"/>
              <a:cs typeface="Mangal" panose="02040503050203030202" pitchFamily="18" charset="0"/>
            </a:endParaRPr>
          </a:p>
          <a:p>
            <a:pPr marL="457200" lvl="1" indent="0">
              <a:buNone/>
            </a:pPr>
            <a:r>
              <a:rPr lang="en-IN" sz="1800" kern="100" dirty="0">
                <a:effectLst/>
                <a:latin typeface="Courier New" panose="02070309020205020404" pitchFamily="49" charset="0"/>
                <a:ea typeface="Calibri" panose="020F0502020204030204" pitchFamily="34" charset="0"/>
                <a:cs typeface="Mangal" panose="02040503050203030202" pitchFamily="18" charset="0"/>
              </a:rPr>
              <a:t>copy deliveries from 'C:\Program Files\PostgreSQL\16\data\IPL Dataset\IPL_Ball.csv' CSV Header;</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 </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 </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 Select * from Matches</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 Select * from Deliveries</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endParaRPr lang="en-IN" sz="1800" kern="100" dirty="0">
              <a:effectLst/>
              <a:latin typeface="Consolas" panose="020B0609020204030204" pitchFamily="49" charset="0"/>
              <a:ea typeface="Calibri" panose="020F0502020204030204" pitchFamily="34" charset="0"/>
              <a:cs typeface="Mangal" panose="02040503050203030202" pitchFamily="18" charset="0"/>
            </a:endParaRPr>
          </a:p>
          <a:p>
            <a:pPr marL="457200" lvl="1" indent="0">
              <a:buNone/>
            </a:pPr>
            <a:endParaRPr lang="en-IN" dirty="0"/>
          </a:p>
        </p:txBody>
      </p:sp>
    </p:spTree>
    <p:extLst>
      <p:ext uri="{BB962C8B-B14F-4D97-AF65-F5344CB8AC3E}">
        <p14:creationId xmlns:p14="http://schemas.microsoft.com/office/powerpoint/2010/main" val="2538179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82FCC-EF38-4BD4-196E-20BF037112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C5B77-2E2D-1C0A-2DB7-1AB874CBEA9A}"/>
              </a:ext>
            </a:extLst>
          </p:cNvPr>
          <p:cNvSpPr>
            <a:spLocks noGrp="1"/>
          </p:cNvSpPr>
          <p:nvPr>
            <p:ph type="ctrTitle"/>
          </p:nvPr>
        </p:nvSpPr>
        <p:spPr>
          <a:xfrm>
            <a:off x="664029" y="230642"/>
            <a:ext cx="11310257" cy="585787"/>
          </a:xfrm>
        </p:spPr>
        <p:txBody>
          <a:bodyPr>
            <a:noAutofit/>
          </a:bodyPr>
          <a:lstStyle/>
          <a:p>
            <a:r>
              <a:rPr lang="en-US" sz="3200" b="1" dirty="0"/>
              <a:t>Analyzing IPL Dataset using SQL  Task 1</a:t>
            </a:r>
            <a:endParaRPr lang="en-IN" sz="4000" b="1" dirty="0"/>
          </a:p>
        </p:txBody>
      </p:sp>
      <p:sp>
        <p:nvSpPr>
          <p:cNvPr id="3" name="Subtitle 2">
            <a:extLst>
              <a:ext uri="{FF2B5EF4-FFF2-40B4-BE49-F238E27FC236}">
                <a16:creationId xmlns:a16="http://schemas.microsoft.com/office/drawing/2014/main" id="{C8BDACDE-B3FD-48EA-3434-227A0971DC6F}"/>
              </a:ext>
            </a:extLst>
          </p:cNvPr>
          <p:cNvSpPr>
            <a:spLocks noGrp="1"/>
          </p:cNvSpPr>
          <p:nvPr>
            <p:ph type="subTitle" idx="1"/>
          </p:nvPr>
        </p:nvSpPr>
        <p:spPr>
          <a:xfrm>
            <a:off x="337457" y="925286"/>
            <a:ext cx="11408229" cy="5660571"/>
          </a:xfrm>
        </p:spPr>
        <p:txBody>
          <a:bodyPr>
            <a:normAutofit fontScale="92500" lnSpcReduction="10000"/>
          </a:bodyPr>
          <a:lstStyle/>
          <a:p>
            <a:pPr algn="just"/>
            <a:r>
              <a:rPr lang="en-US" sz="2000" b="1" i="0" dirty="0">
                <a:effectLst/>
                <a:latin typeface="Times New Roman" panose="02020603050405020304" pitchFamily="18" charset="0"/>
                <a:cs typeface="Times New Roman" panose="02020603050405020304" pitchFamily="18" charset="0"/>
              </a:rPr>
              <a:t>Your first priority is to get 2-3 players with high S.R who have faced at least 500 </a:t>
            </a:r>
            <a:r>
              <a:rPr lang="en-US" sz="2000" b="1" i="0" dirty="0" err="1">
                <a:effectLst/>
                <a:latin typeface="Times New Roman" panose="02020603050405020304" pitchFamily="18" charset="0"/>
                <a:cs typeface="Times New Roman" panose="02020603050405020304" pitchFamily="18" charset="0"/>
              </a:rPr>
              <a:t>balls.And</a:t>
            </a:r>
            <a:r>
              <a:rPr lang="en-US" sz="2000" b="1" i="0" dirty="0">
                <a:effectLst/>
                <a:latin typeface="Times New Roman" panose="02020603050405020304" pitchFamily="18" charset="0"/>
                <a:cs typeface="Times New Roman" panose="02020603050405020304" pitchFamily="18" charset="0"/>
              </a:rPr>
              <a:t> to do that you have to make a list of 10 players you want to bid in the auction so that when you try to grab them in auction you should not pay the amount greater than you have in the purse for a particular player.</a:t>
            </a:r>
          </a:p>
          <a:p>
            <a:pPr algn="l"/>
            <a:endParaRPr lang="en-IN" sz="1600" b="1" u="sng" dirty="0">
              <a:solidFill>
                <a:schemeClr val="tx1"/>
              </a:solidFill>
              <a:latin typeface="Times New Roman" panose="02020603050405020304" pitchFamily="18" charset="0"/>
              <a:cs typeface="Times New Roman" panose="02020603050405020304" pitchFamily="18" charset="0"/>
            </a:endParaRPr>
          </a:p>
          <a:p>
            <a:pPr algn="l"/>
            <a:r>
              <a:rPr lang="en-IN" sz="1600" b="1" u="sng" dirty="0">
                <a:solidFill>
                  <a:schemeClr val="tx1"/>
                </a:solidFill>
                <a:latin typeface="Times New Roman" panose="02020603050405020304" pitchFamily="18" charset="0"/>
                <a:cs typeface="Times New Roman" panose="02020603050405020304" pitchFamily="18" charset="0"/>
              </a:rPr>
              <a:t>Query tool</a:t>
            </a:r>
          </a:p>
          <a:p>
            <a:pPr algn="l"/>
            <a:r>
              <a:rPr lang="en-IN" sz="1800" kern="100" dirty="0">
                <a:effectLst/>
                <a:latin typeface="Courier New" panose="02070309020205020404" pitchFamily="49" charset="0"/>
                <a:ea typeface="Calibri" panose="020F0502020204030204" pitchFamily="34" charset="0"/>
                <a:cs typeface="Mangal" panose="02040503050203030202" pitchFamily="18" charset="0"/>
              </a:rPr>
              <a:t>SELECT </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    batsman,</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    COUNT(Ball) AS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TotalBallsFaced</a:t>
            </a:r>
            <a:r>
              <a:rPr lang="en-IN" sz="1800" kern="100" dirty="0">
                <a:effectLst/>
                <a:latin typeface="Courier New" panose="02070309020205020404" pitchFamily="49" charset="0"/>
                <a:ea typeface="Calibri" panose="020F0502020204030204" pitchFamily="34" charset="0"/>
                <a:cs typeface="Mangal" panose="02040503050203030202" pitchFamily="18" charset="0"/>
              </a:rPr>
              <a:t>,</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    SUM(</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batsman_runs</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AS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TotalRunsScored</a:t>
            </a:r>
            <a:r>
              <a:rPr lang="en-IN" sz="1800" kern="100" dirty="0">
                <a:effectLst/>
                <a:latin typeface="Courier New" panose="02070309020205020404" pitchFamily="49" charset="0"/>
                <a:ea typeface="Calibri" panose="020F0502020204030204" pitchFamily="34" charset="0"/>
                <a:cs typeface="Mangal" panose="02040503050203030202" pitchFamily="18" charset="0"/>
              </a:rPr>
              <a:t>,</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    (SUM(</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batsman_runs</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 100.0) / NULLIF</a:t>
            </a:r>
          </a:p>
          <a:p>
            <a:pPr algn="l"/>
            <a:r>
              <a:rPr lang="en-IN" sz="1800" kern="100" dirty="0">
                <a:effectLst/>
                <a:latin typeface="Courier New" panose="02070309020205020404" pitchFamily="49" charset="0"/>
                <a:ea typeface="Calibri" panose="020F0502020204030204" pitchFamily="34" charset="0"/>
                <a:cs typeface="Mangal" panose="02040503050203030202" pitchFamily="18" charset="0"/>
              </a:rPr>
              <a:t>(COUNT(Ball), 0) AS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StrikeRate</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FROM </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    Deliveries</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GROUP BY </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    batsman</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HAVING </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    COUNT(Ball) &gt;= 500</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ORDER BY </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    </a:t>
            </a:r>
            <a:r>
              <a:rPr lang="en-IN" sz="1800" kern="100" dirty="0" err="1">
                <a:effectLst/>
                <a:latin typeface="Courier New" panose="02070309020205020404" pitchFamily="49" charset="0"/>
                <a:ea typeface="Calibri" panose="020F0502020204030204" pitchFamily="34" charset="0"/>
                <a:cs typeface="Mangal" panose="02040503050203030202" pitchFamily="18" charset="0"/>
              </a:rPr>
              <a:t>StrikeRate</a:t>
            </a:r>
            <a:r>
              <a:rPr lang="en-IN" sz="1800" kern="100" dirty="0">
                <a:effectLst/>
                <a:latin typeface="Courier New" panose="02070309020205020404" pitchFamily="49" charset="0"/>
                <a:ea typeface="Calibri" panose="020F0502020204030204" pitchFamily="34" charset="0"/>
                <a:cs typeface="Mangal" panose="02040503050203030202" pitchFamily="18" charset="0"/>
              </a:rPr>
              <a:t> DESC</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r>
              <a:rPr lang="en-IN" sz="1800" kern="100" dirty="0">
                <a:effectLst/>
                <a:latin typeface="Courier New" panose="02070309020205020404" pitchFamily="49" charset="0"/>
                <a:ea typeface="Calibri" panose="020F0502020204030204" pitchFamily="34" charset="0"/>
                <a:cs typeface="Mangal" panose="02040503050203030202" pitchFamily="18" charset="0"/>
              </a:rPr>
              <a:t>LIMIT 10;</a:t>
            </a:r>
            <a:br>
              <a:rPr lang="en-IN" sz="1800" kern="100" dirty="0">
                <a:effectLst/>
                <a:latin typeface="Courier New" panose="02070309020205020404" pitchFamily="49" charset="0"/>
                <a:ea typeface="Calibri" panose="020F0502020204030204" pitchFamily="34" charset="0"/>
                <a:cs typeface="Mangal" panose="02040503050203030202" pitchFamily="18" charset="0"/>
              </a:rPr>
            </a:br>
            <a:endParaRPr lang="en-IN" sz="1800" kern="100" dirty="0">
              <a:effectLst/>
              <a:latin typeface="Consolas" panose="020B0609020204030204" pitchFamily="49"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34969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7F4E-5A7A-6EB4-D69B-B5856F1CB114}"/>
              </a:ext>
            </a:extLst>
          </p:cNvPr>
          <p:cNvSpPr>
            <a:spLocks noGrp="1"/>
          </p:cNvSpPr>
          <p:nvPr>
            <p:ph type="title"/>
          </p:nvPr>
        </p:nvSpPr>
        <p:spPr>
          <a:xfrm>
            <a:off x="1077250" y="224464"/>
            <a:ext cx="7729728" cy="907650"/>
          </a:xfrm>
        </p:spPr>
        <p:txBody>
          <a:bodyPr/>
          <a:lstStyle/>
          <a:p>
            <a:r>
              <a:rPr lang="en-IN" dirty="0"/>
              <a:t>Data for Task 1</a:t>
            </a:r>
          </a:p>
        </p:txBody>
      </p:sp>
      <p:graphicFrame>
        <p:nvGraphicFramePr>
          <p:cNvPr id="4" name="Content Placeholder 3">
            <a:extLst>
              <a:ext uri="{FF2B5EF4-FFF2-40B4-BE49-F238E27FC236}">
                <a16:creationId xmlns:a16="http://schemas.microsoft.com/office/drawing/2014/main" id="{7167A648-0080-5C37-167A-B870DC99810B}"/>
              </a:ext>
            </a:extLst>
          </p:cNvPr>
          <p:cNvGraphicFramePr>
            <a:graphicFrameLocks noGrp="1" noChangeAspect="1"/>
          </p:cNvGraphicFramePr>
          <p:nvPr>
            <p:ph idx="1"/>
            <p:extLst>
              <p:ext uri="{D42A27DB-BD31-4B8C-83A1-F6EECF244321}">
                <p14:modId xmlns:p14="http://schemas.microsoft.com/office/powerpoint/2010/main" val="2158173068"/>
              </p:ext>
            </p:extLst>
          </p:nvPr>
        </p:nvGraphicFramePr>
        <p:xfrm>
          <a:off x="1355725" y="1716088"/>
          <a:ext cx="5964238" cy="4554537"/>
        </p:xfrm>
        <a:graphic>
          <a:graphicData uri="http://schemas.openxmlformats.org/presentationml/2006/ole">
            <mc:AlternateContent xmlns:mc="http://schemas.openxmlformats.org/markup-compatibility/2006">
              <mc:Choice xmlns:v="urn:schemas-microsoft-com:vml" Requires="v">
                <p:oleObj name="Worksheet" r:id="rId2" imgW="2660602" imgH="2032046" progId="Excel.Sheet.12">
                  <p:embed/>
                </p:oleObj>
              </mc:Choice>
              <mc:Fallback>
                <p:oleObj name="Worksheet" r:id="rId2" imgW="2660602" imgH="2032046" progId="Excel.Sheet.12">
                  <p:embed/>
                  <p:pic>
                    <p:nvPicPr>
                      <p:cNvPr id="4" name="Content Placeholder 3">
                        <a:extLst>
                          <a:ext uri="{FF2B5EF4-FFF2-40B4-BE49-F238E27FC236}">
                            <a16:creationId xmlns:a16="http://schemas.microsoft.com/office/drawing/2014/main" id="{7167A648-0080-5C37-167A-B870DC99810B}"/>
                          </a:ext>
                        </a:extLst>
                      </p:cNvPr>
                      <p:cNvPicPr/>
                      <p:nvPr/>
                    </p:nvPicPr>
                    <p:blipFill>
                      <a:blip r:embed="rId3"/>
                      <a:stretch>
                        <a:fillRect/>
                      </a:stretch>
                    </p:blipFill>
                    <p:spPr>
                      <a:xfrm>
                        <a:off x="1355725" y="1716088"/>
                        <a:ext cx="5964238" cy="4554537"/>
                      </a:xfrm>
                      <a:prstGeom prst="rect">
                        <a:avLst/>
                      </a:prstGeom>
                    </p:spPr>
                  </p:pic>
                </p:oleObj>
              </mc:Fallback>
            </mc:AlternateContent>
          </a:graphicData>
        </a:graphic>
      </p:graphicFrame>
    </p:spTree>
    <p:extLst>
      <p:ext uri="{BB962C8B-B14F-4D97-AF65-F5344CB8AC3E}">
        <p14:creationId xmlns:p14="http://schemas.microsoft.com/office/powerpoint/2010/main" val="2848275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22C2708-21A7-876B-D859-B560D23926B1}"/>
              </a:ext>
            </a:extLst>
          </p:cNvPr>
          <p:cNvGraphicFramePr>
            <a:graphicFrameLocks/>
          </p:cNvGraphicFramePr>
          <p:nvPr>
            <p:extLst>
              <p:ext uri="{D42A27DB-BD31-4B8C-83A1-F6EECF244321}">
                <p14:modId xmlns:p14="http://schemas.microsoft.com/office/powerpoint/2010/main" val="3561459669"/>
              </p:ext>
            </p:extLst>
          </p:nvPr>
        </p:nvGraphicFramePr>
        <p:xfrm>
          <a:off x="1208314" y="762227"/>
          <a:ext cx="9459686" cy="49201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13171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67339-F937-187A-A205-B7E85C25C1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C53188-67D2-44C4-EBA2-01371A45833F}"/>
              </a:ext>
            </a:extLst>
          </p:cNvPr>
          <p:cNvSpPr>
            <a:spLocks noGrp="1"/>
          </p:cNvSpPr>
          <p:nvPr>
            <p:ph type="ctrTitle"/>
          </p:nvPr>
        </p:nvSpPr>
        <p:spPr>
          <a:xfrm>
            <a:off x="522514" y="97971"/>
            <a:ext cx="11593285" cy="566059"/>
          </a:xfrm>
        </p:spPr>
        <p:txBody>
          <a:bodyPr>
            <a:noAutofit/>
          </a:bodyPr>
          <a:lstStyle/>
          <a:p>
            <a:r>
              <a:rPr lang="en-US" sz="3200" b="1" dirty="0"/>
              <a:t>Task 2</a:t>
            </a:r>
            <a:endParaRPr lang="en-IN" sz="3200" b="1" dirty="0"/>
          </a:p>
        </p:txBody>
      </p:sp>
      <p:sp>
        <p:nvSpPr>
          <p:cNvPr id="3" name="Subtitle 2">
            <a:extLst>
              <a:ext uri="{FF2B5EF4-FFF2-40B4-BE49-F238E27FC236}">
                <a16:creationId xmlns:a16="http://schemas.microsoft.com/office/drawing/2014/main" id="{22B59811-AE21-AF2E-B3E1-490D446DDF0E}"/>
              </a:ext>
            </a:extLst>
          </p:cNvPr>
          <p:cNvSpPr>
            <a:spLocks noGrp="1"/>
          </p:cNvSpPr>
          <p:nvPr>
            <p:ph type="subTitle" idx="1"/>
          </p:nvPr>
        </p:nvSpPr>
        <p:spPr>
          <a:xfrm>
            <a:off x="326571" y="664031"/>
            <a:ext cx="11789229" cy="6095998"/>
          </a:xfrm>
        </p:spPr>
        <p:txBody>
          <a:bodyPr>
            <a:normAutofit fontScale="55000" lnSpcReduction="20000"/>
          </a:bodyPr>
          <a:lstStyle/>
          <a:p>
            <a:pPr algn="just"/>
            <a:r>
              <a:rPr lang="en-US" sz="2600" b="1" i="0" dirty="0">
                <a:effectLst/>
                <a:latin typeface="Times New Roman" panose="02020603050405020304" pitchFamily="18" charset="0"/>
                <a:cs typeface="Times New Roman" panose="02020603050405020304" pitchFamily="18" charset="0"/>
              </a:rPr>
              <a:t>Now you need to get 2-3 players with good Average who have played more the 2 </a:t>
            </a:r>
            <a:r>
              <a:rPr lang="en-US" sz="2600" b="1" i="0" dirty="0" err="1">
                <a:effectLst/>
                <a:latin typeface="Times New Roman" panose="02020603050405020304" pitchFamily="18" charset="0"/>
                <a:cs typeface="Times New Roman" panose="02020603050405020304" pitchFamily="18" charset="0"/>
              </a:rPr>
              <a:t>ipl</a:t>
            </a:r>
            <a:r>
              <a:rPr lang="en-US" sz="2600" b="1" i="0" dirty="0">
                <a:effectLst/>
                <a:latin typeface="Times New Roman" panose="02020603050405020304" pitchFamily="18" charset="0"/>
                <a:cs typeface="Times New Roman" panose="02020603050405020304" pitchFamily="18" charset="0"/>
              </a:rPr>
              <a:t> </a:t>
            </a:r>
            <a:r>
              <a:rPr lang="en-US" sz="2600" b="1" i="0" dirty="0" err="1">
                <a:effectLst/>
                <a:latin typeface="Times New Roman" panose="02020603050405020304" pitchFamily="18" charset="0"/>
                <a:cs typeface="Times New Roman" panose="02020603050405020304" pitchFamily="18" charset="0"/>
              </a:rPr>
              <a:t>seasons.And</a:t>
            </a:r>
            <a:r>
              <a:rPr lang="en-US" sz="2600" b="1" i="0" dirty="0">
                <a:effectLst/>
                <a:latin typeface="Times New Roman" panose="02020603050405020304" pitchFamily="18" charset="0"/>
                <a:cs typeface="Times New Roman" panose="02020603050405020304" pitchFamily="18" charset="0"/>
              </a:rPr>
              <a:t> to do that you have to make a list of 10 players you want to bid in the auction so that when you try to grab them in auction you should not pay the amount greater than you have in the purse for a particular player.</a:t>
            </a:r>
          </a:p>
          <a:p>
            <a:pPr algn="just"/>
            <a:endParaRPr lang="en-US" sz="2000" dirty="0">
              <a:solidFill>
                <a:srgbClr val="0D0D0D"/>
              </a:solidFill>
              <a:latin typeface="Söhne"/>
              <a:cs typeface="Times New Roman" panose="02020603050405020304" pitchFamily="18" charset="0"/>
            </a:endParaRPr>
          </a:p>
          <a:p>
            <a:pPr algn="just"/>
            <a:r>
              <a:rPr lang="en-IN" sz="2900" b="1" u="sng" dirty="0">
                <a:solidFill>
                  <a:schemeClr val="tx1"/>
                </a:solidFill>
                <a:latin typeface="Times New Roman" panose="02020603050405020304" pitchFamily="18" charset="0"/>
                <a:cs typeface="Times New Roman" panose="02020603050405020304" pitchFamily="18" charset="0"/>
              </a:rPr>
              <a:t>Query tool</a:t>
            </a:r>
            <a:endParaRPr lang="en-IN" b="1" u="sng" dirty="0">
              <a:solidFill>
                <a:schemeClr val="tx1"/>
              </a:solidFill>
              <a:latin typeface="Times New Roman" panose="02020603050405020304" pitchFamily="18" charset="0"/>
              <a:cs typeface="Times New Roman" panose="02020603050405020304" pitchFamily="18" charset="0"/>
            </a:endParaRPr>
          </a:p>
          <a:p>
            <a:pPr algn="l"/>
            <a:r>
              <a:rPr lang="en-IN" sz="2600" kern="100" dirty="0">
                <a:effectLst/>
                <a:latin typeface="Courier New" panose="02070309020205020404" pitchFamily="49" charset="0"/>
                <a:ea typeface="Calibri" panose="020F0502020204030204" pitchFamily="34" charset="0"/>
                <a:cs typeface="Mangal" panose="02040503050203030202" pitchFamily="18" charset="0"/>
              </a:rPr>
              <a:t>SELECT </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    Batsman,</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    COUNT(*) AS </a:t>
            </a:r>
            <a:r>
              <a:rPr lang="en-IN" sz="2600" kern="100" dirty="0" err="1">
                <a:effectLst/>
                <a:latin typeface="Courier New" panose="02070309020205020404" pitchFamily="49" charset="0"/>
                <a:ea typeface="Calibri" panose="020F0502020204030204" pitchFamily="34" charset="0"/>
                <a:cs typeface="Mangal" panose="02040503050203030202" pitchFamily="18" charset="0"/>
              </a:rPr>
              <a:t>TotalInnings</a:t>
            </a:r>
            <a:r>
              <a:rPr lang="en-IN" sz="2600" kern="100" dirty="0">
                <a:effectLst/>
                <a:latin typeface="Courier New" panose="02070309020205020404" pitchFamily="49" charset="0"/>
                <a:ea typeface="Calibri" panose="020F0502020204030204" pitchFamily="34" charset="0"/>
                <a:cs typeface="Mangal" panose="02040503050203030202" pitchFamily="18" charset="0"/>
              </a:rPr>
              <a:t>,</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    SUM(</a:t>
            </a:r>
            <a:r>
              <a:rPr lang="en-IN" sz="2600" kern="100" dirty="0" err="1">
                <a:effectLst/>
                <a:latin typeface="Courier New" panose="02070309020205020404" pitchFamily="49" charset="0"/>
                <a:ea typeface="Calibri" panose="020F0502020204030204" pitchFamily="34" charset="0"/>
                <a:cs typeface="Mangal" panose="02040503050203030202" pitchFamily="18" charset="0"/>
              </a:rPr>
              <a:t>batsman_runs</a:t>
            </a:r>
            <a:r>
              <a:rPr lang="en-IN" sz="2600" kern="100" dirty="0">
                <a:effectLst/>
                <a:latin typeface="Courier New" panose="02070309020205020404" pitchFamily="49" charset="0"/>
                <a:ea typeface="Calibri" panose="020F0502020204030204" pitchFamily="34" charset="0"/>
                <a:cs typeface="Mangal" panose="02040503050203030202" pitchFamily="18" charset="0"/>
              </a:rPr>
              <a:t>) AS </a:t>
            </a:r>
            <a:r>
              <a:rPr lang="en-IN" sz="2600" kern="100" dirty="0" err="1">
                <a:effectLst/>
                <a:latin typeface="Courier New" panose="02070309020205020404" pitchFamily="49" charset="0"/>
                <a:ea typeface="Calibri" panose="020F0502020204030204" pitchFamily="34" charset="0"/>
                <a:cs typeface="Mangal" panose="02040503050203030202" pitchFamily="18" charset="0"/>
              </a:rPr>
              <a:t>TotalRuns</a:t>
            </a:r>
            <a:r>
              <a:rPr lang="en-IN" sz="2600" kern="100" dirty="0">
                <a:effectLst/>
                <a:latin typeface="Courier New" panose="02070309020205020404" pitchFamily="49" charset="0"/>
                <a:ea typeface="Calibri" panose="020F0502020204030204" pitchFamily="34" charset="0"/>
                <a:cs typeface="Mangal" panose="02040503050203030202" pitchFamily="18" charset="0"/>
              </a:rPr>
              <a:t>,</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    AVG(</a:t>
            </a:r>
            <a:r>
              <a:rPr lang="en-IN" sz="2600" kern="100" dirty="0" err="1">
                <a:effectLst/>
                <a:latin typeface="Courier New" panose="02070309020205020404" pitchFamily="49" charset="0"/>
                <a:ea typeface="Calibri" panose="020F0502020204030204" pitchFamily="34" charset="0"/>
                <a:cs typeface="Mangal" panose="02040503050203030202" pitchFamily="18" charset="0"/>
              </a:rPr>
              <a:t>batsman_runs</a:t>
            </a:r>
            <a:r>
              <a:rPr lang="en-IN" sz="2600" kern="100" dirty="0">
                <a:effectLst/>
                <a:latin typeface="Courier New" panose="02070309020205020404" pitchFamily="49" charset="0"/>
                <a:ea typeface="Calibri" panose="020F0502020204030204" pitchFamily="34" charset="0"/>
                <a:cs typeface="Mangal" panose="02040503050203030202" pitchFamily="18" charset="0"/>
              </a:rPr>
              <a:t>) AS </a:t>
            </a:r>
            <a:r>
              <a:rPr lang="en-IN" sz="2600" kern="100" dirty="0" err="1">
                <a:effectLst/>
                <a:latin typeface="Courier New" panose="02070309020205020404" pitchFamily="49" charset="0"/>
                <a:ea typeface="Calibri" panose="020F0502020204030204" pitchFamily="34" charset="0"/>
                <a:cs typeface="Mangal" panose="02040503050203030202" pitchFamily="18" charset="0"/>
              </a:rPr>
              <a:t>BattingAverage</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FROM </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    Deliveries</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WHERE </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    Batsman IN (</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        SELECT </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            Batsman</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        FROM </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            Deliveries</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        GROUP BY </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            Batsman</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        HAVING </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            COUNT(DISTINCT </a:t>
            </a:r>
            <a:r>
              <a:rPr lang="en-IN" sz="2600" kern="100" dirty="0" err="1">
                <a:effectLst/>
                <a:latin typeface="Courier New" panose="02070309020205020404" pitchFamily="49" charset="0"/>
                <a:ea typeface="Calibri" panose="020F0502020204030204" pitchFamily="34" charset="0"/>
                <a:cs typeface="Mangal" panose="02040503050203030202" pitchFamily="18" charset="0"/>
              </a:rPr>
              <a:t>match_id</a:t>
            </a:r>
            <a:r>
              <a:rPr lang="en-IN" sz="2600" kern="100" dirty="0">
                <a:effectLst/>
                <a:latin typeface="Courier New" panose="02070309020205020404" pitchFamily="49" charset="0"/>
                <a:ea typeface="Calibri" panose="020F0502020204030204" pitchFamily="34" charset="0"/>
                <a:cs typeface="Mangal" panose="02040503050203030202" pitchFamily="18" charset="0"/>
              </a:rPr>
              <a:t>) &gt; 30</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    )</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GROUP BY </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    Batsman</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HAVING </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    COUNT(DISTINCT </a:t>
            </a:r>
            <a:r>
              <a:rPr lang="en-IN" sz="2600" kern="100" dirty="0" err="1">
                <a:effectLst/>
                <a:latin typeface="Courier New" panose="02070309020205020404" pitchFamily="49" charset="0"/>
                <a:ea typeface="Calibri" panose="020F0502020204030204" pitchFamily="34" charset="0"/>
                <a:cs typeface="Mangal" panose="02040503050203030202" pitchFamily="18" charset="0"/>
              </a:rPr>
              <a:t>match_id</a:t>
            </a:r>
            <a:r>
              <a:rPr lang="en-IN" sz="2600" kern="100" dirty="0">
                <a:effectLst/>
                <a:latin typeface="Courier New" panose="02070309020205020404" pitchFamily="49" charset="0"/>
                <a:ea typeface="Calibri" panose="020F0502020204030204" pitchFamily="34" charset="0"/>
                <a:cs typeface="Mangal" panose="02040503050203030202" pitchFamily="18" charset="0"/>
              </a:rPr>
              <a:t>) &gt; 30</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ORDER BY </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    AVG(</a:t>
            </a:r>
            <a:r>
              <a:rPr lang="en-IN" sz="2600" kern="100" dirty="0" err="1">
                <a:effectLst/>
                <a:latin typeface="Courier New" panose="02070309020205020404" pitchFamily="49" charset="0"/>
                <a:ea typeface="Calibri" panose="020F0502020204030204" pitchFamily="34" charset="0"/>
                <a:cs typeface="Mangal" panose="02040503050203030202" pitchFamily="18" charset="0"/>
              </a:rPr>
              <a:t>batsman_runs</a:t>
            </a:r>
            <a:r>
              <a:rPr lang="en-IN" sz="2600" kern="100" dirty="0">
                <a:effectLst/>
                <a:latin typeface="Courier New" panose="02070309020205020404" pitchFamily="49" charset="0"/>
                <a:ea typeface="Calibri" panose="020F0502020204030204" pitchFamily="34" charset="0"/>
                <a:cs typeface="Mangal" panose="02040503050203030202" pitchFamily="18" charset="0"/>
              </a:rPr>
              <a:t>) DESC</a:t>
            </a:r>
            <a:br>
              <a:rPr lang="en-IN" sz="2600" kern="100" dirty="0">
                <a:effectLst/>
                <a:latin typeface="Courier New" panose="02070309020205020404" pitchFamily="49" charset="0"/>
                <a:ea typeface="Calibri" panose="020F0502020204030204" pitchFamily="34" charset="0"/>
                <a:cs typeface="Mangal" panose="02040503050203030202" pitchFamily="18" charset="0"/>
              </a:rPr>
            </a:br>
            <a:r>
              <a:rPr lang="en-IN" sz="2600" kern="100" dirty="0">
                <a:effectLst/>
                <a:latin typeface="Courier New" panose="02070309020205020404" pitchFamily="49" charset="0"/>
                <a:ea typeface="Calibri" panose="020F0502020204030204" pitchFamily="34" charset="0"/>
                <a:cs typeface="Mangal" panose="02040503050203030202" pitchFamily="18" charset="0"/>
              </a:rPr>
              <a:t>LIMIT 10;</a:t>
            </a:r>
            <a:br>
              <a:rPr lang="en-IN" sz="1900" kern="100" dirty="0">
                <a:effectLst/>
                <a:latin typeface="Courier New" panose="02070309020205020404" pitchFamily="49" charset="0"/>
                <a:ea typeface="Calibri" panose="020F0502020204030204" pitchFamily="34" charset="0"/>
                <a:cs typeface="Mangal" panose="02040503050203030202" pitchFamily="18" charset="0"/>
              </a:rPr>
            </a:br>
            <a:endParaRPr lang="en-IN" sz="1800" kern="100" dirty="0">
              <a:effectLst/>
              <a:latin typeface="Consolas" panose="020B0609020204030204" pitchFamily="49" charset="0"/>
              <a:ea typeface="Calibri" panose="020F0502020204030204" pitchFamily="34" charset="0"/>
              <a:cs typeface="Mangal" panose="02040503050203030202" pitchFamily="18" charset="0"/>
            </a:endParaRPr>
          </a:p>
          <a:p>
            <a:pPr algn="just"/>
            <a:endParaRPr lang="en-US" sz="2000" dirty="0">
              <a:solidFill>
                <a:srgbClr val="002060"/>
              </a:solidFill>
              <a:latin typeface="Times New Roman" panose="02020603050405020304" pitchFamily="18" charset="0"/>
              <a:cs typeface="Times New Roman" panose="02020603050405020304" pitchFamily="18" charset="0"/>
            </a:endParaRPr>
          </a:p>
          <a:p>
            <a:pPr algn="just"/>
            <a:endParaRPr lang="en-IN"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847044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Parcel</Template>
  <TotalTime>825</TotalTime>
  <Words>3320</Words>
  <Application>Microsoft Office PowerPoint</Application>
  <PresentationFormat>Widescreen</PresentationFormat>
  <Paragraphs>618</Paragraphs>
  <Slides>34</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4" baseType="lpstr">
      <vt:lpstr>Arial</vt:lpstr>
      <vt:lpstr>Calibri</vt:lpstr>
      <vt:lpstr>Consolas</vt:lpstr>
      <vt:lpstr>Courier New</vt:lpstr>
      <vt:lpstr>Gill Sans MT</vt:lpstr>
      <vt:lpstr>Inter var experimental</vt:lpstr>
      <vt:lpstr>Söhne</vt:lpstr>
      <vt:lpstr>Times New Roman</vt:lpstr>
      <vt:lpstr>Parcel</vt:lpstr>
      <vt:lpstr>Worksheet</vt:lpstr>
      <vt:lpstr>What is SQL Server</vt:lpstr>
      <vt:lpstr>Type of SQL Server</vt:lpstr>
      <vt:lpstr>Tables Create -Deliveries </vt:lpstr>
      <vt:lpstr>Tables Create -Matches </vt:lpstr>
      <vt:lpstr>Copy Data IPL-Match as Matches &amp; IPL-Ball as Deliveries</vt:lpstr>
      <vt:lpstr>Analyzing IPL Dataset using SQL  Task 1</vt:lpstr>
      <vt:lpstr>Data for Task 1</vt:lpstr>
      <vt:lpstr>PowerPoint Presentation</vt:lpstr>
      <vt:lpstr>Task 2</vt:lpstr>
      <vt:lpstr>Data for Task 2</vt:lpstr>
      <vt:lpstr>PowerPoint Presentation</vt:lpstr>
      <vt:lpstr>Task 3</vt:lpstr>
      <vt:lpstr>Task 4</vt:lpstr>
      <vt:lpstr>Data for task 4</vt:lpstr>
      <vt:lpstr>PowerPoint Presentation</vt:lpstr>
      <vt:lpstr>Task 5</vt:lpstr>
      <vt:lpstr>Data for Task 5</vt:lpstr>
      <vt:lpstr>Task 6 </vt:lpstr>
      <vt:lpstr>.</vt:lpstr>
      <vt:lpstr>Data for Task 6</vt:lpstr>
      <vt:lpstr>--Additional Task assigned --- City Count</vt:lpstr>
      <vt:lpstr>Deliveries_v02</vt:lpstr>
      <vt:lpstr>Boundaries and dot balls</vt:lpstr>
      <vt:lpstr>Total number of boundaries scored by each team</vt:lpstr>
      <vt:lpstr>Total number of dot balls bowled by each team and order it in descending</vt:lpstr>
      <vt:lpstr>Total number of dismissals by dismissal kinds</vt:lpstr>
      <vt:lpstr>PowerPoint Presentation</vt:lpstr>
      <vt:lpstr>Top 5 bowlers who conceded maximum extra runs</vt:lpstr>
      <vt:lpstr>PowerPoint Presentation</vt:lpstr>
      <vt:lpstr>Create a table named deliveries_v03 with all the columns of deliveries_v02 table</vt:lpstr>
      <vt:lpstr>Total runs scored for each venue and order it in the descending</vt:lpstr>
      <vt:lpstr>Total runs scored</vt:lpstr>
      <vt:lpstr>Year-wise total runs scored at Eden Gardens and order it in the descending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SQL Server</dc:title>
  <dc:creator>Ranjana Lokhande</dc:creator>
  <cp:lastModifiedBy>Ranjana Lokhande</cp:lastModifiedBy>
  <cp:revision>1</cp:revision>
  <dcterms:created xsi:type="dcterms:W3CDTF">2024-02-08T14:16:45Z</dcterms:created>
  <dcterms:modified xsi:type="dcterms:W3CDTF">2024-02-24T06:27:36Z</dcterms:modified>
</cp:coreProperties>
</file>