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31013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R</a:t>
            </a:r>
            <a:r>
              <a:rPr b="1" dirty="0" sz="2000" lang="en-US">
                <a:latin typeface="Arial Rounded MT Bold" panose="020F0704030504030204" pitchFamily="34" charset="0"/>
              </a:rPr>
              <a:t>A</a:t>
            </a:r>
            <a:r>
              <a:rPr b="1" dirty="0" sz="2000" lang="en-US">
                <a:latin typeface="Arial Rounded MT Bold" panose="020F0704030504030204" pitchFamily="34" charset="0"/>
              </a:rPr>
              <a:t>N</a:t>
            </a:r>
            <a:r>
              <a:rPr b="1" dirty="0" sz="2000" lang="en-US">
                <a:latin typeface="Arial Rounded MT Bold" panose="020F0704030504030204" pitchFamily="34" charset="0"/>
              </a:rPr>
              <a:t>J</a:t>
            </a:r>
            <a:r>
              <a:rPr b="1" dirty="0" sz="2000" lang="en-US">
                <a:latin typeface="Arial Rounded MT Bold" panose="020F0704030504030204" pitchFamily="34" charset="0"/>
              </a:rPr>
              <a:t>I</a:t>
            </a:r>
            <a:r>
              <a:rPr b="1" dirty="0" sz="2000" lang="en-US">
                <a:latin typeface="Arial Rounded MT Bold" panose="020F0704030504030204" pitchFamily="34" charset="0"/>
              </a:rPr>
              <a:t>N</a:t>
            </a:r>
            <a:r>
              <a:rPr b="1" dirty="0" sz="2000" lang="en-US">
                <a:latin typeface="Arial Rounded MT Bold" panose="020F0704030504030204" pitchFamily="34" charset="0"/>
              </a:rPr>
              <a:t>I</a:t>
            </a:r>
            <a:r>
              <a:rPr b="1" dirty="0" sz="2000" lang="en-US">
                <a:latin typeface="Arial Rounded MT Bold" panose="020F0704030504030204" pitchFamily="34" charset="0"/>
              </a:rPr>
              <a:t> </a:t>
            </a:r>
            <a:r>
              <a:rPr b="1" dirty="0" sz="2000" lang="en-US">
                <a:latin typeface="Arial Rounded MT Bold" panose="020F0704030504030204" pitchFamily="34" charset="0"/>
              </a:rPr>
              <a:t>G</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5</a:t>
            </a:r>
            <a:r>
              <a:rPr b="1" dirty="0" sz="2000" lang="en-US">
                <a:latin typeface="Arial Rounded MT Bold" panose="020F0704030504030204" pitchFamily="34" charset="0"/>
              </a:rPr>
              <a:t>0</a:t>
            </a:r>
            <a:endParaRPr altLang="en-US" lang="zh-CN"/>
          </a:p>
          <a:p>
            <a:r>
              <a:rPr b="1" dirty="0" sz="2000" lang="en-US">
                <a:latin typeface="Arial Rounded MT Bold" panose="020F0704030504030204" pitchFamily="34" charset="0"/>
              </a:rPr>
              <a:t>16540B76582D0E79B4649B23DF3646CD</a:t>
            </a:r>
            <a:endParaRPr altLang="en-US" lang="zh-CN"/>
          </a:p>
          <a:p>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2024-09-05T07:45:50Z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0dc9966616324ee9bcca6c993f732653</vt:lpwstr>
  </property>
</Properties>
</file>