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2"/>
  </p:notesMasterIdLst>
  <p:sldIdLst>
    <p:sldId id="306" r:id="rId5"/>
    <p:sldId id="314" r:id="rId6"/>
    <p:sldId id="317" r:id="rId7"/>
    <p:sldId id="319" r:id="rId8"/>
    <p:sldId id="316" r:id="rId9"/>
    <p:sldId id="318" r:id="rId10"/>
    <p:sldId id="31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4967" autoAdjust="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8/28/2022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400" dirty="0"/>
              <a:t>OUTFITR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Rank 1 Hackathon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CB25-1740-45DE-9B7D-EC50DA7F3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1888" y="2873175"/>
            <a:ext cx="10484249" cy="2843784"/>
          </a:xfrm>
        </p:spPr>
        <p:txBody>
          <a:bodyPr/>
          <a:lstStyle/>
          <a:p>
            <a:r>
              <a:rPr lang="en-AU" dirty="0"/>
              <a:t>How did you think of your outfit today?</a:t>
            </a:r>
          </a:p>
        </p:txBody>
      </p:sp>
    </p:spTree>
    <p:extLst>
      <p:ext uri="{BB962C8B-B14F-4D97-AF65-F5344CB8AC3E}">
        <p14:creationId xmlns:p14="http://schemas.microsoft.com/office/powerpoint/2010/main" val="196664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0" name="Picture 9" descr="A picture containing person, wall, bathroom, indoor&#10;&#10;Description automatically generated">
            <a:extLst>
              <a:ext uri="{FF2B5EF4-FFF2-40B4-BE49-F238E27FC236}">
                <a16:creationId xmlns:a16="http://schemas.microsoft.com/office/drawing/2014/main" id="{45D3437C-0E23-41C7-A810-154D4FC852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3736" r="1" b="48858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57E09-472E-4753-8DED-81E52E112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en-AU" sz="7200">
                <a:solidFill>
                  <a:srgbClr val="FFFFFF"/>
                </a:solidFill>
              </a:rPr>
              <a:t>What we offer</a:t>
            </a:r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25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B6662-49C0-49FE-934F-0A4B716A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3175552"/>
            <a:ext cx="5366041" cy="2809114"/>
          </a:xfrm>
        </p:spPr>
        <p:txBody>
          <a:bodyPr anchor="t">
            <a:normAutofit/>
          </a:bodyPr>
          <a:lstStyle/>
          <a:p>
            <a:r>
              <a:rPr lang="en-AU" sz="1800">
                <a:solidFill>
                  <a:srgbClr val="FFFFFF"/>
                </a:solidFill>
              </a:rPr>
              <a:t>No more outfit anxiety </a:t>
            </a:r>
          </a:p>
          <a:p>
            <a:endParaRPr lang="en-AU" sz="1800">
              <a:solidFill>
                <a:srgbClr val="FFFFFF"/>
              </a:solidFill>
            </a:endParaRPr>
          </a:p>
          <a:p>
            <a:r>
              <a:rPr lang="en-AU" sz="1800">
                <a:solidFill>
                  <a:srgbClr val="FFFFFF"/>
                </a:solidFill>
              </a:rPr>
              <a:t>Know what you have </a:t>
            </a:r>
          </a:p>
          <a:p>
            <a:endParaRPr lang="en-AU" sz="1800">
              <a:solidFill>
                <a:srgbClr val="FFFFFF"/>
              </a:solidFill>
            </a:endParaRPr>
          </a:p>
          <a:p>
            <a:r>
              <a:rPr lang="en-AU" sz="1800">
                <a:solidFill>
                  <a:srgbClr val="FFFFFF"/>
                </a:solidFill>
              </a:rPr>
              <a:t>Plan what you wear </a:t>
            </a:r>
          </a:p>
          <a:p>
            <a:endParaRPr lang="en-AU" sz="1800">
              <a:solidFill>
                <a:srgbClr val="FFFFFF"/>
              </a:solidFill>
            </a:endParaRPr>
          </a:p>
          <a:p>
            <a:r>
              <a:rPr lang="en-AU" sz="1800">
                <a:solidFill>
                  <a:srgbClr val="FFFFFF"/>
                </a:solidFill>
              </a:rPr>
              <a:t>Rely less on fast fashion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3352A-69C5-49DD-B008-FE0F4E01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76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1FFC-DAB4-4095-AAF5-4FC3B0BF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u="sng" dirty="0"/>
              <a:t>What we do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0DBC0-6622-444A-A04B-59158297B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2187574"/>
            <a:ext cx="10771632" cy="4351338"/>
          </a:xfrm>
        </p:spPr>
        <p:txBody>
          <a:bodyPr/>
          <a:lstStyle/>
          <a:p>
            <a:pPr algn="ctr"/>
            <a:r>
              <a:rPr lang="en-AU" dirty="0"/>
              <a:t>Upload your own clothes </a:t>
            </a:r>
          </a:p>
          <a:p>
            <a:pPr algn="ctr"/>
            <a:endParaRPr lang="en-AU" dirty="0"/>
          </a:p>
          <a:p>
            <a:pPr algn="ctr"/>
            <a:r>
              <a:rPr lang="en-AU" dirty="0"/>
              <a:t>Use the app to see how the clothes fit </a:t>
            </a:r>
          </a:p>
          <a:p>
            <a:pPr algn="ctr"/>
            <a:endParaRPr lang="en-AU" dirty="0"/>
          </a:p>
          <a:p>
            <a:pPr algn="ctr"/>
            <a:r>
              <a:rPr lang="en-AU" dirty="0"/>
              <a:t>Save the outfits YOU see and like</a:t>
            </a:r>
          </a:p>
          <a:p>
            <a:pPr algn="ctr"/>
            <a:endParaRPr lang="en-AU" dirty="0"/>
          </a:p>
          <a:p>
            <a:pPr algn="ctr"/>
            <a:r>
              <a:rPr lang="en-AU" dirty="0"/>
              <a:t>Plan when to wear those outfits.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2D802-325B-42DF-A769-A7E75561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F9FF9-F62E-477C-84CE-2632596B3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Tech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B0A3E-BC22-481C-A2BD-D69383F181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807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3384-FC49-4B78-99D7-BD4ED1781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1417" y="2002536"/>
            <a:ext cx="9109166" cy="2340864"/>
          </a:xfrm>
        </p:spPr>
        <p:txBody>
          <a:bodyPr/>
          <a:lstStyle/>
          <a:p>
            <a:r>
              <a:rPr lang="en-AU" dirty="0"/>
              <a:t>Where </a:t>
            </a:r>
            <a:r>
              <a:rPr lang="en-AU" dirty="0" err="1"/>
              <a:t>outfitr</a:t>
            </a:r>
            <a:r>
              <a:rPr lang="en-AU" dirty="0"/>
              <a:t> can go</a:t>
            </a:r>
          </a:p>
        </p:txBody>
      </p:sp>
    </p:spTree>
    <p:extLst>
      <p:ext uri="{BB962C8B-B14F-4D97-AF65-F5344CB8AC3E}">
        <p14:creationId xmlns:p14="http://schemas.microsoft.com/office/powerpoint/2010/main" val="381555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{E52A992C-B873-4029-BC41-85955EC451EE}tf89338750_win32</Template>
  <TotalTime>23</TotalTime>
  <Words>75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Univers</vt:lpstr>
      <vt:lpstr>GradientUnivers</vt:lpstr>
      <vt:lpstr>OUTFITR</vt:lpstr>
      <vt:lpstr>How did you think of your outfit today?</vt:lpstr>
      <vt:lpstr>What we offer</vt:lpstr>
      <vt:lpstr>What we do </vt:lpstr>
      <vt:lpstr>Tech demo</vt:lpstr>
      <vt:lpstr>Where outfitr can go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OUTFITR</dc:title>
  <dc:creator>Maurice Ing-Yow Lam</dc:creator>
  <cp:lastModifiedBy>Maurice Ing-Yow Lam</cp:lastModifiedBy>
  <cp:revision>1</cp:revision>
  <dcterms:created xsi:type="dcterms:W3CDTF">2022-08-27T14:05:47Z</dcterms:created>
  <dcterms:modified xsi:type="dcterms:W3CDTF">2022-08-27T14:29:39Z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