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1" r:id="rId4"/>
    <p:sldId id="410" r:id="rId5"/>
    <p:sldId id="412" r:id="rId6"/>
    <p:sldId id="413" r:id="rId7"/>
    <p:sldId id="414" r:id="rId8"/>
    <p:sldId id="416" r:id="rId9"/>
    <p:sldId id="417" r:id="rId10"/>
    <p:sldId id="418" r:id="rId11"/>
    <p:sldId id="419" r:id="rId12"/>
    <p:sldId id="420" r:id="rId13"/>
    <p:sldId id="421" r:id="rId14"/>
    <p:sldId id="422" r:id="rId15"/>
    <p:sldId id="423" r:id="rId16"/>
    <p:sldId id="42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《荆棘鸟》</a:t>
            </a:r>
            <a:endParaRPr lang="zh-CN" altLang="zh-CN"/>
          </a:p>
        </p:txBody>
      </p:sp>
      <p:sp>
        <p:nvSpPr>
          <p:cNvPr id="3" name="副标题 2"/>
          <p:cNvSpPr>
            <a:spLocks noGrp="1"/>
          </p:cNvSpPr>
          <p:nvPr>
            <p:ph type="subTitle" idx="1"/>
            <p:custDataLst>
              <p:tags r:id="rId2"/>
            </p:custDataLst>
          </p:nvPr>
        </p:nvSpPr>
        <p:spPr/>
        <p:txBody>
          <a:bodyPr/>
          <a:p>
            <a:pPr algn="r"/>
            <a:r>
              <a:rPr lang="en-US" altLang="zh-CN"/>
              <a:t>by rankoo</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梅吉</a:t>
            </a:r>
            <a:r>
              <a:rPr lang="en-US" altLang="zh-CN"/>
              <a:t>·</a:t>
            </a:r>
            <a:r>
              <a:rPr lang="zh-CN" altLang="en-US"/>
              <a:t>克利里</a:t>
            </a:r>
            <a:br>
              <a:rPr lang="zh-CN" altLang="en-US"/>
            </a:br>
            <a:r>
              <a:rPr lang="zh-CN" altLang="en-US"/>
              <a:t>拉尔夫</a:t>
            </a:r>
            <a:r>
              <a:rPr lang="en-US" altLang="zh-CN"/>
              <a:t>·</a:t>
            </a:r>
            <a:r>
              <a:t>德</a:t>
            </a:r>
            <a:r>
              <a:rPr lang="en-US" altLang="zh-CN"/>
              <a:t>·</a:t>
            </a:r>
            <a:r>
              <a:t>布里克萨特</a:t>
            </a:r>
            <a:br/>
            <a:r>
              <a:t>戴恩</a:t>
            </a:r>
            <a:r>
              <a:rPr lang="en-US" altLang="zh-CN"/>
              <a:t>·</a:t>
            </a:r>
            <a:r>
              <a:t>奥尼尔</a:t>
            </a:r>
          </a:p>
        </p:txBody>
      </p:sp>
      <p:sp>
        <p:nvSpPr>
          <p:cNvPr id="3" name="内容占位符 2"/>
          <p:cNvSpPr>
            <a:spLocks noGrp="1"/>
          </p:cNvSpPr>
          <p:nvPr>
            <p:ph idx="1"/>
          </p:nvPr>
        </p:nvSpPr>
        <p:spPr>
          <a:xfrm>
            <a:off x="611575" y="1659310"/>
            <a:ext cx="10969200" cy="4759200"/>
          </a:xfrm>
        </p:spPr>
        <p:txBody>
          <a:bodyPr>
            <a:normAutofit lnSpcReduction="10000"/>
          </a:bodyPr>
          <a:p>
            <a:pPr marL="0" indent="457200">
              <a:buNone/>
            </a:pPr>
            <a:r>
              <a:rPr lang="zh-CN" altLang="en-US"/>
              <a:t>梅吉与拉尔夫的初遇在车站。她对拉尔夫的情愫在她成长为少女之后才渐渐从她的内心深处涌出，拉尔夫温文尔雅，富有耐心，学识丰富，</a:t>
            </a:r>
            <a:r>
              <a:rPr lang="zh-CN" altLang="en-US"/>
              <a:t>风度翩翩，长相英俊，很难不俘获少女的芳心。梅吉对他的情感是难以捉摸的，在梅吉生下朱丝婷时，拉尔夫来到昆士兰看她，她对拉尔夫的态度就如同少女面对心上人一般矛盾，若即若离，既希望他能够明白她的内心又不愿意完全坦白。细腻的情思恰如其分地展现了梅吉对拉尔夫的爱意，然而这样的爱终究要换来巨大的痛苦。</a:t>
            </a:r>
            <a:endParaRPr lang="zh-CN" altLang="en-US"/>
          </a:p>
          <a:p>
            <a:pPr marL="0" indent="457200">
              <a:buNone/>
            </a:pPr>
            <a:r>
              <a:rPr lang="zh-CN" altLang="en-US"/>
              <a:t>拉尔夫在初次见到梅吉时就喜欢这个孩子，他们之间的情谊相当深厚，不过梅吉在拉尔夫心中的形象一直过于理想化，以致他并没有注意到梅吉在成长的过程中对他的情感越来越复杂。拉尔夫在离开德罗海达前往罗马之后，他对梅吉的情感也始终割舍不下，他在复活节的那天没有见到梅吉，</a:t>
            </a:r>
            <a:r>
              <a:rPr lang="en-US" altLang="zh-CN"/>
              <a:t>“</a:t>
            </a:r>
            <a:r>
              <a:t>像一个失落的少年</a:t>
            </a:r>
            <a:r>
              <a:rPr lang="en-US" altLang="zh-CN"/>
              <a:t>”</a:t>
            </a:r>
            <a:r>
              <a:t>。他是一个男人，然后才是一个教士，他对梅吉的爱是始终不渝的，然而他终归抵挡不了上帝的召唤。梅吉与拉尔夫神父在麦特劳克岛上的时光，既是梅吉与上帝争斗的短暂胜利，亦是拉尔夫对上帝的背叛。像是菲奥娜从帕克汉那里得到了弗兰克，梅吉从拉尔夫、从上帝那里偷来了戴恩，然而正如她送戴恩到拉尔夫身边时信中写的一样：</a:t>
            </a:r>
            <a:r>
              <a:rPr lang="en-US" altLang="zh-CN"/>
              <a:t>“</a:t>
            </a:r>
            <a:r>
              <a:t>我偷了什么，就换回来。</a:t>
            </a:r>
            <a:r>
              <a:rPr lang="en-US" altLang="zh-CN"/>
              <a:t>”</a:t>
            </a:r>
            <a:r>
              <a:t>戴恩最后还是回到了上帝的怀抱里。</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朱丝婷</a:t>
            </a:r>
            <a:r>
              <a:rPr lang="en-US" altLang="zh-CN"/>
              <a:t>·</a:t>
            </a:r>
            <a:r>
              <a:t>奥尼尔</a:t>
            </a:r>
            <a:br/>
            <a:r>
              <a:t>雷纳</a:t>
            </a:r>
            <a:r>
              <a:rPr lang="en-US" altLang="zh-CN"/>
              <a:t>·</a:t>
            </a:r>
            <a:r>
              <a:t>莫尔林</a:t>
            </a:r>
            <a:r>
              <a:rPr lang="en-US" altLang="zh-CN"/>
              <a:t>·</a:t>
            </a:r>
            <a:r>
              <a:t>哈森</a:t>
            </a:r>
          </a:p>
        </p:txBody>
      </p:sp>
      <p:sp>
        <p:nvSpPr>
          <p:cNvPr id="3" name="内容占位符 2"/>
          <p:cNvSpPr>
            <a:spLocks noGrp="1"/>
          </p:cNvSpPr>
          <p:nvPr>
            <p:ph idx="1"/>
          </p:nvPr>
        </p:nvSpPr>
        <p:spPr/>
        <p:txBody>
          <a:bodyPr/>
          <a:p>
            <a:pPr marL="0" indent="0">
              <a:buNone/>
            </a:pPr>
            <a:r>
              <a:rPr lang="zh-CN" altLang="en-US"/>
              <a:t>朱丝婷继承了菲奥娜的性格，她独立、冷漠而且尖锐，颇具己见。她并没有狂热地追求一段她无法得到的爱情，相反，她不屑于婚姻，甚至带有戏谑地失去了她的童贞。</a:t>
            </a:r>
            <a:r>
              <a:rPr lang="zh-CN" altLang="en-US"/>
              <a:t>她与人不甚亲近，但是她唯独溺爱戴恩，这使她与她的母亲梅吉有过冲突。但是在戴恩溺水死后，她才逐渐回到正轨，形成较为健康的爱情观。</a:t>
            </a:r>
            <a:endParaRPr lang="zh-CN" altLang="en-US"/>
          </a:p>
          <a:p>
            <a:pPr marL="0" indent="0">
              <a:buNone/>
            </a:pPr>
            <a:r>
              <a:rPr lang="zh-CN" altLang="en-US"/>
              <a:t>雷纳与拉尔夫神父有过交情，正因如此他才能遇见朱丝婷。他对于朱丝婷的爱情是忠诚的，雷纳很少对朱丝婷说甜言蜜语，</a:t>
            </a:r>
            <a:r>
              <a:rPr lang="en-US" altLang="zh-CN"/>
              <a:t>“</a:t>
            </a:r>
            <a:r>
              <a:t>我可以一天向你说上几千遍，但对你的疑心丝毫不会有影响。</a:t>
            </a:r>
            <a:r>
              <a:rPr lang="zh-CN" altLang="en-US"/>
              <a:t>他包容着朱丝婷的任性与倔强，他对朱丝婷的精心呵护一直放在那里，等待朱丝婷对爱情责任的觉醒。</a:t>
            </a:r>
            <a:r>
              <a:rPr lang="en-US" altLang="zh-CN"/>
              <a:t>”</a:t>
            </a:r>
            <a:r>
              <a:t>爱的迹象就摆在那里，要你自己看出它是给你的，如果他是给你的，你一定会明白的。</a:t>
            </a:r>
            <a:r>
              <a:rPr lang="en-US" altLang="zh-CN"/>
              <a:t>“</a:t>
            </a:r>
            <a:endParaRPr lang="en-US" altLang="zh-CN"/>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女性意识的上升</a:t>
            </a:r>
            <a:endParaRPr lang="zh-CN" altLang="en-US"/>
          </a:p>
        </p:txBody>
      </p:sp>
      <p:sp>
        <p:nvSpPr>
          <p:cNvPr id="3" name="内容占位符 2"/>
          <p:cNvSpPr>
            <a:spLocks noGrp="1"/>
          </p:cNvSpPr>
          <p:nvPr>
            <p:ph idx="1"/>
          </p:nvPr>
        </p:nvSpPr>
        <p:spPr/>
        <p:txBody>
          <a:bodyPr/>
          <a:p>
            <a:pPr marL="0" indent="457200">
              <a:buNone/>
            </a:pPr>
            <a:r>
              <a:rPr lang="zh-CN" altLang="en-US"/>
              <a:t>考琳</a:t>
            </a:r>
            <a:r>
              <a:rPr lang="en-US" altLang="zh-CN"/>
              <a:t>·</a:t>
            </a:r>
            <a:r>
              <a:rPr lang="zh-CN" altLang="en-US"/>
              <a:t>麦卡洛对一家人三段恋爱与婚姻的描写实质上也在讲述男权的下落和女性自我意识的觉醒。从菲奥娜被父系赶出家门，到最后朱丝婷找到了属于自己的爱情与婚姻，这样的主题在半个世纪的故事中不断被讲述着，作者在写作的时候想必也有加入对两性地位的一定思考，例如卢克的专横批判了极端男权主义的独断专行。但是作者并不是一昧批判与否定男性，宣扬女性主义，雷纳便展现出了男性美好的一面，连自我意识极强的朱丝婷最后也能为他所吸引。作者在思考这方面的问题时是冷静的，在她的独特视角下，两性关系趋于平衡的演变呈现在读者面前。</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独特的澳洲风情</a:t>
            </a:r>
            <a:endParaRPr lang="zh-CN" altLang="en-US"/>
          </a:p>
        </p:txBody>
      </p:sp>
      <p:sp>
        <p:nvSpPr>
          <p:cNvPr id="3" name="内容占位符 2"/>
          <p:cNvSpPr>
            <a:spLocks noGrp="1"/>
          </p:cNvSpPr>
          <p:nvPr>
            <p:ph idx="1"/>
          </p:nvPr>
        </p:nvSpPr>
        <p:spPr/>
        <p:txBody>
          <a:bodyPr/>
          <a:p>
            <a:pPr marL="0" indent="457200">
              <a:buNone/>
            </a:pPr>
            <a:r>
              <a:rPr lang="en-US" altLang="zh-CN"/>
              <a:t>”</a:t>
            </a:r>
            <a:r>
              <a:t>由于失去了令人感到快慰的潮湿，干燥的大地和空气互相摩擦，使土地裸露、龟裂。一种令人恼火的摩擦力愈来愈大，只有到这种巨大的积累能量耗尽，才算完事。云层低压，天昏地暗，菲只得打开了室内的灯。在外面的牲畜围场里，马正在发抖，微微骚动地跳着；母鸡在寻找栖息的地方，忧惧地将头缩在胸前；狗在厮打着、吠叫着；牧场垃圾堆边上的猪把鼻子拱进土里，那闪闪发光的、胆颤心惊的眼睛往外看着。天空中黑云低压的力量使一切活着的东西都惊惶万状，厚密无垠的云层完全遮住了太阳，好像在准备让太阳的光焰突然喷射到地上。</a:t>
            </a:r>
            <a:r>
              <a:rPr lang="en-US" altLang="zh-CN"/>
              <a:t>“</a:t>
            </a:r>
            <a:endParaRPr lang="en-US" altLang="zh-CN"/>
          </a:p>
          <a:p>
            <a:pPr marL="0" indent="457200">
              <a:buNone/>
            </a:pPr>
            <a:endParaRPr lang="en-US" altLang="zh-CN"/>
          </a:p>
          <a:p>
            <a:pPr marL="0" indent="0">
              <a:buNone/>
            </a:pPr>
            <a:endParaRPr lang="en-US" altLang="zh-CN"/>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不变的主题</a:t>
            </a:r>
            <a:endParaRPr lang="zh-CN" altLang="en-US"/>
          </a:p>
        </p:txBody>
      </p:sp>
      <p:sp>
        <p:nvSpPr>
          <p:cNvPr id="3" name="内容占位符 2"/>
          <p:cNvSpPr>
            <a:spLocks noGrp="1"/>
          </p:cNvSpPr>
          <p:nvPr>
            <p:ph idx="1"/>
          </p:nvPr>
        </p:nvSpPr>
        <p:spPr/>
        <p:txBody>
          <a:bodyPr/>
          <a:p>
            <a:pPr marL="0" indent="0">
              <a:buNone/>
            </a:pPr>
            <a:r>
              <a:rPr lang="en-US" altLang="zh-CN"/>
              <a:t>“</a:t>
            </a:r>
            <a:r>
              <a:t>鸟儿胸前带着棘刺，它遵循着一个不可改变的法则。她被不知其名的东西刺穿身体，被驱赶着，歌唱着死去。在那荆棘刺进的一瞬，她没有意识到死之将临。她只是唱着，唱着，直到生命耗尽，再也唱不出一个音符。但是，当我们把棘刺扎进胸膛时，我们是知道的。我们是明明白白的。然而，我们却依然要这样做。我们依然把棘刺扎进胸膛。</a:t>
            </a:r>
            <a:r>
              <a:rPr lang="en-US" altLang="zh-CN"/>
              <a:t>”</a:t>
            </a:r>
            <a:endParaRPr lang="en-US" altLang="zh-CN"/>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487545" y="2843530"/>
            <a:ext cx="3217545" cy="1171575"/>
          </a:xfrm>
        </p:spPr>
        <p:txBody>
          <a:bodyPr/>
          <a:p>
            <a:pPr marL="0" indent="0">
              <a:buNone/>
            </a:pPr>
            <a:r>
              <a:rPr lang="zh-CN" altLang="en-US" sz="4800"/>
              <a:t>谢谢大家！</a:t>
            </a:r>
            <a:endParaRPr lang="zh-CN" altLang="en-US" sz="48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t>不是作家的作家</a:t>
            </a:r>
            <a:endParaRPr sz="3200"/>
          </a:p>
        </p:txBody>
      </p:sp>
      <p:sp>
        <p:nvSpPr>
          <p:cNvPr id="3" name="内容占位符 2"/>
          <p:cNvSpPr>
            <a:spLocks noGrp="1"/>
          </p:cNvSpPr>
          <p:nvPr>
            <p:ph idx="1"/>
          </p:nvPr>
        </p:nvSpPr>
        <p:spPr/>
        <p:txBody>
          <a:bodyPr/>
          <a:p>
            <a:pPr marL="0" indent="457200">
              <a:buNone/>
            </a:pPr>
            <a:r>
              <a:rPr lang="en-US" altLang="zh-CN"/>
              <a:t>1937</a:t>
            </a:r>
            <a:r>
              <a:t>年，考琳</a:t>
            </a:r>
            <a:r>
              <a:rPr lang="en-US" altLang="zh-CN"/>
              <a:t>·</a:t>
            </a:r>
            <a:r>
              <a:t>麦卡洛出生于澳大利亚新南威尔士西部。</a:t>
            </a:r>
          </a:p>
          <a:p>
            <a:pPr marL="0" indent="457200">
              <a:buNone/>
            </a:pPr>
            <a:r>
              <a:t>考琳</a:t>
            </a:r>
            <a:r>
              <a:rPr lang="en-US" altLang="zh-CN"/>
              <a:t>·</a:t>
            </a:r>
            <a:r>
              <a:t>麦卡洛</a:t>
            </a:r>
            <a:r>
              <a:t>以理学优等荣誉学位毕业于新南威尔士大学，后来获得了儿童健康研究所（伦敦）硕士学位，继而领导美国纽黑文耶鲁医学院神经学系研究实验室的技术工作。她是数家神经科学研究所和基金会的赞助人，还担任皇家悉尼北岸医院临床神经生理学顾问。</a:t>
            </a:r>
          </a:p>
          <a:p>
            <a:pPr marL="0" indent="457200">
              <a:buNone/>
            </a:pPr>
            <a:r>
              <a:t>在业余时间，</a:t>
            </a:r>
            <a:r>
              <a:t>考琳</a:t>
            </a:r>
            <a:r>
              <a:rPr lang="en-US" altLang="zh-CN"/>
              <a:t>·</a:t>
            </a:r>
            <a:r>
              <a:t>麦卡洛一共发表了</a:t>
            </a:r>
            <a:r>
              <a:rPr lang="en-US" altLang="zh-CN"/>
              <a:t>11</a:t>
            </a:r>
            <a:r>
              <a:t>部小说，其中就包括《荆棘鸟》；在</a:t>
            </a:r>
            <a:r>
              <a:rPr lang="en-US" altLang="zh-CN"/>
              <a:t>1993</a:t>
            </a:r>
            <a:r>
              <a:t>年时因其在</a:t>
            </a:r>
            <a:r>
              <a:rPr>
                <a:sym typeface="+mn-ea"/>
              </a:rPr>
              <a:t>她的历史小说</a:t>
            </a:r>
            <a:r>
              <a:rPr lang="en-US" altLang="zh-CN">
                <a:sym typeface="+mn-ea"/>
              </a:rPr>
              <a:t>“</a:t>
            </a:r>
            <a:r>
              <a:rPr>
                <a:sym typeface="+mn-ea"/>
              </a:rPr>
              <a:t>罗马主人</a:t>
            </a:r>
            <a:r>
              <a:rPr lang="en-US" altLang="zh-CN">
                <a:sym typeface="+mn-ea"/>
              </a:rPr>
              <a:t>”</a:t>
            </a:r>
            <a:r>
              <a:rPr>
                <a:sym typeface="+mn-ea"/>
              </a:rPr>
              <a:t>系列中对历史出色的研究和把握被悉尼的马夸里大学授予文学博士学位。除小说之外，考琳</a:t>
            </a:r>
            <a:r>
              <a:rPr lang="en-US" altLang="zh-CN">
                <a:sym typeface="+mn-ea"/>
              </a:rPr>
              <a:t>·</a:t>
            </a:r>
            <a:r>
              <a:rPr>
                <a:sym typeface="+mn-ea"/>
              </a:rPr>
              <a:t>麦卡洛还写传记，散文或杂文甚至音乐剧。</a:t>
            </a:r>
            <a:endParaRPr>
              <a:sym typeface="+mn-ea"/>
            </a:endParaRPr>
          </a:p>
          <a:p>
            <a:pPr marL="0" indent="457200">
              <a:buNone/>
            </a:pPr>
            <a:r>
              <a:rPr>
                <a:sym typeface="+mn-ea"/>
              </a:rPr>
              <a:t>这位作家永远不会满足，她的创作领域十分广泛且成就巨大。她不断探索新的领域，尝试新的文学样式，同时保持严谨的创作态度，对每一部作品的题材都进行深入研究，数易其稿。</a:t>
            </a:r>
            <a:endParaRPr>
              <a:sym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9810" y="1969825"/>
            <a:ext cx="10969200" cy="4759200"/>
          </a:xfrm>
        </p:spPr>
        <p:txBody>
          <a:bodyPr/>
          <a:p>
            <a:pPr marL="0" indent="457200">
              <a:buNone/>
            </a:pPr>
            <a:r>
              <a:rPr lang="zh-CN" altLang="en-US"/>
              <a:t>有一个传说，说的是有那么一只鸟儿，它一生只唱一次，那歌声比世上所有一切生灵的歌声都更加优美动听。从离开巢窝的那一刻起，它就在寻找着荆棘树，直到如愿以偿，才歇息下来。然后，它把自己的身体扎进最长、最尖的棘刺上，在那蛮荒的枝条间放开了歌喉。再奄奄一息的时刻，它超脱了自身的痛苦，而那歌声竟然使云雀和夜莺都黯然失色。这是一曲无比美好的歌，曲终而命竭。然而，整个世界都在静静地谛听着，上帝也在苍穹中微笑。因为最美好的东西只能用深痛巨创来换取</a:t>
            </a:r>
            <a:r>
              <a:rPr lang="en-US" altLang="zh-CN"/>
              <a:t>……</a:t>
            </a:r>
            <a:r>
              <a:t>反正那个传说是这么讲的。</a:t>
            </a:r>
          </a:p>
        </p:txBody>
      </p:sp>
      <p:sp>
        <p:nvSpPr>
          <p:cNvPr id="4" name="文本框 3"/>
          <p:cNvSpPr txBox="1"/>
          <p:nvPr/>
        </p:nvSpPr>
        <p:spPr>
          <a:xfrm>
            <a:off x="552450" y="1002665"/>
            <a:ext cx="3027680" cy="583565"/>
          </a:xfrm>
          <a:prstGeom prst="rect">
            <a:avLst/>
          </a:prstGeom>
          <a:noFill/>
        </p:spPr>
        <p:txBody>
          <a:bodyPr wrap="none" rtlCol="0">
            <a:spAutoFit/>
          </a:bodyPr>
          <a:p>
            <a:r>
              <a:rPr lang="zh-CN" altLang="en-US" sz="3200">
                <a:latin typeface="+mj-lt"/>
              </a:rPr>
              <a:t>半个世纪的悲歌</a:t>
            </a:r>
            <a:endParaRPr lang="zh-CN" altLang="en-US" sz="3200">
              <a:latin typeface="+mj-lt"/>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9810" y="1969825"/>
            <a:ext cx="10969200" cy="4759200"/>
          </a:xfrm>
        </p:spPr>
        <p:txBody>
          <a:bodyPr/>
          <a:p>
            <a:pPr marL="0" indent="457200">
              <a:buNone/>
            </a:pPr>
            <a:r>
              <a:t>《荆棘鸟》一书讲述了克利里家族的家世史，故事开始于</a:t>
            </a:r>
            <a:r>
              <a:rPr lang="en-US" altLang="zh-CN"/>
              <a:t>20</a:t>
            </a:r>
            <a:r>
              <a:t>世纪初，结束于</a:t>
            </a:r>
            <a:r>
              <a:rPr lang="en-US" altLang="zh-CN"/>
              <a:t>60</a:t>
            </a:r>
            <a:r>
              <a:t>年代末</a:t>
            </a:r>
            <a:r>
              <a:rPr lang="en-US" altLang="zh-CN"/>
              <a:t>70</a:t>
            </a:r>
            <a:r>
              <a:t>年代初，横跨半个世纪。</a:t>
            </a:r>
          </a:p>
          <a:p>
            <a:pPr marL="0" indent="457200">
              <a:buNone/>
            </a:pPr>
            <a:r>
              <a:t>帕迪</a:t>
            </a:r>
            <a:r>
              <a:rPr lang="en-US" altLang="zh-CN"/>
              <a:t>·</a:t>
            </a:r>
            <a:r>
              <a:t>克利里一家住在新西兰，帕迪替人剪羊毛并以此谋生，但有一年他失业了。正当此时，帕迪的姐姐玛丽从澳大利亚寄来一封信，她年事已高，准备让他们继承她的遗产。就这样，一家人乘船踏上了澳大利亚的大陆，来到德罗海达庄园。</a:t>
            </a:r>
          </a:p>
          <a:p>
            <a:pPr marL="0" indent="457200">
              <a:buNone/>
            </a:pPr>
            <a:r>
              <a:t>故事的主人公梅吉在这里遇见了拉尔夫神父，二人结下了亲密的友谊，随着梅吉年复一年地成长，她对神父的感情逐渐加深，当然这一切都被玛丽看在了眼里。在梅吉</a:t>
            </a:r>
            <a:r>
              <a:rPr lang="en-US" altLang="zh-CN"/>
              <a:t>17</a:t>
            </a:r>
            <a:r>
              <a:t>岁那年，玛丽与世长辞。她在去世前交给拉尔夫神父一封信，并叮嘱他在她去世后才能打开，神父答应了。但是当他打开那封信后才知道，玛丽比人们想象的要富有得多，她的全部财产达</a:t>
            </a:r>
            <a:r>
              <a:rPr lang="en-US" altLang="zh-CN"/>
              <a:t>1300</a:t>
            </a:r>
            <a:r>
              <a:t>万英镑。原本她打算把它们留给梅吉一家，但她突然改变主意，把它们全部捐给天主教会，并称是拉尔夫出色的工作的缘故，这笔财产将由拉尔夫神父保管支配，梅吉一家可以住在德罗海达，并且工资由拉尔夫神父决定给予。</a:t>
            </a:r>
          </a:p>
        </p:txBody>
      </p:sp>
      <p:sp>
        <p:nvSpPr>
          <p:cNvPr id="4" name="文本框 3"/>
          <p:cNvSpPr txBox="1"/>
          <p:nvPr/>
        </p:nvSpPr>
        <p:spPr>
          <a:xfrm>
            <a:off x="552450" y="1002665"/>
            <a:ext cx="3027680" cy="583565"/>
          </a:xfrm>
          <a:prstGeom prst="rect">
            <a:avLst/>
          </a:prstGeom>
          <a:noFill/>
        </p:spPr>
        <p:txBody>
          <a:bodyPr wrap="none" rtlCol="0">
            <a:spAutoFit/>
          </a:bodyPr>
          <a:p>
            <a:r>
              <a:rPr lang="zh-CN" altLang="en-US" sz="3200">
                <a:latin typeface="+mj-lt"/>
              </a:rPr>
              <a:t>半个世纪的悲歌</a:t>
            </a:r>
            <a:endParaRPr lang="zh-CN" altLang="en-US" sz="3200">
              <a:latin typeface="+mj-lt"/>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9810" y="1969825"/>
            <a:ext cx="10969200" cy="4759200"/>
          </a:xfrm>
        </p:spPr>
        <p:txBody>
          <a:bodyPr/>
          <a:p>
            <a:pPr marL="0" indent="457200">
              <a:buNone/>
            </a:pPr>
            <a:r>
              <a:t>拉尔夫看后心中十分矛盾：如果他将这不为人所知的新遗嘱投入火中，梅吉一家就可以继承全部遗产，但是他就将丧失这个巨大的机会，永远没有晋升的希望；如果他公布这个新遗嘱，他必将受到教会的重视并获得晋升，但梅吉和她一家的权利就会被剥夺。犹豫再三，最后还是向自己的野心投降了，他公布了遗嘱，也离开了德里海达，离开了梅吉。</a:t>
            </a:r>
          </a:p>
          <a:p>
            <a:pPr marL="0" indent="457200">
              <a:buNone/>
            </a:pPr>
            <a:r>
              <a:t>帕迪在一次转移羊群的途中遭遇大风暴，闪电在平原上引发了大火，帕迪也在这场大火中死去，随后梅吉的一个哥哥斯图尔特在寻找帕迪的过程中也被野猪的獠牙刺死。一家人沉浸在悲痛中，拉尔夫神父赶回来埋葬了二人后匆匆离去，升任大主教。</a:t>
            </a:r>
          </a:p>
          <a:p>
            <a:pPr marL="0" indent="457200">
              <a:buNone/>
            </a:pPr>
            <a:r>
              <a:t>梅吉家新雇了一个叫卢克</a:t>
            </a:r>
            <a:r>
              <a:rPr lang="en-US" altLang="zh-CN"/>
              <a:t>·</a:t>
            </a:r>
            <a:r>
              <a:t>奥尼尔的剪毛工，他长相酷似拉尔夫神父，使梅吉心烦意乱而又忍不住接近他，她想要在卢克身上重温拉尔夫的温暖，并自以为爱上了卢克。她与卢克结了婚，离开德罗海达。但是 卢克并不爱她，他只是看中了她家的钱，他计划用梅吉的钱，加上他自己干活得来的钱买一个大牧场。婚后不久，他们连蜜月都没度，就来到了昆士兰，卢克去割甘蔗，而梅吉到一户人家做管家。</a:t>
            </a:r>
          </a:p>
        </p:txBody>
      </p:sp>
      <p:sp>
        <p:nvSpPr>
          <p:cNvPr id="4" name="文本框 3"/>
          <p:cNvSpPr txBox="1"/>
          <p:nvPr/>
        </p:nvSpPr>
        <p:spPr>
          <a:xfrm>
            <a:off x="552450" y="1002665"/>
            <a:ext cx="3027680" cy="583565"/>
          </a:xfrm>
          <a:prstGeom prst="rect">
            <a:avLst/>
          </a:prstGeom>
          <a:noFill/>
        </p:spPr>
        <p:txBody>
          <a:bodyPr wrap="none" rtlCol="0">
            <a:spAutoFit/>
          </a:bodyPr>
          <a:p>
            <a:r>
              <a:rPr lang="zh-CN" altLang="en-US" sz="3200">
                <a:latin typeface="+mj-lt"/>
              </a:rPr>
              <a:t>半个世纪的悲歌</a:t>
            </a:r>
            <a:endParaRPr lang="zh-CN" altLang="en-US" sz="3200">
              <a:latin typeface="+mj-lt"/>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9810" y="1969825"/>
            <a:ext cx="10969200" cy="4759200"/>
          </a:xfrm>
        </p:spPr>
        <p:txBody>
          <a:bodyPr/>
          <a:p>
            <a:pPr marL="0" indent="457200">
              <a:buNone/>
            </a:pPr>
            <a:r>
              <a:t>卢克为了挣钱，也不与梅吉见面，甚至梅吉为他生下了他的女儿朱丝婷</a:t>
            </a:r>
            <a:r>
              <a:t>，他也懒于回来看她一眼。这时拉尔夫神父来了，他放不下对梅吉的感情，而这份感情让他感到痛苦。路迪和安妮夫妇安排梅吉到麦特劳克岛上小住一段时间，拉尔夫神父在那之后也来到了岛上，二人一起度过了他们一生中最幸福的时光。</a:t>
            </a:r>
          </a:p>
          <a:p>
            <a:pPr marL="0" indent="457200">
              <a:buNone/>
            </a:pPr>
            <a:r>
              <a:t>拉尔夫为了到罗马担任更重要的职务而离开了梅吉，梅吉怀上了他的孩子，但她没有告诉他。她决心离开卢克，回到德罗海达与母亲住在一起。她生下了拉尔夫的孩子，取名戴恩。梅吉的母亲菲奥娜一眼就看出了戴恩是拉尔夫的儿子，但她对梅吉的做法也表示理解。她坦言曾经她也爱上过一个人，那个人与她生下了大儿子弗兰克之后，她被她的家族赶了出来，之后与帕迪结了婚。</a:t>
            </a:r>
          </a:p>
          <a:p>
            <a:pPr marL="0" indent="457200">
              <a:buNone/>
            </a:pPr>
            <a:r>
              <a:t>后来二战爆发，拉尔夫升任红衣主教，并运用自己的影响力保住了罗马，受到大家的赞誉，但是他心中依然放不下梅吉。在他一次回到德罗海达时，他听到戴恩的姓氏是</a:t>
            </a:r>
            <a:r>
              <a:rPr lang="en-US" altLang="zh-CN"/>
              <a:t>“</a:t>
            </a:r>
            <a:r>
              <a:t>奥尼尔</a:t>
            </a:r>
            <a:r>
              <a:rPr lang="en-US" altLang="zh-CN"/>
              <a:t>”</a:t>
            </a:r>
            <a:r>
              <a:t>，他以为梅吉又回到了卢克身边。但是梅吉决心不告诉拉尔夫这是他的孩子。戴恩长大了，决定当一名教士。</a:t>
            </a:r>
          </a:p>
        </p:txBody>
      </p:sp>
      <p:sp>
        <p:nvSpPr>
          <p:cNvPr id="4" name="文本框 3"/>
          <p:cNvSpPr txBox="1"/>
          <p:nvPr/>
        </p:nvSpPr>
        <p:spPr>
          <a:xfrm>
            <a:off x="552450" y="1002665"/>
            <a:ext cx="3027680" cy="583565"/>
          </a:xfrm>
          <a:prstGeom prst="rect">
            <a:avLst/>
          </a:prstGeom>
          <a:noFill/>
        </p:spPr>
        <p:txBody>
          <a:bodyPr wrap="none" rtlCol="0">
            <a:spAutoFit/>
          </a:bodyPr>
          <a:p>
            <a:r>
              <a:rPr lang="zh-CN" altLang="en-US" sz="3200">
                <a:latin typeface="+mj-lt"/>
              </a:rPr>
              <a:t>半个世纪的悲歌</a:t>
            </a:r>
            <a:endParaRPr lang="zh-CN" altLang="en-US" sz="3200">
              <a:latin typeface="+mj-lt"/>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9810" y="1969825"/>
            <a:ext cx="10969200" cy="4759200"/>
          </a:xfrm>
        </p:spPr>
        <p:txBody>
          <a:bodyPr/>
          <a:p>
            <a:pPr marL="0" indent="457200">
              <a:buNone/>
            </a:pPr>
            <a:r>
              <a:t>梅吉的内心受到了沉重的打击，但她思虑再三，还是把他送到了拉尔夫的身边，让拉尔夫照顾他。但是好景不长，在一次戴恩在希腊度假时为救溺水的人不幸身亡。梅吉希望拉尔夫动用权力把戴恩的遗体带回德罗海达，拉尔夫本想拒绝，但梅吉告诉他这是他的儿子。他给戴恩做完了弥撒，在悲伤与悔恨中死去了。</a:t>
            </a:r>
          </a:p>
          <a:p>
            <a:pPr marL="0" indent="457200">
              <a:buNone/>
            </a:pPr>
            <a:r>
              <a:t>梅吉的女儿朱丝婷自小开始就像她的外祖母菲奥娜一般冷酷，她我行我素。朱丝婷遇到了德国内阁大臣雷纳</a:t>
            </a:r>
            <a:r>
              <a:t>，二人后来结婚。</a:t>
            </a:r>
          </a:p>
          <a:p>
            <a:pPr marL="0" indent="457200">
              <a:buNone/>
            </a:pPr>
            <a:r>
              <a:t>新的命运开始了循环，这使得梅吉对人生有了有了新的认识，德罗海达的时代即将终止，但梅吉无法追悔，因为这一切都是她造成的。</a:t>
            </a:r>
          </a:p>
        </p:txBody>
      </p:sp>
      <p:sp>
        <p:nvSpPr>
          <p:cNvPr id="4" name="文本框 3"/>
          <p:cNvSpPr txBox="1"/>
          <p:nvPr/>
        </p:nvSpPr>
        <p:spPr>
          <a:xfrm>
            <a:off x="552450" y="1002665"/>
            <a:ext cx="3027680" cy="583565"/>
          </a:xfrm>
          <a:prstGeom prst="rect">
            <a:avLst/>
          </a:prstGeom>
          <a:noFill/>
        </p:spPr>
        <p:txBody>
          <a:bodyPr wrap="none" rtlCol="0">
            <a:spAutoFit/>
          </a:bodyPr>
          <a:p>
            <a:r>
              <a:rPr lang="zh-CN" altLang="en-US" sz="3200">
                <a:latin typeface="+mj-lt"/>
              </a:rPr>
              <a:t>半个世纪的悲歌</a:t>
            </a:r>
            <a:endParaRPr lang="zh-CN" altLang="en-US" sz="3200">
              <a:latin typeface="+mj-lt"/>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别致的副标题</a:t>
            </a:r>
            <a:endParaRPr lang="zh-CN" altLang="en-US"/>
          </a:p>
        </p:txBody>
      </p:sp>
      <p:sp>
        <p:nvSpPr>
          <p:cNvPr id="3" name="内容占位符 2"/>
          <p:cNvSpPr>
            <a:spLocks noGrp="1"/>
          </p:cNvSpPr>
          <p:nvPr>
            <p:ph idx="1"/>
          </p:nvPr>
        </p:nvSpPr>
        <p:spPr/>
        <p:txBody>
          <a:bodyPr/>
          <a:p>
            <a:pPr marL="0" indent="0">
              <a:buNone/>
            </a:pPr>
            <a:r>
              <a:rPr lang="zh-CN" altLang="en-US"/>
              <a:t>第一部 </a:t>
            </a:r>
            <a:r>
              <a:rPr lang="en-US" altLang="zh-CN"/>
              <a:t>1915-1917 </a:t>
            </a:r>
            <a:r>
              <a:t>梅吉</a:t>
            </a:r>
          </a:p>
          <a:p>
            <a:pPr marL="0" indent="0">
              <a:buNone/>
            </a:pPr>
            <a:r>
              <a:t>第二部 </a:t>
            </a:r>
            <a:r>
              <a:rPr lang="en-US" altLang="zh-CN"/>
              <a:t>1921-1928 </a:t>
            </a:r>
            <a:r>
              <a:t>拉尔夫</a:t>
            </a:r>
          </a:p>
          <a:p>
            <a:pPr marL="0" indent="0">
              <a:buNone/>
            </a:pPr>
            <a:r>
              <a:t>第三部 </a:t>
            </a:r>
            <a:r>
              <a:rPr lang="en-US" altLang="zh-CN"/>
              <a:t>1929-1932 </a:t>
            </a:r>
            <a:r>
              <a:t>帕迪</a:t>
            </a:r>
          </a:p>
          <a:p>
            <a:pPr marL="0" indent="0">
              <a:buNone/>
            </a:pPr>
            <a:r>
              <a:t>第四部 </a:t>
            </a:r>
            <a:r>
              <a:rPr lang="en-US" altLang="zh-CN"/>
              <a:t>1933-1938 </a:t>
            </a:r>
            <a:r>
              <a:t>卢克</a:t>
            </a:r>
          </a:p>
          <a:p>
            <a:pPr marL="0" indent="0">
              <a:buNone/>
            </a:pPr>
            <a:r>
              <a:t>第五部 </a:t>
            </a:r>
            <a:r>
              <a:rPr lang="en-US" altLang="zh-CN"/>
              <a:t>1938-1953 </a:t>
            </a:r>
            <a:r>
              <a:t>菲奥娜</a:t>
            </a:r>
          </a:p>
          <a:p>
            <a:pPr marL="0" indent="0">
              <a:buNone/>
            </a:pPr>
            <a:r>
              <a:t>第六部 </a:t>
            </a:r>
            <a:r>
              <a:rPr lang="en-US" altLang="zh-CN"/>
              <a:t>1954-1965 </a:t>
            </a:r>
            <a:r>
              <a:t>戴恩</a:t>
            </a:r>
          </a:p>
          <a:p>
            <a:pPr marL="0" indent="0">
              <a:buNone/>
            </a:pPr>
            <a:r>
              <a:t>第七部 </a:t>
            </a:r>
            <a:r>
              <a:rPr lang="en-US" altLang="zh-CN"/>
              <a:t>1965-1969 </a:t>
            </a:r>
            <a:r>
              <a:t>朱丝婷</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菲奥娜</a:t>
            </a:r>
            <a:r>
              <a:rPr lang="en-US" altLang="zh-CN"/>
              <a:t>·</a:t>
            </a:r>
            <a:r>
              <a:t>克利里（原名菲奥娜</a:t>
            </a:r>
            <a:r>
              <a:rPr lang="en-US" altLang="zh-CN"/>
              <a:t>·</a:t>
            </a:r>
            <a:r>
              <a:t>阿姆斯特朗）</a:t>
            </a:r>
            <a:br/>
            <a:r>
              <a:t>帕迪</a:t>
            </a:r>
            <a:r>
              <a:rPr lang="en-US" altLang="zh-CN"/>
              <a:t>·</a:t>
            </a:r>
            <a:r>
              <a:t>克利里</a:t>
            </a:r>
          </a:p>
        </p:txBody>
      </p:sp>
      <p:sp>
        <p:nvSpPr>
          <p:cNvPr id="3" name="内容占位符 2"/>
          <p:cNvSpPr>
            <a:spLocks noGrp="1"/>
          </p:cNvSpPr>
          <p:nvPr>
            <p:ph idx="1"/>
          </p:nvPr>
        </p:nvSpPr>
        <p:spPr/>
        <p:txBody>
          <a:bodyPr/>
          <a:p>
            <a:pPr marL="0" indent="457200">
              <a:buNone/>
            </a:pPr>
            <a:r>
              <a:rPr lang="en-US" altLang="zh-CN"/>
              <a:t> </a:t>
            </a:r>
            <a:r>
              <a:t>菲奥娜出身于移民贵族，在嫁给帕迪之前，她爱上了叫帕克哈的政治家，但是帕克哈只能在菲和家族的前程之间选择一个。菲的父亲要把她赶走，但是菲的祖母放心不下，后来她找到了帕迪，希望他能把她带走，并且要他保证对菲好，帕迪答应了。弗兰克是菲与帕克哈的儿子，也是菲倾注爱最多的人，但是弗兰克与帕迪水火不容。他们在德罗海达的某一天起了冲突，弗兰克一气之下离家出走，这对于菲奥娜来说，她</a:t>
            </a:r>
            <a:r>
              <a:rPr lang="en-US" altLang="zh-CN"/>
              <a:t>“</a:t>
            </a:r>
            <a:r>
              <a:t>以一个母亲能碰上的最糟糕的方式失去了弗兰克</a:t>
            </a:r>
            <a:r>
              <a:rPr lang="en-US" altLang="zh-CN"/>
              <a:t>”</a:t>
            </a:r>
            <a:r>
              <a:t>，她爱弗兰克就如同爱帕克汉一般。她坦白：</a:t>
            </a:r>
            <a:r>
              <a:rPr lang="en-US" altLang="zh-CN"/>
              <a:t>“</a:t>
            </a:r>
            <a:r>
              <a:t>我爱他到了疯狂的程度，而且，我想，我绝不会再爱另外一个人了。</a:t>
            </a:r>
            <a:r>
              <a:rPr lang="en-US" altLang="zh-CN"/>
              <a:t>”</a:t>
            </a:r>
            <a:r>
              <a:t>她对帕克汉的爱是狂热的，然而这使她付出了一生的代价。</a:t>
            </a:r>
          </a:p>
          <a:p>
            <a:pPr marL="0" indent="457200">
              <a:buNone/>
            </a:pPr>
            <a:r>
              <a:t>帕迪是一位普通得不能再普通的工人，他却娶了一位真正的贵妇人。他沉默内敛，但是他无时无刻不在爱着菲奥娜，并且在二人的婚姻当中，他是单方面付出的那个人，他包容着菲的冷漠与偏心，甚至于在最后被大火炙烤之时，他仍在喊着菲奥娜的名字。而也正是在他死后，菲奥娜才幡然醒悟。</a:t>
            </a:r>
            <a:r>
              <a:rPr lang="en-US" altLang="zh-CN"/>
              <a:t>“帕迪维护着我，给我安稳的家庭，可我从来没有爱过他：他是温柔最值得爱的人，可是直到失去他时我才明白这一点</a:t>
            </a:r>
            <a:r>
              <a:t>。</a:t>
            </a:r>
            <a:r>
              <a:rPr lang="en-US" altLang="zh-CN"/>
              <a:t>”</a:t>
            </a: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4323</Words>
  <Application>WPS 演示</Application>
  <PresentationFormat>宽屏</PresentationFormat>
  <Paragraphs>80</Paragraphs>
  <Slides>15</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微软雅黑</vt:lpstr>
      <vt:lpstr>Wingdings</vt:lpstr>
      <vt:lpstr>Arial Unicode MS</vt:lpstr>
      <vt:lpstr>Calibri</vt:lpstr>
      <vt:lpstr>Office 主题​​</vt:lpstr>
      <vt:lpstr>荆棘鸟</vt:lpstr>
      <vt:lpstr>不是作家的作家</vt:lpstr>
      <vt:lpstr>PowerPoint 演示文稿</vt:lpstr>
      <vt:lpstr>PowerPoint 演示文稿</vt:lpstr>
      <vt:lpstr>PowerPoint 演示文稿</vt:lpstr>
      <vt:lpstr>PowerPoint 演示文稿</vt:lpstr>
      <vt:lpstr>PowerPoint 演示文稿</vt:lpstr>
      <vt:lpstr>别致的副标题</vt:lpstr>
      <vt:lpstr>细致的人物</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zyw</cp:lastModifiedBy>
  <cp:revision>190</cp:revision>
  <dcterms:created xsi:type="dcterms:W3CDTF">2019-06-19T02:08:00Z</dcterms:created>
  <dcterms:modified xsi:type="dcterms:W3CDTF">2020-07-07T07:37:47Z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