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7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真题讲</a:t>
            </a:r>
            <a:r>
              <a:rPr lang="en-US" altLang="zh-CN" dirty="0"/>
              <a:t>(</a:t>
            </a:r>
            <a:r>
              <a:rPr lang="en-US" altLang="zh-CN" dirty="0"/>
              <a:t>kou)</a:t>
            </a:r>
            <a:r>
              <a:rPr lang="zh-CN" altLang="en-US" dirty="0"/>
              <a:t>解</a:t>
            </a:r>
            <a:r>
              <a:rPr lang="en-US" altLang="zh-CN" dirty="0"/>
              <a:t>(hu)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by RankInf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								orz abmfy~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6810" y="2262505"/>
          <a:ext cx="1080135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60400" imgH="203200" progId="Equation.KSEE3">
                  <p:embed/>
                </p:oleObj>
              </mc:Choice>
              <mc:Fallback>
                <p:oleObj name="" r:id="rId1" imgW="660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6810" y="2262505"/>
                        <a:ext cx="1080135" cy="33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365" y="271780"/>
            <a:ext cx="10515600" cy="1325563"/>
          </a:xfrm>
        </p:spPr>
        <p:txBody>
          <a:bodyPr/>
          <a:p>
            <a:r>
              <a:rPr lang="en-US" altLang="zh-CN"/>
              <a:t>P4119 Source:NOIP2018 D1 T3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题意概述：</a:t>
            </a:r>
            <a:endParaRPr lang="zh-CN" altLang="en-US" b="1"/>
          </a:p>
          <a:p>
            <a:r>
              <a:rPr lang="zh-CN" altLang="en-US"/>
              <a:t>给定一棵树                  ， 且         ，要求把这棵树划分为    个边集                        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满足                                            ，且边集可以组成一个</a:t>
            </a:r>
            <a:r>
              <a:rPr lang="en-US" altLang="zh-CN"/>
              <a:t>u</a:t>
            </a:r>
            <a:r>
              <a:rPr lang="zh-CN" altLang="en-US"/>
              <a:t>到</a:t>
            </a:r>
            <a:r>
              <a:rPr lang="en-US" altLang="zh-CN"/>
              <a:t>v</a:t>
            </a:r>
            <a:r>
              <a:rPr lang="zh-CN" altLang="en-US"/>
              <a:t>的简单路径。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要求最大化集合中边权和的最小值。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7255" y="2277110"/>
          <a:ext cx="34163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65100" imgH="139700" progId="Equation.KSEE3">
                  <p:embed/>
                </p:oleObj>
              </mc:Choice>
              <mc:Fallback>
                <p:oleObj name="" r:id="rId3" imgW="165100" imgH="139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7255" y="2277110"/>
                        <a:ext cx="34163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97020" y="2248535"/>
          <a:ext cx="70294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419100" imgH="254000" progId="Equation.KSEE3">
                  <p:embed/>
                </p:oleObj>
              </mc:Choice>
              <mc:Fallback>
                <p:oleObj name="" r:id="rId5" imgW="419100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7020" y="2248535"/>
                        <a:ext cx="70294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4150" y="2594610"/>
          <a:ext cx="3004820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548765" imgH="241300" progId="Equation.KSEE3">
                  <p:embed/>
                </p:oleObj>
              </mc:Choice>
              <mc:Fallback>
                <p:oleObj name="" r:id="rId9" imgW="1548765" imgH="2413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54150" y="2594610"/>
                        <a:ext cx="3004820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87105" y="2215515"/>
          <a:ext cx="137668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685800" imgH="241300" progId="Equation.KSEE3">
                  <p:embed/>
                </p:oleObj>
              </mc:Choice>
              <mc:Fallback>
                <p:oleObj name="" r:id="rId11" imgW="6858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87105" y="2215515"/>
                        <a:ext cx="137668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Subtask 1</a:t>
            </a:r>
            <a:r>
              <a:rPr lang="zh-CN" altLang="en-US"/>
              <a:t>：</a:t>
            </a:r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865120" y="535305"/>
          <a:ext cx="1168400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55600" imgH="177165" progId="Equation.KSEE3">
                  <p:embed/>
                </p:oleObj>
              </mc:Choice>
              <mc:Fallback>
                <p:oleObj name="" r:id="rId1" imgW="3556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65120" y="535305"/>
                        <a:ext cx="1168400" cy="58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25805" y="2078990"/>
            <a:ext cx="1074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对于这个条件，我们只需要求出树上的最长链即可。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600" y="2987675"/>
            <a:ext cx="10903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特别地，对于                        ，我们考虑直接在链上跑二分。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19020" y="2953385"/>
          <a:ext cx="1165860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609600" imgH="228600" progId="Equation.KSEE3">
                  <p:embed/>
                </p:oleObj>
              </mc:Choice>
              <mc:Fallback>
                <p:oleObj name="" r:id="rId3" imgW="6096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020" y="2953385"/>
                        <a:ext cx="1165860" cy="43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Subtask 2</a:t>
            </a:r>
            <a:r>
              <a:rPr lang="zh-CN" altLang="en-US"/>
              <a:t>：</a:t>
            </a:r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601595" y="737235"/>
          <a:ext cx="2232025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155700" imgH="228600" progId="Equation.KSEE3">
                  <p:embed/>
                </p:oleObj>
              </mc:Choice>
              <mc:Fallback>
                <p:oleObj name="" r:id="rId1" imgW="11557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1595" y="737235"/>
                        <a:ext cx="2232025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32155" y="1712595"/>
            <a:ext cx="11134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因为题目要求最小值最大，这明显在提示我们用二分答案，于是我们考虑二分最小值，但是在树上要怎么操作？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我们发现，一条经过子树根节点的链无非是：</a:t>
            </a:r>
            <a:endParaRPr lang="zh-CN" altLang="en-US"/>
          </a:p>
        </p:txBody>
      </p:sp>
      <p:pic>
        <p:nvPicPr>
          <p:cNvPr id="7" name="图片 6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85" y="2131695"/>
            <a:ext cx="3733800" cy="32854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69060" y="3163570"/>
            <a:ext cx="450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两条链合并后：</a:t>
            </a:r>
            <a:endParaRPr lang="zh-CN" altLang="en-US"/>
          </a:p>
        </p:txBody>
      </p:sp>
      <p:pic>
        <p:nvPicPr>
          <p:cNvPr id="9" name="图片 8" descr="无标题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610" y="3531870"/>
            <a:ext cx="3498850" cy="31229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29360"/>
            <a:ext cx="10515600" cy="4947920"/>
          </a:xfrm>
        </p:spPr>
        <p:txBody>
          <a:bodyPr/>
          <a:p>
            <a:r>
              <a:rPr lang="zh-CN" altLang="en-US"/>
              <a:t>然后我们发现，如果一条链已经超过</a:t>
            </a:r>
            <a:r>
              <a:rPr lang="en-US" altLang="zh-CN"/>
              <a:t>mid</a:t>
            </a:r>
            <a:r>
              <a:rPr lang="zh-CN" altLang="en-US"/>
              <a:t>，那么可以直接计入，如果没有超过最小值那么考虑两条链合并完是否超过</a:t>
            </a:r>
            <a:r>
              <a:rPr lang="en-US" altLang="zh-CN"/>
              <a:t>mid</a:t>
            </a:r>
            <a:r>
              <a:rPr lang="zh-CN" altLang="en-US"/>
              <a:t>，如果没超过，就挑选更长的链接到上面去。</a:t>
            </a:r>
            <a:endParaRPr lang="zh-CN" altLang="en-US"/>
          </a:p>
          <a:p>
            <a:r>
              <a:rPr lang="zh-CN" altLang="en-US"/>
              <a:t>最后判一下总链数是否大于等于</a:t>
            </a:r>
            <a:r>
              <a:rPr lang="en-US" altLang="zh-CN"/>
              <a:t>m</a:t>
            </a:r>
            <a:r>
              <a:rPr lang="zh-CN" altLang="en-US"/>
              <a:t>即可。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Subtask 3</a:t>
            </a:r>
            <a:r>
              <a:rPr lang="zh-CN" altLang="en-US"/>
              <a:t>：</a:t>
            </a:r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696210" y="583565"/>
          <a:ext cx="1236345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68300" imgH="228600" progId="Equation.KSEE3">
                  <p:embed/>
                </p:oleObj>
              </mc:Choice>
              <mc:Fallback>
                <p:oleObj name="" r:id="rId1" imgW="3683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6210" y="583565"/>
                        <a:ext cx="1236345" cy="67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2795" y="1739900"/>
            <a:ext cx="10564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这就是一个菊花图了。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于菊花图，我们还是考虑二分答案，然后仿照上一档部分分的做法，尝试把链拼起来，不满的就考虑与别的链接在一起，那么，我们要先把所有链按照长度为关键字排序，接着贪心把尽量大的和尽量小的拼在一起，最后判一下是否大于等于</a:t>
            </a:r>
            <a:r>
              <a:rPr lang="en-US" altLang="zh-CN"/>
              <a:t>m</a:t>
            </a:r>
            <a:r>
              <a:rPr lang="zh-CN" altLang="en-US"/>
              <a:t>即可。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有了第二个和第三个子任务的想法，实际上正解也不难想到了。</a:t>
            </a:r>
            <a:endParaRPr lang="zh-CN" altLang="en-US"/>
          </a:p>
          <a:p>
            <a:r>
              <a:rPr lang="zh-CN" altLang="en-US"/>
              <a:t>对于当前做到的子树，我们把从子树根节点出发的所有链排个序，然后配对，但是，这里要注意的是，配对完之后，因为不可能全部配对，所以我们还要考虑到传到上面的链的选择，不难发现，选择链长度最大的总是更优的，但是，有时选择最大的可能使当前的配对情况发生变化，所以还要二分求出最大的，使配对情况不会发生改变的链，然后传上去，最后判一下是否大于等于</a:t>
            </a:r>
            <a:r>
              <a:rPr lang="en-US" altLang="zh-CN"/>
              <a:t>m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复杂度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29740" y="3757295"/>
          <a:ext cx="1796415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723900" imgH="228600" progId="Equation.KSEE3">
                  <p:embed/>
                </p:oleObj>
              </mc:Choice>
              <mc:Fallback>
                <p:oleObj name="" r:id="rId1" imgW="723900" imgH="228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9740" y="3757295"/>
                        <a:ext cx="1796415" cy="48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WPS 演示</Application>
  <PresentationFormat>宽屏</PresentationFormat>
  <Paragraphs>39</Paragraphs>
  <Slides>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noi</cp:lastModifiedBy>
  <cp:revision>395</cp:revision>
  <dcterms:created xsi:type="dcterms:W3CDTF">2017-08-03T09:01:00Z</dcterms:created>
  <dcterms:modified xsi:type="dcterms:W3CDTF">2019-06-24T11:27:34Z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