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355" r:id="rId2"/>
    <p:sldId id="406" r:id="rId3"/>
    <p:sldId id="407" r:id="rId4"/>
    <p:sldId id="408" r:id="rId5"/>
    <p:sldId id="409" r:id="rId6"/>
    <p:sldId id="410" r:id="rId7"/>
    <p:sldId id="411" r:id="rId8"/>
    <p:sldId id="412" r:id="rId9"/>
    <p:sldId id="413" r:id="rId10"/>
    <p:sldId id="414" r:id="rId11"/>
    <p:sldId id="372" r:id="rId12"/>
    <p:sldId id="379" r:id="rId13"/>
    <p:sldId id="415" r:id="rId14"/>
    <p:sldId id="416" r:id="rId15"/>
    <p:sldId id="417" r:id="rId16"/>
    <p:sldId id="380" r:id="rId17"/>
    <p:sldId id="418" r:id="rId18"/>
    <p:sldId id="4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k jay" initials="rj" lastIdx="1" clrIdx="0">
    <p:extLst>
      <p:ext uri="{19B8F6BF-5375-455C-9EA6-DF929625EA0E}">
        <p15:presenceInfo xmlns:p15="http://schemas.microsoft.com/office/powerpoint/2012/main" userId="42cc4bc365349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95" d="100"/>
          <a:sy n="95" d="100"/>
        </p:scale>
        <p:origin x="106" y="144"/>
      </p:cViewPr>
      <p:guideLst/>
    </p:cSldViewPr>
  </p:slideViewPr>
  <p:notesTextViewPr>
    <p:cViewPr>
      <p:scale>
        <a:sx n="1" d="1"/>
        <a:sy n="1" d="1"/>
      </p:scale>
      <p:origin x="0" y="0"/>
    </p:cViewPr>
  </p:notesTextViewPr>
  <p:sorterViewPr>
    <p:cViewPr>
      <p:scale>
        <a:sx n="80" d="100"/>
        <a:sy n="80" d="100"/>
      </p:scale>
      <p:origin x="0" y="-2010"/>
    </p:cViewPr>
  </p:sorterViewPr>
  <p:notesViewPr>
    <p:cSldViewPr snapToGrid="0">
      <p:cViewPr varScale="1">
        <p:scale>
          <a:sx n="59" d="100"/>
          <a:sy n="59" d="100"/>
        </p:scale>
        <p:origin x="174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scatterChart>
        <c:scatterStyle val="smoothMarker"/>
        <c:varyColors val="0"/>
        <c:ser>
          <c:idx val="0"/>
          <c:order val="0"/>
          <c:tx>
            <c:strRef>
              <c:f>Lembar1!$B$1</c:f>
              <c:strCache>
                <c:ptCount val="1"/>
                <c:pt idx="0">
                  <c:v>Series 1</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xVal>
            <c:strRef>
              <c:f>Lembar1!$A$2:$A$5</c:f>
              <c:strCache>
                <c:ptCount val="4"/>
                <c:pt idx="0">
                  <c:v>Category 1</c:v>
                </c:pt>
                <c:pt idx="1">
                  <c:v>Category 2</c:v>
                </c:pt>
                <c:pt idx="2">
                  <c:v>Category 3</c:v>
                </c:pt>
                <c:pt idx="3">
                  <c:v>Category 4</c:v>
                </c:pt>
              </c:strCache>
            </c:strRef>
          </c:xVal>
          <c:yVal>
            <c:numRef>
              <c:f>Lembar1!$B$2:$B$5</c:f>
              <c:numCache>
                <c:formatCode>General</c:formatCode>
                <c:ptCount val="4"/>
                <c:pt idx="0">
                  <c:v>4.3</c:v>
                </c:pt>
                <c:pt idx="1">
                  <c:v>2.5</c:v>
                </c:pt>
                <c:pt idx="2">
                  <c:v>3.5</c:v>
                </c:pt>
                <c:pt idx="3">
                  <c:v>4.5</c:v>
                </c:pt>
              </c:numCache>
            </c:numRef>
          </c:yVal>
          <c:smooth val="1"/>
          <c:extLst>
            <c:ext xmlns:c16="http://schemas.microsoft.com/office/drawing/2014/chart" uri="{C3380CC4-5D6E-409C-BE32-E72D297353CC}">
              <c16:uniqueId val="{00000000-12E4-4340-8F47-69CE076EFAC9}"/>
            </c:ext>
          </c:extLst>
        </c:ser>
        <c:ser>
          <c:idx val="1"/>
          <c:order val="1"/>
          <c:tx>
            <c:strRef>
              <c:f>Lembar1!$C$1</c:f>
              <c:strCache>
                <c:ptCount val="1"/>
                <c:pt idx="0">
                  <c:v>Series 2</c:v>
                </c:pt>
              </c:strCache>
            </c:strRef>
          </c:tx>
          <c:spPr>
            <a:ln w="28575" cap="rnd">
              <a:solidFill>
                <a:schemeClr val="tx1"/>
              </a:solidFill>
              <a:round/>
            </a:ln>
            <a:effectLst/>
          </c:spPr>
          <c:marker>
            <c:symbol val="circle"/>
            <c:size val="5"/>
            <c:spPr>
              <a:solidFill>
                <a:schemeClr val="accent1"/>
              </a:solidFill>
              <a:ln w="9525">
                <a:solidFill>
                  <a:schemeClr val="tx1"/>
                </a:solidFill>
              </a:ln>
              <a:effectLst/>
            </c:spPr>
          </c:marker>
          <c:xVal>
            <c:strRef>
              <c:f>Lembar1!$A$2:$A$5</c:f>
              <c:strCache>
                <c:ptCount val="4"/>
                <c:pt idx="0">
                  <c:v>Category 1</c:v>
                </c:pt>
                <c:pt idx="1">
                  <c:v>Category 2</c:v>
                </c:pt>
                <c:pt idx="2">
                  <c:v>Category 3</c:v>
                </c:pt>
                <c:pt idx="3">
                  <c:v>Category 4</c:v>
                </c:pt>
              </c:strCache>
            </c:strRef>
          </c:xVal>
          <c:yVal>
            <c:numRef>
              <c:f>Lembar1!$C$2:$C$5</c:f>
              <c:numCache>
                <c:formatCode>General</c:formatCode>
                <c:ptCount val="4"/>
                <c:pt idx="0">
                  <c:v>2.4</c:v>
                </c:pt>
                <c:pt idx="1">
                  <c:v>4.4000000000000004</c:v>
                </c:pt>
                <c:pt idx="2">
                  <c:v>1.8</c:v>
                </c:pt>
                <c:pt idx="3">
                  <c:v>2.8</c:v>
                </c:pt>
              </c:numCache>
            </c:numRef>
          </c:yVal>
          <c:smooth val="1"/>
          <c:extLst>
            <c:ext xmlns:c16="http://schemas.microsoft.com/office/drawing/2014/chart" uri="{C3380CC4-5D6E-409C-BE32-E72D297353CC}">
              <c16:uniqueId val="{00000001-12E4-4340-8F47-69CE076EFAC9}"/>
            </c:ext>
          </c:extLst>
        </c:ser>
        <c:ser>
          <c:idx val="2"/>
          <c:order val="2"/>
          <c:tx>
            <c:strRef>
              <c:f>Lembar1!$D$1</c:f>
              <c:strCache>
                <c:ptCount val="1"/>
                <c:pt idx="0">
                  <c:v>Series 3</c:v>
                </c:pt>
              </c:strCache>
            </c:strRef>
          </c:tx>
          <c:spPr>
            <a:ln w="28575" cap="rnd">
              <a:solidFill>
                <a:schemeClr val="bg2">
                  <a:lumMod val="50000"/>
                </a:schemeClr>
              </a:solidFill>
              <a:round/>
            </a:ln>
            <a:effectLst/>
          </c:spPr>
          <c:marker>
            <c:symbol val="circle"/>
            <c:size val="5"/>
            <c:spPr>
              <a:solidFill>
                <a:schemeClr val="accent1">
                  <a:tint val="65000"/>
                </a:schemeClr>
              </a:solidFill>
              <a:ln w="9525">
                <a:solidFill>
                  <a:schemeClr val="bg2">
                    <a:lumMod val="50000"/>
                  </a:schemeClr>
                </a:solidFill>
              </a:ln>
              <a:effectLst/>
            </c:spPr>
          </c:marker>
          <c:xVal>
            <c:strRef>
              <c:f>Lembar1!$A$2:$A$5</c:f>
              <c:strCache>
                <c:ptCount val="4"/>
                <c:pt idx="0">
                  <c:v>Category 1</c:v>
                </c:pt>
                <c:pt idx="1">
                  <c:v>Category 2</c:v>
                </c:pt>
                <c:pt idx="2">
                  <c:v>Category 3</c:v>
                </c:pt>
                <c:pt idx="3">
                  <c:v>Category 4</c:v>
                </c:pt>
              </c:strCache>
            </c:strRef>
          </c:xVal>
          <c:yVal>
            <c:numRef>
              <c:f>Lembar1!$D$2:$D$5</c:f>
              <c:numCache>
                <c:formatCode>General</c:formatCode>
                <c:ptCount val="4"/>
                <c:pt idx="0">
                  <c:v>2</c:v>
                </c:pt>
                <c:pt idx="1">
                  <c:v>2</c:v>
                </c:pt>
                <c:pt idx="2">
                  <c:v>3</c:v>
                </c:pt>
                <c:pt idx="3">
                  <c:v>5</c:v>
                </c:pt>
              </c:numCache>
            </c:numRef>
          </c:yVal>
          <c:smooth val="1"/>
          <c:extLst>
            <c:ext xmlns:c16="http://schemas.microsoft.com/office/drawing/2014/chart" uri="{C3380CC4-5D6E-409C-BE32-E72D297353CC}">
              <c16:uniqueId val="{00000002-12E4-4340-8F47-69CE076EFAC9}"/>
            </c:ext>
          </c:extLst>
        </c:ser>
        <c:dLbls>
          <c:showLegendKey val="0"/>
          <c:showVal val="0"/>
          <c:showCatName val="0"/>
          <c:showSerName val="0"/>
          <c:showPercent val="0"/>
          <c:showBubbleSize val="0"/>
        </c:dLbls>
        <c:axId val="488054360"/>
        <c:axId val="488055344"/>
      </c:scatterChart>
      <c:valAx>
        <c:axId val="488054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055344"/>
        <c:crosses val="autoZero"/>
        <c:crossBetween val="midCat"/>
      </c:valAx>
      <c:valAx>
        <c:axId val="48805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0543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a16="http://schemas.microsoft.com/office/drawing/2014/main" id="{7DFA6417-659D-4E2D-9236-BE2A707FA7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ampungan Tanggal 2">
            <a:extLst>
              <a:ext uri="{FF2B5EF4-FFF2-40B4-BE49-F238E27FC236}">
                <a16:creationId xmlns:a16="http://schemas.microsoft.com/office/drawing/2014/main" id="{B098CE89-5C5B-4D1C-8BCE-424D0976C0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62DB8F-EBAF-402C-84E5-DA29980A2D39}" type="datetimeFigureOut">
              <a:rPr lang="en-US" smtClean="0"/>
              <a:t>11/28/2019</a:t>
            </a:fld>
            <a:endParaRPr lang="en-US"/>
          </a:p>
        </p:txBody>
      </p:sp>
      <p:sp>
        <p:nvSpPr>
          <p:cNvPr id="4" name="Tampungan Kaki 3">
            <a:extLst>
              <a:ext uri="{FF2B5EF4-FFF2-40B4-BE49-F238E27FC236}">
                <a16:creationId xmlns:a16="http://schemas.microsoft.com/office/drawing/2014/main" id="{C471504A-0B2A-4C2E-B683-D34F5464B3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Tampungan Nomor Slide 4">
            <a:extLst>
              <a:ext uri="{FF2B5EF4-FFF2-40B4-BE49-F238E27FC236}">
                <a16:creationId xmlns:a16="http://schemas.microsoft.com/office/drawing/2014/main" id="{877A42D0-17E6-4E2E-8FD9-5EEFC4DEEB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5129C-E33D-42B7-80E8-663A103D5C54}" type="slidenum">
              <a:rPr lang="en-US" smtClean="0"/>
              <a:t>‹#›</a:t>
            </a:fld>
            <a:endParaRPr lang="en-US"/>
          </a:p>
        </p:txBody>
      </p:sp>
    </p:spTree>
    <p:extLst>
      <p:ext uri="{BB962C8B-B14F-4D97-AF65-F5344CB8AC3E}">
        <p14:creationId xmlns:p14="http://schemas.microsoft.com/office/powerpoint/2010/main" val="2621869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1163BC74-2208-4534-81EB-B0F69679C738}"/>
              </a:ext>
            </a:extLst>
          </p:cNvPr>
          <p:cNvSpPr>
            <a:spLocks noGrp="1"/>
          </p:cNvSpPr>
          <p:nvPr>
            <p:ph type="pic" sz="quarter" idx="14" hasCustomPrompt="1"/>
          </p:nvPr>
        </p:nvSpPr>
        <p:spPr>
          <a:xfrm>
            <a:off x="0" y="0"/>
            <a:ext cx="12191999"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18146155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Master Slide Layout">
    <p:spTree>
      <p:nvGrpSpPr>
        <p:cNvPr id="1" name=""/>
        <p:cNvGrpSpPr/>
        <p:nvPr/>
      </p:nvGrpSpPr>
      <p:grpSpPr>
        <a:xfrm>
          <a:off x="0" y="0"/>
          <a:ext cx="0" cy="0"/>
          <a:chOff x="0" y="0"/>
          <a:chExt cx="0" cy="0"/>
        </a:xfrm>
      </p:grpSpPr>
      <p:sp>
        <p:nvSpPr>
          <p:cNvPr id="2" name="Tampungan Gambar 8">
            <a:extLst>
              <a:ext uri="{FF2B5EF4-FFF2-40B4-BE49-F238E27FC236}">
                <a16:creationId xmlns:a16="http://schemas.microsoft.com/office/drawing/2014/main" id="{D2943A0F-31EB-4787-BD59-022C8F614856}"/>
              </a:ext>
            </a:extLst>
          </p:cNvPr>
          <p:cNvSpPr>
            <a:spLocks noGrp="1"/>
          </p:cNvSpPr>
          <p:nvPr>
            <p:ph type="pic" sz="quarter" idx="11" hasCustomPrompt="1"/>
          </p:nvPr>
        </p:nvSpPr>
        <p:spPr>
          <a:xfrm>
            <a:off x="740169" y="0"/>
            <a:ext cx="3708264" cy="6153665"/>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423733327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Master Slide Layout">
    <p:spTree>
      <p:nvGrpSpPr>
        <p:cNvPr id="1" name=""/>
        <p:cNvGrpSpPr/>
        <p:nvPr/>
      </p:nvGrpSpPr>
      <p:grpSpPr>
        <a:xfrm>
          <a:off x="0" y="0"/>
          <a:ext cx="0" cy="0"/>
          <a:chOff x="0" y="0"/>
          <a:chExt cx="0" cy="0"/>
        </a:xfrm>
      </p:grpSpPr>
      <p:sp>
        <p:nvSpPr>
          <p:cNvPr id="9" name="Tampungan Gambar 8">
            <a:extLst>
              <a:ext uri="{FF2B5EF4-FFF2-40B4-BE49-F238E27FC236}">
                <a16:creationId xmlns:a16="http://schemas.microsoft.com/office/drawing/2014/main" id="{C5FA8A3F-414E-45B4-A8CA-3464E20A03A2}"/>
              </a:ext>
            </a:extLst>
          </p:cNvPr>
          <p:cNvSpPr>
            <a:spLocks noGrp="1"/>
          </p:cNvSpPr>
          <p:nvPr>
            <p:ph type="pic" sz="quarter" idx="11" hasCustomPrompt="1"/>
          </p:nvPr>
        </p:nvSpPr>
        <p:spPr>
          <a:xfrm>
            <a:off x="6657473" y="-16042"/>
            <a:ext cx="5534527" cy="6874042"/>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97379808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26AFC623-F1C1-49D6-9F16-A6131B93FA2F}"/>
              </a:ext>
            </a:extLst>
          </p:cNvPr>
          <p:cNvSpPr>
            <a:spLocks noGrp="1"/>
          </p:cNvSpPr>
          <p:nvPr>
            <p:ph type="pic" sz="quarter" idx="14" hasCustomPrompt="1"/>
          </p:nvPr>
        </p:nvSpPr>
        <p:spPr>
          <a:xfrm>
            <a:off x="1223643" y="1186614"/>
            <a:ext cx="3986463" cy="4484771"/>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75120539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CC062C8C-370C-497C-966C-C2F0C4D037AE}"/>
              </a:ext>
            </a:extLst>
          </p:cNvPr>
          <p:cNvSpPr>
            <a:spLocks noGrp="1"/>
          </p:cNvSpPr>
          <p:nvPr>
            <p:ph type="pic" sz="quarter" idx="14" hasCustomPrompt="1"/>
          </p:nvPr>
        </p:nvSpPr>
        <p:spPr>
          <a:xfrm>
            <a:off x="7661189" y="0"/>
            <a:ext cx="4530812" cy="59436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83741251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1C5B1434-5DC6-4BD3-93D0-44886C7E9901}"/>
              </a:ext>
            </a:extLst>
          </p:cNvPr>
          <p:cNvSpPr>
            <a:spLocks noGrp="1"/>
          </p:cNvSpPr>
          <p:nvPr>
            <p:ph type="pic" sz="quarter" idx="14" hasCustomPrompt="1"/>
          </p:nvPr>
        </p:nvSpPr>
        <p:spPr>
          <a:xfrm>
            <a:off x="0" y="0"/>
            <a:ext cx="4485503" cy="6858001"/>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29926196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13C1DE9D-4490-40B1-BE7C-32D6985A1EBF}"/>
              </a:ext>
            </a:extLst>
          </p:cNvPr>
          <p:cNvSpPr>
            <a:spLocks noGrp="1"/>
          </p:cNvSpPr>
          <p:nvPr>
            <p:ph type="pic" sz="quarter" idx="14" hasCustomPrompt="1"/>
          </p:nvPr>
        </p:nvSpPr>
        <p:spPr>
          <a:xfrm>
            <a:off x="3721768" y="0"/>
            <a:ext cx="5422232" cy="4702629"/>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110157047"/>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7031D39E-8AEB-4A98-B66F-5BD57551BFE7}"/>
              </a:ext>
            </a:extLst>
          </p:cNvPr>
          <p:cNvSpPr>
            <a:spLocks noGrp="1"/>
          </p:cNvSpPr>
          <p:nvPr>
            <p:ph type="pic" sz="quarter" idx="14" hasCustomPrompt="1"/>
          </p:nvPr>
        </p:nvSpPr>
        <p:spPr>
          <a:xfrm>
            <a:off x="1944129" y="4528752"/>
            <a:ext cx="4864443" cy="2341604"/>
          </a:xfrm>
          <a:prstGeom prst="rect">
            <a:avLst/>
          </a:prstGeom>
          <a:pattFill prst="pct5">
            <a:fgClr>
              <a:schemeClr val="accent5"/>
            </a:fgClr>
            <a:bgClr>
              <a:schemeClr val="bg1"/>
            </a:bgClr>
          </a:pattFill>
        </p:spPr>
        <p:txBody>
          <a:bodyPr anchor="ctr" anchorCtr="1"/>
          <a:lstStyle>
            <a:lvl1pPr marL="0" indent="0">
              <a:buNone/>
              <a:defRPr sz="2000"/>
            </a:lvl1pPr>
          </a:lstStyle>
          <a:p>
            <a:r>
              <a:rPr lang="en-US" dirty="0"/>
              <a:t>Replace Image Here</a:t>
            </a:r>
          </a:p>
        </p:txBody>
      </p:sp>
      <p:sp>
        <p:nvSpPr>
          <p:cNvPr id="4" name="Tampungan Gambar 8">
            <a:extLst>
              <a:ext uri="{FF2B5EF4-FFF2-40B4-BE49-F238E27FC236}">
                <a16:creationId xmlns:a16="http://schemas.microsoft.com/office/drawing/2014/main" id="{A5F97DA7-8307-4179-8113-435CD9E6186A}"/>
              </a:ext>
            </a:extLst>
          </p:cNvPr>
          <p:cNvSpPr>
            <a:spLocks noGrp="1"/>
          </p:cNvSpPr>
          <p:nvPr>
            <p:ph type="pic" sz="quarter" idx="15" hasCustomPrompt="1"/>
          </p:nvPr>
        </p:nvSpPr>
        <p:spPr>
          <a:xfrm>
            <a:off x="7327557" y="4528753"/>
            <a:ext cx="4864443" cy="2341603"/>
          </a:xfrm>
          <a:prstGeom prst="rect">
            <a:avLst/>
          </a:prstGeom>
          <a:pattFill prst="pct5">
            <a:fgClr>
              <a:schemeClr val="accent5"/>
            </a:fgClr>
            <a:bgClr>
              <a:schemeClr val="bg1"/>
            </a:bgClr>
          </a:pattFill>
        </p:spPr>
        <p:txBody>
          <a:bodyPr anchor="ctr" anchorCtr="1"/>
          <a:lstStyle>
            <a:lvl1pPr marL="0" indent="0">
              <a:buNone/>
              <a:defRPr sz="2000"/>
            </a:lvl1pPr>
          </a:lstStyle>
          <a:p>
            <a:r>
              <a:rPr lang="en-US" dirty="0"/>
              <a:t>Replace Image Here</a:t>
            </a:r>
          </a:p>
        </p:txBody>
      </p:sp>
      <p:sp>
        <p:nvSpPr>
          <p:cNvPr id="6" name="Tampungan Gambar 8">
            <a:extLst>
              <a:ext uri="{FF2B5EF4-FFF2-40B4-BE49-F238E27FC236}">
                <a16:creationId xmlns:a16="http://schemas.microsoft.com/office/drawing/2014/main" id="{F473D615-F13A-4AA8-8E70-0F96368601C5}"/>
              </a:ext>
            </a:extLst>
          </p:cNvPr>
          <p:cNvSpPr>
            <a:spLocks noGrp="1"/>
          </p:cNvSpPr>
          <p:nvPr>
            <p:ph type="pic" sz="quarter" idx="16" hasCustomPrompt="1"/>
          </p:nvPr>
        </p:nvSpPr>
        <p:spPr>
          <a:xfrm>
            <a:off x="1944129" y="1680524"/>
            <a:ext cx="4864443" cy="2341604"/>
          </a:xfrm>
          <a:prstGeom prst="rect">
            <a:avLst/>
          </a:prstGeom>
          <a:pattFill prst="pct5">
            <a:fgClr>
              <a:schemeClr val="accent5"/>
            </a:fgClr>
            <a:bgClr>
              <a:schemeClr val="bg1"/>
            </a:bgClr>
          </a:pattFill>
        </p:spPr>
        <p:txBody>
          <a:bodyPr anchor="ctr" anchorCtr="1"/>
          <a:lstStyle>
            <a:lvl1pPr marL="0" indent="0">
              <a:buNone/>
              <a:defRPr sz="2000"/>
            </a:lvl1pPr>
          </a:lstStyle>
          <a:p>
            <a:r>
              <a:rPr lang="en-US" dirty="0"/>
              <a:t>Replace Image Here</a:t>
            </a:r>
          </a:p>
        </p:txBody>
      </p:sp>
      <p:sp>
        <p:nvSpPr>
          <p:cNvPr id="7" name="Tampungan Gambar 8">
            <a:extLst>
              <a:ext uri="{FF2B5EF4-FFF2-40B4-BE49-F238E27FC236}">
                <a16:creationId xmlns:a16="http://schemas.microsoft.com/office/drawing/2014/main" id="{E482FFE9-9DD2-4C7E-B1D5-7E89284B47FF}"/>
              </a:ext>
            </a:extLst>
          </p:cNvPr>
          <p:cNvSpPr>
            <a:spLocks noGrp="1"/>
          </p:cNvSpPr>
          <p:nvPr>
            <p:ph type="pic" sz="quarter" idx="17" hasCustomPrompt="1"/>
          </p:nvPr>
        </p:nvSpPr>
        <p:spPr>
          <a:xfrm>
            <a:off x="7327557" y="1680525"/>
            <a:ext cx="4864443" cy="2341603"/>
          </a:xfrm>
          <a:prstGeom prst="rect">
            <a:avLst/>
          </a:prstGeom>
          <a:pattFill prst="pct5">
            <a:fgClr>
              <a:schemeClr val="accent5"/>
            </a:fgClr>
            <a:bgClr>
              <a:schemeClr val="bg1"/>
            </a:bgClr>
          </a:pattFill>
        </p:spPr>
        <p:txBody>
          <a:bodyPr anchor="ctr" anchorCtr="1"/>
          <a:lstStyle>
            <a:lvl1pPr marL="0" indent="0">
              <a:buNone/>
              <a:defRPr sz="2000"/>
            </a:lvl1pPr>
          </a:lstStyle>
          <a:p>
            <a:r>
              <a:rPr lang="en-US" dirty="0"/>
              <a:t>Replace Image Here</a:t>
            </a:r>
          </a:p>
        </p:txBody>
      </p:sp>
    </p:spTree>
    <p:extLst>
      <p:ext uri="{BB962C8B-B14F-4D97-AF65-F5344CB8AC3E}">
        <p14:creationId xmlns:p14="http://schemas.microsoft.com/office/powerpoint/2010/main" val="48525499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74FDE1E1-DAA6-4665-9C68-06064D2B4E5A}"/>
              </a:ext>
            </a:extLst>
          </p:cNvPr>
          <p:cNvSpPr>
            <a:spLocks noGrp="1"/>
          </p:cNvSpPr>
          <p:nvPr>
            <p:ph type="pic" sz="quarter" idx="14" hasCustomPrompt="1"/>
          </p:nvPr>
        </p:nvSpPr>
        <p:spPr>
          <a:xfrm>
            <a:off x="-5195" y="679894"/>
            <a:ext cx="4989086" cy="4435523"/>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
        <p:nvSpPr>
          <p:cNvPr id="4" name="Tampungan Gambar 8">
            <a:extLst>
              <a:ext uri="{FF2B5EF4-FFF2-40B4-BE49-F238E27FC236}">
                <a16:creationId xmlns:a16="http://schemas.microsoft.com/office/drawing/2014/main" id="{60ABD432-5F1C-4E39-81DE-017031D4BF79}"/>
              </a:ext>
            </a:extLst>
          </p:cNvPr>
          <p:cNvSpPr>
            <a:spLocks noGrp="1"/>
          </p:cNvSpPr>
          <p:nvPr>
            <p:ph type="pic" sz="quarter" idx="15" hasCustomPrompt="1"/>
          </p:nvPr>
        </p:nvSpPr>
        <p:spPr>
          <a:xfrm>
            <a:off x="5750008" y="679894"/>
            <a:ext cx="5198077" cy="4435523"/>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340480378"/>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3EC2D3D2-96DB-4256-95FF-2AAF02378377}"/>
              </a:ext>
            </a:extLst>
          </p:cNvPr>
          <p:cNvSpPr>
            <a:spLocks noGrp="1"/>
          </p:cNvSpPr>
          <p:nvPr>
            <p:ph type="pic" sz="quarter" idx="15" hasCustomPrompt="1"/>
          </p:nvPr>
        </p:nvSpPr>
        <p:spPr>
          <a:xfrm>
            <a:off x="3785845" y="1279481"/>
            <a:ext cx="3321821" cy="5597569"/>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
        <p:nvSpPr>
          <p:cNvPr id="3" name="Tampungan Gambar 8">
            <a:extLst>
              <a:ext uri="{FF2B5EF4-FFF2-40B4-BE49-F238E27FC236}">
                <a16:creationId xmlns:a16="http://schemas.microsoft.com/office/drawing/2014/main" id="{29744BB8-AAA1-444B-8180-6E36578D3485}"/>
              </a:ext>
            </a:extLst>
          </p:cNvPr>
          <p:cNvSpPr>
            <a:spLocks noGrp="1"/>
          </p:cNvSpPr>
          <p:nvPr>
            <p:ph type="pic" sz="quarter" idx="14" hasCustomPrompt="1"/>
          </p:nvPr>
        </p:nvSpPr>
        <p:spPr>
          <a:xfrm>
            <a:off x="-19050" y="1279481"/>
            <a:ext cx="3321821" cy="3140119"/>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779660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2CBD0FE4-1935-40F1-8E4A-79C07A6F167A}"/>
              </a:ext>
            </a:extLst>
          </p:cNvPr>
          <p:cNvSpPr>
            <a:spLocks noGrp="1"/>
          </p:cNvSpPr>
          <p:nvPr>
            <p:ph type="pic" sz="quarter" idx="14" hasCustomPrompt="1"/>
          </p:nvPr>
        </p:nvSpPr>
        <p:spPr>
          <a:xfrm>
            <a:off x="3937021" y="791570"/>
            <a:ext cx="4317958" cy="6093726"/>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40160808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Master Slide Layout">
    <p:spTree>
      <p:nvGrpSpPr>
        <p:cNvPr id="1" name=""/>
        <p:cNvGrpSpPr/>
        <p:nvPr/>
      </p:nvGrpSpPr>
      <p:grpSpPr>
        <a:xfrm>
          <a:off x="0" y="0"/>
          <a:ext cx="0" cy="0"/>
          <a:chOff x="0" y="0"/>
          <a:chExt cx="0" cy="0"/>
        </a:xfrm>
      </p:grpSpPr>
      <p:sp>
        <p:nvSpPr>
          <p:cNvPr id="7" name="Tampungan Gambar 8">
            <a:extLst>
              <a:ext uri="{FF2B5EF4-FFF2-40B4-BE49-F238E27FC236}">
                <a16:creationId xmlns:a16="http://schemas.microsoft.com/office/drawing/2014/main" id="{B029D253-FC8F-45F5-B859-D752FF1B2B68}"/>
              </a:ext>
            </a:extLst>
          </p:cNvPr>
          <p:cNvSpPr>
            <a:spLocks noGrp="1"/>
          </p:cNvSpPr>
          <p:nvPr>
            <p:ph type="pic" sz="quarter" idx="10" hasCustomPrompt="1"/>
          </p:nvPr>
        </p:nvSpPr>
        <p:spPr>
          <a:xfrm>
            <a:off x="0" y="1059755"/>
            <a:ext cx="3989426" cy="4738489"/>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819297328"/>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6ACE1E48-CBAC-46E2-8F8C-1D66022F483C}"/>
              </a:ext>
            </a:extLst>
          </p:cNvPr>
          <p:cNvSpPr>
            <a:spLocks noGrp="1"/>
          </p:cNvSpPr>
          <p:nvPr>
            <p:ph type="pic" sz="quarter" idx="13" hasCustomPrompt="1"/>
          </p:nvPr>
        </p:nvSpPr>
        <p:spPr>
          <a:xfrm>
            <a:off x="0" y="0"/>
            <a:ext cx="3712191"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4200271744"/>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5F7C7BBF-7BBF-412E-B8B7-A34388997508}"/>
              </a:ext>
            </a:extLst>
          </p:cNvPr>
          <p:cNvSpPr>
            <a:spLocks noGrp="1"/>
          </p:cNvSpPr>
          <p:nvPr>
            <p:ph type="pic" sz="quarter" idx="14" hasCustomPrompt="1"/>
          </p:nvPr>
        </p:nvSpPr>
        <p:spPr>
          <a:xfrm>
            <a:off x="6096000" y="1"/>
            <a:ext cx="4176800" cy="5571116"/>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94720735"/>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73B7F512-50E6-4A54-8DC8-C2872354FFE5}"/>
              </a:ext>
            </a:extLst>
          </p:cNvPr>
          <p:cNvSpPr>
            <a:spLocks noGrp="1"/>
          </p:cNvSpPr>
          <p:nvPr>
            <p:ph type="pic" sz="quarter" idx="17" hasCustomPrompt="1"/>
          </p:nvPr>
        </p:nvSpPr>
        <p:spPr>
          <a:xfrm>
            <a:off x="0" y="1385507"/>
            <a:ext cx="5550568" cy="4086985"/>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67208835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271A25B8-DB25-462F-B9D2-EB68FAF9CADE}"/>
              </a:ext>
            </a:extLst>
          </p:cNvPr>
          <p:cNvSpPr>
            <a:spLocks noGrp="1"/>
          </p:cNvSpPr>
          <p:nvPr>
            <p:ph type="pic" sz="quarter" idx="15" hasCustomPrompt="1"/>
          </p:nvPr>
        </p:nvSpPr>
        <p:spPr>
          <a:xfrm>
            <a:off x="0" y="0"/>
            <a:ext cx="11454063"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977893717"/>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1A145A0C-C5AB-4ABD-9E18-FECBE0D808CB}"/>
              </a:ext>
            </a:extLst>
          </p:cNvPr>
          <p:cNvSpPr>
            <a:spLocks noGrp="1"/>
          </p:cNvSpPr>
          <p:nvPr>
            <p:ph type="pic" sz="quarter" idx="14" hasCustomPrompt="1"/>
          </p:nvPr>
        </p:nvSpPr>
        <p:spPr>
          <a:xfrm>
            <a:off x="4828674" y="1350340"/>
            <a:ext cx="7363326" cy="550766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229689890"/>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ED7648DD-5935-4792-A5F1-2D822D6B4943}"/>
              </a:ext>
            </a:extLst>
          </p:cNvPr>
          <p:cNvSpPr>
            <a:spLocks noGrp="1"/>
          </p:cNvSpPr>
          <p:nvPr>
            <p:ph type="pic" sz="quarter" idx="14" hasCustomPrompt="1"/>
          </p:nvPr>
        </p:nvSpPr>
        <p:spPr>
          <a:xfrm>
            <a:off x="0" y="0"/>
            <a:ext cx="4275438"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235068567"/>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55738A33-21D7-42C1-9148-6DCEC3D0483F}"/>
              </a:ext>
            </a:extLst>
          </p:cNvPr>
          <p:cNvSpPr>
            <a:spLocks noGrp="1"/>
          </p:cNvSpPr>
          <p:nvPr>
            <p:ph type="pic" sz="quarter" idx="14" hasCustomPrompt="1"/>
          </p:nvPr>
        </p:nvSpPr>
        <p:spPr>
          <a:xfrm>
            <a:off x="-1" y="0"/>
            <a:ext cx="3898233"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535605176"/>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BDC309E2-BD67-4303-9B9D-A2D76C216813}"/>
              </a:ext>
            </a:extLst>
          </p:cNvPr>
          <p:cNvSpPr>
            <a:spLocks noGrp="1"/>
          </p:cNvSpPr>
          <p:nvPr>
            <p:ph type="pic" sz="quarter" idx="14" hasCustomPrompt="1"/>
          </p:nvPr>
        </p:nvSpPr>
        <p:spPr>
          <a:xfrm>
            <a:off x="1071416" y="1216813"/>
            <a:ext cx="2505973" cy="4451067"/>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173447599"/>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7AD3BCFF-1E76-4BB2-BEDD-2DA6ABA63F7D}"/>
              </a:ext>
            </a:extLst>
          </p:cNvPr>
          <p:cNvSpPr>
            <a:spLocks noGrp="1"/>
          </p:cNvSpPr>
          <p:nvPr>
            <p:ph type="pic" sz="quarter" idx="15" hasCustomPrompt="1"/>
          </p:nvPr>
        </p:nvSpPr>
        <p:spPr>
          <a:xfrm>
            <a:off x="6829852" y="3985897"/>
            <a:ext cx="3900932" cy="2510199"/>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711842317"/>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 Master Slide Layout">
    <p:spTree>
      <p:nvGrpSpPr>
        <p:cNvPr id="1" name=""/>
        <p:cNvGrpSpPr/>
        <p:nvPr/>
      </p:nvGrpSpPr>
      <p:grpSpPr>
        <a:xfrm>
          <a:off x="0" y="0"/>
          <a:ext cx="0" cy="0"/>
          <a:chOff x="0" y="0"/>
          <a:chExt cx="0" cy="0"/>
        </a:xfrm>
      </p:grpSpPr>
      <p:sp>
        <p:nvSpPr>
          <p:cNvPr id="5" name="Tampungan Gambar 8">
            <a:extLst>
              <a:ext uri="{FF2B5EF4-FFF2-40B4-BE49-F238E27FC236}">
                <a16:creationId xmlns:a16="http://schemas.microsoft.com/office/drawing/2014/main" id="{5F3EEB59-61F1-4B8D-B5B8-87E9BBE4DFAB}"/>
              </a:ext>
            </a:extLst>
          </p:cNvPr>
          <p:cNvSpPr>
            <a:spLocks noGrp="1"/>
          </p:cNvSpPr>
          <p:nvPr>
            <p:ph type="pic" sz="quarter" idx="17" hasCustomPrompt="1"/>
          </p:nvPr>
        </p:nvSpPr>
        <p:spPr>
          <a:xfrm>
            <a:off x="0" y="0"/>
            <a:ext cx="12192000"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76326971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Master Slide Layout">
    <p:spTree>
      <p:nvGrpSpPr>
        <p:cNvPr id="1" name=""/>
        <p:cNvGrpSpPr/>
        <p:nvPr/>
      </p:nvGrpSpPr>
      <p:grpSpPr>
        <a:xfrm>
          <a:off x="0" y="0"/>
          <a:ext cx="0" cy="0"/>
          <a:chOff x="0" y="0"/>
          <a:chExt cx="0" cy="0"/>
        </a:xfrm>
      </p:grpSpPr>
      <p:sp>
        <p:nvSpPr>
          <p:cNvPr id="5" name="Tampungan Gambar 8">
            <a:extLst>
              <a:ext uri="{FF2B5EF4-FFF2-40B4-BE49-F238E27FC236}">
                <a16:creationId xmlns:a16="http://schemas.microsoft.com/office/drawing/2014/main" id="{93BC5E9B-7457-4CA5-AB8D-677DA84B7442}"/>
              </a:ext>
            </a:extLst>
          </p:cNvPr>
          <p:cNvSpPr>
            <a:spLocks noGrp="1"/>
          </p:cNvSpPr>
          <p:nvPr>
            <p:ph type="pic" sz="quarter" idx="13" hasCustomPrompt="1"/>
          </p:nvPr>
        </p:nvSpPr>
        <p:spPr>
          <a:xfrm>
            <a:off x="0" y="0"/>
            <a:ext cx="6096000"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161752986"/>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CA4E393A-56E4-4998-9EE7-B3739775AB7F}"/>
              </a:ext>
            </a:extLst>
          </p:cNvPr>
          <p:cNvSpPr>
            <a:spLocks noGrp="1"/>
          </p:cNvSpPr>
          <p:nvPr>
            <p:ph type="pic" sz="quarter" idx="11" hasCustomPrompt="1"/>
          </p:nvPr>
        </p:nvSpPr>
        <p:spPr>
          <a:xfrm>
            <a:off x="7747686" y="0"/>
            <a:ext cx="4444314" cy="68580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978541902"/>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59257A01-7DDD-48A6-9AE5-74818E723327}"/>
              </a:ext>
            </a:extLst>
          </p:cNvPr>
          <p:cNvSpPr>
            <a:spLocks noGrp="1"/>
          </p:cNvSpPr>
          <p:nvPr>
            <p:ph type="pic" sz="quarter" idx="17" hasCustomPrompt="1"/>
          </p:nvPr>
        </p:nvSpPr>
        <p:spPr>
          <a:xfrm>
            <a:off x="560019" y="605481"/>
            <a:ext cx="3036015" cy="5708822"/>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70754778"/>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03DDA7C8-EFA3-4816-BA12-2B0CEE78DD59}"/>
              </a:ext>
            </a:extLst>
          </p:cNvPr>
          <p:cNvSpPr>
            <a:spLocks noGrp="1"/>
          </p:cNvSpPr>
          <p:nvPr>
            <p:ph type="pic" sz="quarter" idx="17" hasCustomPrompt="1"/>
          </p:nvPr>
        </p:nvSpPr>
        <p:spPr>
          <a:xfrm>
            <a:off x="928316" y="0"/>
            <a:ext cx="3780133" cy="402336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457524578"/>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96CE1EEA-D660-44B8-9172-BA46F26B781F}"/>
              </a:ext>
            </a:extLst>
          </p:cNvPr>
          <p:cNvSpPr>
            <a:spLocks noGrp="1"/>
          </p:cNvSpPr>
          <p:nvPr>
            <p:ph type="pic" sz="quarter" idx="17" hasCustomPrompt="1"/>
          </p:nvPr>
        </p:nvSpPr>
        <p:spPr>
          <a:xfrm>
            <a:off x="6914366" y="-1"/>
            <a:ext cx="5277634" cy="3169085"/>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866568326"/>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111A4EBB-E4C5-4CE7-A32F-B4D30A32E370}"/>
              </a:ext>
            </a:extLst>
          </p:cNvPr>
          <p:cNvSpPr>
            <a:spLocks noGrp="1"/>
          </p:cNvSpPr>
          <p:nvPr>
            <p:ph type="pic" sz="quarter" idx="17" hasCustomPrompt="1"/>
          </p:nvPr>
        </p:nvSpPr>
        <p:spPr>
          <a:xfrm>
            <a:off x="-12304" y="1785568"/>
            <a:ext cx="5550568" cy="4086985"/>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009406650"/>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D5FA191E-F1C4-4DC8-8E46-BD5338EEDF72}"/>
              </a:ext>
            </a:extLst>
          </p:cNvPr>
          <p:cNvSpPr>
            <a:spLocks noGrp="1"/>
          </p:cNvSpPr>
          <p:nvPr>
            <p:ph type="pic" sz="quarter" idx="17" hasCustomPrompt="1"/>
          </p:nvPr>
        </p:nvSpPr>
        <p:spPr>
          <a:xfrm>
            <a:off x="5824603" y="0"/>
            <a:ext cx="6367397" cy="6874042"/>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1035960064"/>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 Blank Mast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89997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Master Slide Layout">
    <p:spTree>
      <p:nvGrpSpPr>
        <p:cNvPr id="1" name=""/>
        <p:cNvGrpSpPr/>
        <p:nvPr/>
      </p:nvGrpSpPr>
      <p:grpSpPr>
        <a:xfrm>
          <a:off x="0" y="0"/>
          <a:ext cx="0" cy="0"/>
          <a:chOff x="0" y="0"/>
          <a:chExt cx="0" cy="0"/>
        </a:xfrm>
      </p:grpSpPr>
      <p:sp>
        <p:nvSpPr>
          <p:cNvPr id="4" name="Tampungan Gambar 8">
            <a:extLst>
              <a:ext uri="{FF2B5EF4-FFF2-40B4-BE49-F238E27FC236}">
                <a16:creationId xmlns:a16="http://schemas.microsoft.com/office/drawing/2014/main" id="{48E4F19F-4748-4213-874F-D9B6F1C6ACF2}"/>
              </a:ext>
            </a:extLst>
          </p:cNvPr>
          <p:cNvSpPr>
            <a:spLocks noGrp="1"/>
          </p:cNvSpPr>
          <p:nvPr>
            <p:ph type="pic" sz="quarter" idx="13" hasCustomPrompt="1"/>
          </p:nvPr>
        </p:nvSpPr>
        <p:spPr>
          <a:xfrm>
            <a:off x="6623222" y="2293497"/>
            <a:ext cx="5568778" cy="4034800"/>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09713647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Master Slide Layout">
    <p:spTree>
      <p:nvGrpSpPr>
        <p:cNvPr id="1" name=""/>
        <p:cNvGrpSpPr/>
        <p:nvPr/>
      </p:nvGrpSpPr>
      <p:grpSpPr>
        <a:xfrm>
          <a:off x="0" y="0"/>
          <a:ext cx="0" cy="0"/>
          <a:chOff x="0" y="0"/>
          <a:chExt cx="0" cy="0"/>
        </a:xfrm>
      </p:grpSpPr>
      <p:sp>
        <p:nvSpPr>
          <p:cNvPr id="3" name="Tampungan Gambar 8">
            <a:extLst>
              <a:ext uri="{FF2B5EF4-FFF2-40B4-BE49-F238E27FC236}">
                <a16:creationId xmlns:a16="http://schemas.microsoft.com/office/drawing/2014/main" id="{5EAE7429-7D72-49AD-9C5F-6EC2A54BAE3E}"/>
              </a:ext>
            </a:extLst>
          </p:cNvPr>
          <p:cNvSpPr>
            <a:spLocks noGrp="1"/>
          </p:cNvSpPr>
          <p:nvPr>
            <p:ph type="pic" sz="quarter" idx="11" hasCustomPrompt="1"/>
          </p:nvPr>
        </p:nvSpPr>
        <p:spPr>
          <a:xfrm>
            <a:off x="0" y="1419726"/>
            <a:ext cx="7681784" cy="4018547"/>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364015669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Master Slide Layout">
    <p:spTree>
      <p:nvGrpSpPr>
        <p:cNvPr id="1" name=""/>
        <p:cNvGrpSpPr/>
        <p:nvPr/>
      </p:nvGrpSpPr>
      <p:grpSpPr>
        <a:xfrm>
          <a:off x="0" y="0"/>
          <a:ext cx="0" cy="0"/>
          <a:chOff x="0" y="0"/>
          <a:chExt cx="0" cy="0"/>
        </a:xfrm>
      </p:grpSpPr>
      <p:sp>
        <p:nvSpPr>
          <p:cNvPr id="8" name="Tampungan Gambar 8">
            <a:extLst>
              <a:ext uri="{FF2B5EF4-FFF2-40B4-BE49-F238E27FC236}">
                <a16:creationId xmlns:a16="http://schemas.microsoft.com/office/drawing/2014/main" id="{23302BA5-2E29-4CC4-AB36-7C7609715FD0}"/>
              </a:ext>
            </a:extLst>
          </p:cNvPr>
          <p:cNvSpPr>
            <a:spLocks noGrp="1"/>
          </p:cNvSpPr>
          <p:nvPr>
            <p:ph type="pic" sz="quarter" idx="13" hasCustomPrompt="1"/>
          </p:nvPr>
        </p:nvSpPr>
        <p:spPr>
          <a:xfrm>
            <a:off x="0" y="0"/>
            <a:ext cx="11341290" cy="4735774"/>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45612580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Master Slide Layout">
    <p:spTree>
      <p:nvGrpSpPr>
        <p:cNvPr id="1" name=""/>
        <p:cNvGrpSpPr/>
        <p:nvPr/>
      </p:nvGrpSpPr>
      <p:grpSpPr>
        <a:xfrm>
          <a:off x="0" y="0"/>
          <a:ext cx="0" cy="0"/>
          <a:chOff x="0" y="0"/>
          <a:chExt cx="0" cy="0"/>
        </a:xfrm>
      </p:grpSpPr>
      <p:sp>
        <p:nvSpPr>
          <p:cNvPr id="8" name="Tampungan Gambar 8">
            <a:extLst>
              <a:ext uri="{FF2B5EF4-FFF2-40B4-BE49-F238E27FC236}">
                <a16:creationId xmlns:a16="http://schemas.microsoft.com/office/drawing/2014/main" id="{FC848949-5FF5-42DE-9D82-F32925A1F4B3}"/>
              </a:ext>
            </a:extLst>
          </p:cNvPr>
          <p:cNvSpPr>
            <a:spLocks noGrp="1"/>
          </p:cNvSpPr>
          <p:nvPr>
            <p:ph type="pic" sz="quarter" idx="13" hasCustomPrompt="1"/>
          </p:nvPr>
        </p:nvSpPr>
        <p:spPr>
          <a:xfrm>
            <a:off x="-12356" y="0"/>
            <a:ext cx="3917092" cy="6870357"/>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39492256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Master Slide Layout">
    <p:spTree>
      <p:nvGrpSpPr>
        <p:cNvPr id="1" name=""/>
        <p:cNvGrpSpPr/>
        <p:nvPr/>
      </p:nvGrpSpPr>
      <p:grpSpPr>
        <a:xfrm>
          <a:off x="0" y="0"/>
          <a:ext cx="0" cy="0"/>
          <a:chOff x="0" y="0"/>
          <a:chExt cx="0" cy="0"/>
        </a:xfrm>
      </p:grpSpPr>
      <p:sp>
        <p:nvSpPr>
          <p:cNvPr id="7" name="Tampungan Gambar 8">
            <a:extLst>
              <a:ext uri="{FF2B5EF4-FFF2-40B4-BE49-F238E27FC236}">
                <a16:creationId xmlns:a16="http://schemas.microsoft.com/office/drawing/2014/main" id="{82E193C3-CFF9-4C2F-861C-CA6DCB037CA8}"/>
              </a:ext>
            </a:extLst>
          </p:cNvPr>
          <p:cNvSpPr>
            <a:spLocks noGrp="1"/>
          </p:cNvSpPr>
          <p:nvPr>
            <p:ph type="pic" sz="quarter" idx="10" hasCustomPrompt="1"/>
          </p:nvPr>
        </p:nvSpPr>
        <p:spPr>
          <a:xfrm>
            <a:off x="0" y="816412"/>
            <a:ext cx="5622324" cy="2885303"/>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
        <p:nvSpPr>
          <p:cNvPr id="4" name="Tampungan Gambar 8">
            <a:extLst>
              <a:ext uri="{FF2B5EF4-FFF2-40B4-BE49-F238E27FC236}">
                <a16:creationId xmlns:a16="http://schemas.microsoft.com/office/drawing/2014/main" id="{C39A18A9-9D9E-453A-9DF5-6E72A3960B27}"/>
              </a:ext>
            </a:extLst>
          </p:cNvPr>
          <p:cNvSpPr>
            <a:spLocks noGrp="1"/>
          </p:cNvSpPr>
          <p:nvPr>
            <p:ph type="pic" sz="quarter" idx="12" hasCustomPrompt="1"/>
          </p:nvPr>
        </p:nvSpPr>
        <p:spPr>
          <a:xfrm>
            <a:off x="6238925" y="816411"/>
            <a:ext cx="3811491" cy="2885303"/>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93678943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Master Slide Layout">
    <p:spTree>
      <p:nvGrpSpPr>
        <p:cNvPr id="1" name=""/>
        <p:cNvGrpSpPr/>
        <p:nvPr/>
      </p:nvGrpSpPr>
      <p:grpSpPr>
        <a:xfrm>
          <a:off x="0" y="0"/>
          <a:ext cx="0" cy="0"/>
          <a:chOff x="0" y="0"/>
          <a:chExt cx="0" cy="0"/>
        </a:xfrm>
      </p:grpSpPr>
      <p:sp>
        <p:nvSpPr>
          <p:cNvPr id="6" name="Tampungan Gambar 8">
            <a:extLst>
              <a:ext uri="{FF2B5EF4-FFF2-40B4-BE49-F238E27FC236}">
                <a16:creationId xmlns:a16="http://schemas.microsoft.com/office/drawing/2014/main" id="{ABBB8884-F467-44B3-8D3D-FBBB306D6D49}"/>
              </a:ext>
            </a:extLst>
          </p:cNvPr>
          <p:cNvSpPr>
            <a:spLocks noGrp="1"/>
          </p:cNvSpPr>
          <p:nvPr>
            <p:ph type="pic" sz="quarter" idx="11" hasCustomPrompt="1"/>
          </p:nvPr>
        </p:nvSpPr>
        <p:spPr>
          <a:xfrm>
            <a:off x="6376086" y="1297459"/>
            <a:ext cx="5815914" cy="5560541"/>
          </a:xfrm>
          <a:prstGeom prst="rect">
            <a:avLst/>
          </a:prstGeom>
          <a:pattFill prst="pct5">
            <a:fgClr>
              <a:schemeClr val="accent5"/>
            </a:fgClr>
            <a:bgClr>
              <a:schemeClr val="bg1"/>
            </a:bgClr>
          </a:pattFill>
        </p:spPr>
        <p:txBody>
          <a:bodyPr anchor="ctr" anchorCtr="1"/>
          <a:lstStyle>
            <a:lvl1pPr marL="0" indent="0">
              <a:buNone/>
              <a:defRPr/>
            </a:lvl1pPr>
          </a:lstStyle>
          <a:p>
            <a:r>
              <a:rPr lang="en-US" dirty="0"/>
              <a:t>Replace Image Here</a:t>
            </a:r>
          </a:p>
        </p:txBody>
      </p:sp>
    </p:spTree>
    <p:extLst>
      <p:ext uri="{BB962C8B-B14F-4D97-AF65-F5344CB8AC3E}">
        <p14:creationId xmlns:p14="http://schemas.microsoft.com/office/powerpoint/2010/main" val="220193123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779010"/>
      </p:ext>
    </p:extLst>
  </p:cSld>
  <p:clrMap bg1="lt1" tx1="dk1" bg2="lt2" tx2="dk2" accent1="accent1" accent2="accent2" accent3="accent3" accent4="accent4" accent5="accent5" accent6="accent6" hlink="hlink" folHlink="folHlink"/>
  <p:sldLayoutIdLst>
    <p:sldLayoutId id="2147483677" r:id="rId1"/>
    <p:sldLayoutId id="2147483650" r:id="rId2"/>
    <p:sldLayoutId id="2147483655" r:id="rId3"/>
    <p:sldLayoutId id="2147483665" r:id="rId4"/>
    <p:sldLayoutId id="2147483649" r:id="rId5"/>
    <p:sldLayoutId id="2147483656" r:id="rId6"/>
    <p:sldLayoutId id="2147483657" r:id="rId7"/>
    <p:sldLayoutId id="2147483651" r:id="rId8"/>
    <p:sldLayoutId id="2147483654" r:id="rId9"/>
    <p:sldLayoutId id="2147483653" r:id="rId10"/>
    <p:sldLayoutId id="2147483652" r:id="rId11"/>
    <p:sldLayoutId id="2147483660" r:id="rId12"/>
    <p:sldLayoutId id="2147483661" r:id="rId13"/>
    <p:sldLayoutId id="2147483662" r:id="rId14"/>
    <p:sldLayoutId id="2147483663" r:id="rId15"/>
    <p:sldLayoutId id="2147483664" r:id="rId16"/>
    <p:sldLayoutId id="2147483666" r:id="rId17"/>
    <p:sldLayoutId id="2147483667" r:id="rId18"/>
    <p:sldLayoutId id="2147483668" r:id="rId19"/>
    <p:sldLayoutId id="2147483669" r:id="rId20"/>
    <p:sldLayoutId id="2147483670" r:id="rId21"/>
    <p:sldLayoutId id="2147483687" r:id="rId22"/>
    <p:sldLayoutId id="2147483675" r:id="rId23"/>
    <p:sldLayoutId id="2147483676" r:id="rId24"/>
    <p:sldLayoutId id="2147483672" r:id="rId25"/>
    <p:sldLayoutId id="2147483673" r:id="rId26"/>
    <p:sldLayoutId id="2147483678" r:id="rId27"/>
    <p:sldLayoutId id="2147483679" r:id="rId28"/>
    <p:sldLayoutId id="2147483681" r:id="rId29"/>
    <p:sldLayoutId id="2147483682" r:id="rId30"/>
    <p:sldLayoutId id="2147483684" r:id="rId31"/>
    <p:sldLayoutId id="2147483685" r:id="rId32"/>
    <p:sldLayoutId id="2147483683" r:id="rId33"/>
    <p:sldLayoutId id="2147483686" r:id="rId34"/>
    <p:sldLayoutId id="2147483688" r:id="rId35"/>
    <p:sldLayoutId id="2147483659" r:id="rId36"/>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rsegi Panjang 4">
            <a:extLst>
              <a:ext uri="{FF2B5EF4-FFF2-40B4-BE49-F238E27FC236}">
                <a16:creationId xmlns:a16="http://schemas.microsoft.com/office/drawing/2014/main" id="{C65A53A3-D9E2-4A6A-85A8-55B7D7FBE522}"/>
              </a:ext>
            </a:extLst>
          </p:cNvPr>
          <p:cNvSpPr/>
          <p:nvPr/>
        </p:nvSpPr>
        <p:spPr>
          <a:xfrm>
            <a:off x="0" y="-43841"/>
            <a:ext cx="12279681" cy="6945682"/>
          </a:xfrm>
          <a:prstGeom prst="rect">
            <a:avLst/>
          </a:prstGeom>
          <a:solidFill>
            <a:schemeClr val="tx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Kotak Teks 5">
            <a:extLst>
              <a:ext uri="{FF2B5EF4-FFF2-40B4-BE49-F238E27FC236}">
                <a16:creationId xmlns:a16="http://schemas.microsoft.com/office/drawing/2014/main" id="{5C71A194-E0B7-4AA5-A3A1-2FEE40D6DD58}"/>
              </a:ext>
            </a:extLst>
          </p:cNvPr>
          <p:cNvSpPr txBox="1"/>
          <p:nvPr/>
        </p:nvSpPr>
        <p:spPr>
          <a:xfrm>
            <a:off x="1952251" y="2167651"/>
            <a:ext cx="4215906" cy="2585323"/>
          </a:xfrm>
          <a:prstGeom prst="rect">
            <a:avLst/>
          </a:prstGeom>
          <a:noFill/>
        </p:spPr>
        <p:txBody>
          <a:bodyPr wrap="square" rtlCol="0">
            <a:spAutoFit/>
          </a:bodyPr>
          <a:lstStyle/>
          <a:p>
            <a:r>
              <a:rPr lang="en-US" sz="5400" b="1" dirty="0">
                <a:solidFill>
                  <a:schemeClr val="bg1"/>
                </a:solidFill>
                <a:latin typeface="Montserrat" panose="00000500000000000000" pitchFamily="2" charset="0"/>
              </a:rPr>
              <a:t>Android</a:t>
            </a:r>
          </a:p>
          <a:p>
            <a:r>
              <a:rPr lang="en-US" sz="5400" b="1" dirty="0">
                <a:solidFill>
                  <a:schemeClr val="bg1"/>
                </a:solidFill>
                <a:latin typeface="Montserrat" panose="00000500000000000000" pitchFamily="2" charset="0"/>
              </a:rPr>
              <a:t>Developer</a:t>
            </a:r>
          </a:p>
          <a:p>
            <a:r>
              <a:rPr lang="en-US" sz="5400" b="1" dirty="0">
                <a:solidFill>
                  <a:schemeClr val="bg1"/>
                </a:solidFill>
                <a:latin typeface="Montserrat" panose="00000500000000000000" pitchFamily="2" charset="0"/>
              </a:rPr>
              <a:t>Challenge</a:t>
            </a:r>
          </a:p>
        </p:txBody>
      </p:sp>
      <p:cxnSp>
        <p:nvCxnSpPr>
          <p:cNvPr id="8" name="Konektor Lurus 7">
            <a:extLst>
              <a:ext uri="{FF2B5EF4-FFF2-40B4-BE49-F238E27FC236}">
                <a16:creationId xmlns:a16="http://schemas.microsoft.com/office/drawing/2014/main" id="{BB60A6C5-7CD4-4143-9644-6FFE00EA6BCA}"/>
              </a:ext>
            </a:extLst>
          </p:cNvPr>
          <p:cNvCxnSpPr>
            <a:cxnSpLocks/>
          </p:cNvCxnSpPr>
          <p:nvPr/>
        </p:nvCxnSpPr>
        <p:spPr>
          <a:xfrm>
            <a:off x="1252602" y="2057183"/>
            <a:ext cx="0" cy="3044206"/>
          </a:xfrm>
          <a:prstGeom prst="line">
            <a:avLst/>
          </a:prstGeom>
          <a:ln w="1143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Kotak Teks 8">
            <a:extLst>
              <a:ext uri="{FF2B5EF4-FFF2-40B4-BE49-F238E27FC236}">
                <a16:creationId xmlns:a16="http://schemas.microsoft.com/office/drawing/2014/main" id="{5FA84469-DA92-4B1D-9459-E7EF967BD8EF}"/>
              </a:ext>
            </a:extLst>
          </p:cNvPr>
          <p:cNvSpPr txBox="1"/>
          <p:nvPr/>
        </p:nvSpPr>
        <p:spPr>
          <a:xfrm>
            <a:off x="1952251" y="4752974"/>
            <a:ext cx="3616649" cy="523220"/>
          </a:xfrm>
          <a:prstGeom prst="rect">
            <a:avLst/>
          </a:prstGeom>
          <a:noFill/>
        </p:spPr>
        <p:txBody>
          <a:bodyPr wrap="square" rtlCol="0">
            <a:spAutoFit/>
          </a:bodyPr>
          <a:lstStyle/>
          <a:p>
            <a:r>
              <a:rPr lang="en-US" sz="2800" b="1" dirty="0">
                <a:solidFill>
                  <a:schemeClr val="bg1"/>
                </a:solidFill>
                <a:latin typeface="Montserrat" panose="00000500000000000000" pitchFamily="2" charset="0"/>
              </a:rPr>
              <a:t>J</a:t>
            </a:r>
            <a:r>
              <a:rPr lang="en-US" sz="2800" dirty="0">
                <a:solidFill>
                  <a:schemeClr val="bg1"/>
                </a:solidFill>
                <a:latin typeface="Montserrat" panose="00000500000000000000" pitchFamily="2" charset="0"/>
              </a:rPr>
              <a:t>ay </a:t>
            </a:r>
            <a:r>
              <a:rPr lang="en-US" sz="2800" b="1" dirty="0">
                <a:solidFill>
                  <a:schemeClr val="bg1"/>
                </a:solidFill>
                <a:latin typeface="Montserrat" panose="00000500000000000000" pitchFamily="2" charset="0"/>
              </a:rPr>
              <a:t>R</a:t>
            </a:r>
            <a:r>
              <a:rPr lang="en-US" sz="2800" dirty="0">
                <a:solidFill>
                  <a:schemeClr val="bg1"/>
                </a:solidFill>
                <a:latin typeface="Montserrat" panose="00000500000000000000" pitchFamily="2" charset="0"/>
              </a:rPr>
              <a:t>ank</a:t>
            </a:r>
          </a:p>
        </p:txBody>
      </p:sp>
      <p:cxnSp>
        <p:nvCxnSpPr>
          <p:cNvPr id="11" name="Konektor Lurus 10">
            <a:extLst>
              <a:ext uri="{FF2B5EF4-FFF2-40B4-BE49-F238E27FC236}">
                <a16:creationId xmlns:a16="http://schemas.microsoft.com/office/drawing/2014/main" id="{FD770A3C-03BE-4AD4-8667-2DEB6DB81D80}"/>
              </a:ext>
            </a:extLst>
          </p:cNvPr>
          <p:cNvCxnSpPr>
            <a:cxnSpLocks/>
          </p:cNvCxnSpPr>
          <p:nvPr/>
        </p:nvCxnSpPr>
        <p:spPr>
          <a:xfrm>
            <a:off x="6768950" y="2057183"/>
            <a:ext cx="0" cy="3044206"/>
          </a:xfrm>
          <a:prstGeom prst="line">
            <a:avLst/>
          </a:prstGeom>
          <a:ln w="1143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Kotak Teks 8">
            <a:extLst>
              <a:ext uri="{FF2B5EF4-FFF2-40B4-BE49-F238E27FC236}">
                <a16:creationId xmlns:a16="http://schemas.microsoft.com/office/drawing/2014/main" id="{38A18E38-0ED6-4D41-B482-D5CCAE1C9E92}"/>
              </a:ext>
            </a:extLst>
          </p:cNvPr>
          <p:cNvSpPr txBox="1"/>
          <p:nvPr/>
        </p:nvSpPr>
        <p:spPr>
          <a:xfrm>
            <a:off x="7393991" y="2963422"/>
            <a:ext cx="3616649" cy="2246769"/>
          </a:xfrm>
          <a:prstGeom prst="rect">
            <a:avLst/>
          </a:prstGeom>
          <a:noFill/>
        </p:spPr>
        <p:txBody>
          <a:bodyPr wrap="square" rtlCol="0">
            <a:spAutoFit/>
          </a:bodyPr>
          <a:lstStyle/>
          <a:p>
            <a:r>
              <a:rPr lang="en-US" sz="2800" dirty="0">
                <a:solidFill>
                  <a:schemeClr val="bg1"/>
                </a:solidFill>
                <a:latin typeface="Montserrat" panose="00000500000000000000" pitchFamily="2" charset="0"/>
              </a:rPr>
              <a:t>Developing a </a:t>
            </a:r>
            <a:r>
              <a:rPr lang="en-US" sz="2800" b="1" dirty="0">
                <a:solidFill>
                  <a:schemeClr val="bg1"/>
                </a:solidFill>
                <a:latin typeface="Montserrat" panose="00000500000000000000" pitchFamily="2" charset="0"/>
              </a:rPr>
              <a:t>wearable-app</a:t>
            </a:r>
          </a:p>
          <a:p>
            <a:r>
              <a:rPr lang="en-US" sz="2800" dirty="0">
                <a:solidFill>
                  <a:schemeClr val="bg1"/>
                </a:solidFill>
                <a:latin typeface="Montserrat" panose="00000500000000000000" pitchFamily="2" charset="0"/>
              </a:rPr>
              <a:t>To cure</a:t>
            </a:r>
          </a:p>
          <a:p>
            <a:r>
              <a:rPr lang="en-US" sz="2800" b="1" dirty="0">
                <a:solidFill>
                  <a:schemeClr val="bg1"/>
                </a:solidFill>
                <a:latin typeface="Montserrat" panose="00000500000000000000" pitchFamily="2" charset="0"/>
              </a:rPr>
              <a:t>Deafness</a:t>
            </a:r>
            <a:r>
              <a:rPr lang="en-US" sz="2800" dirty="0">
                <a:solidFill>
                  <a:schemeClr val="bg1"/>
                </a:solidFill>
                <a:latin typeface="Montserrat" panose="00000500000000000000" pitchFamily="2" charset="0"/>
              </a:rPr>
              <a:t> and </a:t>
            </a:r>
            <a:r>
              <a:rPr lang="en-US" sz="2800" b="1" dirty="0">
                <a:solidFill>
                  <a:schemeClr val="bg1"/>
                </a:solidFill>
                <a:latin typeface="Montserrat" panose="00000500000000000000" pitchFamily="2" charset="0"/>
              </a:rPr>
              <a:t>Dumbness</a:t>
            </a:r>
            <a:r>
              <a:rPr lang="en-US" sz="2800" dirty="0">
                <a:solidFill>
                  <a:schemeClr val="bg1"/>
                </a:solidFill>
                <a:latin typeface="Montserrat" panose="00000500000000000000" pitchFamily="2" charset="0"/>
              </a:rPr>
              <a:t> </a:t>
            </a:r>
          </a:p>
        </p:txBody>
      </p:sp>
      <p:pic>
        <p:nvPicPr>
          <p:cNvPr id="12" name="Picture 11">
            <a:extLst>
              <a:ext uri="{FF2B5EF4-FFF2-40B4-BE49-F238E27FC236}">
                <a16:creationId xmlns:a16="http://schemas.microsoft.com/office/drawing/2014/main" id="{2A83B4CC-5DD2-4B44-A9A5-CDBDFF284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234" y="24526"/>
            <a:ext cx="6096000" cy="4286250"/>
          </a:xfrm>
          <a:prstGeom prst="rect">
            <a:avLst/>
          </a:prstGeom>
        </p:spPr>
      </p:pic>
    </p:spTree>
    <p:extLst>
      <p:ext uri="{BB962C8B-B14F-4D97-AF65-F5344CB8AC3E}">
        <p14:creationId xmlns:p14="http://schemas.microsoft.com/office/powerpoint/2010/main" val="186150971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26">
            <a:extLst>
              <a:ext uri="{FF2B5EF4-FFF2-40B4-BE49-F238E27FC236}">
                <a16:creationId xmlns:a16="http://schemas.microsoft.com/office/drawing/2014/main" id="{BEA5330D-AF49-4BDB-807E-93D37967149E}"/>
              </a:ext>
            </a:extLst>
          </p:cNvPr>
          <p:cNvGrpSpPr/>
          <p:nvPr/>
        </p:nvGrpSpPr>
        <p:grpSpPr>
          <a:xfrm>
            <a:off x="4747128" y="2669524"/>
            <a:ext cx="2697744" cy="2696442"/>
            <a:chOff x="1211782" y="723899"/>
            <a:chExt cx="2180371" cy="2179319"/>
          </a:xfrm>
        </p:grpSpPr>
        <p:grpSp>
          <p:nvGrpSpPr>
            <p:cNvPr id="4" name="Group 127">
              <a:extLst>
                <a:ext uri="{FF2B5EF4-FFF2-40B4-BE49-F238E27FC236}">
                  <a16:creationId xmlns:a16="http://schemas.microsoft.com/office/drawing/2014/main" id="{402700E8-70E5-4C88-BFDE-31345B961F63}"/>
                </a:ext>
              </a:extLst>
            </p:cNvPr>
            <p:cNvGrpSpPr/>
            <p:nvPr/>
          </p:nvGrpSpPr>
          <p:grpSpPr>
            <a:xfrm>
              <a:off x="1211782" y="723899"/>
              <a:ext cx="2180371" cy="2179319"/>
              <a:chOff x="2869132" y="1025071"/>
              <a:chExt cx="4985703" cy="4983298"/>
            </a:xfrm>
          </p:grpSpPr>
          <p:grpSp>
            <p:nvGrpSpPr>
              <p:cNvPr id="18" name="Group 141">
                <a:extLst>
                  <a:ext uri="{FF2B5EF4-FFF2-40B4-BE49-F238E27FC236}">
                    <a16:creationId xmlns:a16="http://schemas.microsoft.com/office/drawing/2014/main" id="{F443BDD8-8778-4F6C-BEED-765850EA3A6C}"/>
                  </a:ext>
                </a:extLst>
              </p:cNvPr>
              <p:cNvGrpSpPr/>
              <p:nvPr/>
            </p:nvGrpSpPr>
            <p:grpSpPr>
              <a:xfrm>
                <a:off x="2876550" y="1025071"/>
                <a:ext cx="4975680" cy="2403929"/>
                <a:chOff x="2876550" y="1025071"/>
                <a:chExt cx="4975680" cy="2403929"/>
              </a:xfrm>
            </p:grpSpPr>
            <p:grpSp>
              <p:nvGrpSpPr>
                <p:cNvPr id="25" name="Group 148">
                  <a:extLst>
                    <a:ext uri="{FF2B5EF4-FFF2-40B4-BE49-F238E27FC236}">
                      <a16:creationId xmlns:a16="http://schemas.microsoft.com/office/drawing/2014/main" id="{36562CAE-8A8C-4567-846C-7A931A754AE0}"/>
                    </a:ext>
                  </a:extLst>
                </p:cNvPr>
                <p:cNvGrpSpPr/>
                <p:nvPr/>
              </p:nvGrpSpPr>
              <p:grpSpPr>
                <a:xfrm>
                  <a:off x="5448297" y="1025071"/>
                  <a:ext cx="2403933" cy="2403929"/>
                  <a:chOff x="3314700" y="1695450"/>
                  <a:chExt cx="2057404" cy="2057400"/>
                </a:xfrm>
              </p:grpSpPr>
              <p:sp>
                <p:nvSpPr>
                  <p:cNvPr id="29" name="Freeform: Shape 152">
                    <a:extLst>
                      <a:ext uri="{FF2B5EF4-FFF2-40B4-BE49-F238E27FC236}">
                        <a16:creationId xmlns:a16="http://schemas.microsoft.com/office/drawing/2014/main" id="{FF4EB453-3661-4717-B8BE-C7A19DFDBBD2}"/>
                      </a:ext>
                    </a:extLst>
                  </p:cNvPr>
                  <p:cNvSpPr/>
                  <p:nvPr/>
                </p:nvSpPr>
                <p:spPr>
                  <a:xfrm rot="10800000">
                    <a:off x="3314702" y="1695450"/>
                    <a:ext cx="2057402" cy="2057400"/>
                  </a:xfrm>
                  <a:custGeom>
                    <a:avLst/>
                    <a:gdLst>
                      <a:gd name="connsiteX0" fmla="*/ 1028700 w 2057400"/>
                      <a:gd name="connsiteY0" fmla="*/ 2057400 h 2057400"/>
                      <a:gd name="connsiteX1" fmla="*/ 0 w 2057400"/>
                      <a:gd name="connsiteY1" fmla="*/ 2057400 h 2057400"/>
                      <a:gd name="connsiteX2" fmla="*/ 0 w 2057400"/>
                      <a:gd name="connsiteY2" fmla="*/ 1028700 h 2057400"/>
                      <a:gd name="connsiteX3" fmla="*/ 1028700 w 2057400"/>
                      <a:gd name="connsiteY3" fmla="*/ 0 h 2057400"/>
                      <a:gd name="connsiteX4" fmla="*/ 2057400 w 2057400"/>
                      <a:gd name="connsiteY4" fmla="*/ 0 h 2057400"/>
                      <a:gd name="connsiteX5" fmla="*/ 2057400 w 2057400"/>
                      <a:gd name="connsiteY5" fmla="*/ 1028700 h 2057400"/>
                      <a:gd name="connsiteX6" fmla="*/ 1028700 w 2057400"/>
                      <a:gd name="connsiteY6" fmla="*/ 2057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7400" h="2057400">
                        <a:moveTo>
                          <a:pt x="1028700" y="2057400"/>
                        </a:moveTo>
                        <a:lnTo>
                          <a:pt x="0" y="2057400"/>
                        </a:lnTo>
                        <a:lnTo>
                          <a:pt x="0" y="1028700"/>
                        </a:lnTo>
                        <a:cubicBezTo>
                          <a:pt x="0" y="460565"/>
                          <a:pt x="460565" y="0"/>
                          <a:pt x="1028700" y="0"/>
                        </a:cubicBezTo>
                        <a:lnTo>
                          <a:pt x="2057400" y="0"/>
                        </a:lnTo>
                        <a:lnTo>
                          <a:pt x="2057400" y="1028700"/>
                        </a:lnTo>
                        <a:cubicBezTo>
                          <a:pt x="2057400" y="1596835"/>
                          <a:pt x="1596835" y="2057400"/>
                          <a:pt x="1028700" y="205740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Freeform: Shape 153">
                    <a:extLst>
                      <a:ext uri="{FF2B5EF4-FFF2-40B4-BE49-F238E27FC236}">
                        <a16:creationId xmlns:a16="http://schemas.microsoft.com/office/drawing/2014/main" id="{07E583B1-CA37-447D-9D78-C4A2CB8847CF}"/>
                      </a:ext>
                    </a:extLst>
                  </p:cNvPr>
                  <p:cNvSpPr/>
                  <p:nvPr/>
                </p:nvSpPr>
                <p:spPr>
                  <a:xfrm rot="5400000">
                    <a:off x="3314699" y="2679701"/>
                    <a:ext cx="1066801" cy="1066800"/>
                  </a:xfrm>
                  <a:custGeom>
                    <a:avLst/>
                    <a:gdLst>
                      <a:gd name="connsiteX0" fmla="*/ 1028701 w 1028702"/>
                      <a:gd name="connsiteY0" fmla="*/ 0 h 1028700"/>
                      <a:gd name="connsiteX1" fmla="*/ 1028702 w 1028702"/>
                      <a:gd name="connsiteY1" fmla="*/ 1028700 h 1028700"/>
                      <a:gd name="connsiteX2" fmla="*/ 0 w 1028702"/>
                      <a:gd name="connsiteY2" fmla="*/ 1028700 h 1028700"/>
                      <a:gd name="connsiteX3" fmla="*/ 5311 w 1028702"/>
                      <a:gd name="connsiteY3" fmla="*/ 923522 h 1028700"/>
                      <a:gd name="connsiteX4" fmla="*/ 1028701 w 1028702"/>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2" h="1028700">
                        <a:moveTo>
                          <a:pt x="1028701" y="0"/>
                        </a:moveTo>
                        <a:lnTo>
                          <a:pt x="1028702" y="1028700"/>
                        </a:lnTo>
                        <a:lnTo>
                          <a:pt x="0" y="1028700"/>
                        </a:lnTo>
                        <a:lnTo>
                          <a:pt x="5311" y="923522"/>
                        </a:lnTo>
                        <a:cubicBezTo>
                          <a:pt x="57991" y="404794"/>
                          <a:pt x="496074" y="0"/>
                          <a:pt x="102870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pSp>
            <p:grpSp>
              <p:nvGrpSpPr>
                <p:cNvPr id="26" name="Group 149">
                  <a:extLst>
                    <a:ext uri="{FF2B5EF4-FFF2-40B4-BE49-F238E27FC236}">
                      <a16:creationId xmlns:a16="http://schemas.microsoft.com/office/drawing/2014/main" id="{A4038161-A8FE-4B19-A63E-5728A76B2FDC}"/>
                    </a:ext>
                  </a:extLst>
                </p:cNvPr>
                <p:cNvGrpSpPr/>
                <p:nvPr/>
              </p:nvGrpSpPr>
              <p:grpSpPr>
                <a:xfrm rot="16200000">
                  <a:off x="2884415" y="1017206"/>
                  <a:ext cx="2403929" cy="2419660"/>
                  <a:chOff x="3314700" y="1695450"/>
                  <a:chExt cx="2057400" cy="2070863"/>
                </a:xfrm>
              </p:grpSpPr>
              <p:sp>
                <p:nvSpPr>
                  <p:cNvPr id="27" name="Freeform: Shape 150">
                    <a:extLst>
                      <a:ext uri="{FF2B5EF4-FFF2-40B4-BE49-F238E27FC236}">
                        <a16:creationId xmlns:a16="http://schemas.microsoft.com/office/drawing/2014/main" id="{0C7889D3-6699-4001-B4EB-F9A4123AF473}"/>
                      </a:ext>
                    </a:extLst>
                  </p:cNvPr>
                  <p:cNvSpPr/>
                  <p:nvPr/>
                </p:nvSpPr>
                <p:spPr>
                  <a:xfrm rot="10800000">
                    <a:off x="3314700" y="1695450"/>
                    <a:ext cx="2057400" cy="2057400"/>
                  </a:xfrm>
                  <a:custGeom>
                    <a:avLst/>
                    <a:gdLst>
                      <a:gd name="connsiteX0" fmla="*/ 1028700 w 2057400"/>
                      <a:gd name="connsiteY0" fmla="*/ 2057400 h 2057400"/>
                      <a:gd name="connsiteX1" fmla="*/ 0 w 2057400"/>
                      <a:gd name="connsiteY1" fmla="*/ 2057400 h 2057400"/>
                      <a:gd name="connsiteX2" fmla="*/ 0 w 2057400"/>
                      <a:gd name="connsiteY2" fmla="*/ 1028700 h 2057400"/>
                      <a:gd name="connsiteX3" fmla="*/ 1028700 w 2057400"/>
                      <a:gd name="connsiteY3" fmla="*/ 0 h 2057400"/>
                      <a:gd name="connsiteX4" fmla="*/ 2057400 w 2057400"/>
                      <a:gd name="connsiteY4" fmla="*/ 0 h 2057400"/>
                      <a:gd name="connsiteX5" fmla="*/ 2057400 w 2057400"/>
                      <a:gd name="connsiteY5" fmla="*/ 1028700 h 2057400"/>
                      <a:gd name="connsiteX6" fmla="*/ 1028700 w 2057400"/>
                      <a:gd name="connsiteY6" fmla="*/ 2057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7400" h="2057400">
                        <a:moveTo>
                          <a:pt x="1028700" y="2057400"/>
                        </a:moveTo>
                        <a:lnTo>
                          <a:pt x="0" y="2057400"/>
                        </a:lnTo>
                        <a:lnTo>
                          <a:pt x="0" y="1028700"/>
                        </a:lnTo>
                        <a:cubicBezTo>
                          <a:pt x="0" y="460565"/>
                          <a:pt x="460565" y="0"/>
                          <a:pt x="1028700" y="0"/>
                        </a:cubicBezTo>
                        <a:lnTo>
                          <a:pt x="2057400" y="0"/>
                        </a:lnTo>
                        <a:lnTo>
                          <a:pt x="2057400" y="1028700"/>
                        </a:lnTo>
                        <a:cubicBezTo>
                          <a:pt x="2057400" y="1596835"/>
                          <a:pt x="1596835" y="2057400"/>
                          <a:pt x="1028700" y="20574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151">
                    <a:extLst>
                      <a:ext uri="{FF2B5EF4-FFF2-40B4-BE49-F238E27FC236}">
                        <a16:creationId xmlns:a16="http://schemas.microsoft.com/office/drawing/2014/main" id="{15633A85-576D-4EE9-9C51-AEE6443C7EEF}"/>
                      </a:ext>
                    </a:extLst>
                  </p:cNvPr>
                  <p:cNvSpPr/>
                  <p:nvPr/>
                </p:nvSpPr>
                <p:spPr>
                  <a:xfrm rot="5400000">
                    <a:off x="3314699" y="2699513"/>
                    <a:ext cx="1066801" cy="1066800"/>
                  </a:xfrm>
                  <a:custGeom>
                    <a:avLst/>
                    <a:gdLst>
                      <a:gd name="connsiteX0" fmla="*/ 1028701 w 1028702"/>
                      <a:gd name="connsiteY0" fmla="*/ 0 h 1028700"/>
                      <a:gd name="connsiteX1" fmla="*/ 1028702 w 1028702"/>
                      <a:gd name="connsiteY1" fmla="*/ 1028700 h 1028700"/>
                      <a:gd name="connsiteX2" fmla="*/ 0 w 1028702"/>
                      <a:gd name="connsiteY2" fmla="*/ 1028700 h 1028700"/>
                      <a:gd name="connsiteX3" fmla="*/ 5311 w 1028702"/>
                      <a:gd name="connsiteY3" fmla="*/ 923522 h 1028700"/>
                      <a:gd name="connsiteX4" fmla="*/ 1028701 w 1028702"/>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2" h="1028700">
                        <a:moveTo>
                          <a:pt x="1028701" y="0"/>
                        </a:moveTo>
                        <a:lnTo>
                          <a:pt x="1028702" y="1028700"/>
                        </a:lnTo>
                        <a:lnTo>
                          <a:pt x="0" y="1028700"/>
                        </a:lnTo>
                        <a:lnTo>
                          <a:pt x="5311" y="923522"/>
                        </a:lnTo>
                        <a:cubicBezTo>
                          <a:pt x="57991" y="404794"/>
                          <a:pt x="496074" y="0"/>
                          <a:pt x="102870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pSp>
          </p:grpSp>
          <p:grpSp>
            <p:nvGrpSpPr>
              <p:cNvPr id="19" name="Group 142">
                <a:extLst>
                  <a:ext uri="{FF2B5EF4-FFF2-40B4-BE49-F238E27FC236}">
                    <a16:creationId xmlns:a16="http://schemas.microsoft.com/office/drawing/2014/main" id="{F670303B-0612-416E-8DEC-5C206E6551E7}"/>
                  </a:ext>
                </a:extLst>
              </p:cNvPr>
              <p:cNvGrpSpPr/>
              <p:nvPr/>
            </p:nvGrpSpPr>
            <p:grpSpPr>
              <a:xfrm rot="5400000">
                <a:off x="5450906" y="3604440"/>
                <a:ext cx="2403929" cy="2403929"/>
                <a:chOff x="3314700" y="1695450"/>
                <a:chExt cx="2057400" cy="2057400"/>
              </a:xfrm>
            </p:grpSpPr>
            <p:sp>
              <p:nvSpPr>
                <p:cNvPr id="23" name="Freeform: Shape 146">
                  <a:extLst>
                    <a:ext uri="{FF2B5EF4-FFF2-40B4-BE49-F238E27FC236}">
                      <a16:creationId xmlns:a16="http://schemas.microsoft.com/office/drawing/2014/main" id="{F6E3721F-A26E-462A-84C4-92E351D20EB0}"/>
                    </a:ext>
                  </a:extLst>
                </p:cNvPr>
                <p:cNvSpPr/>
                <p:nvPr/>
              </p:nvSpPr>
              <p:spPr>
                <a:xfrm rot="10800000">
                  <a:off x="3314700" y="1695450"/>
                  <a:ext cx="2057400" cy="2057400"/>
                </a:xfrm>
                <a:custGeom>
                  <a:avLst/>
                  <a:gdLst>
                    <a:gd name="connsiteX0" fmla="*/ 1028700 w 2057400"/>
                    <a:gd name="connsiteY0" fmla="*/ 2057400 h 2057400"/>
                    <a:gd name="connsiteX1" fmla="*/ 0 w 2057400"/>
                    <a:gd name="connsiteY1" fmla="*/ 2057400 h 2057400"/>
                    <a:gd name="connsiteX2" fmla="*/ 0 w 2057400"/>
                    <a:gd name="connsiteY2" fmla="*/ 1028700 h 2057400"/>
                    <a:gd name="connsiteX3" fmla="*/ 1028700 w 2057400"/>
                    <a:gd name="connsiteY3" fmla="*/ 0 h 2057400"/>
                    <a:gd name="connsiteX4" fmla="*/ 2057400 w 2057400"/>
                    <a:gd name="connsiteY4" fmla="*/ 0 h 2057400"/>
                    <a:gd name="connsiteX5" fmla="*/ 2057400 w 2057400"/>
                    <a:gd name="connsiteY5" fmla="*/ 1028700 h 2057400"/>
                    <a:gd name="connsiteX6" fmla="*/ 1028700 w 2057400"/>
                    <a:gd name="connsiteY6" fmla="*/ 2057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7400" h="2057400">
                      <a:moveTo>
                        <a:pt x="1028700" y="2057400"/>
                      </a:moveTo>
                      <a:lnTo>
                        <a:pt x="0" y="2057400"/>
                      </a:lnTo>
                      <a:lnTo>
                        <a:pt x="0" y="1028700"/>
                      </a:lnTo>
                      <a:cubicBezTo>
                        <a:pt x="0" y="460565"/>
                        <a:pt x="460565" y="0"/>
                        <a:pt x="1028700" y="0"/>
                      </a:cubicBezTo>
                      <a:lnTo>
                        <a:pt x="2057400" y="0"/>
                      </a:lnTo>
                      <a:lnTo>
                        <a:pt x="2057400" y="1028700"/>
                      </a:lnTo>
                      <a:cubicBezTo>
                        <a:pt x="2057400" y="1596835"/>
                        <a:pt x="1596835" y="2057400"/>
                        <a:pt x="1028700" y="205740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Freeform: Shape 147">
                  <a:extLst>
                    <a:ext uri="{FF2B5EF4-FFF2-40B4-BE49-F238E27FC236}">
                      <a16:creationId xmlns:a16="http://schemas.microsoft.com/office/drawing/2014/main" id="{9B66063E-321B-4673-AEF5-938F570CA78D}"/>
                    </a:ext>
                  </a:extLst>
                </p:cNvPr>
                <p:cNvSpPr/>
                <p:nvPr/>
              </p:nvSpPr>
              <p:spPr>
                <a:xfrm rot="5400000">
                  <a:off x="3314699" y="2679700"/>
                  <a:ext cx="1066802" cy="1066800"/>
                </a:xfrm>
                <a:custGeom>
                  <a:avLst/>
                  <a:gdLst>
                    <a:gd name="connsiteX0" fmla="*/ 1028701 w 1028702"/>
                    <a:gd name="connsiteY0" fmla="*/ 0 h 1028700"/>
                    <a:gd name="connsiteX1" fmla="*/ 1028702 w 1028702"/>
                    <a:gd name="connsiteY1" fmla="*/ 1028700 h 1028700"/>
                    <a:gd name="connsiteX2" fmla="*/ 0 w 1028702"/>
                    <a:gd name="connsiteY2" fmla="*/ 1028700 h 1028700"/>
                    <a:gd name="connsiteX3" fmla="*/ 5311 w 1028702"/>
                    <a:gd name="connsiteY3" fmla="*/ 923522 h 1028700"/>
                    <a:gd name="connsiteX4" fmla="*/ 1028701 w 1028702"/>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2" h="1028700">
                      <a:moveTo>
                        <a:pt x="1028701" y="0"/>
                      </a:moveTo>
                      <a:lnTo>
                        <a:pt x="1028702" y="1028700"/>
                      </a:lnTo>
                      <a:lnTo>
                        <a:pt x="0" y="1028700"/>
                      </a:lnTo>
                      <a:lnTo>
                        <a:pt x="5311" y="923522"/>
                      </a:lnTo>
                      <a:cubicBezTo>
                        <a:pt x="57991" y="404794"/>
                        <a:pt x="496074" y="0"/>
                        <a:pt x="102870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pSp>
          <p:grpSp>
            <p:nvGrpSpPr>
              <p:cNvPr id="20" name="Group 143">
                <a:extLst>
                  <a:ext uri="{FF2B5EF4-FFF2-40B4-BE49-F238E27FC236}">
                    <a16:creationId xmlns:a16="http://schemas.microsoft.com/office/drawing/2014/main" id="{D0DC40AE-8C84-4A8A-9327-C53FBCEB2946}"/>
                  </a:ext>
                </a:extLst>
              </p:cNvPr>
              <p:cNvGrpSpPr/>
              <p:nvPr/>
            </p:nvGrpSpPr>
            <p:grpSpPr>
              <a:xfrm rot="10800000">
                <a:off x="2869132" y="3596821"/>
                <a:ext cx="2403929" cy="2403929"/>
                <a:chOff x="3314700" y="1695450"/>
                <a:chExt cx="2057400" cy="2057400"/>
              </a:xfrm>
            </p:grpSpPr>
            <p:sp>
              <p:nvSpPr>
                <p:cNvPr id="21" name="Freeform: Shape 144">
                  <a:extLst>
                    <a:ext uri="{FF2B5EF4-FFF2-40B4-BE49-F238E27FC236}">
                      <a16:creationId xmlns:a16="http://schemas.microsoft.com/office/drawing/2014/main" id="{B6BC2F0E-7DC6-4463-8B05-45E4CE1CCC3F}"/>
                    </a:ext>
                  </a:extLst>
                </p:cNvPr>
                <p:cNvSpPr/>
                <p:nvPr/>
              </p:nvSpPr>
              <p:spPr>
                <a:xfrm rot="10800000">
                  <a:off x="3314700" y="1695450"/>
                  <a:ext cx="2057400" cy="2057400"/>
                </a:xfrm>
                <a:custGeom>
                  <a:avLst/>
                  <a:gdLst>
                    <a:gd name="connsiteX0" fmla="*/ 1028700 w 2057400"/>
                    <a:gd name="connsiteY0" fmla="*/ 2057400 h 2057400"/>
                    <a:gd name="connsiteX1" fmla="*/ 0 w 2057400"/>
                    <a:gd name="connsiteY1" fmla="*/ 2057400 h 2057400"/>
                    <a:gd name="connsiteX2" fmla="*/ 0 w 2057400"/>
                    <a:gd name="connsiteY2" fmla="*/ 1028700 h 2057400"/>
                    <a:gd name="connsiteX3" fmla="*/ 1028700 w 2057400"/>
                    <a:gd name="connsiteY3" fmla="*/ 0 h 2057400"/>
                    <a:gd name="connsiteX4" fmla="*/ 2057400 w 2057400"/>
                    <a:gd name="connsiteY4" fmla="*/ 0 h 2057400"/>
                    <a:gd name="connsiteX5" fmla="*/ 2057400 w 2057400"/>
                    <a:gd name="connsiteY5" fmla="*/ 1028700 h 2057400"/>
                    <a:gd name="connsiteX6" fmla="*/ 1028700 w 2057400"/>
                    <a:gd name="connsiteY6" fmla="*/ 2057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7400" h="2057400">
                      <a:moveTo>
                        <a:pt x="1028700" y="2057400"/>
                      </a:moveTo>
                      <a:lnTo>
                        <a:pt x="0" y="2057400"/>
                      </a:lnTo>
                      <a:lnTo>
                        <a:pt x="0" y="1028700"/>
                      </a:lnTo>
                      <a:cubicBezTo>
                        <a:pt x="0" y="460565"/>
                        <a:pt x="460565" y="0"/>
                        <a:pt x="1028700" y="0"/>
                      </a:cubicBezTo>
                      <a:lnTo>
                        <a:pt x="2057400" y="0"/>
                      </a:lnTo>
                      <a:lnTo>
                        <a:pt x="2057400" y="1028700"/>
                      </a:lnTo>
                      <a:cubicBezTo>
                        <a:pt x="2057400" y="1596835"/>
                        <a:pt x="1596835" y="2057400"/>
                        <a:pt x="1028700" y="205740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Freeform: Shape 145">
                  <a:extLst>
                    <a:ext uri="{FF2B5EF4-FFF2-40B4-BE49-F238E27FC236}">
                      <a16:creationId xmlns:a16="http://schemas.microsoft.com/office/drawing/2014/main" id="{5B67AE99-E016-4604-B7BC-6EFDAD4275A1}"/>
                    </a:ext>
                  </a:extLst>
                </p:cNvPr>
                <p:cNvSpPr/>
                <p:nvPr/>
              </p:nvSpPr>
              <p:spPr>
                <a:xfrm rot="5400000">
                  <a:off x="3314699" y="2679700"/>
                  <a:ext cx="1066802" cy="1066800"/>
                </a:xfrm>
                <a:custGeom>
                  <a:avLst/>
                  <a:gdLst>
                    <a:gd name="connsiteX0" fmla="*/ 1028701 w 1028702"/>
                    <a:gd name="connsiteY0" fmla="*/ 0 h 1028700"/>
                    <a:gd name="connsiteX1" fmla="*/ 1028702 w 1028702"/>
                    <a:gd name="connsiteY1" fmla="*/ 1028700 h 1028700"/>
                    <a:gd name="connsiteX2" fmla="*/ 0 w 1028702"/>
                    <a:gd name="connsiteY2" fmla="*/ 1028700 h 1028700"/>
                    <a:gd name="connsiteX3" fmla="*/ 5311 w 1028702"/>
                    <a:gd name="connsiteY3" fmla="*/ 923522 h 1028700"/>
                    <a:gd name="connsiteX4" fmla="*/ 1028701 w 1028702"/>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2" h="1028700">
                      <a:moveTo>
                        <a:pt x="1028701" y="0"/>
                      </a:moveTo>
                      <a:lnTo>
                        <a:pt x="1028702" y="1028700"/>
                      </a:lnTo>
                      <a:lnTo>
                        <a:pt x="0" y="1028700"/>
                      </a:lnTo>
                      <a:lnTo>
                        <a:pt x="5311" y="923522"/>
                      </a:lnTo>
                      <a:cubicBezTo>
                        <a:pt x="57991" y="404794"/>
                        <a:pt x="496074" y="0"/>
                        <a:pt x="102870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grpSp>
        </p:grpSp>
        <p:grpSp>
          <p:nvGrpSpPr>
            <p:cNvPr id="5" name="Group 128">
              <a:extLst>
                <a:ext uri="{FF2B5EF4-FFF2-40B4-BE49-F238E27FC236}">
                  <a16:creationId xmlns:a16="http://schemas.microsoft.com/office/drawing/2014/main" id="{7EA5618D-EDCB-4B52-8E9E-2837129F50D0}"/>
                </a:ext>
              </a:extLst>
            </p:cNvPr>
            <p:cNvGrpSpPr/>
            <p:nvPr/>
          </p:nvGrpSpPr>
          <p:grpSpPr>
            <a:xfrm>
              <a:off x="1937028" y="1935325"/>
              <a:ext cx="234884" cy="222220"/>
              <a:chOff x="8493125" y="2289175"/>
              <a:chExt cx="854075" cy="808038"/>
            </a:xfrm>
            <a:solidFill>
              <a:schemeClr val="bg1"/>
            </a:solidFill>
          </p:grpSpPr>
          <p:sp>
            <p:nvSpPr>
              <p:cNvPr id="16" name="Freeform 24">
                <a:extLst>
                  <a:ext uri="{FF2B5EF4-FFF2-40B4-BE49-F238E27FC236}">
                    <a16:creationId xmlns:a16="http://schemas.microsoft.com/office/drawing/2014/main" id="{60831D05-1A96-4EB2-92C3-C45B6AE32745}"/>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25">
                <a:extLst>
                  <a:ext uri="{FF2B5EF4-FFF2-40B4-BE49-F238E27FC236}">
                    <a16:creationId xmlns:a16="http://schemas.microsoft.com/office/drawing/2014/main" id="{694DCBF9-9AE5-47A1-AA3F-07948DBD970F}"/>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 name="Group 129">
              <a:extLst>
                <a:ext uri="{FF2B5EF4-FFF2-40B4-BE49-F238E27FC236}">
                  <a16:creationId xmlns:a16="http://schemas.microsoft.com/office/drawing/2014/main" id="{301BA000-8593-461A-9D2E-73BB0EA6C90A}"/>
                </a:ext>
              </a:extLst>
            </p:cNvPr>
            <p:cNvGrpSpPr/>
            <p:nvPr/>
          </p:nvGrpSpPr>
          <p:grpSpPr>
            <a:xfrm>
              <a:off x="2431933" y="1945181"/>
              <a:ext cx="190748" cy="221890"/>
              <a:chOff x="9309100" y="825501"/>
              <a:chExt cx="700088" cy="814388"/>
            </a:xfrm>
            <a:solidFill>
              <a:schemeClr val="bg1"/>
            </a:solidFill>
          </p:grpSpPr>
          <p:sp>
            <p:nvSpPr>
              <p:cNvPr id="13" name="Freeform 5">
                <a:extLst>
                  <a:ext uri="{FF2B5EF4-FFF2-40B4-BE49-F238E27FC236}">
                    <a16:creationId xmlns:a16="http://schemas.microsoft.com/office/drawing/2014/main" id="{B41025AB-B1F9-4CDB-8694-0A24A8338A6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 name="Freeform 6">
                <a:extLst>
                  <a:ext uri="{FF2B5EF4-FFF2-40B4-BE49-F238E27FC236}">
                    <a16:creationId xmlns:a16="http://schemas.microsoft.com/office/drawing/2014/main" id="{F56D376C-9DF1-4343-8D45-BEAF4B295145}"/>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EA7FEB03-8846-4090-9912-094A1720E0B0}"/>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 name="Group 130">
              <a:extLst>
                <a:ext uri="{FF2B5EF4-FFF2-40B4-BE49-F238E27FC236}">
                  <a16:creationId xmlns:a16="http://schemas.microsoft.com/office/drawing/2014/main" id="{41CD47E8-F3DB-410F-AC77-7C11257C837C}"/>
                </a:ext>
              </a:extLst>
            </p:cNvPr>
            <p:cNvGrpSpPr/>
            <p:nvPr/>
          </p:nvGrpSpPr>
          <p:grpSpPr>
            <a:xfrm>
              <a:off x="2430522" y="1459105"/>
              <a:ext cx="234884" cy="221890"/>
              <a:chOff x="10121900" y="790575"/>
              <a:chExt cx="746125" cy="704851"/>
            </a:xfrm>
            <a:solidFill>
              <a:schemeClr val="bg1"/>
            </a:solidFill>
          </p:grpSpPr>
          <p:sp>
            <p:nvSpPr>
              <p:cNvPr id="11" name="Freeform 29">
                <a:extLst>
                  <a:ext uri="{FF2B5EF4-FFF2-40B4-BE49-F238E27FC236}">
                    <a16:creationId xmlns:a16="http://schemas.microsoft.com/office/drawing/2014/main" id="{96E65843-3E96-4CDC-AF8F-FCA1C68B5E68}"/>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30">
                <a:extLst>
                  <a:ext uri="{FF2B5EF4-FFF2-40B4-BE49-F238E27FC236}">
                    <a16:creationId xmlns:a16="http://schemas.microsoft.com/office/drawing/2014/main" id="{FC409936-F3C2-4A1F-93B9-E5BDD9A9CB75}"/>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131">
              <a:extLst>
                <a:ext uri="{FF2B5EF4-FFF2-40B4-BE49-F238E27FC236}">
                  <a16:creationId xmlns:a16="http://schemas.microsoft.com/office/drawing/2014/main" id="{560D738D-409B-42FF-9530-C3AB57E851B7}"/>
                </a:ext>
              </a:extLst>
            </p:cNvPr>
            <p:cNvGrpSpPr/>
            <p:nvPr/>
          </p:nvGrpSpPr>
          <p:grpSpPr>
            <a:xfrm>
              <a:off x="1951100" y="1459696"/>
              <a:ext cx="220812" cy="221299"/>
              <a:chOff x="7305675" y="2468563"/>
              <a:chExt cx="720725" cy="722313"/>
            </a:xfrm>
            <a:solidFill>
              <a:schemeClr val="bg1"/>
            </a:solidFill>
          </p:grpSpPr>
          <p:sp>
            <p:nvSpPr>
              <p:cNvPr id="9" name="Freeform 132">
                <a:extLst>
                  <a:ext uri="{FF2B5EF4-FFF2-40B4-BE49-F238E27FC236}">
                    <a16:creationId xmlns:a16="http://schemas.microsoft.com/office/drawing/2014/main" id="{D2105AF1-95D7-4A05-87A8-D40ACEED926C}"/>
                  </a:ext>
                </a:extLst>
              </p:cNvPr>
              <p:cNvSpPr>
                <a:spLocks noEditPoints="1"/>
              </p:cNvSpPr>
              <p:nvPr/>
            </p:nvSpPr>
            <p:spPr bwMode="auto">
              <a:xfrm>
                <a:off x="7556500" y="2719388"/>
                <a:ext cx="217488" cy="219075"/>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0 h 58"/>
                  <a:gd name="T12" fmla="*/ 8 w 58"/>
                  <a:gd name="T13" fmla="*/ 29 h 58"/>
                  <a:gd name="T14" fmla="*/ 29 w 58"/>
                  <a:gd name="T15" fmla="*/ 8 h 58"/>
                  <a:gd name="T16" fmla="*/ 50 w 58"/>
                  <a:gd name="T17" fmla="*/ 29 h 58"/>
                  <a:gd name="T18" fmla="*/ 29 w 58"/>
                  <a:gd name="T19"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0"/>
                    </a:moveTo>
                    <a:cubicBezTo>
                      <a:pt x="18" y="50"/>
                      <a:pt x="8" y="40"/>
                      <a:pt x="8" y="29"/>
                    </a:cubicBezTo>
                    <a:cubicBezTo>
                      <a:pt x="8" y="18"/>
                      <a:pt x="18" y="8"/>
                      <a:pt x="29" y="8"/>
                    </a:cubicBezTo>
                    <a:cubicBezTo>
                      <a:pt x="40" y="8"/>
                      <a:pt x="50" y="18"/>
                      <a:pt x="50" y="29"/>
                    </a:cubicBezTo>
                    <a:cubicBezTo>
                      <a:pt x="50" y="40"/>
                      <a:pt x="40"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133">
                <a:extLst>
                  <a:ext uri="{FF2B5EF4-FFF2-40B4-BE49-F238E27FC236}">
                    <a16:creationId xmlns:a16="http://schemas.microsoft.com/office/drawing/2014/main" id="{F754C448-B15E-4945-83AF-4CC040215BB1}"/>
                  </a:ext>
                </a:extLst>
              </p:cNvPr>
              <p:cNvSpPr>
                <a:spLocks noEditPoints="1"/>
              </p:cNvSpPr>
              <p:nvPr/>
            </p:nvSpPr>
            <p:spPr bwMode="auto">
              <a:xfrm>
                <a:off x="7305675" y="2468563"/>
                <a:ext cx="720725" cy="722313"/>
              </a:xfrm>
              <a:custGeom>
                <a:avLst/>
                <a:gdLst>
                  <a:gd name="T0" fmla="*/ 192 w 192"/>
                  <a:gd name="T1" fmla="*/ 90 h 192"/>
                  <a:gd name="T2" fmla="*/ 167 w 192"/>
                  <a:gd name="T3" fmla="*/ 90 h 192"/>
                  <a:gd name="T4" fmla="*/ 102 w 192"/>
                  <a:gd name="T5" fmla="*/ 25 h 192"/>
                  <a:gd name="T6" fmla="*/ 102 w 192"/>
                  <a:gd name="T7" fmla="*/ 0 h 192"/>
                  <a:gd name="T8" fmla="*/ 90 w 192"/>
                  <a:gd name="T9" fmla="*/ 0 h 192"/>
                  <a:gd name="T10" fmla="*/ 90 w 192"/>
                  <a:gd name="T11" fmla="*/ 25 h 192"/>
                  <a:gd name="T12" fmla="*/ 25 w 192"/>
                  <a:gd name="T13" fmla="*/ 90 h 192"/>
                  <a:gd name="T14" fmla="*/ 0 w 192"/>
                  <a:gd name="T15" fmla="*/ 90 h 192"/>
                  <a:gd name="T16" fmla="*/ 0 w 192"/>
                  <a:gd name="T17" fmla="*/ 102 h 192"/>
                  <a:gd name="T18" fmla="*/ 25 w 192"/>
                  <a:gd name="T19" fmla="*/ 102 h 192"/>
                  <a:gd name="T20" fmla="*/ 90 w 192"/>
                  <a:gd name="T21" fmla="*/ 167 h 192"/>
                  <a:gd name="T22" fmla="*/ 90 w 192"/>
                  <a:gd name="T23" fmla="*/ 192 h 192"/>
                  <a:gd name="T24" fmla="*/ 102 w 192"/>
                  <a:gd name="T25" fmla="*/ 192 h 192"/>
                  <a:gd name="T26" fmla="*/ 102 w 192"/>
                  <a:gd name="T27" fmla="*/ 167 h 192"/>
                  <a:gd name="T28" fmla="*/ 167 w 192"/>
                  <a:gd name="T29" fmla="*/ 102 h 192"/>
                  <a:gd name="T30" fmla="*/ 192 w 192"/>
                  <a:gd name="T31" fmla="*/ 102 h 192"/>
                  <a:gd name="T32" fmla="*/ 192 w 192"/>
                  <a:gd name="T33" fmla="*/ 90 h 192"/>
                  <a:gd name="T34" fmla="*/ 102 w 192"/>
                  <a:gd name="T35" fmla="*/ 151 h 192"/>
                  <a:gd name="T36" fmla="*/ 102 w 192"/>
                  <a:gd name="T37" fmla="*/ 140 h 192"/>
                  <a:gd name="T38" fmla="*/ 97 w 192"/>
                  <a:gd name="T39" fmla="*/ 135 h 192"/>
                  <a:gd name="T40" fmla="*/ 95 w 192"/>
                  <a:gd name="T41" fmla="*/ 135 h 192"/>
                  <a:gd name="T42" fmla="*/ 90 w 192"/>
                  <a:gd name="T43" fmla="*/ 140 h 192"/>
                  <a:gd name="T44" fmla="*/ 90 w 192"/>
                  <a:gd name="T45" fmla="*/ 151 h 192"/>
                  <a:gd name="T46" fmla="*/ 41 w 192"/>
                  <a:gd name="T47" fmla="*/ 102 h 192"/>
                  <a:gd name="T48" fmla="*/ 52 w 192"/>
                  <a:gd name="T49" fmla="*/ 102 h 192"/>
                  <a:gd name="T50" fmla="*/ 57 w 192"/>
                  <a:gd name="T51" fmla="*/ 97 h 192"/>
                  <a:gd name="T52" fmla="*/ 57 w 192"/>
                  <a:gd name="T53" fmla="*/ 95 h 192"/>
                  <a:gd name="T54" fmla="*/ 52 w 192"/>
                  <a:gd name="T55" fmla="*/ 90 h 192"/>
                  <a:gd name="T56" fmla="*/ 41 w 192"/>
                  <a:gd name="T57" fmla="*/ 90 h 192"/>
                  <a:gd name="T58" fmla="*/ 90 w 192"/>
                  <a:gd name="T59" fmla="*/ 41 h 192"/>
                  <a:gd name="T60" fmla="*/ 90 w 192"/>
                  <a:gd name="T61" fmla="*/ 52 h 192"/>
                  <a:gd name="T62" fmla="*/ 95 w 192"/>
                  <a:gd name="T63" fmla="*/ 57 h 192"/>
                  <a:gd name="T64" fmla="*/ 97 w 192"/>
                  <a:gd name="T65" fmla="*/ 57 h 192"/>
                  <a:gd name="T66" fmla="*/ 102 w 192"/>
                  <a:gd name="T67" fmla="*/ 52 h 192"/>
                  <a:gd name="T68" fmla="*/ 102 w 192"/>
                  <a:gd name="T69" fmla="*/ 41 h 192"/>
                  <a:gd name="T70" fmla="*/ 151 w 192"/>
                  <a:gd name="T71" fmla="*/ 90 h 192"/>
                  <a:gd name="T72" fmla="*/ 140 w 192"/>
                  <a:gd name="T73" fmla="*/ 90 h 192"/>
                  <a:gd name="T74" fmla="*/ 135 w 192"/>
                  <a:gd name="T75" fmla="*/ 95 h 192"/>
                  <a:gd name="T76" fmla="*/ 135 w 192"/>
                  <a:gd name="T77" fmla="*/ 97 h 192"/>
                  <a:gd name="T78" fmla="*/ 140 w 192"/>
                  <a:gd name="T79" fmla="*/ 102 h 192"/>
                  <a:gd name="T80" fmla="*/ 151 w 192"/>
                  <a:gd name="T81" fmla="*/ 102 h 192"/>
                  <a:gd name="T82" fmla="*/ 102 w 192"/>
                  <a:gd name="T83" fmla="*/ 15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192" y="90"/>
                    </a:moveTo>
                    <a:cubicBezTo>
                      <a:pt x="167" y="90"/>
                      <a:pt x="167" y="90"/>
                      <a:pt x="167" y="90"/>
                    </a:cubicBezTo>
                    <a:cubicBezTo>
                      <a:pt x="164" y="55"/>
                      <a:pt x="137" y="28"/>
                      <a:pt x="102" y="25"/>
                    </a:cubicBezTo>
                    <a:cubicBezTo>
                      <a:pt x="102" y="0"/>
                      <a:pt x="102" y="0"/>
                      <a:pt x="102" y="0"/>
                    </a:cubicBezTo>
                    <a:cubicBezTo>
                      <a:pt x="90" y="0"/>
                      <a:pt x="90" y="0"/>
                      <a:pt x="90" y="0"/>
                    </a:cubicBezTo>
                    <a:cubicBezTo>
                      <a:pt x="90" y="25"/>
                      <a:pt x="90" y="25"/>
                      <a:pt x="90" y="25"/>
                    </a:cubicBezTo>
                    <a:cubicBezTo>
                      <a:pt x="55" y="28"/>
                      <a:pt x="28" y="55"/>
                      <a:pt x="25" y="90"/>
                    </a:cubicBezTo>
                    <a:cubicBezTo>
                      <a:pt x="0" y="90"/>
                      <a:pt x="0" y="90"/>
                      <a:pt x="0" y="90"/>
                    </a:cubicBezTo>
                    <a:cubicBezTo>
                      <a:pt x="0" y="102"/>
                      <a:pt x="0" y="102"/>
                      <a:pt x="0" y="102"/>
                    </a:cubicBezTo>
                    <a:cubicBezTo>
                      <a:pt x="25" y="102"/>
                      <a:pt x="25" y="102"/>
                      <a:pt x="25" y="102"/>
                    </a:cubicBezTo>
                    <a:cubicBezTo>
                      <a:pt x="28" y="137"/>
                      <a:pt x="55" y="164"/>
                      <a:pt x="90" y="167"/>
                    </a:cubicBezTo>
                    <a:cubicBezTo>
                      <a:pt x="90" y="192"/>
                      <a:pt x="90" y="192"/>
                      <a:pt x="90" y="192"/>
                    </a:cubicBezTo>
                    <a:cubicBezTo>
                      <a:pt x="102" y="192"/>
                      <a:pt x="102" y="192"/>
                      <a:pt x="102" y="192"/>
                    </a:cubicBezTo>
                    <a:cubicBezTo>
                      <a:pt x="102" y="167"/>
                      <a:pt x="102" y="167"/>
                      <a:pt x="102" y="167"/>
                    </a:cubicBezTo>
                    <a:cubicBezTo>
                      <a:pt x="137" y="164"/>
                      <a:pt x="164" y="137"/>
                      <a:pt x="167" y="102"/>
                    </a:cubicBezTo>
                    <a:cubicBezTo>
                      <a:pt x="192" y="102"/>
                      <a:pt x="192" y="102"/>
                      <a:pt x="192" y="102"/>
                    </a:cubicBezTo>
                    <a:lnTo>
                      <a:pt x="192" y="90"/>
                    </a:lnTo>
                    <a:close/>
                    <a:moveTo>
                      <a:pt x="102" y="151"/>
                    </a:moveTo>
                    <a:cubicBezTo>
                      <a:pt x="102" y="140"/>
                      <a:pt x="102" y="140"/>
                      <a:pt x="102" y="140"/>
                    </a:cubicBezTo>
                    <a:cubicBezTo>
                      <a:pt x="102" y="137"/>
                      <a:pt x="100" y="135"/>
                      <a:pt x="97" y="135"/>
                    </a:cubicBezTo>
                    <a:cubicBezTo>
                      <a:pt x="95" y="135"/>
                      <a:pt x="95" y="135"/>
                      <a:pt x="95" y="135"/>
                    </a:cubicBezTo>
                    <a:cubicBezTo>
                      <a:pt x="92" y="135"/>
                      <a:pt x="90" y="137"/>
                      <a:pt x="90" y="140"/>
                    </a:cubicBezTo>
                    <a:cubicBezTo>
                      <a:pt x="90" y="151"/>
                      <a:pt x="90" y="151"/>
                      <a:pt x="90" y="151"/>
                    </a:cubicBezTo>
                    <a:cubicBezTo>
                      <a:pt x="64" y="148"/>
                      <a:pt x="44" y="128"/>
                      <a:pt x="41" y="102"/>
                    </a:cubicBezTo>
                    <a:cubicBezTo>
                      <a:pt x="52" y="102"/>
                      <a:pt x="52" y="102"/>
                      <a:pt x="52" y="102"/>
                    </a:cubicBezTo>
                    <a:cubicBezTo>
                      <a:pt x="55" y="102"/>
                      <a:pt x="57" y="100"/>
                      <a:pt x="57" y="97"/>
                    </a:cubicBezTo>
                    <a:cubicBezTo>
                      <a:pt x="57" y="95"/>
                      <a:pt x="57" y="95"/>
                      <a:pt x="57" y="95"/>
                    </a:cubicBezTo>
                    <a:cubicBezTo>
                      <a:pt x="57" y="92"/>
                      <a:pt x="55" y="90"/>
                      <a:pt x="52" y="90"/>
                    </a:cubicBezTo>
                    <a:cubicBezTo>
                      <a:pt x="41" y="90"/>
                      <a:pt x="41" y="90"/>
                      <a:pt x="41" y="90"/>
                    </a:cubicBezTo>
                    <a:cubicBezTo>
                      <a:pt x="44" y="64"/>
                      <a:pt x="64" y="44"/>
                      <a:pt x="90" y="41"/>
                    </a:cubicBezTo>
                    <a:cubicBezTo>
                      <a:pt x="90" y="52"/>
                      <a:pt x="90" y="52"/>
                      <a:pt x="90" y="52"/>
                    </a:cubicBezTo>
                    <a:cubicBezTo>
                      <a:pt x="90" y="55"/>
                      <a:pt x="92" y="57"/>
                      <a:pt x="95" y="57"/>
                    </a:cubicBezTo>
                    <a:cubicBezTo>
                      <a:pt x="97" y="57"/>
                      <a:pt x="97" y="57"/>
                      <a:pt x="97" y="57"/>
                    </a:cubicBezTo>
                    <a:cubicBezTo>
                      <a:pt x="100" y="57"/>
                      <a:pt x="102" y="55"/>
                      <a:pt x="102" y="52"/>
                    </a:cubicBezTo>
                    <a:cubicBezTo>
                      <a:pt x="102" y="41"/>
                      <a:pt x="102" y="41"/>
                      <a:pt x="102" y="41"/>
                    </a:cubicBezTo>
                    <a:cubicBezTo>
                      <a:pt x="128" y="44"/>
                      <a:pt x="148" y="64"/>
                      <a:pt x="151" y="90"/>
                    </a:cubicBezTo>
                    <a:cubicBezTo>
                      <a:pt x="140" y="90"/>
                      <a:pt x="140" y="90"/>
                      <a:pt x="140" y="90"/>
                    </a:cubicBezTo>
                    <a:cubicBezTo>
                      <a:pt x="137" y="90"/>
                      <a:pt x="135" y="92"/>
                      <a:pt x="135" y="95"/>
                    </a:cubicBezTo>
                    <a:cubicBezTo>
                      <a:pt x="135" y="97"/>
                      <a:pt x="135" y="97"/>
                      <a:pt x="135" y="97"/>
                    </a:cubicBezTo>
                    <a:cubicBezTo>
                      <a:pt x="135" y="100"/>
                      <a:pt x="137" y="102"/>
                      <a:pt x="140" y="102"/>
                    </a:cubicBezTo>
                    <a:cubicBezTo>
                      <a:pt x="151" y="102"/>
                      <a:pt x="151" y="102"/>
                      <a:pt x="151" y="102"/>
                    </a:cubicBezTo>
                    <a:cubicBezTo>
                      <a:pt x="148" y="128"/>
                      <a:pt x="128" y="148"/>
                      <a:pt x="102"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32" name="Kotak Teks 31">
            <a:extLst>
              <a:ext uri="{FF2B5EF4-FFF2-40B4-BE49-F238E27FC236}">
                <a16:creationId xmlns:a16="http://schemas.microsoft.com/office/drawing/2014/main" id="{931DCAAF-0425-4A75-9895-7612A3728F16}"/>
              </a:ext>
            </a:extLst>
          </p:cNvPr>
          <p:cNvSpPr txBox="1"/>
          <p:nvPr/>
        </p:nvSpPr>
        <p:spPr>
          <a:xfrm>
            <a:off x="7620642" y="2612590"/>
            <a:ext cx="4013809" cy="873701"/>
          </a:xfrm>
          <a:prstGeom prst="rect">
            <a:avLst/>
          </a:prstGeom>
          <a:noFill/>
        </p:spPr>
        <p:txBody>
          <a:bodyPr wrap="square" rtlCol="0">
            <a:spAutoFit/>
          </a:bodyPr>
          <a:lstStyle/>
          <a:p>
            <a:pPr>
              <a:lnSpc>
                <a:spcPct val="150000"/>
              </a:lnSpc>
            </a:pPr>
            <a:r>
              <a:rPr lang="en-US" b="1" spc="600" dirty="0">
                <a:latin typeface="Montserrat" panose="00000500000000000000" pitchFamily="50" charset="0"/>
              </a:rPr>
              <a:t>Revenue</a:t>
            </a:r>
          </a:p>
          <a:p>
            <a:pPr>
              <a:lnSpc>
                <a:spcPct val="150000"/>
              </a:lnSpc>
            </a:pPr>
            <a:r>
              <a:rPr lang="en-US" b="1" spc="600" dirty="0">
                <a:latin typeface="Montserrat" panose="00000500000000000000" pitchFamily="50" charset="0"/>
              </a:rPr>
              <a:t>collection</a:t>
            </a:r>
          </a:p>
        </p:txBody>
      </p:sp>
      <p:sp>
        <p:nvSpPr>
          <p:cNvPr id="34" name="Kotak Teks 33">
            <a:extLst>
              <a:ext uri="{FF2B5EF4-FFF2-40B4-BE49-F238E27FC236}">
                <a16:creationId xmlns:a16="http://schemas.microsoft.com/office/drawing/2014/main" id="{82FC7F56-2F5A-4CCA-887C-653821F2D47A}"/>
              </a:ext>
            </a:extLst>
          </p:cNvPr>
          <p:cNvSpPr txBox="1"/>
          <p:nvPr/>
        </p:nvSpPr>
        <p:spPr>
          <a:xfrm>
            <a:off x="7620642" y="4492761"/>
            <a:ext cx="4280592" cy="873701"/>
          </a:xfrm>
          <a:prstGeom prst="rect">
            <a:avLst/>
          </a:prstGeom>
          <a:noFill/>
        </p:spPr>
        <p:txBody>
          <a:bodyPr wrap="square" rtlCol="0">
            <a:spAutoFit/>
          </a:bodyPr>
          <a:lstStyle/>
          <a:p>
            <a:pPr>
              <a:lnSpc>
                <a:spcPct val="150000"/>
              </a:lnSpc>
            </a:pPr>
            <a:r>
              <a:rPr lang="en-US" b="1" spc="600" dirty="0">
                <a:latin typeface="Montserrat" panose="00000500000000000000" pitchFamily="50" charset="0"/>
              </a:rPr>
              <a:t>Surveys for</a:t>
            </a:r>
          </a:p>
          <a:p>
            <a:pPr>
              <a:lnSpc>
                <a:spcPct val="150000"/>
              </a:lnSpc>
            </a:pPr>
            <a:r>
              <a:rPr lang="en-US" b="1" spc="600" dirty="0">
                <a:latin typeface="Montserrat" panose="00000500000000000000" pitchFamily="50" charset="0"/>
              </a:rPr>
              <a:t>Updating</a:t>
            </a:r>
          </a:p>
        </p:txBody>
      </p:sp>
      <p:sp>
        <p:nvSpPr>
          <p:cNvPr id="36" name="Kotak Teks 35">
            <a:extLst>
              <a:ext uri="{FF2B5EF4-FFF2-40B4-BE49-F238E27FC236}">
                <a16:creationId xmlns:a16="http://schemas.microsoft.com/office/drawing/2014/main" id="{12247386-FD08-4F84-9C64-654BCA705DC0}"/>
              </a:ext>
            </a:extLst>
          </p:cNvPr>
          <p:cNvSpPr txBox="1"/>
          <p:nvPr/>
        </p:nvSpPr>
        <p:spPr>
          <a:xfrm>
            <a:off x="818250" y="2612590"/>
            <a:ext cx="3753110" cy="1289199"/>
          </a:xfrm>
          <a:prstGeom prst="rect">
            <a:avLst/>
          </a:prstGeom>
          <a:noFill/>
        </p:spPr>
        <p:txBody>
          <a:bodyPr wrap="square" rtlCol="0">
            <a:spAutoFit/>
          </a:bodyPr>
          <a:lstStyle/>
          <a:p>
            <a:pPr algn="r">
              <a:lnSpc>
                <a:spcPct val="150000"/>
              </a:lnSpc>
            </a:pPr>
            <a:r>
              <a:rPr lang="en-US" b="1" spc="600" dirty="0">
                <a:latin typeface="Montserrat" panose="00000500000000000000" pitchFamily="50" charset="0"/>
              </a:rPr>
              <a:t>Research</a:t>
            </a:r>
          </a:p>
          <a:p>
            <a:pPr algn="r">
              <a:lnSpc>
                <a:spcPct val="150000"/>
              </a:lnSpc>
            </a:pPr>
            <a:r>
              <a:rPr lang="en-US" b="1" spc="600" dirty="0">
                <a:latin typeface="Montserrat" panose="00000500000000000000" pitchFamily="50" charset="0"/>
              </a:rPr>
              <a:t>For</a:t>
            </a:r>
          </a:p>
          <a:p>
            <a:pPr algn="r">
              <a:lnSpc>
                <a:spcPct val="150000"/>
              </a:lnSpc>
            </a:pPr>
            <a:r>
              <a:rPr lang="en-US" b="1" spc="600" dirty="0">
                <a:latin typeface="Montserrat" panose="00000500000000000000" pitchFamily="50" charset="0"/>
              </a:rPr>
              <a:t>Need</a:t>
            </a:r>
          </a:p>
        </p:txBody>
      </p:sp>
      <p:sp>
        <p:nvSpPr>
          <p:cNvPr id="38" name="Kotak Teks 37">
            <a:extLst>
              <a:ext uri="{FF2B5EF4-FFF2-40B4-BE49-F238E27FC236}">
                <a16:creationId xmlns:a16="http://schemas.microsoft.com/office/drawing/2014/main" id="{820D0C96-EBB0-4123-BFDE-77FE262CC5F4}"/>
              </a:ext>
            </a:extLst>
          </p:cNvPr>
          <p:cNvSpPr txBox="1"/>
          <p:nvPr/>
        </p:nvSpPr>
        <p:spPr>
          <a:xfrm>
            <a:off x="646798" y="4492760"/>
            <a:ext cx="3924560" cy="873701"/>
          </a:xfrm>
          <a:prstGeom prst="rect">
            <a:avLst/>
          </a:prstGeom>
          <a:noFill/>
        </p:spPr>
        <p:txBody>
          <a:bodyPr wrap="square" rtlCol="0">
            <a:spAutoFit/>
          </a:bodyPr>
          <a:lstStyle/>
          <a:p>
            <a:pPr algn="r">
              <a:lnSpc>
                <a:spcPct val="150000"/>
              </a:lnSpc>
            </a:pPr>
            <a:r>
              <a:rPr lang="en-US" b="1" spc="600" dirty="0">
                <a:latin typeface="Montserrat" panose="00000500000000000000" pitchFamily="50" charset="0"/>
              </a:rPr>
              <a:t>Customer</a:t>
            </a:r>
          </a:p>
          <a:p>
            <a:pPr algn="r">
              <a:lnSpc>
                <a:spcPct val="150000"/>
              </a:lnSpc>
            </a:pPr>
            <a:r>
              <a:rPr lang="en-US" b="1" spc="600" dirty="0">
                <a:latin typeface="Montserrat" panose="00000500000000000000" pitchFamily="50" charset="0"/>
              </a:rPr>
              <a:t>Review</a:t>
            </a:r>
          </a:p>
        </p:txBody>
      </p:sp>
      <p:sp>
        <p:nvSpPr>
          <p:cNvPr id="40" name="Kotak Teks 39">
            <a:extLst>
              <a:ext uri="{FF2B5EF4-FFF2-40B4-BE49-F238E27FC236}">
                <a16:creationId xmlns:a16="http://schemas.microsoft.com/office/drawing/2014/main" id="{FAF9D4A8-310F-42CC-B029-ACEB894B1927}"/>
              </a:ext>
            </a:extLst>
          </p:cNvPr>
          <p:cNvSpPr txBox="1"/>
          <p:nvPr/>
        </p:nvSpPr>
        <p:spPr>
          <a:xfrm>
            <a:off x="4630841" y="811336"/>
            <a:ext cx="2930317" cy="1200329"/>
          </a:xfrm>
          <a:prstGeom prst="rect">
            <a:avLst/>
          </a:prstGeom>
          <a:noFill/>
        </p:spPr>
        <p:txBody>
          <a:bodyPr wrap="square" rtlCol="0">
            <a:spAutoFit/>
          </a:bodyPr>
          <a:lstStyle/>
          <a:p>
            <a:pPr algn="ctr"/>
            <a:r>
              <a:rPr lang="en-US" sz="3600" b="1" dirty="0">
                <a:latin typeface="Montserrat" panose="00000500000000000000" pitchFamily="2" charset="0"/>
              </a:rPr>
              <a:t>Growth</a:t>
            </a:r>
          </a:p>
          <a:p>
            <a:pPr algn="ctr"/>
            <a:r>
              <a:rPr lang="en-US" sz="3600" b="1" dirty="0">
                <a:latin typeface="Montserrat" panose="00000500000000000000" pitchFamily="2" charset="0"/>
              </a:rPr>
              <a:t>Production</a:t>
            </a:r>
          </a:p>
        </p:txBody>
      </p:sp>
    </p:spTree>
    <p:extLst>
      <p:ext uri="{BB962C8B-B14F-4D97-AF65-F5344CB8AC3E}">
        <p14:creationId xmlns:p14="http://schemas.microsoft.com/office/powerpoint/2010/main" val="3257112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ersegi Panjang 20">
            <a:extLst>
              <a:ext uri="{FF2B5EF4-FFF2-40B4-BE49-F238E27FC236}">
                <a16:creationId xmlns:a16="http://schemas.microsoft.com/office/drawing/2014/main" id="{3B468788-CA18-4B76-A8A3-81D12E4047FE}"/>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rsegi Panjang 7">
            <a:extLst>
              <a:ext uri="{FF2B5EF4-FFF2-40B4-BE49-F238E27FC236}">
                <a16:creationId xmlns:a16="http://schemas.microsoft.com/office/drawing/2014/main" id="{20D1ABD7-33E7-4628-A0F5-52EC991591AF}"/>
              </a:ext>
            </a:extLst>
          </p:cNvPr>
          <p:cNvSpPr/>
          <p:nvPr/>
        </p:nvSpPr>
        <p:spPr>
          <a:xfrm>
            <a:off x="58189" y="1131208"/>
            <a:ext cx="3952338" cy="6346609"/>
          </a:xfrm>
          <a:prstGeom prst="rect">
            <a:avLst/>
          </a:prstGeom>
        </p:spPr>
        <p:txBody>
          <a:bodyPr wrap="square">
            <a:spAutoFit/>
          </a:bodyPr>
          <a:lstStyle/>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Ad Experience Report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Admin Directory API 1</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Admin Reports API 1</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AI Platform Training &amp; Prediction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Analytics Core Reporting API v3</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Analytics Metadata API v3</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Analytics Reporting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App Engine Admin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Apps Script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Big Query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People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Service Consumer Management API</a:t>
            </a:r>
          </a:p>
          <a:p>
            <a:pPr marL="285750" indent="-285750" fontAlgn="base">
              <a:buFont typeface="Arial" panose="020B0604020202020204" pitchFamily="34" charset="0"/>
              <a:buChar char="•"/>
            </a:pPr>
            <a:r>
              <a:rPr lang="en-US" sz="2000" dirty="0" err="1">
                <a:solidFill>
                  <a:schemeClr val="bg1"/>
                </a:solidFill>
                <a:latin typeface="Montserrat" panose="00000500000000000000" pitchFamily="50" charset="0"/>
              </a:rPr>
              <a:t>Stackdriver</a:t>
            </a:r>
            <a:r>
              <a:rPr lang="en-US" sz="2000" dirty="0">
                <a:solidFill>
                  <a:schemeClr val="bg1"/>
                </a:solidFill>
                <a:latin typeface="Montserrat" panose="00000500000000000000" pitchFamily="50" charset="0"/>
              </a:rPr>
              <a:t> Error Reporting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Web Security Scanner API</a:t>
            </a:r>
          </a:p>
          <a:p>
            <a:pPr marL="285750" indent="-285750" fontAlgn="base">
              <a:buFont typeface="Arial" panose="020B0604020202020204" pitchFamily="34" charset="0"/>
              <a:buChar char="•"/>
            </a:pPr>
            <a:endParaRPr lang="en-US" sz="2000" dirty="0">
              <a:solidFill>
                <a:schemeClr val="bg1"/>
              </a:solidFill>
              <a:latin typeface="Montserrat" panose="00000500000000000000" pitchFamily="50" charset="0"/>
            </a:endParaRPr>
          </a:p>
          <a:p>
            <a:pPr marL="171450" indent="-171450" algn="just">
              <a:lnSpc>
                <a:spcPct val="150000"/>
              </a:lnSpc>
              <a:buFont typeface="Arial" panose="020B0604020202020204" pitchFamily="34" charset="0"/>
              <a:buChar char="•"/>
            </a:pPr>
            <a:endParaRPr lang="en-US" sz="2000" dirty="0">
              <a:solidFill>
                <a:schemeClr val="bg1"/>
              </a:solidFill>
              <a:latin typeface="Montserrat" panose="00000500000000000000" pitchFamily="50" charset="0"/>
            </a:endParaRPr>
          </a:p>
        </p:txBody>
      </p:sp>
      <p:sp>
        <p:nvSpPr>
          <p:cNvPr id="10" name="Kotak Teks 9">
            <a:extLst>
              <a:ext uri="{FF2B5EF4-FFF2-40B4-BE49-F238E27FC236}">
                <a16:creationId xmlns:a16="http://schemas.microsoft.com/office/drawing/2014/main" id="{6D75E3B9-3A09-44EA-8F8C-01DD5C504002}"/>
              </a:ext>
            </a:extLst>
          </p:cNvPr>
          <p:cNvSpPr txBox="1"/>
          <p:nvPr/>
        </p:nvSpPr>
        <p:spPr>
          <a:xfrm>
            <a:off x="3311373" y="14271"/>
            <a:ext cx="5569254" cy="646331"/>
          </a:xfrm>
          <a:prstGeom prst="rect">
            <a:avLst/>
          </a:prstGeom>
          <a:noFill/>
        </p:spPr>
        <p:txBody>
          <a:bodyPr wrap="square" rtlCol="0">
            <a:spAutoFit/>
          </a:bodyPr>
          <a:lstStyle/>
          <a:p>
            <a:pPr algn="ctr"/>
            <a:r>
              <a:rPr lang="en-US" sz="3600" b="1" dirty="0">
                <a:solidFill>
                  <a:schemeClr val="bg1"/>
                </a:solidFill>
                <a:latin typeface="Montserrat" panose="00000500000000000000" pitchFamily="2" charset="0"/>
              </a:rPr>
              <a:t>Incorporated APIs</a:t>
            </a:r>
          </a:p>
        </p:txBody>
      </p:sp>
      <p:sp>
        <p:nvSpPr>
          <p:cNvPr id="11" name="Persegi Panjang 7">
            <a:extLst>
              <a:ext uri="{FF2B5EF4-FFF2-40B4-BE49-F238E27FC236}">
                <a16:creationId xmlns:a16="http://schemas.microsoft.com/office/drawing/2014/main" id="{0B5AE03A-644E-4FD8-82F1-0AA1D3A42073}"/>
              </a:ext>
            </a:extLst>
          </p:cNvPr>
          <p:cNvSpPr/>
          <p:nvPr/>
        </p:nvSpPr>
        <p:spPr>
          <a:xfrm>
            <a:off x="7261094" y="1131207"/>
            <a:ext cx="3952338" cy="5632311"/>
          </a:xfrm>
          <a:prstGeom prst="rect">
            <a:avLst/>
          </a:prstGeom>
        </p:spPr>
        <p:txBody>
          <a:bodyPr wrap="square">
            <a:spAutoFit/>
          </a:bodyPr>
          <a:lstStyle/>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Asset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Build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Composer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Data Fusion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Datastore API v1</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Google Cloud Deployment Manager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Google Cloud DNS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a:t>
            </a:r>
            <a:r>
              <a:rPr lang="en-US" sz="2000" dirty="0" err="1">
                <a:solidFill>
                  <a:schemeClr val="bg1"/>
                </a:solidFill>
                <a:latin typeface="Montserrat" panose="00000500000000000000" pitchFamily="50" charset="0"/>
              </a:rPr>
              <a:t>Filestore</a:t>
            </a:r>
            <a:r>
              <a:rPr lang="en-US" sz="2000" dirty="0">
                <a:solidFill>
                  <a:schemeClr val="bg1"/>
                </a:solidFill>
                <a:latin typeface="Montserrat" panose="00000500000000000000" pitchFamily="50" charset="0"/>
              </a:rPr>
              <a:t>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Key Management Service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Speech-to-Text API v1 and v2 beta 1</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SQL Admin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Cloud Testing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Drive Activity API</a:t>
            </a:r>
          </a:p>
          <a:p>
            <a:pPr marL="285750" indent="-285750" fontAlgn="base">
              <a:buFont typeface="Arial" panose="020B0604020202020204" pitchFamily="34" charset="0"/>
              <a:buChar char="•"/>
            </a:pPr>
            <a:r>
              <a:rPr lang="en-US" sz="2000" dirty="0">
                <a:solidFill>
                  <a:schemeClr val="bg1"/>
                </a:solidFill>
                <a:latin typeface="Montserrat" panose="00000500000000000000" pitchFamily="50" charset="0"/>
              </a:rPr>
              <a:t>Google Fonts Developer API</a:t>
            </a:r>
          </a:p>
        </p:txBody>
      </p:sp>
    </p:spTree>
    <p:extLst>
      <p:ext uri="{BB962C8B-B14F-4D97-AF65-F5344CB8AC3E}">
        <p14:creationId xmlns:p14="http://schemas.microsoft.com/office/powerpoint/2010/main" val="38235638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rsegi Panjang 14">
            <a:extLst>
              <a:ext uri="{FF2B5EF4-FFF2-40B4-BE49-F238E27FC236}">
                <a16:creationId xmlns:a16="http://schemas.microsoft.com/office/drawing/2014/main" id="{DDEA2DB0-E454-46C8-B418-879A8BAF7215}"/>
              </a:ext>
            </a:extLst>
          </p:cNvPr>
          <p:cNvSpPr/>
          <p:nvPr/>
        </p:nvSpPr>
        <p:spPr>
          <a:xfrm>
            <a:off x="1788911" y="1788695"/>
            <a:ext cx="10234639" cy="4901214"/>
          </a:xfrm>
          <a:prstGeom prst="rect">
            <a:avLst/>
          </a:prstGeom>
        </p:spPr>
        <p:txBody>
          <a:bodyPr wrap="square">
            <a:spAutoFit/>
          </a:bodyPr>
          <a:lstStyle/>
          <a:p>
            <a:pPr algn="just">
              <a:lnSpc>
                <a:spcPct val="150000"/>
              </a:lnSpc>
            </a:pPr>
            <a:r>
              <a:rPr lang="en-IN" sz="1400" dirty="0">
                <a:latin typeface="Montserrat" panose="00000500000000000000" pitchFamily="50" charset="0"/>
              </a:rPr>
              <a:t>For supporting the above big data analysis, incorporation of Analytics Core Reporting API v3, Analytics Metadata API v3, and Analytics Reporting API is provided, to get the most efficient and best of results, for handling this big of query responses integration of Big Query API is implemented. App Engine Admin API and Apps Script API are used for not much but administrating the entire procedures and logs that are to be parsed in the backend system of the app. Furthermore, cloud services provided by Google like Cloud Asset API, Cloud Build API, Cloud Composer API, Cloud Data Fusion API, Cloud Datastore API v1, Google Cloud Deployment Manager API, Google Cloud DNS API, Cloud </a:t>
            </a:r>
            <a:r>
              <a:rPr lang="en-IN" sz="1400" dirty="0" err="1">
                <a:latin typeface="Montserrat" panose="00000500000000000000" pitchFamily="50" charset="0"/>
              </a:rPr>
              <a:t>Filestore</a:t>
            </a:r>
            <a:r>
              <a:rPr lang="en-IN" sz="1400" dirty="0">
                <a:latin typeface="Montserrat" panose="00000500000000000000" pitchFamily="50" charset="0"/>
              </a:rPr>
              <a:t> API, Cloud Key Management Service API, Cloud Speech-to-Text API v1 and v2 beta 1, Cloud SQL Admin API, Cloud Testing API are used for providing, managing and storing data for the entire human resource market to better understand the market as well as for the means of external reviews such as customer surveys, focus groups, beta-testers, subject-matter experts and potential investors. For beta testing and provisions for security APIs like </a:t>
            </a:r>
            <a:r>
              <a:rPr lang="en-IN" sz="1400" dirty="0" err="1">
                <a:latin typeface="Montserrat" panose="00000500000000000000" pitchFamily="50" charset="0"/>
              </a:rPr>
              <a:t>Stackdriver</a:t>
            </a:r>
            <a:r>
              <a:rPr lang="en-IN" sz="1400" dirty="0">
                <a:latin typeface="Montserrat" panose="00000500000000000000" pitchFamily="50" charset="0"/>
              </a:rPr>
              <a:t> Error Reporting API, Web Security Scanner API is to be incorporated for further acknowledging the security and privacy of data of users connected. Google Fonts Developer API, People API, Service Consumer Management API are the UI prospects that will help us with providing better user experience as well as developing simplified-ambient UI to interact with and hence, provide an impact in sales and marketing services.</a:t>
            </a:r>
            <a:endParaRPr lang="en-US" sz="1400" dirty="0">
              <a:solidFill>
                <a:schemeClr val="bg1">
                  <a:lumMod val="50000"/>
                </a:schemeClr>
              </a:solidFill>
              <a:latin typeface="Montserrat" panose="00000500000000000000" pitchFamily="50" charset="0"/>
            </a:endParaRPr>
          </a:p>
        </p:txBody>
      </p:sp>
      <p:sp>
        <p:nvSpPr>
          <p:cNvPr id="18" name="Kotak Teks 17">
            <a:extLst>
              <a:ext uri="{FF2B5EF4-FFF2-40B4-BE49-F238E27FC236}">
                <a16:creationId xmlns:a16="http://schemas.microsoft.com/office/drawing/2014/main" id="{0FE540F1-4DA3-4B7E-BC19-46C397846289}"/>
              </a:ext>
            </a:extLst>
          </p:cNvPr>
          <p:cNvSpPr txBox="1"/>
          <p:nvPr/>
        </p:nvSpPr>
        <p:spPr>
          <a:xfrm>
            <a:off x="886361" y="389656"/>
            <a:ext cx="6348628" cy="646331"/>
          </a:xfrm>
          <a:prstGeom prst="rect">
            <a:avLst/>
          </a:prstGeom>
          <a:noFill/>
        </p:spPr>
        <p:txBody>
          <a:bodyPr wrap="square" rtlCol="0">
            <a:spAutoFit/>
          </a:bodyPr>
          <a:lstStyle/>
          <a:p>
            <a:r>
              <a:rPr lang="en-US" sz="3600" b="1" dirty="0">
                <a:latin typeface="Montserrat" panose="00000500000000000000" pitchFamily="2" charset="0"/>
              </a:rPr>
              <a:t>Contributions of APIs</a:t>
            </a:r>
          </a:p>
        </p:txBody>
      </p:sp>
      <p:sp>
        <p:nvSpPr>
          <p:cNvPr id="19" name="Persegi Panjang 18">
            <a:extLst>
              <a:ext uri="{FF2B5EF4-FFF2-40B4-BE49-F238E27FC236}">
                <a16:creationId xmlns:a16="http://schemas.microsoft.com/office/drawing/2014/main" id="{5A1B0444-D09D-47BE-9BC2-FA64C0465471}"/>
              </a:ext>
            </a:extLst>
          </p:cNvPr>
          <p:cNvSpPr/>
          <p:nvPr/>
        </p:nvSpPr>
        <p:spPr>
          <a:xfrm>
            <a:off x="886361" y="1035987"/>
            <a:ext cx="4808585" cy="419987"/>
          </a:xfrm>
          <a:prstGeom prst="rect">
            <a:avLst/>
          </a:prstGeom>
        </p:spPr>
        <p:txBody>
          <a:bodyPr wrap="square">
            <a:spAutoFit/>
          </a:bodyPr>
          <a:lstStyle/>
          <a:p>
            <a:pPr>
              <a:lnSpc>
                <a:spcPct val="150000"/>
              </a:lnSpc>
            </a:pPr>
            <a:r>
              <a:rPr lang="en-US" sz="1600" b="1" dirty="0">
                <a:solidFill>
                  <a:schemeClr val="bg1">
                    <a:lumMod val="50000"/>
                  </a:schemeClr>
                </a:solidFill>
                <a:latin typeface="Montserrat" panose="00000500000000000000" pitchFamily="2" charset="0"/>
              </a:rPr>
              <a:t>Specific Service Distribution</a:t>
            </a:r>
          </a:p>
        </p:txBody>
      </p:sp>
      <p:cxnSp>
        <p:nvCxnSpPr>
          <p:cNvPr id="20" name="Konektor Lurus 19">
            <a:extLst>
              <a:ext uri="{FF2B5EF4-FFF2-40B4-BE49-F238E27FC236}">
                <a16:creationId xmlns:a16="http://schemas.microsoft.com/office/drawing/2014/main" id="{E870C790-540D-4026-8D9B-9036E142499E}"/>
              </a:ext>
            </a:extLst>
          </p:cNvPr>
          <p:cNvCxnSpPr>
            <a:cxnSpLocks/>
          </p:cNvCxnSpPr>
          <p:nvPr/>
        </p:nvCxnSpPr>
        <p:spPr>
          <a:xfrm>
            <a:off x="1632540" y="1788695"/>
            <a:ext cx="1" cy="5083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7462E55-047C-4485-9BC6-5FCAB562C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027" y="128636"/>
            <a:ext cx="2050322" cy="1814701"/>
          </a:xfrm>
          <a:prstGeom prst="rect">
            <a:avLst/>
          </a:prstGeom>
        </p:spPr>
      </p:pic>
    </p:spTree>
    <p:extLst>
      <p:ext uri="{BB962C8B-B14F-4D97-AF65-F5344CB8AC3E}">
        <p14:creationId xmlns:p14="http://schemas.microsoft.com/office/powerpoint/2010/main" val="20041163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Panjang 2">
            <a:extLst>
              <a:ext uri="{FF2B5EF4-FFF2-40B4-BE49-F238E27FC236}">
                <a16:creationId xmlns:a16="http://schemas.microsoft.com/office/drawing/2014/main" id="{842030CE-AB67-4B8E-A1C1-52A2EB32E08C}"/>
              </a:ext>
            </a:extLst>
          </p:cNvPr>
          <p:cNvSpPr/>
          <p:nvPr/>
        </p:nvSpPr>
        <p:spPr>
          <a:xfrm>
            <a:off x="5320846" y="-37577"/>
            <a:ext cx="5889948" cy="3256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Bagan 5">
            <a:extLst>
              <a:ext uri="{FF2B5EF4-FFF2-40B4-BE49-F238E27FC236}">
                <a16:creationId xmlns:a16="http://schemas.microsoft.com/office/drawing/2014/main" id="{06B89D38-0EC2-44CC-86AD-148A53353D68}"/>
              </a:ext>
            </a:extLst>
          </p:cNvPr>
          <p:cNvGraphicFramePr/>
          <p:nvPr/>
        </p:nvGraphicFramePr>
        <p:xfrm>
          <a:off x="5546315" y="2304791"/>
          <a:ext cx="5439010" cy="3649884"/>
        </p:xfrm>
        <a:graphic>
          <a:graphicData uri="http://schemas.openxmlformats.org/drawingml/2006/chart">
            <c:chart xmlns:c="http://schemas.openxmlformats.org/drawingml/2006/chart" xmlns:r="http://schemas.openxmlformats.org/officeDocument/2006/relationships" r:id="rId2"/>
          </a:graphicData>
        </a:graphic>
      </p:graphicFrame>
      <p:sp>
        <p:nvSpPr>
          <p:cNvPr id="8" name="Persegi Panjang 7">
            <a:extLst>
              <a:ext uri="{FF2B5EF4-FFF2-40B4-BE49-F238E27FC236}">
                <a16:creationId xmlns:a16="http://schemas.microsoft.com/office/drawing/2014/main" id="{93FCF01A-E38F-4F7A-8BF6-7DE0DF333593}"/>
              </a:ext>
            </a:extLst>
          </p:cNvPr>
          <p:cNvSpPr/>
          <p:nvPr/>
        </p:nvSpPr>
        <p:spPr>
          <a:xfrm>
            <a:off x="836621" y="1612982"/>
            <a:ext cx="3572540" cy="5224379"/>
          </a:xfrm>
          <a:prstGeom prst="rect">
            <a:avLst/>
          </a:prstGeom>
        </p:spPr>
        <p:txBody>
          <a:bodyPr wrap="square">
            <a:spAutoFit/>
          </a:bodyPr>
          <a:lstStyle/>
          <a:p>
            <a:pPr algn="just">
              <a:lnSpc>
                <a:spcPct val="150000"/>
              </a:lnSpc>
            </a:pPr>
            <a:r>
              <a:rPr lang="en-IN" sz="1400" dirty="0">
                <a:latin typeface="Montserrat" panose="00000500000000000000" pitchFamily="50" charset="0"/>
              </a:rPr>
              <a:t>Briefing down further, APIs, SDKs and frameworks that are to be incorporated in the processing of the app that not only includes converting speech and text and other features mentioned earlier but also taking logs and manipulating the data in real-time across the world to better understand the need of the same wearable technology and also accordingly distribute the marketing sales as well as production and provide with low-cost upgrades immediately in those areas, and hence uplift the scale of our global community.</a:t>
            </a:r>
            <a:endParaRPr lang="en-US" sz="1400" dirty="0">
              <a:solidFill>
                <a:schemeClr val="bg1">
                  <a:lumMod val="50000"/>
                </a:schemeClr>
              </a:solidFill>
              <a:latin typeface="Montserrat" panose="00000500000000000000" pitchFamily="50" charset="0"/>
            </a:endParaRPr>
          </a:p>
        </p:txBody>
      </p:sp>
      <p:sp>
        <p:nvSpPr>
          <p:cNvPr id="9" name="Persegi Panjang 8">
            <a:extLst>
              <a:ext uri="{FF2B5EF4-FFF2-40B4-BE49-F238E27FC236}">
                <a16:creationId xmlns:a16="http://schemas.microsoft.com/office/drawing/2014/main" id="{EF867FC2-24AC-4FF2-9DA9-AC39D39FF960}"/>
              </a:ext>
            </a:extLst>
          </p:cNvPr>
          <p:cNvSpPr/>
          <p:nvPr/>
        </p:nvSpPr>
        <p:spPr>
          <a:xfrm>
            <a:off x="5320846" y="6578260"/>
            <a:ext cx="5889948" cy="3256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rsegi Panjang 9">
            <a:extLst>
              <a:ext uri="{FF2B5EF4-FFF2-40B4-BE49-F238E27FC236}">
                <a16:creationId xmlns:a16="http://schemas.microsoft.com/office/drawing/2014/main" id="{A03BAC42-A5C4-40B1-88ED-5523FA0AF190}"/>
              </a:ext>
            </a:extLst>
          </p:cNvPr>
          <p:cNvSpPr/>
          <p:nvPr/>
        </p:nvSpPr>
        <p:spPr>
          <a:xfrm>
            <a:off x="836621" y="456768"/>
            <a:ext cx="3572540" cy="1156214"/>
          </a:xfrm>
          <a:prstGeom prst="rect">
            <a:avLst/>
          </a:prstGeom>
        </p:spPr>
        <p:txBody>
          <a:bodyPr wrap="square">
            <a:spAutoFit/>
          </a:bodyPr>
          <a:lstStyle/>
          <a:p>
            <a:pPr algn="r">
              <a:lnSpc>
                <a:spcPct val="150000"/>
              </a:lnSpc>
            </a:pPr>
            <a:r>
              <a:rPr lang="en-US" sz="1600" b="1" dirty="0">
                <a:solidFill>
                  <a:schemeClr val="tx1">
                    <a:lumMod val="50000"/>
                    <a:lumOff val="50000"/>
                  </a:schemeClr>
                </a:solidFill>
                <a:latin typeface="Montserrat" panose="00000500000000000000" pitchFamily="2" charset="0"/>
              </a:rPr>
              <a:t>Training</a:t>
            </a:r>
          </a:p>
          <a:p>
            <a:pPr algn="r">
              <a:lnSpc>
                <a:spcPct val="150000"/>
              </a:lnSpc>
            </a:pPr>
            <a:r>
              <a:rPr lang="en-US" sz="1600" b="1" dirty="0">
                <a:solidFill>
                  <a:schemeClr val="tx1">
                    <a:lumMod val="50000"/>
                    <a:lumOff val="50000"/>
                  </a:schemeClr>
                </a:solidFill>
                <a:latin typeface="Montserrat" panose="00000500000000000000" pitchFamily="2" charset="0"/>
              </a:rPr>
              <a:t>Google AI Model</a:t>
            </a:r>
          </a:p>
          <a:p>
            <a:pPr algn="r">
              <a:lnSpc>
                <a:spcPct val="150000"/>
              </a:lnSpc>
            </a:pPr>
            <a:r>
              <a:rPr lang="en-US" sz="1600" b="1" dirty="0">
                <a:solidFill>
                  <a:schemeClr val="tx1">
                    <a:lumMod val="50000"/>
                    <a:lumOff val="50000"/>
                  </a:schemeClr>
                </a:solidFill>
                <a:latin typeface="Montserrat" panose="00000500000000000000" pitchFamily="2" charset="0"/>
              </a:rPr>
              <a:t>For marketing purpose </a:t>
            </a:r>
          </a:p>
        </p:txBody>
      </p:sp>
      <p:sp>
        <p:nvSpPr>
          <p:cNvPr id="11" name="Kotak Teks 10">
            <a:extLst>
              <a:ext uri="{FF2B5EF4-FFF2-40B4-BE49-F238E27FC236}">
                <a16:creationId xmlns:a16="http://schemas.microsoft.com/office/drawing/2014/main" id="{B31C799A-5268-4B1A-96FB-14B60F567FE6}"/>
              </a:ext>
            </a:extLst>
          </p:cNvPr>
          <p:cNvSpPr txBox="1"/>
          <p:nvPr/>
        </p:nvSpPr>
        <p:spPr>
          <a:xfrm>
            <a:off x="5320847" y="1034875"/>
            <a:ext cx="5889947" cy="646331"/>
          </a:xfrm>
          <a:prstGeom prst="rect">
            <a:avLst/>
          </a:prstGeom>
          <a:noFill/>
        </p:spPr>
        <p:txBody>
          <a:bodyPr wrap="square" rtlCol="0">
            <a:spAutoFit/>
          </a:bodyPr>
          <a:lstStyle/>
          <a:p>
            <a:pPr algn="ctr"/>
            <a:r>
              <a:rPr lang="en-US" sz="3600" b="1" dirty="0">
                <a:latin typeface="Montserrat" panose="00000500000000000000" pitchFamily="2" charset="0"/>
              </a:rPr>
              <a:t>GCP Services</a:t>
            </a:r>
          </a:p>
        </p:txBody>
      </p:sp>
      <p:pic>
        <p:nvPicPr>
          <p:cNvPr id="13" name="Picture 12">
            <a:extLst>
              <a:ext uri="{FF2B5EF4-FFF2-40B4-BE49-F238E27FC236}">
                <a16:creationId xmlns:a16="http://schemas.microsoft.com/office/drawing/2014/main" id="{B0C302AB-083A-42EE-8677-232C6C040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18" y="-474657"/>
            <a:ext cx="2779448" cy="2779448"/>
          </a:xfrm>
          <a:prstGeom prst="rect">
            <a:avLst/>
          </a:prstGeom>
        </p:spPr>
      </p:pic>
    </p:spTree>
    <p:extLst>
      <p:ext uri="{BB962C8B-B14F-4D97-AF65-F5344CB8AC3E}">
        <p14:creationId xmlns:p14="http://schemas.microsoft.com/office/powerpoint/2010/main" val="33907534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18">
            <a:extLst>
              <a:ext uri="{FF2B5EF4-FFF2-40B4-BE49-F238E27FC236}">
                <a16:creationId xmlns:a16="http://schemas.microsoft.com/office/drawing/2014/main" id="{B58C253C-499A-4622-A901-286C72C3C8FE}"/>
              </a:ext>
            </a:extLst>
          </p:cNvPr>
          <p:cNvGrpSpPr/>
          <p:nvPr/>
        </p:nvGrpSpPr>
        <p:grpSpPr>
          <a:xfrm>
            <a:off x="5283685" y="2437527"/>
            <a:ext cx="2339918" cy="3197710"/>
            <a:chOff x="527050" y="292100"/>
            <a:chExt cx="2171691" cy="2967812"/>
          </a:xfrm>
        </p:grpSpPr>
        <p:sp>
          <p:nvSpPr>
            <p:cNvPr id="7" name="Shape">
              <a:extLst>
                <a:ext uri="{FF2B5EF4-FFF2-40B4-BE49-F238E27FC236}">
                  <a16:creationId xmlns:a16="http://schemas.microsoft.com/office/drawing/2014/main" id="{5FE71C1E-2691-472A-B838-0A8C4230149A}"/>
                </a:ext>
              </a:extLst>
            </p:cNvPr>
            <p:cNvSpPr/>
            <p:nvPr/>
          </p:nvSpPr>
          <p:spPr>
            <a:xfrm>
              <a:off x="527050" y="292100"/>
              <a:ext cx="2166524" cy="495245"/>
            </a:xfrm>
            <a:custGeom>
              <a:avLst/>
              <a:gdLst/>
              <a:ahLst/>
              <a:cxnLst>
                <a:cxn ang="0">
                  <a:pos x="wd2" y="hd2"/>
                </a:cxn>
                <a:cxn ang="5400000">
                  <a:pos x="wd2" y="hd2"/>
                </a:cxn>
                <a:cxn ang="10800000">
                  <a:pos x="wd2" y="hd2"/>
                </a:cxn>
                <a:cxn ang="16200000">
                  <a:pos x="wd2" y="hd2"/>
                </a:cxn>
              </a:cxnLst>
              <a:rect l="0" t="0" r="r" b="b"/>
              <a:pathLst>
                <a:path w="21600" h="21600" extrusionOk="0">
                  <a:moveTo>
                    <a:pt x="21600" y="10982"/>
                  </a:moveTo>
                  <a:lnTo>
                    <a:pt x="19917" y="0"/>
                  </a:lnTo>
                  <a:lnTo>
                    <a:pt x="2466" y="27"/>
                  </a:lnTo>
                  <a:cubicBezTo>
                    <a:pt x="1104" y="27"/>
                    <a:pt x="0" y="4856"/>
                    <a:pt x="0" y="10813"/>
                  </a:cubicBezTo>
                  <a:cubicBezTo>
                    <a:pt x="0" y="16771"/>
                    <a:pt x="1104" y="21600"/>
                    <a:pt x="2466" y="21600"/>
                  </a:cubicBezTo>
                  <a:cubicBezTo>
                    <a:pt x="2583" y="21600"/>
                    <a:pt x="19917" y="21493"/>
                    <a:pt x="19917" y="21493"/>
                  </a:cubicBezTo>
                  <a:cubicBezTo>
                    <a:pt x="19917" y="21493"/>
                    <a:pt x="21600" y="10982"/>
                    <a:pt x="21600" y="10982"/>
                  </a:cubicBezTo>
                  <a:close/>
                </a:path>
              </a:pathLst>
            </a:custGeom>
            <a:solidFill>
              <a:schemeClr val="bg1">
                <a:lumMod val="65000"/>
              </a:schemeClr>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dirty="0"/>
            </a:p>
          </p:txBody>
        </p:sp>
        <p:sp>
          <p:nvSpPr>
            <p:cNvPr id="8" name="Circle">
              <a:extLst>
                <a:ext uri="{FF2B5EF4-FFF2-40B4-BE49-F238E27FC236}">
                  <a16:creationId xmlns:a16="http://schemas.microsoft.com/office/drawing/2014/main" id="{462B100D-1076-4B13-8CFE-11AACDFB06F1}"/>
                </a:ext>
              </a:extLst>
            </p:cNvPr>
            <p:cNvSpPr/>
            <p:nvPr/>
          </p:nvSpPr>
          <p:spPr>
            <a:xfrm>
              <a:off x="596900" y="349250"/>
              <a:ext cx="373083" cy="373083"/>
            </a:xfrm>
            <a:prstGeom prst="ellipse">
              <a:avLst/>
            </a:prstGeom>
            <a:solidFill>
              <a:srgbClr val="FFFFFF"/>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a:p>
          </p:txBody>
        </p:sp>
        <p:sp>
          <p:nvSpPr>
            <p:cNvPr id="12" name="Shape">
              <a:extLst>
                <a:ext uri="{FF2B5EF4-FFF2-40B4-BE49-F238E27FC236}">
                  <a16:creationId xmlns:a16="http://schemas.microsoft.com/office/drawing/2014/main" id="{F62AA721-6EC6-4678-97FD-65A379E59708}"/>
                </a:ext>
              </a:extLst>
            </p:cNvPr>
            <p:cNvSpPr/>
            <p:nvPr/>
          </p:nvSpPr>
          <p:spPr>
            <a:xfrm>
              <a:off x="532217" y="1498600"/>
              <a:ext cx="2166524" cy="495245"/>
            </a:xfrm>
            <a:custGeom>
              <a:avLst/>
              <a:gdLst/>
              <a:ahLst/>
              <a:cxnLst>
                <a:cxn ang="0">
                  <a:pos x="wd2" y="hd2"/>
                </a:cxn>
                <a:cxn ang="5400000">
                  <a:pos x="wd2" y="hd2"/>
                </a:cxn>
                <a:cxn ang="10800000">
                  <a:pos x="wd2" y="hd2"/>
                </a:cxn>
                <a:cxn ang="16200000">
                  <a:pos x="wd2" y="hd2"/>
                </a:cxn>
              </a:cxnLst>
              <a:rect l="0" t="0" r="r" b="b"/>
              <a:pathLst>
                <a:path w="21600" h="21600" extrusionOk="0">
                  <a:moveTo>
                    <a:pt x="21600" y="10982"/>
                  </a:moveTo>
                  <a:lnTo>
                    <a:pt x="19917" y="0"/>
                  </a:lnTo>
                  <a:lnTo>
                    <a:pt x="2466" y="27"/>
                  </a:lnTo>
                  <a:cubicBezTo>
                    <a:pt x="1104" y="27"/>
                    <a:pt x="0" y="4856"/>
                    <a:pt x="0" y="10813"/>
                  </a:cubicBezTo>
                  <a:cubicBezTo>
                    <a:pt x="0" y="16771"/>
                    <a:pt x="1104" y="21600"/>
                    <a:pt x="2466" y="21600"/>
                  </a:cubicBezTo>
                  <a:cubicBezTo>
                    <a:pt x="2583" y="21600"/>
                    <a:pt x="19917" y="21493"/>
                    <a:pt x="19917" y="21493"/>
                  </a:cubicBezTo>
                  <a:cubicBezTo>
                    <a:pt x="19917" y="21493"/>
                    <a:pt x="21600" y="10982"/>
                    <a:pt x="21600" y="10982"/>
                  </a:cubicBezTo>
                  <a:close/>
                </a:path>
              </a:pathLst>
            </a:custGeom>
            <a:solidFill>
              <a:schemeClr val="tx1">
                <a:lumMod val="65000"/>
                <a:lumOff val="35000"/>
              </a:schemeClr>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dirty="0"/>
            </a:p>
          </p:txBody>
        </p:sp>
        <p:sp>
          <p:nvSpPr>
            <p:cNvPr id="13" name="Circle">
              <a:extLst>
                <a:ext uri="{FF2B5EF4-FFF2-40B4-BE49-F238E27FC236}">
                  <a16:creationId xmlns:a16="http://schemas.microsoft.com/office/drawing/2014/main" id="{8801D6F7-D282-4A4A-88BD-3E7544763491}"/>
                </a:ext>
              </a:extLst>
            </p:cNvPr>
            <p:cNvSpPr/>
            <p:nvPr/>
          </p:nvSpPr>
          <p:spPr>
            <a:xfrm>
              <a:off x="641350" y="1562100"/>
              <a:ext cx="373083" cy="373083"/>
            </a:xfrm>
            <a:prstGeom prst="ellipse">
              <a:avLst/>
            </a:prstGeom>
            <a:solidFill>
              <a:srgbClr val="FFFFFF"/>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a:p>
          </p:txBody>
        </p:sp>
        <p:sp>
          <p:nvSpPr>
            <p:cNvPr id="16" name="Shape">
              <a:extLst>
                <a:ext uri="{FF2B5EF4-FFF2-40B4-BE49-F238E27FC236}">
                  <a16:creationId xmlns:a16="http://schemas.microsoft.com/office/drawing/2014/main" id="{37570A73-00B0-4F87-AE7A-5FBCA3EB182D}"/>
                </a:ext>
              </a:extLst>
            </p:cNvPr>
            <p:cNvSpPr/>
            <p:nvPr/>
          </p:nvSpPr>
          <p:spPr>
            <a:xfrm>
              <a:off x="527050" y="2764667"/>
              <a:ext cx="2166524" cy="495245"/>
            </a:xfrm>
            <a:custGeom>
              <a:avLst/>
              <a:gdLst/>
              <a:ahLst/>
              <a:cxnLst>
                <a:cxn ang="0">
                  <a:pos x="wd2" y="hd2"/>
                </a:cxn>
                <a:cxn ang="5400000">
                  <a:pos x="wd2" y="hd2"/>
                </a:cxn>
                <a:cxn ang="10800000">
                  <a:pos x="wd2" y="hd2"/>
                </a:cxn>
                <a:cxn ang="16200000">
                  <a:pos x="wd2" y="hd2"/>
                </a:cxn>
              </a:cxnLst>
              <a:rect l="0" t="0" r="r" b="b"/>
              <a:pathLst>
                <a:path w="21600" h="21600" extrusionOk="0">
                  <a:moveTo>
                    <a:pt x="21600" y="10982"/>
                  </a:moveTo>
                  <a:lnTo>
                    <a:pt x="19917" y="0"/>
                  </a:lnTo>
                  <a:lnTo>
                    <a:pt x="2466" y="27"/>
                  </a:lnTo>
                  <a:cubicBezTo>
                    <a:pt x="1104" y="27"/>
                    <a:pt x="0" y="4856"/>
                    <a:pt x="0" y="10813"/>
                  </a:cubicBezTo>
                  <a:cubicBezTo>
                    <a:pt x="0" y="16771"/>
                    <a:pt x="1104" y="21600"/>
                    <a:pt x="2466" y="21600"/>
                  </a:cubicBezTo>
                  <a:cubicBezTo>
                    <a:pt x="2583" y="21600"/>
                    <a:pt x="19917" y="21493"/>
                    <a:pt x="19917" y="21493"/>
                  </a:cubicBezTo>
                  <a:cubicBezTo>
                    <a:pt x="19917" y="21493"/>
                    <a:pt x="21600" y="10982"/>
                    <a:pt x="21600" y="10982"/>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dirty="0"/>
            </a:p>
          </p:txBody>
        </p:sp>
        <p:sp>
          <p:nvSpPr>
            <p:cNvPr id="17" name="Circle">
              <a:extLst>
                <a:ext uri="{FF2B5EF4-FFF2-40B4-BE49-F238E27FC236}">
                  <a16:creationId xmlns:a16="http://schemas.microsoft.com/office/drawing/2014/main" id="{295EA304-D768-43C4-AAC4-66EB35A40394}"/>
                </a:ext>
              </a:extLst>
            </p:cNvPr>
            <p:cNvSpPr/>
            <p:nvPr/>
          </p:nvSpPr>
          <p:spPr>
            <a:xfrm>
              <a:off x="622300" y="2825750"/>
              <a:ext cx="373083" cy="373083"/>
            </a:xfrm>
            <a:prstGeom prst="ellipse">
              <a:avLst/>
            </a:prstGeom>
            <a:solidFill>
              <a:srgbClr val="FFFFFF"/>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600"/>
            </a:p>
          </p:txBody>
        </p:sp>
        <p:sp>
          <p:nvSpPr>
            <p:cNvPr id="18" name="01">
              <a:extLst>
                <a:ext uri="{FF2B5EF4-FFF2-40B4-BE49-F238E27FC236}">
                  <a16:creationId xmlns:a16="http://schemas.microsoft.com/office/drawing/2014/main" id="{A7F4599C-3115-42CF-9F9A-B3938EAB850D}"/>
                </a:ext>
              </a:extLst>
            </p:cNvPr>
            <p:cNvSpPr/>
            <p:nvPr/>
          </p:nvSpPr>
          <p:spPr>
            <a:xfrm>
              <a:off x="678376" y="292159"/>
              <a:ext cx="203823" cy="353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lgn="l">
                <a:lnSpc>
                  <a:spcPts val="3100"/>
                </a:lnSpc>
                <a:tabLst>
                  <a:tab pos="1066800" algn="l"/>
                </a:tabLst>
                <a:defRPr sz="2598">
                  <a:latin typeface="Montserrat Black"/>
                  <a:ea typeface="Montserrat Black"/>
                  <a:cs typeface="Montserrat Black"/>
                  <a:sym typeface="Montserrat Black"/>
                </a:defRPr>
              </a:lvl1pPr>
            </a:lstStyle>
            <a:p>
              <a:r>
                <a:rPr sz="1400" b="1" dirty="0">
                  <a:latin typeface="Roboto Slab" pitchFamily="2" charset="0"/>
                  <a:ea typeface="Roboto Slab" pitchFamily="2" charset="0"/>
                </a:rPr>
                <a:t>01</a:t>
              </a:r>
            </a:p>
          </p:txBody>
        </p:sp>
        <p:sp>
          <p:nvSpPr>
            <p:cNvPr id="20" name="03">
              <a:extLst>
                <a:ext uri="{FF2B5EF4-FFF2-40B4-BE49-F238E27FC236}">
                  <a16:creationId xmlns:a16="http://schemas.microsoft.com/office/drawing/2014/main" id="{B34FA4F1-84F5-4482-9672-057456770D7E}"/>
                </a:ext>
              </a:extLst>
            </p:cNvPr>
            <p:cNvSpPr/>
            <p:nvPr/>
          </p:nvSpPr>
          <p:spPr>
            <a:xfrm>
              <a:off x="684043" y="1508197"/>
              <a:ext cx="223163" cy="353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lnSpc>
                  <a:spcPts val="3100"/>
                </a:lnSpc>
                <a:tabLst>
                  <a:tab pos="1066800" algn="l"/>
                </a:tabLst>
                <a:defRPr sz="2598">
                  <a:latin typeface="Montserrat Black"/>
                  <a:ea typeface="Montserrat Black"/>
                  <a:cs typeface="Montserrat Black"/>
                  <a:sym typeface="Montserrat Black"/>
                </a:defRPr>
              </a:lvl1pPr>
            </a:lstStyle>
            <a:p>
              <a:r>
                <a:rPr sz="1400" b="1" dirty="0">
                  <a:latin typeface="Roboto Slab" pitchFamily="2" charset="0"/>
                  <a:ea typeface="Roboto Slab" pitchFamily="2" charset="0"/>
                </a:rPr>
                <a:t>0</a:t>
              </a:r>
              <a:r>
                <a:rPr lang="en-US" sz="1400" b="1" dirty="0">
                  <a:latin typeface="Roboto Slab" pitchFamily="2" charset="0"/>
                  <a:ea typeface="Roboto Slab" pitchFamily="2" charset="0"/>
                </a:rPr>
                <a:t>2</a:t>
              </a:r>
              <a:endParaRPr sz="1400" b="1" dirty="0">
                <a:latin typeface="Roboto Slab" pitchFamily="2" charset="0"/>
                <a:ea typeface="Roboto Slab" pitchFamily="2" charset="0"/>
              </a:endParaRPr>
            </a:p>
          </p:txBody>
        </p:sp>
        <p:sp>
          <p:nvSpPr>
            <p:cNvPr id="22" name="05">
              <a:extLst>
                <a:ext uri="{FF2B5EF4-FFF2-40B4-BE49-F238E27FC236}">
                  <a16:creationId xmlns:a16="http://schemas.microsoft.com/office/drawing/2014/main" id="{DA7DCE92-2DEB-4338-BD88-27297B724516}"/>
                </a:ext>
              </a:extLst>
            </p:cNvPr>
            <p:cNvSpPr/>
            <p:nvPr/>
          </p:nvSpPr>
          <p:spPr>
            <a:xfrm>
              <a:off x="681813" y="2770309"/>
              <a:ext cx="221676" cy="353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algn="l">
                <a:lnSpc>
                  <a:spcPts val="3100"/>
                </a:lnSpc>
                <a:tabLst>
                  <a:tab pos="1066800" algn="l"/>
                </a:tabLst>
                <a:defRPr sz="2598">
                  <a:latin typeface="Montserrat Black"/>
                  <a:ea typeface="Montserrat Black"/>
                  <a:cs typeface="Montserrat Black"/>
                  <a:sym typeface="Montserrat Black"/>
                </a:defRPr>
              </a:lvl1pPr>
            </a:lstStyle>
            <a:p>
              <a:r>
                <a:rPr sz="1400" b="1" dirty="0">
                  <a:latin typeface="Roboto Slab" pitchFamily="2" charset="0"/>
                  <a:ea typeface="Roboto Slab" pitchFamily="2" charset="0"/>
                </a:rPr>
                <a:t>0</a:t>
              </a:r>
              <a:r>
                <a:rPr lang="en-US" sz="1400" b="1" dirty="0">
                  <a:latin typeface="Roboto Slab" pitchFamily="2" charset="0"/>
                  <a:ea typeface="Roboto Slab" pitchFamily="2" charset="0"/>
                </a:rPr>
                <a:t>3</a:t>
              </a:r>
              <a:endParaRPr sz="1400" b="1" dirty="0">
                <a:latin typeface="Roboto Slab" pitchFamily="2" charset="0"/>
                <a:ea typeface="Roboto Slab" pitchFamily="2" charset="0"/>
              </a:endParaRPr>
            </a:p>
          </p:txBody>
        </p:sp>
      </p:grpSp>
      <p:sp>
        <p:nvSpPr>
          <p:cNvPr id="2" name="Kotak Teks 1">
            <a:extLst>
              <a:ext uri="{FF2B5EF4-FFF2-40B4-BE49-F238E27FC236}">
                <a16:creationId xmlns:a16="http://schemas.microsoft.com/office/drawing/2014/main" id="{CA9F052F-5F8F-41DA-B169-ABE28E1D82E3}"/>
              </a:ext>
            </a:extLst>
          </p:cNvPr>
          <p:cNvSpPr txBox="1"/>
          <p:nvPr/>
        </p:nvSpPr>
        <p:spPr>
          <a:xfrm>
            <a:off x="5808822" y="3782643"/>
            <a:ext cx="1382741" cy="376898"/>
          </a:xfrm>
          <a:prstGeom prst="rect">
            <a:avLst/>
          </a:prstGeom>
          <a:noFill/>
        </p:spPr>
        <p:txBody>
          <a:bodyPr wrap="square" rtlCol="0">
            <a:spAutoFit/>
          </a:bodyPr>
          <a:lstStyle/>
          <a:p>
            <a:pPr>
              <a:lnSpc>
                <a:spcPct val="150000"/>
              </a:lnSpc>
            </a:pPr>
            <a:r>
              <a:rPr lang="en-US" sz="1400" dirty="0">
                <a:solidFill>
                  <a:schemeClr val="bg1"/>
                </a:solidFill>
                <a:latin typeface="Montserrat" panose="00000500000000000000" pitchFamily="2" charset="0"/>
              </a:rPr>
              <a:t>Productivity</a:t>
            </a:r>
            <a:endParaRPr lang="en-US" sz="1400" i="1" dirty="0">
              <a:solidFill>
                <a:schemeClr val="bg1"/>
              </a:solidFill>
              <a:latin typeface="Montserrat" panose="00000500000000000000" pitchFamily="2" charset="0"/>
            </a:endParaRPr>
          </a:p>
        </p:txBody>
      </p:sp>
      <p:sp>
        <p:nvSpPr>
          <p:cNvPr id="4" name="Kotak Teks 3">
            <a:extLst>
              <a:ext uri="{FF2B5EF4-FFF2-40B4-BE49-F238E27FC236}">
                <a16:creationId xmlns:a16="http://schemas.microsoft.com/office/drawing/2014/main" id="{E5AD8BD3-E89B-4B6E-A80F-377BCA6177D5}"/>
              </a:ext>
            </a:extLst>
          </p:cNvPr>
          <p:cNvSpPr txBox="1"/>
          <p:nvPr/>
        </p:nvSpPr>
        <p:spPr>
          <a:xfrm>
            <a:off x="5818061" y="5158729"/>
            <a:ext cx="2048176" cy="379078"/>
          </a:xfrm>
          <a:prstGeom prst="rect">
            <a:avLst/>
          </a:prstGeom>
          <a:noFill/>
        </p:spPr>
        <p:txBody>
          <a:bodyPr wrap="square" rtlCol="0">
            <a:spAutoFit/>
          </a:bodyPr>
          <a:lstStyle/>
          <a:p>
            <a:pPr>
              <a:lnSpc>
                <a:spcPct val="150000"/>
              </a:lnSpc>
            </a:pPr>
            <a:r>
              <a:rPr lang="en-US" sz="1400" dirty="0">
                <a:solidFill>
                  <a:schemeClr val="bg1"/>
                </a:solidFill>
                <a:latin typeface="Montserrat" panose="00000500000000000000" pitchFamily="2" charset="0"/>
              </a:rPr>
              <a:t>Distribution</a:t>
            </a:r>
            <a:endParaRPr lang="en-US" sz="1400" i="1" dirty="0">
              <a:solidFill>
                <a:schemeClr val="bg1"/>
              </a:solidFill>
              <a:latin typeface="Montserrat" panose="00000500000000000000" pitchFamily="2" charset="0"/>
            </a:endParaRPr>
          </a:p>
        </p:txBody>
      </p:sp>
      <p:sp>
        <p:nvSpPr>
          <p:cNvPr id="23" name="Kotak Teks 22">
            <a:extLst>
              <a:ext uri="{FF2B5EF4-FFF2-40B4-BE49-F238E27FC236}">
                <a16:creationId xmlns:a16="http://schemas.microsoft.com/office/drawing/2014/main" id="{C91FF2EF-6B39-4BC5-96F2-3620C1445051}"/>
              </a:ext>
            </a:extLst>
          </p:cNvPr>
          <p:cNvSpPr txBox="1"/>
          <p:nvPr/>
        </p:nvSpPr>
        <p:spPr>
          <a:xfrm>
            <a:off x="5754132" y="2480636"/>
            <a:ext cx="2048176" cy="356572"/>
          </a:xfrm>
          <a:prstGeom prst="rect">
            <a:avLst/>
          </a:prstGeom>
          <a:noFill/>
        </p:spPr>
        <p:txBody>
          <a:bodyPr wrap="square" rtlCol="0">
            <a:spAutoFit/>
          </a:bodyPr>
          <a:lstStyle/>
          <a:p>
            <a:pPr>
              <a:lnSpc>
                <a:spcPct val="150000"/>
              </a:lnSpc>
            </a:pPr>
            <a:r>
              <a:rPr lang="en-US" sz="1300" dirty="0">
                <a:solidFill>
                  <a:schemeClr val="bg1"/>
                </a:solidFill>
                <a:latin typeface="Montserrat" panose="00000500000000000000" pitchFamily="2" charset="0"/>
              </a:rPr>
              <a:t>Need-based Update</a:t>
            </a:r>
            <a:endParaRPr lang="en-US" sz="1300" i="1" dirty="0">
              <a:solidFill>
                <a:schemeClr val="bg1"/>
              </a:solidFill>
              <a:latin typeface="Montserrat" panose="00000500000000000000" pitchFamily="2" charset="0"/>
            </a:endParaRPr>
          </a:p>
        </p:txBody>
      </p:sp>
      <p:sp>
        <p:nvSpPr>
          <p:cNvPr id="24" name="Persegi Panjang 23">
            <a:extLst>
              <a:ext uri="{FF2B5EF4-FFF2-40B4-BE49-F238E27FC236}">
                <a16:creationId xmlns:a16="http://schemas.microsoft.com/office/drawing/2014/main" id="{AB2FB498-4FD9-4F42-A8B6-FD65FAB0FCC4}"/>
              </a:ext>
            </a:extLst>
          </p:cNvPr>
          <p:cNvSpPr/>
          <p:nvPr/>
        </p:nvSpPr>
        <p:spPr>
          <a:xfrm>
            <a:off x="8064092" y="2331271"/>
            <a:ext cx="3171756" cy="1167243"/>
          </a:xfrm>
          <a:prstGeom prst="rect">
            <a:avLst/>
          </a:prstGeom>
        </p:spPr>
        <p:txBody>
          <a:bodyPr wrap="square">
            <a:spAutoFit/>
          </a:bodyPr>
          <a:lstStyle/>
          <a:p>
            <a:pPr algn="just">
              <a:lnSpc>
                <a:spcPct val="150000"/>
              </a:lnSpc>
            </a:pPr>
            <a:r>
              <a:rPr lang="en-US" sz="1200" dirty="0">
                <a:solidFill>
                  <a:schemeClr val="bg1">
                    <a:lumMod val="50000"/>
                  </a:schemeClr>
                </a:solidFill>
                <a:latin typeface="Montserrat" panose="00000500000000000000" pitchFamily="50" charset="0"/>
              </a:rPr>
              <a:t>Selective Updates in required areas of dormant investment leads to more and more fund raising for future investment in any other innovation.</a:t>
            </a:r>
          </a:p>
        </p:txBody>
      </p:sp>
      <p:sp>
        <p:nvSpPr>
          <p:cNvPr id="25" name="Persegi Panjang 24">
            <a:extLst>
              <a:ext uri="{FF2B5EF4-FFF2-40B4-BE49-F238E27FC236}">
                <a16:creationId xmlns:a16="http://schemas.microsoft.com/office/drawing/2014/main" id="{EE8A7E33-459C-4538-A331-8535A9EBA179}"/>
              </a:ext>
            </a:extLst>
          </p:cNvPr>
          <p:cNvSpPr/>
          <p:nvPr/>
        </p:nvSpPr>
        <p:spPr>
          <a:xfrm>
            <a:off x="8064093" y="3640099"/>
            <a:ext cx="3171756" cy="1167243"/>
          </a:xfrm>
          <a:prstGeom prst="rect">
            <a:avLst/>
          </a:prstGeom>
        </p:spPr>
        <p:txBody>
          <a:bodyPr wrap="square">
            <a:spAutoFit/>
          </a:bodyPr>
          <a:lstStyle/>
          <a:p>
            <a:pPr algn="just">
              <a:lnSpc>
                <a:spcPct val="150000"/>
              </a:lnSpc>
            </a:pPr>
            <a:r>
              <a:rPr lang="en-US" sz="1200" dirty="0">
                <a:solidFill>
                  <a:schemeClr val="bg1">
                    <a:lumMod val="50000"/>
                  </a:schemeClr>
                </a:solidFill>
                <a:latin typeface="Montserrat" panose="00000500000000000000" pitchFamily="50" charset="0"/>
              </a:rPr>
              <a:t>Deploying and taking consideration of almost every other UI prospects in collaboration with best simplified user experience.</a:t>
            </a:r>
          </a:p>
        </p:txBody>
      </p:sp>
      <p:sp>
        <p:nvSpPr>
          <p:cNvPr id="26" name="Persegi Panjang 25">
            <a:extLst>
              <a:ext uri="{FF2B5EF4-FFF2-40B4-BE49-F238E27FC236}">
                <a16:creationId xmlns:a16="http://schemas.microsoft.com/office/drawing/2014/main" id="{3D821AB2-0E3D-4668-91A4-952F729B3DDA}"/>
              </a:ext>
            </a:extLst>
          </p:cNvPr>
          <p:cNvSpPr/>
          <p:nvPr/>
        </p:nvSpPr>
        <p:spPr>
          <a:xfrm>
            <a:off x="8064093" y="4948927"/>
            <a:ext cx="3171756" cy="1444242"/>
          </a:xfrm>
          <a:prstGeom prst="rect">
            <a:avLst/>
          </a:prstGeom>
        </p:spPr>
        <p:txBody>
          <a:bodyPr wrap="square">
            <a:spAutoFit/>
          </a:bodyPr>
          <a:lstStyle/>
          <a:p>
            <a:pPr algn="just">
              <a:lnSpc>
                <a:spcPct val="150000"/>
              </a:lnSpc>
            </a:pPr>
            <a:r>
              <a:rPr lang="en-US" sz="1200" dirty="0">
                <a:solidFill>
                  <a:schemeClr val="bg1">
                    <a:lumMod val="50000"/>
                  </a:schemeClr>
                </a:solidFill>
                <a:latin typeface="Montserrat" panose="00000500000000000000" pitchFamily="50" charset="0"/>
              </a:rPr>
              <a:t>Distribution based on above mentioned factors would consume time constraint but rather provide us with overtime better economical as well as community services.</a:t>
            </a:r>
          </a:p>
        </p:txBody>
      </p:sp>
      <p:sp>
        <p:nvSpPr>
          <p:cNvPr id="21" name="Kotak Teks 20">
            <a:extLst>
              <a:ext uri="{FF2B5EF4-FFF2-40B4-BE49-F238E27FC236}">
                <a16:creationId xmlns:a16="http://schemas.microsoft.com/office/drawing/2014/main" id="{CD2D2160-F60A-4028-82C9-32C6916A0468}"/>
              </a:ext>
            </a:extLst>
          </p:cNvPr>
          <p:cNvSpPr txBox="1"/>
          <p:nvPr/>
        </p:nvSpPr>
        <p:spPr>
          <a:xfrm>
            <a:off x="761843" y="479969"/>
            <a:ext cx="5334157" cy="1200329"/>
          </a:xfrm>
          <a:prstGeom prst="rect">
            <a:avLst/>
          </a:prstGeom>
          <a:noFill/>
        </p:spPr>
        <p:txBody>
          <a:bodyPr wrap="square" rtlCol="0">
            <a:spAutoFit/>
          </a:bodyPr>
          <a:lstStyle/>
          <a:p>
            <a:r>
              <a:rPr lang="en-US" sz="3600" b="1" dirty="0">
                <a:latin typeface="Montserrat" panose="00000500000000000000" pitchFamily="2" charset="0"/>
              </a:rPr>
              <a:t>Marketing Product</a:t>
            </a:r>
          </a:p>
          <a:p>
            <a:r>
              <a:rPr lang="en-US" sz="3600" b="1" dirty="0">
                <a:latin typeface="Montserrat" panose="00000500000000000000" pitchFamily="2" charset="0"/>
              </a:rPr>
              <a:t>Using GCP services</a:t>
            </a:r>
          </a:p>
        </p:txBody>
      </p:sp>
      <p:pic>
        <p:nvPicPr>
          <p:cNvPr id="14" name="Picture 13">
            <a:extLst>
              <a:ext uri="{FF2B5EF4-FFF2-40B4-BE49-F238E27FC236}">
                <a16:creationId xmlns:a16="http://schemas.microsoft.com/office/drawing/2014/main" id="{EB45DDCE-7E69-4D1A-B432-A2959C062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53" y="1009450"/>
            <a:ext cx="5989682" cy="5989682"/>
          </a:xfrm>
          <a:prstGeom prst="rect">
            <a:avLst/>
          </a:prstGeom>
        </p:spPr>
      </p:pic>
    </p:spTree>
    <p:extLst>
      <p:ext uri="{BB962C8B-B14F-4D97-AF65-F5344CB8AC3E}">
        <p14:creationId xmlns:p14="http://schemas.microsoft.com/office/powerpoint/2010/main" val="7679671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otak Teks 24">
            <a:extLst>
              <a:ext uri="{FF2B5EF4-FFF2-40B4-BE49-F238E27FC236}">
                <a16:creationId xmlns:a16="http://schemas.microsoft.com/office/drawing/2014/main" id="{A50C7830-E34D-4FA5-8FD7-787312CD19FD}"/>
              </a:ext>
            </a:extLst>
          </p:cNvPr>
          <p:cNvSpPr txBox="1"/>
          <p:nvPr/>
        </p:nvSpPr>
        <p:spPr>
          <a:xfrm>
            <a:off x="8819517" y="3609230"/>
            <a:ext cx="2137241" cy="379078"/>
          </a:xfrm>
          <a:prstGeom prst="rect">
            <a:avLst/>
          </a:prstGeom>
          <a:noFill/>
        </p:spPr>
        <p:txBody>
          <a:bodyPr wrap="square" rtlCol="0">
            <a:spAutoFit/>
          </a:bodyPr>
          <a:lstStyle/>
          <a:p>
            <a:pPr>
              <a:lnSpc>
                <a:spcPct val="150000"/>
              </a:lnSpc>
            </a:pPr>
            <a:r>
              <a:rPr lang="en-US" sz="1400" b="1" dirty="0">
                <a:latin typeface="Montserrat" panose="00000500000000000000" pitchFamily="2" charset="0"/>
              </a:rPr>
              <a:t>1.   Research</a:t>
            </a:r>
          </a:p>
        </p:txBody>
      </p:sp>
      <p:sp>
        <p:nvSpPr>
          <p:cNvPr id="26" name="Kotak Teks 25">
            <a:extLst>
              <a:ext uri="{FF2B5EF4-FFF2-40B4-BE49-F238E27FC236}">
                <a16:creationId xmlns:a16="http://schemas.microsoft.com/office/drawing/2014/main" id="{BA454B8A-E114-47D8-97F2-2F62DAF04C25}"/>
              </a:ext>
            </a:extLst>
          </p:cNvPr>
          <p:cNvSpPr txBox="1"/>
          <p:nvPr/>
        </p:nvSpPr>
        <p:spPr>
          <a:xfrm>
            <a:off x="8819517" y="4121709"/>
            <a:ext cx="2137241" cy="379078"/>
          </a:xfrm>
          <a:prstGeom prst="rect">
            <a:avLst/>
          </a:prstGeom>
          <a:noFill/>
        </p:spPr>
        <p:txBody>
          <a:bodyPr wrap="square" rtlCol="0">
            <a:spAutoFit/>
          </a:bodyPr>
          <a:lstStyle/>
          <a:p>
            <a:pPr>
              <a:lnSpc>
                <a:spcPct val="150000"/>
              </a:lnSpc>
            </a:pPr>
            <a:r>
              <a:rPr lang="en-US" sz="1400" b="1" dirty="0">
                <a:latin typeface="Montserrat" panose="00000500000000000000" pitchFamily="2" charset="0"/>
              </a:rPr>
              <a:t>2.   Communication</a:t>
            </a:r>
          </a:p>
        </p:txBody>
      </p:sp>
      <p:sp>
        <p:nvSpPr>
          <p:cNvPr id="27" name="Kotak Teks 26">
            <a:extLst>
              <a:ext uri="{FF2B5EF4-FFF2-40B4-BE49-F238E27FC236}">
                <a16:creationId xmlns:a16="http://schemas.microsoft.com/office/drawing/2014/main" id="{2F90EBC9-2775-48EF-B7CE-CB589CE82B3E}"/>
              </a:ext>
            </a:extLst>
          </p:cNvPr>
          <p:cNvSpPr txBox="1"/>
          <p:nvPr/>
        </p:nvSpPr>
        <p:spPr>
          <a:xfrm>
            <a:off x="8819517" y="4636620"/>
            <a:ext cx="2390045" cy="376898"/>
          </a:xfrm>
          <a:prstGeom prst="rect">
            <a:avLst/>
          </a:prstGeom>
          <a:noFill/>
        </p:spPr>
        <p:txBody>
          <a:bodyPr wrap="square" rtlCol="0">
            <a:spAutoFit/>
          </a:bodyPr>
          <a:lstStyle/>
          <a:p>
            <a:pPr>
              <a:lnSpc>
                <a:spcPct val="150000"/>
              </a:lnSpc>
            </a:pPr>
            <a:r>
              <a:rPr lang="en-US" sz="1400" b="1" dirty="0">
                <a:latin typeface="Montserrat" panose="00000500000000000000" pitchFamily="2" charset="0"/>
              </a:rPr>
              <a:t>3.   Project Brief Prep.</a:t>
            </a:r>
          </a:p>
        </p:txBody>
      </p:sp>
      <p:sp>
        <p:nvSpPr>
          <p:cNvPr id="28" name="Kotak Teks 27">
            <a:extLst>
              <a:ext uri="{FF2B5EF4-FFF2-40B4-BE49-F238E27FC236}">
                <a16:creationId xmlns:a16="http://schemas.microsoft.com/office/drawing/2014/main" id="{1A290F15-5061-4FDB-B6B4-3CD84090C4B5}"/>
              </a:ext>
            </a:extLst>
          </p:cNvPr>
          <p:cNvSpPr txBox="1"/>
          <p:nvPr/>
        </p:nvSpPr>
        <p:spPr>
          <a:xfrm>
            <a:off x="8819516" y="5165557"/>
            <a:ext cx="3035024" cy="376898"/>
          </a:xfrm>
          <a:prstGeom prst="rect">
            <a:avLst/>
          </a:prstGeom>
          <a:noFill/>
        </p:spPr>
        <p:txBody>
          <a:bodyPr wrap="square" rtlCol="0">
            <a:spAutoFit/>
          </a:bodyPr>
          <a:lstStyle/>
          <a:p>
            <a:pPr>
              <a:lnSpc>
                <a:spcPct val="150000"/>
              </a:lnSpc>
            </a:pPr>
            <a:r>
              <a:rPr lang="en-US" sz="1400" b="1" dirty="0">
                <a:latin typeface="Montserrat" panose="00000500000000000000" pitchFamily="2" charset="0"/>
              </a:rPr>
              <a:t>4.   UI design / App Creation</a:t>
            </a:r>
          </a:p>
        </p:txBody>
      </p:sp>
      <p:sp>
        <p:nvSpPr>
          <p:cNvPr id="29" name="Kotak Teks 28">
            <a:extLst>
              <a:ext uri="{FF2B5EF4-FFF2-40B4-BE49-F238E27FC236}">
                <a16:creationId xmlns:a16="http://schemas.microsoft.com/office/drawing/2014/main" id="{07A263A4-679A-4EA4-B537-7A9CA4FBE3ED}"/>
              </a:ext>
            </a:extLst>
          </p:cNvPr>
          <p:cNvSpPr txBox="1"/>
          <p:nvPr/>
        </p:nvSpPr>
        <p:spPr>
          <a:xfrm>
            <a:off x="8819515" y="5664010"/>
            <a:ext cx="2618645" cy="700063"/>
          </a:xfrm>
          <a:prstGeom prst="rect">
            <a:avLst/>
          </a:prstGeom>
          <a:noFill/>
        </p:spPr>
        <p:txBody>
          <a:bodyPr wrap="square" rtlCol="0">
            <a:spAutoFit/>
          </a:bodyPr>
          <a:lstStyle/>
          <a:p>
            <a:pPr marL="342900" indent="-342900">
              <a:lnSpc>
                <a:spcPct val="150000"/>
              </a:lnSpc>
              <a:buAutoNum type="arabicPeriod" startAt="5"/>
            </a:pPr>
            <a:r>
              <a:rPr lang="en-US" sz="1400" b="1" dirty="0">
                <a:latin typeface="Montserrat" panose="00000500000000000000" pitchFamily="2" charset="0"/>
              </a:rPr>
              <a:t>Deploy and Updates as per feedbacks</a:t>
            </a:r>
          </a:p>
        </p:txBody>
      </p:sp>
      <p:sp>
        <p:nvSpPr>
          <p:cNvPr id="64" name="Persegi Panjang 63">
            <a:extLst>
              <a:ext uri="{FF2B5EF4-FFF2-40B4-BE49-F238E27FC236}">
                <a16:creationId xmlns:a16="http://schemas.microsoft.com/office/drawing/2014/main" id="{5AE6337A-2BF3-45B0-8B71-4087920E1550}"/>
              </a:ext>
            </a:extLst>
          </p:cNvPr>
          <p:cNvSpPr/>
          <p:nvPr/>
        </p:nvSpPr>
        <p:spPr>
          <a:xfrm>
            <a:off x="1351197" y="2312923"/>
            <a:ext cx="5298620" cy="2829236"/>
          </a:xfrm>
          <a:prstGeom prst="rect">
            <a:avLst/>
          </a:prstGeom>
        </p:spPr>
        <p:txBody>
          <a:bodyPr wrap="square">
            <a:spAutoFit/>
          </a:bodyPr>
          <a:lstStyle/>
          <a:p>
            <a:pPr algn="just">
              <a:lnSpc>
                <a:spcPct val="150000"/>
              </a:lnSpc>
            </a:pPr>
            <a:r>
              <a:rPr lang="en-US" sz="1200" dirty="0">
                <a:latin typeface="Montserrat" panose="00000500000000000000" pitchFamily="50" charset="0"/>
              </a:rPr>
              <a:t>Cloud services provided by Google like Cloud Asset API, Cloud Build API, Cloud Composer API, Cloud Data Fusion API, Cloud Datastore API v1, Google Cloud Deployment Manager API, Google Cloud DNS API, Cloud </a:t>
            </a:r>
            <a:r>
              <a:rPr lang="en-US" sz="1200" dirty="0" err="1">
                <a:latin typeface="Montserrat" panose="00000500000000000000" pitchFamily="50" charset="0"/>
              </a:rPr>
              <a:t>Filestore</a:t>
            </a:r>
            <a:r>
              <a:rPr lang="en-US" sz="1200" dirty="0">
                <a:latin typeface="Montserrat" panose="00000500000000000000" pitchFamily="50" charset="0"/>
              </a:rPr>
              <a:t> API, Cloud Key Management Service API, Cloud Speech-to-Text API v1 and v2 beta 1, Cloud SQL Admin API, Cloud Testing API are used for providing, managing and storing data for the entire human resource market to better understand the market as well as for the means of external reviews such as customer surveys, focus groups, beta-testers, subject-matter experts and potential investors.</a:t>
            </a:r>
            <a:endParaRPr lang="en-US" sz="1200" dirty="0">
              <a:solidFill>
                <a:schemeClr val="bg1">
                  <a:lumMod val="50000"/>
                </a:schemeClr>
              </a:solidFill>
              <a:latin typeface="Montserrat" panose="00000500000000000000" pitchFamily="50" charset="0"/>
            </a:endParaRPr>
          </a:p>
        </p:txBody>
      </p:sp>
      <p:sp>
        <p:nvSpPr>
          <p:cNvPr id="89" name="Kotak Teks 88">
            <a:extLst>
              <a:ext uri="{FF2B5EF4-FFF2-40B4-BE49-F238E27FC236}">
                <a16:creationId xmlns:a16="http://schemas.microsoft.com/office/drawing/2014/main" id="{4CEB342D-3EC7-4F6D-B4CA-77926C48875A}"/>
              </a:ext>
            </a:extLst>
          </p:cNvPr>
          <p:cNvSpPr txBox="1"/>
          <p:nvPr/>
        </p:nvSpPr>
        <p:spPr>
          <a:xfrm>
            <a:off x="8819533" y="3053667"/>
            <a:ext cx="1743241" cy="458202"/>
          </a:xfrm>
          <a:prstGeom prst="rect">
            <a:avLst/>
          </a:prstGeom>
          <a:noFill/>
        </p:spPr>
        <p:txBody>
          <a:bodyPr wrap="square" rtlCol="0">
            <a:spAutoFit/>
          </a:bodyPr>
          <a:lstStyle/>
          <a:p>
            <a:pPr>
              <a:lnSpc>
                <a:spcPct val="150000"/>
              </a:lnSpc>
            </a:pPr>
            <a:r>
              <a:rPr lang="en-US" spc="600" dirty="0">
                <a:latin typeface="Montserrat" panose="00000500000000000000" pitchFamily="50" charset="0"/>
              </a:rPr>
              <a:t>DETAILS</a:t>
            </a:r>
          </a:p>
        </p:txBody>
      </p:sp>
      <p:sp>
        <p:nvSpPr>
          <p:cNvPr id="90" name="Persegi Panjang 89">
            <a:extLst>
              <a:ext uri="{FF2B5EF4-FFF2-40B4-BE49-F238E27FC236}">
                <a16:creationId xmlns:a16="http://schemas.microsoft.com/office/drawing/2014/main" id="{A727AA7F-7E9D-4CE5-8057-FC94901F8A1F}"/>
              </a:ext>
            </a:extLst>
          </p:cNvPr>
          <p:cNvSpPr/>
          <p:nvPr/>
        </p:nvSpPr>
        <p:spPr>
          <a:xfrm>
            <a:off x="1351206" y="1520238"/>
            <a:ext cx="5298611" cy="417550"/>
          </a:xfrm>
          <a:prstGeom prst="rect">
            <a:avLst/>
          </a:prstGeom>
        </p:spPr>
        <p:txBody>
          <a:bodyPr wrap="square">
            <a:spAutoFit/>
          </a:bodyPr>
          <a:lstStyle/>
          <a:p>
            <a:pPr>
              <a:lnSpc>
                <a:spcPct val="150000"/>
              </a:lnSpc>
            </a:pPr>
            <a:r>
              <a:rPr lang="en-US" sz="1600" b="1" dirty="0">
                <a:solidFill>
                  <a:schemeClr val="tx1">
                    <a:lumMod val="50000"/>
                    <a:lumOff val="50000"/>
                  </a:schemeClr>
                </a:solidFill>
                <a:latin typeface="Montserrat" panose="00000500000000000000" pitchFamily="2" charset="0"/>
              </a:rPr>
              <a:t>Key-Points / Milestones</a:t>
            </a:r>
          </a:p>
        </p:txBody>
      </p:sp>
      <p:cxnSp>
        <p:nvCxnSpPr>
          <p:cNvPr id="92" name="Konektor Lurus 91">
            <a:extLst>
              <a:ext uri="{FF2B5EF4-FFF2-40B4-BE49-F238E27FC236}">
                <a16:creationId xmlns:a16="http://schemas.microsoft.com/office/drawing/2014/main" id="{CE5A41A4-BDA2-48CB-92F5-2515B683ACA8}"/>
              </a:ext>
            </a:extLst>
          </p:cNvPr>
          <p:cNvCxnSpPr>
            <a:cxnSpLocks/>
          </p:cNvCxnSpPr>
          <p:nvPr/>
        </p:nvCxnSpPr>
        <p:spPr>
          <a:xfrm>
            <a:off x="8065605" y="0"/>
            <a:ext cx="0" cy="685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Kotak Teks 29">
            <a:extLst>
              <a:ext uri="{FF2B5EF4-FFF2-40B4-BE49-F238E27FC236}">
                <a16:creationId xmlns:a16="http://schemas.microsoft.com/office/drawing/2014/main" id="{E6EABC69-B552-4213-A597-6B1A73D21524}"/>
              </a:ext>
            </a:extLst>
          </p:cNvPr>
          <p:cNvSpPr txBox="1"/>
          <p:nvPr/>
        </p:nvSpPr>
        <p:spPr>
          <a:xfrm>
            <a:off x="1351206" y="970760"/>
            <a:ext cx="6127273" cy="646331"/>
          </a:xfrm>
          <a:prstGeom prst="rect">
            <a:avLst/>
          </a:prstGeom>
          <a:noFill/>
        </p:spPr>
        <p:txBody>
          <a:bodyPr wrap="square" rtlCol="0">
            <a:spAutoFit/>
          </a:bodyPr>
          <a:lstStyle/>
          <a:p>
            <a:r>
              <a:rPr lang="en-US" sz="3600" b="1" dirty="0">
                <a:latin typeface="Montserrat" panose="00000500000000000000" pitchFamily="2" charset="0"/>
              </a:rPr>
              <a:t>Architecture</a:t>
            </a:r>
          </a:p>
        </p:txBody>
      </p:sp>
      <p:grpSp>
        <p:nvGrpSpPr>
          <p:cNvPr id="31" name="Group 30">
            <a:extLst>
              <a:ext uri="{FF2B5EF4-FFF2-40B4-BE49-F238E27FC236}">
                <a16:creationId xmlns:a16="http://schemas.microsoft.com/office/drawing/2014/main" id="{98C6C8EB-6B73-42F6-885F-F9E10EE116CA}"/>
              </a:ext>
            </a:extLst>
          </p:cNvPr>
          <p:cNvGrpSpPr/>
          <p:nvPr/>
        </p:nvGrpSpPr>
        <p:grpSpPr>
          <a:xfrm>
            <a:off x="1391831" y="5291974"/>
            <a:ext cx="5217352" cy="1190531"/>
            <a:chOff x="1963602" y="2481943"/>
            <a:chExt cx="8300716" cy="1894114"/>
          </a:xfrm>
        </p:grpSpPr>
        <p:sp>
          <p:nvSpPr>
            <p:cNvPr id="32" name="Freeform: Shape 31">
              <a:extLst>
                <a:ext uri="{FF2B5EF4-FFF2-40B4-BE49-F238E27FC236}">
                  <a16:creationId xmlns:a16="http://schemas.microsoft.com/office/drawing/2014/main" id="{D1769FD1-F98C-4EB1-9925-CBCC9C8C436D}"/>
                </a:ext>
              </a:extLst>
            </p:cNvPr>
            <p:cNvSpPr/>
            <p:nvPr/>
          </p:nvSpPr>
          <p:spPr>
            <a:xfrm>
              <a:off x="8370204" y="2481943"/>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3" name="Freeform: Shape 32">
              <a:extLst>
                <a:ext uri="{FF2B5EF4-FFF2-40B4-BE49-F238E27FC236}">
                  <a16:creationId xmlns:a16="http://schemas.microsoft.com/office/drawing/2014/main" id="{2B006F7F-D087-459A-AF31-E09F7887E935}"/>
                </a:ext>
              </a:extLst>
            </p:cNvPr>
            <p:cNvSpPr/>
            <p:nvPr/>
          </p:nvSpPr>
          <p:spPr>
            <a:xfrm>
              <a:off x="5162548" y="2481943"/>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Freeform: Shape 33">
              <a:extLst>
                <a:ext uri="{FF2B5EF4-FFF2-40B4-BE49-F238E27FC236}">
                  <a16:creationId xmlns:a16="http://schemas.microsoft.com/office/drawing/2014/main" id="{30D32FF4-01EB-458F-92C4-1AF90E27E7C7}"/>
                </a:ext>
              </a:extLst>
            </p:cNvPr>
            <p:cNvSpPr/>
            <p:nvPr/>
          </p:nvSpPr>
          <p:spPr>
            <a:xfrm>
              <a:off x="1963602" y="2481944"/>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Freeform: Shape 34">
              <a:extLst>
                <a:ext uri="{FF2B5EF4-FFF2-40B4-BE49-F238E27FC236}">
                  <a16:creationId xmlns:a16="http://schemas.microsoft.com/office/drawing/2014/main" id="{5C1F9715-E562-4575-83E6-48BC24B5EFCE}"/>
                </a:ext>
              </a:extLst>
            </p:cNvPr>
            <p:cNvSpPr/>
            <p:nvPr/>
          </p:nvSpPr>
          <p:spPr>
            <a:xfrm rot="10800000">
              <a:off x="3554730" y="3429000"/>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Freeform: Shape 35">
              <a:extLst>
                <a:ext uri="{FF2B5EF4-FFF2-40B4-BE49-F238E27FC236}">
                  <a16:creationId xmlns:a16="http://schemas.microsoft.com/office/drawing/2014/main" id="{D3B4A9BB-9EDC-415B-9B5D-3FC9876E5EED}"/>
                </a:ext>
              </a:extLst>
            </p:cNvPr>
            <p:cNvSpPr/>
            <p:nvPr/>
          </p:nvSpPr>
          <p:spPr>
            <a:xfrm rot="10800000">
              <a:off x="1963602" y="3429000"/>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accent1"/>
            </a:solidFill>
            <a:ln>
              <a:noFill/>
            </a:ln>
            <a:effectLst>
              <a:outerShdw blurRad="254000" dist="38100" dir="16200000" sx="102000" sy="102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7" name="Freeform: Shape 36">
              <a:extLst>
                <a:ext uri="{FF2B5EF4-FFF2-40B4-BE49-F238E27FC236}">
                  <a16:creationId xmlns:a16="http://schemas.microsoft.com/office/drawing/2014/main" id="{DDB2D902-CC1F-488F-99B9-012504FE0C5E}"/>
                </a:ext>
              </a:extLst>
            </p:cNvPr>
            <p:cNvSpPr/>
            <p:nvPr/>
          </p:nvSpPr>
          <p:spPr>
            <a:xfrm rot="10800000">
              <a:off x="6766376" y="3428999"/>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Freeform: Shape 37">
              <a:extLst>
                <a:ext uri="{FF2B5EF4-FFF2-40B4-BE49-F238E27FC236}">
                  <a16:creationId xmlns:a16="http://schemas.microsoft.com/office/drawing/2014/main" id="{15BAF4BE-62B5-4B51-99B2-82730B0FAC58}"/>
                </a:ext>
              </a:extLst>
            </p:cNvPr>
            <p:cNvSpPr/>
            <p:nvPr/>
          </p:nvSpPr>
          <p:spPr>
            <a:xfrm rot="10800000">
              <a:off x="8370204" y="3428999"/>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accent6"/>
            </a:solidFill>
            <a:ln>
              <a:noFill/>
            </a:ln>
            <a:effectLst>
              <a:outerShdw blurRad="254000" dist="38100" dir="16200000" sx="102000" sy="102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9" name="Oval 38">
              <a:extLst>
                <a:ext uri="{FF2B5EF4-FFF2-40B4-BE49-F238E27FC236}">
                  <a16:creationId xmlns:a16="http://schemas.microsoft.com/office/drawing/2014/main" id="{619510F9-DF42-410E-A696-10549D79B391}"/>
                </a:ext>
              </a:extLst>
            </p:cNvPr>
            <p:cNvSpPr/>
            <p:nvPr/>
          </p:nvSpPr>
          <p:spPr>
            <a:xfrm>
              <a:off x="7049402" y="2763001"/>
              <a:ext cx="1332000" cy="1332000"/>
            </a:xfrm>
            <a:prstGeom prst="ellipse">
              <a:avLst/>
            </a:prstGeom>
            <a:solidFill>
              <a:schemeClr val="accent5">
                <a:lumMod val="75000"/>
              </a:schemeClr>
            </a:solidFill>
            <a:ln>
              <a:noFill/>
            </a:ln>
            <a:effectLst>
              <a:innerShdw blurRad="254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Oval 39">
              <a:extLst>
                <a:ext uri="{FF2B5EF4-FFF2-40B4-BE49-F238E27FC236}">
                  <a16:creationId xmlns:a16="http://schemas.microsoft.com/office/drawing/2014/main" id="{7C1DDF72-2EF9-4D4C-B0B0-2B04233CD6F9}"/>
                </a:ext>
              </a:extLst>
            </p:cNvPr>
            <p:cNvSpPr/>
            <p:nvPr/>
          </p:nvSpPr>
          <p:spPr>
            <a:xfrm>
              <a:off x="5445214" y="2766628"/>
              <a:ext cx="1332000" cy="1332000"/>
            </a:xfrm>
            <a:prstGeom prst="ellipse">
              <a:avLst/>
            </a:prstGeom>
            <a:solidFill>
              <a:schemeClr val="accent3">
                <a:lumMod val="75000"/>
              </a:schemeClr>
            </a:solidFill>
            <a:ln>
              <a:noFill/>
            </a:ln>
            <a:effectLst>
              <a:innerShdw blurRad="254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Oval 40">
              <a:extLst>
                <a:ext uri="{FF2B5EF4-FFF2-40B4-BE49-F238E27FC236}">
                  <a16:creationId xmlns:a16="http://schemas.microsoft.com/office/drawing/2014/main" id="{64CAAE83-7FAD-457F-80D5-8EA161952AF9}"/>
                </a:ext>
              </a:extLst>
            </p:cNvPr>
            <p:cNvSpPr/>
            <p:nvPr/>
          </p:nvSpPr>
          <p:spPr>
            <a:xfrm>
              <a:off x="3841386" y="2762998"/>
              <a:ext cx="1332000" cy="1332000"/>
            </a:xfrm>
            <a:prstGeom prst="ellipse">
              <a:avLst/>
            </a:prstGeom>
            <a:solidFill>
              <a:schemeClr val="accent2">
                <a:lumMod val="75000"/>
              </a:schemeClr>
            </a:solidFill>
            <a:ln>
              <a:noFill/>
            </a:ln>
            <a:effectLst>
              <a:innerShdw blurRad="254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Oval 41">
              <a:extLst>
                <a:ext uri="{FF2B5EF4-FFF2-40B4-BE49-F238E27FC236}">
                  <a16:creationId xmlns:a16="http://schemas.microsoft.com/office/drawing/2014/main" id="{6DB72B8E-0EB9-4634-87D4-44EBDD260BF3}"/>
                </a:ext>
              </a:extLst>
            </p:cNvPr>
            <p:cNvSpPr/>
            <p:nvPr/>
          </p:nvSpPr>
          <p:spPr>
            <a:xfrm>
              <a:off x="2253887" y="2762998"/>
              <a:ext cx="1332000" cy="1332000"/>
            </a:xfrm>
            <a:prstGeom prst="ellipse">
              <a:avLst/>
            </a:prstGeom>
            <a:solidFill>
              <a:schemeClr val="accent1">
                <a:lumMod val="75000"/>
              </a:schemeClr>
            </a:solidFill>
            <a:ln>
              <a:noFill/>
            </a:ln>
            <a:effectLst>
              <a:innerShdw blurRad="254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Shape 42">
              <a:extLst>
                <a:ext uri="{FF2B5EF4-FFF2-40B4-BE49-F238E27FC236}">
                  <a16:creationId xmlns:a16="http://schemas.microsoft.com/office/drawing/2014/main" id="{AD7E5E68-D37A-4BCB-9E67-DB9AC1DBE39C}"/>
                </a:ext>
              </a:extLst>
            </p:cNvPr>
            <p:cNvSpPr/>
            <p:nvPr/>
          </p:nvSpPr>
          <p:spPr>
            <a:xfrm>
              <a:off x="3567430" y="2481944"/>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4" name="Freeform: Shape 43">
              <a:extLst>
                <a:ext uri="{FF2B5EF4-FFF2-40B4-BE49-F238E27FC236}">
                  <a16:creationId xmlns:a16="http://schemas.microsoft.com/office/drawing/2014/main" id="{D9030CBD-455D-4101-BDF6-47A9D26893D4}"/>
                </a:ext>
              </a:extLst>
            </p:cNvPr>
            <p:cNvSpPr/>
            <p:nvPr/>
          </p:nvSpPr>
          <p:spPr>
            <a:xfrm rot="10800000">
              <a:off x="5162548" y="3428999"/>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accent3"/>
            </a:solidFill>
            <a:ln>
              <a:noFill/>
            </a:ln>
            <a:effectLst>
              <a:outerShdw blurRad="254000" dist="38100" dir="16200000" sx="102000" sy="102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Freeform: Shape 44">
              <a:extLst>
                <a:ext uri="{FF2B5EF4-FFF2-40B4-BE49-F238E27FC236}">
                  <a16:creationId xmlns:a16="http://schemas.microsoft.com/office/drawing/2014/main" id="{67851479-15FB-4B39-B7C6-686B49EDEF94}"/>
                </a:ext>
              </a:extLst>
            </p:cNvPr>
            <p:cNvSpPr/>
            <p:nvPr/>
          </p:nvSpPr>
          <p:spPr>
            <a:xfrm>
              <a:off x="6766376" y="2481943"/>
              <a:ext cx="1894114" cy="947057"/>
            </a:xfrm>
            <a:custGeom>
              <a:avLst/>
              <a:gdLst>
                <a:gd name="connsiteX0" fmla="*/ 947057 w 1894114"/>
                <a:gd name="connsiteY0" fmla="*/ 0 h 947057"/>
                <a:gd name="connsiteX1" fmla="*/ 1894114 w 1894114"/>
                <a:gd name="connsiteY1" fmla="*/ 947057 h 947057"/>
                <a:gd name="connsiteX2" fmla="*/ 1603828 w 1894114"/>
                <a:gd name="connsiteY2" fmla="*/ 947057 h 947057"/>
                <a:gd name="connsiteX3" fmla="*/ 947057 w 1894114"/>
                <a:gd name="connsiteY3" fmla="*/ 290286 h 947057"/>
                <a:gd name="connsiteX4" fmla="*/ 290286 w 1894114"/>
                <a:gd name="connsiteY4" fmla="*/ 947057 h 947057"/>
                <a:gd name="connsiteX5" fmla="*/ 0 w 1894114"/>
                <a:gd name="connsiteY5" fmla="*/ 947057 h 947057"/>
                <a:gd name="connsiteX6" fmla="*/ 947057 w 1894114"/>
                <a:gd name="connsiteY6" fmla="*/ 0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4114" h="947057">
                  <a:moveTo>
                    <a:pt x="947057" y="0"/>
                  </a:moveTo>
                  <a:cubicBezTo>
                    <a:pt x="1470102" y="0"/>
                    <a:pt x="1894114" y="424012"/>
                    <a:pt x="1894114" y="947057"/>
                  </a:cubicBezTo>
                  <a:lnTo>
                    <a:pt x="1603828" y="947057"/>
                  </a:lnTo>
                  <a:cubicBezTo>
                    <a:pt x="1603828" y="584332"/>
                    <a:pt x="1309782" y="290286"/>
                    <a:pt x="947057" y="290286"/>
                  </a:cubicBezTo>
                  <a:cubicBezTo>
                    <a:pt x="584332" y="290286"/>
                    <a:pt x="290286" y="584332"/>
                    <a:pt x="290286" y="947057"/>
                  </a:cubicBezTo>
                  <a:lnTo>
                    <a:pt x="0" y="947057"/>
                  </a:lnTo>
                  <a:cubicBezTo>
                    <a:pt x="0" y="424012"/>
                    <a:pt x="424012" y="0"/>
                    <a:pt x="9470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6" name="Oval 45">
              <a:extLst>
                <a:ext uri="{FF2B5EF4-FFF2-40B4-BE49-F238E27FC236}">
                  <a16:creationId xmlns:a16="http://schemas.microsoft.com/office/drawing/2014/main" id="{99DF3C49-620A-4410-A9E1-A1A287F88292}"/>
                </a:ext>
              </a:extLst>
            </p:cNvPr>
            <p:cNvSpPr/>
            <p:nvPr/>
          </p:nvSpPr>
          <p:spPr>
            <a:xfrm>
              <a:off x="8656860" y="2763001"/>
              <a:ext cx="1332000" cy="1332000"/>
            </a:xfrm>
            <a:prstGeom prst="ellipse">
              <a:avLst/>
            </a:prstGeom>
            <a:solidFill>
              <a:schemeClr val="accent6">
                <a:lumMod val="75000"/>
              </a:schemeClr>
            </a:solidFill>
            <a:ln>
              <a:noFill/>
            </a:ln>
            <a:effectLst>
              <a:innerShdw blurRad="254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62">
              <a:extLst>
                <a:ext uri="{FF2B5EF4-FFF2-40B4-BE49-F238E27FC236}">
                  <a16:creationId xmlns:a16="http://schemas.microsoft.com/office/drawing/2014/main" id="{4FD293D3-2F13-4F7D-B260-E4132063F01F}"/>
                </a:ext>
              </a:extLst>
            </p:cNvPr>
            <p:cNvSpPr>
              <a:spLocks noEditPoints="1"/>
            </p:cNvSpPr>
            <p:nvPr/>
          </p:nvSpPr>
          <p:spPr bwMode="auto">
            <a:xfrm>
              <a:off x="2728942" y="3251172"/>
              <a:ext cx="354329" cy="356069"/>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928FB442-10CC-4C35-94FE-833D636E9CB1}"/>
                </a:ext>
              </a:extLst>
            </p:cNvPr>
            <p:cNvSpPr>
              <a:spLocks noEditPoints="1"/>
            </p:cNvSpPr>
            <p:nvPr/>
          </p:nvSpPr>
          <p:spPr bwMode="auto">
            <a:xfrm>
              <a:off x="9102864" y="3281465"/>
              <a:ext cx="368242" cy="313576"/>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78">
              <a:extLst>
                <a:ext uri="{FF2B5EF4-FFF2-40B4-BE49-F238E27FC236}">
                  <a16:creationId xmlns:a16="http://schemas.microsoft.com/office/drawing/2014/main" id="{93281EFF-2F85-41F5-A4E6-6DD0E04C820F}"/>
                </a:ext>
              </a:extLst>
            </p:cNvPr>
            <p:cNvSpPr>
              <a:spLocks noEditPoints="1"/>
            </p:cNvSpPr>
            <p:nvPr/>
          </p:nvSpPr>
          <p:spPr bwMode="auto">
            <a:xfrm>
              <a:off x="4313994" y="3281465"/>
              <a:ext cx="376471" cy="295491"/>
            </a:xfrm>
            <a:custGeom>
              <a:avLst/>
              <a:gdLst>
                <a:gd name="T0" fmla="*/ 88 w 112"/>
                <a:gd name="T1" fmla="*/ 32 h 88"/>
                <a:gd name="T2" fmla="*/ 44 w 112"/>
                <a:gd name="T3" fmla="*/ 64 h 88"/>
                <a:gd name="T4" fmla="*/ 33 w 112"/>
                <a:gd name="T5" fmla="*/ 63 h 88"/>
                <a:gd name="T6" fmla="*/ 15 w 112"/>
                <a:gd name="T7" fmla="*/ 71 h 88"/>
                <a:gd name="T8" fmla="*/ 10 w 112"/>
                <a:gd name="T9" fmla="*/ 72 h 88"/>
                <a:gd name="T10" fmla="*/ 10 w 112"/>
                <a:gd name="T11" fmla="*/ 72 h 88"/>
                <a:gd name="T12" fmla="*/ 8 w 112"/>
                <a:gd name="T13" fmla="*/ 70 h 88"/>
                <a:gd name="T14" fmla="*/ 9 w 112"/>
                <a:gd name="T15" fmla="*/ 67 h 88"/>
                <a:gd name="T16" fmla="*/ 16 w 112"/>
                <a:gd name="T17" fmla="*/ 57 h 88"/>
                <a:gd name="T18" fmla="*/ 0 w 112"/>
                <a:gd name="T19" fmla="*/ 32 h 88"/>
                <a:gd name="T20" fmla="*/ 44 w 112"/>
                <a:gd name="T21" fmla="*/ 0 h 88"/>
                <a:gd name="T22" fmla="*/ 88 w 112"/>
                <a:gd name="T23" fmla="*/ 32 h 88"/>
                <a:gd name="T24" fmla="*/ 8 w 112"/>
                <a:gd name="T25" fmla="*/ 32 h 88"/>
                <a:gd name="T26" fmla="*/ 20 w 112"/>
                <a:gd name="T27" fmla="*/ 50 h 88"/>
                <a:gd name="T28" fmla="*/ 27 w 112"/>
                <a:gd name="T29" fmla="*/ 53 h 88"/>
                <a:gd name="T30" fmla="*/ 24 w 112"/>
                <a:gd name="T31" fmla="*/ 58 h 88"/>
                <a:gd name="T32" fmla="*/ 28 w 112"/>
                <a:gd name="T33" fmla="*/ 56 h 88"/>
                <a:gd name="T34" fmla="*/ 31 w 112"/>
                <a:gd name="T35" fmla="*/ 54 h 88"/>
                <a:gd name="T36" fmla="*/ 34 w 112"/>
                <a:gd name="T37" fmla="*/ 55 h 88"/>
                <a:gd name="T38" fmla="*/ 44 w 112"/>
                <a:gd name="T39" fmla="*/ 56 h 88"/>
                <a:gd name="T40" fmla="*/ 80 w 112"/>
                <a:gd name="T41" fmla="*/ 32 h 88"/>
                <a:gd name="T42" fmla="*/ 44 w 112"/>
                <a:gd name="T43" fmla="*/ 8 h 88"/>
                <a:gd name="T44" fmla="*/ 8 w 112"/>
                <a:gd name="T45" fmla="*/ 32 h 88"/>
                <a:gd name="T46" fmla="*/ 102 w 112"/>
                <a:gd name="T47" fmla="*/ 83 h 88"/>
                <a:gd name="T48" fmla="*/ 104 w 112"/>
                <a:gd name="T49" fmla="*/ 86 h 88"/>
                <a:gd name="T50" fmla="*/ 102 w 112"/>
                <a:gd name="T51" fmla="*/ 87 h 88"/>
                <a:gd name="T52" fmla="*/ 96 w 112"/>
                <a:gd name="T53" fmla="*/ 86 h 88"/>
                <a:gd name="T54" fmla="*/ 79 w 112"/>
                <a:gd name="T55" fmla="*/ 79 h 88"/>
                <a:gd name="T56" fmla="*/ 68 w 112"/>
                <a:gd name="T57" fmla="*/ 80 h 88"/>
                <a:gd name="T58" fmla="*/ 38 w 112"/>
                <a:gd name="T59" fmla="*/ 71 h 88"/>
                <a:gd name="T60" fmla="*/ 44 w 112"/>
                <a:gd name="T61" fmla="*/ 72 h 88"/>
                <a:gd name="T62" fmla="*/ 80 w 112"/>
                <a:gd name="T63" fmla="*/ 61 h 88"/>
                <a:gd name="T64" fmla="*/ 96 w 112"/>
                <a:gd name="T65" fmla="*/ 32 h 88"/>
                <a:gd name="T66" fmla="*/ 94 w 112"/>
                <a:gd name="T67" fmla="*/ 22 h 88"/>
                <a:gd name="T68" fmla="*/ 112 w 112"/>
                <a:gd name="T69" fmla="*/ 48 h 88"/>
                <a:gd name="T70" fmla="*/ 95 w 112"/>
                <a:gd name="T71" fmla="*/ 73 h 88"/>
                <a:gd name="T72" fmla="*/ 102 w 112"/>
                <a:gd name="T73" fmla="*/ 8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2" h="88">
                  <a:moveTo>
                    <a:pt x="88" y="32"/>
                  </a:moveTo>
                  <a:cubicBezTo>
                    <a:pt x="88" y="49"/>
                    <a:pt x="68" y="64"/>
                    <a:pt x="44" y="64"/>
                  </a:cubicBezTo>
                  <a:cubicBezTo>
                    <a:pt x="40" y="64"/>
                    <a:pt x="36" y="63"/>
                    <a:pt x="33" y="63"/>
                  </a:cubicBezTo>
                  <a:cubicBezTo>
                    <a:pt x="28" y="66"/>
                    <a:pt x="22" y="69"/>
                    <a:pt x="15" y="71"/>
                  </a:cubicBezTo>
                  <a:cubicBezTo>
                    <a:pt x="14" y="71"/>
                    <a:pt x="12" y="71"/>
                    <a:pt x="10" y="72"/>
                  </a:cubicBezTo>
                  <a:cubicBezTo>
                    <a:pt x="10" y="72"/>
                    <a:pt x="10" y="72"/>
                    <a:pt x="10" y="72"/>
                  </a:cubicBezTo>
                  <a:cubicBezTo>
                    <a:pt x="9" y="72"/>
                    <a:pt x="8" y="71"/>
                    <a:pt x="8" y="70"/>
                  </a:cubicBezTo>
                  <a:cubicBezTo>
                    <a:pt x="8" y="69"/>
                    <a:pt x="8" y="68"/>
                    <a:pt x="9" y="67"/>
                  </a:cubicBezTo>
                  <a:cubicBezTo>
                    <a:pt x="12" y="64"/>
                    <a:pt x="14" y="62"/>
                    <a:pt x="16" y="57"/>
                  </a:cubicBezTo>
                  <a:cubicBezTo>
                    <a:pt x="6" y="51"/>
                    <a:pt x="0" y="42"/>
                    <a:pt x="0" y="32"/>
                  </a:cubicBezTo>
                  <a:cubicBezTo>
                    <a:pt x="0" y="14"/>
                    <a:pt x="20" y="0"/>
                    <a:pt x="44" y="0"/>
                  </a:cubicBezTo>
                  <a:cubicBezTo>
                    <a:pt x="68" y="0"/>
                    <a:pt x="88" y="14"/>
                    <a:pt x="88" y="32"/>
                  </a:cubicBezTo>
                  <a:close/>
                  <a:moveTo>
                    <a:pt x="8" y="32"/>
                  </a:moveTo>
                  <a:cubicBezTo>
                    <a:pt x="8" y="38"/>
                    <a:pt x="12" y="45"/>
                    <a:pt x="20" y="50"/>
                  </a:cubicBezTo>
                  <a:cubicBezTo>
                    <a:pt x="27" y="53"/>
                    <a:pt x="27" y="53"/>
                    <a:pt x="27" y="53"/>
                  </a:cubicBezTo>
                  <a:cubicBezTo>
                    <a:pt x="24" y="58"/>
                    <a:pt x="24" y="58"/>
                    <a:pt x="24" y="58"/>
                  </a:cubicBezTo>
                  <a:cubicBezTo>
                    <a:pt x="26" y="58"/>
                    <a:pt x="27" y="57"/>
                    <a:pt x="28" y="56"/>
                  </a:cubicBezTo>
                  <a:cubicBezTo>
                    <a:pt x="31" y="54"/>
                    <a:pt x="31" y="54"/>
                    <a:pt x="31" y="54"/>
                  </a:cubicBezTo>
                  <a:cubicBezTo>
                    <a:pt x="34" y="55"/>
                    <a:pt x="34" y="55"/>
                    <a:pt x="34" y="55"/>
                  </a:cubicBezTo>
                  <a:cubicBezTo>
                    <a:pt x="37" y="55"/>
                    <a:pt x="41" y="56"/>
                    <a:pt x="44" y="56"/>
                  </a:cubicBezTo>
                  <a:cubicBezTo>
                    <a:pt x="63" y="56"/>
                    <a:pt x="80" y="45"/>
                    <a:pt x="80" y="32"/>
                  </a:cubicBezTo>
                  <a:cubicBezTo>
                    <a:pt x="80" y="19"/>
                    <a:pt x="63" y="8"/>
                    <a:pt x="44" y="8"/>
                  </a:cubicBezTo>
                  <a:cubicBezTo>
                    <a:pt x="24" y="8"/>
                    <a:pt x="8" y="19"/>
                    <a:pt x="8" y="32"/>
                  </a:cubicBezTo>
                  <a:close/>
                  <a:moveTo>
                    <a:pt x="102" y="83"/>
                  </a:moveTo>
                  <a:cubicBezTo>
                    <a:pt x="103" y="84"/>
                    <a:pt x="104" y="84"/>
                    <a:pt x="104" y="86"/>
                  </a:cubicBezTo>
                  <a:cubicBezTo>
                    <a:pt x="103" y="87"/>
                    <a:pt x="103" y="88"/>
                    <a:pt x="102" y="87"/>
                  </a:cubicBezTo>
                  <a:cubicBezTo>
                    <a:pt x="100" y="87"/>
                    <a:pt x="98" y="87"/>
                    <a:pt x="96" y="86"/>
                  </a:cubicBezTo>
                  <a:cubicBezTo>
                    <a:pt x="90" y="85"/>
                    <a:pt x="84" y="82"/>
                    <a:pt x="79" y="79"/>
                  </a:cubicBezTo>
                  <a:cubicBezTo>
                    <a:pt x="75" y="79"/>
                    <a:pt x="72" y="80"/>
                    <a:pt x="68" y="80"/>
                  </a:cubicBezTo>
                  <a:cubicBezTo>
                    <a:pt x="56" y="80"/>
                    <a:pt x="46" y="76"/>
                    <a:pt x="38" y="71"/>
                  </a:cubicBezTo>
                  <a:cubicBezTo>
                    <a:pt x="40" y="71"/>
                    <a:pt x="42" y="72"/>
                    <a:pt x="44" y="72"/>
                  </a:cubicBezTo>
                  <a:cubicBezTo>
                    <a:pt x="57" y="72"/>
                    <a:pt x="70" y="68"/>
                    <a:pt x="80" y="61"/>
                  </a:cubicBezTo>
                  <a:cubicBezTo>
                    <a:pt x="90" y="53"/>
                    <a:pt x="96" y="43"/>
                    <a:pt x="96" y="32"/>
                  </a:cubicBezTo>
                  <a:cubicBezTo>
                    <a:pt x="96" y="28"/>
                    <a:pt x="95" y="25"/>
                    <a:pt x="94" y="22"/>
                  </a:cubicBezTo>
                  <a:cubicBezTo>
                    <a:pt x="105" y="28"/>
                    <a:pt x="112" y="37"/>
                    <a:pt x="112" y="48"/>
                  </a:cubicBezTo>
                  <a:cubicBezTo>
                    <a:pt x="112" y="58"/>
                    <a:pt x="105" y="67"/>
                    <a:pt x="95" y="73"/>
                  </a:cubicBezTo>
                  <a:cubicBezTo>
                    <a:pt x="97" y="78"/>
                    <a:pt x="100" y="80"/>
                    <a:pt x="102"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DBBC8BCC-AB83-45B4-8998-A3C00F29EEC0}"/>
                </a:ext>
              </a:extLst>
            </p:cNvPr>
            <p:cNvSpPr>
              <a:spLocks noEditPoints="1"/>
            </p:cNvSpPr>
            <p:nvPr/>
          </p:nvSpPr>
          <p:spPr bwMode="auto">
            <a:xfrm>
              <a:off x="7525041" y="3301529"/>
              <a:ext cx="331643" cy="263546"/>
            </a:xfrm>
            <a:custGeom>
              <a:avLst/>
              <a:gdLst>
                <a:gd name="T0" fmla="*/ 101 w 111"/>
                <a:gd name="T1" fmla="*/ 88 h 88"/>
                <a:gd name="T2" fmla="*/ 0 w 111"/>
                <a:gd name="T3" fmla="*/ 78 h 88"/>
                <a:gd name="T4" fmla="*/ 10 w 111"/>
                <a:gd name="T5" fmla="*/ 0 h 88"/>
                <a:gd name="T6" fmla="*/ 111 w 111"/>
                <a:gd name="T7" fmla="*/ 10 h 88"/>
                <a:gd name="T8" fmla="*/ 103 w 111"/>
                <a:gd name="T9" fmla="*/ 26 h 88"/>
                <a:gd name="T10" fmla="*/ 10 w 111"/>
                <a:gd name="T11" fmla="*/ 24 h 88"/>
                <a:gd name="T12" fmla="*/ 8 w 111"/>
                <a:gd name="T13" fmla="*/ 78 h 88"/>
                <a:gd name="T14" fmla="*/ 101 w 111"/>
                <a:gd name="T15" fmla="*/ 80 h 88"/>
                <a:gd name="T16" fmla="*/ 103 w 111"/>
                <a:gd name="T17" fmla="*/ 26 h 88"/>
                <a:gd name="T18" fmla="*/ 22 w 111"/>
                <a:gd name="T19" fmla="*/ 40 h 88"/>
                <a:gd name="T20" fmla="*/ 16 w 111"/>
                <a:gd name="T21" fmla="*/ 38 h 88"/>
                <a:gd name="T22" fmla="*/ 18 w 111"/>
                <a:gd name="T23" fmla="*/ 32 h 88"/>
                <a:gd name="T24" fmla="*/ 24 w 111"/>
                <a:gd name="T25" fmla="*/ 34 h 88"/>
                <a:gd name="T26" fmla="*/ 24 w 111"/>
                <a:gd name="T27" fmla="*/ 54 h 88"/>
                <a:gd name="T28" fmla="*/ 18 w 111"/>
                <a:gd name="T29" fmla="*/ 56 h 88"/>
                <a:gd name="T30" fmla="*/ 16 w 111"/>
                <a:gd name="T31" fmla="*/ 50 h 88"/>
                <a:gd name="T32" fmla="*/ 22 w 111"/>
                <a:gd name="T33" fmla="*/ 48 h 88"/>
                <a:gd name="T34" fmla="*/ 24 w 111"/>
                <a:gd name="T35" fmla="*/ 54 h 88"/>
                <a:gd name="T36" fmla="*/ 22 w 111"/>
                <a:gd name="T37" fmla="*/ 72 h 88"/>
                <a:gd name="T38" fmla="*/ 16 w 111"/>
                <a:gd name="T39" fmla="*/ 70 h 88"/>
                <a:gd name="T40" fmla="*/ 18 w 111"/>
                <a:gd name="T41" fmla="*/ 64 h 88"/>
                <a:gd name="T42" fmla="*/ 24 w 111"/>
                <a:gd name="T43" fmla="*/ 66 h 88"/>
                <a:gd name="T44" fmla="*/ 95 w 111"/>
                <a:gd name="T45" fmla="*/ 38 h 88"/>
                <a:gd name="T46" fmla="*/ 34 w 111"/>
                <a:gd name="T47" fmla="*/ 40 h 88"/>
                <a:gd name="T48" fmla="*/ 32 w 111"/>
                <a:gd name="T49" fmla="*/ 34 h 88"/>
                <a:gd name="T50" fmla="*/ 93 w 111"/>
                <a:gd name="T51" fmla="*/ 32 h 88"/>
                <a:gd name="T52" fmla="*/ 95 w 111"/>
                <a:gd name="T53" fmla="*/ 38 h 88"/>
                <a:gd name="T54" fmla="*/ 93 w 111"/>
                <a:gd name="T55" fmla="*/ 56 h 88"/>
                <a:gd name="T56" fmla="*/ 32 w 111"/>
                <a:gd name="T57" fmla="*/ 54 h 88"/>
                <a:gd name="T58" fmla="*/ 34 w 111"/>
                <a:gd name="T59" fmla="*/ 48 h 88"/>
                <a:gd name="T60" fmla="*/ 95 w 111"/>
                <a:gd name="T61" fmla="*/ 50 h 88"/>
                <a:gd name="T62" fmla="*/ 95 w 111"/>
                <a:gd name="T63" fmla="*/ 70 h 88"/>
                <a:gd name="T64" fmla="*/ 34 w 111"/>
                <a:gd name="T65" fmla="*/ 72 h 88"/>
                <a:gd name="T66" fmla="*/ 32 w 111"/>
                <a:gd name="T67" fmla="*/ 66 h 88"/>
                <a:gd name="T68" fmla="*/ 93 w 111"/>
                <a:gd name="T69" fmla="*/ 64 h 88"/>
                <a:gd name="T70" fmla="*/ 95 w 111"/>
                <a:gd name="T7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88">
                  <a:moveTo>
                    <a:pt x="111" y="78"/>
                  </a:moveTo>
                  <a:cubicBezTo>
                    <a:pt x="111" y="84"/>
                    <a:pt x="107" y="88"/>
                    <a:pt x="101" y="88"/>
                  </a:cubicBezTo>
                  <a:cubicBezTo>
                    <a:pt x="10" y="88"/>
                    <a:pt x="10" y="88"/>
                    <a:pt x="10" y="88"/>
                  </a:cubicBezTo>
                  <a:cubicBezTo>
                    <a:pt x="4" y="88"/>
                    <a:pt x="0" y="84"/>
                    <a:pt x="0" y="78"/>
                  </a:cubicBezTo>
                  <a:cubicBezTo>
                    <a:pt x="0" y="10"/>
                    <a:pt x="0" y="10"/>
                    <a:pt x="0" y="10"/>
                  </a:cubicBezTo>
                  <a:cubicBezTo>
                    <a:pt x="0" y="5"/>
                    <a:pt x="4" y="0"/>
                    <a:pt x="10" y="0"/>
                  </a:cubicBezTo>
                  <a:cubicBezTo>
                    <a:pt x="101" y="0"/>
                    <a:pt x="101" y="0"/>
                    <a:pt x="101" y="0"/>
                  </a:cubicBezTo>
                  <a:cubicBezTo>
                    <a:pt x="107" y="0"/>
                    <a:pt x="111" y="5"/>
                    <a:pt x="111" y="10"/>
                  </a:cubicBezTo>
                  <a:lnTo>
                    <a:pt x="111" y="78"/>
                  </a:lnTo>
                  <a:close/>
                  <a:moveTo>
                    <a:pt x="103" y="26"/>
                  </a:moveTo>
                  <a:cubicBezTo>
                    <a:pt x="103" y="25"/>
                    <a:pt x="103" y="24"/>
                    <a:pt x="101" y="24"/>
                  </a:cubicBezTo>
                  <a:cubicBezTo>
                    <a:pt x="10" y="24"/>
                    <a:pt x="10" y="24"/>
                    <a:pt x="10" y="24"/>
                  </a:cubicBezTo>
                  <a:cubicBezTo>
                    <a:pt x="8" y="24"/>
                    <a:pt x="8" y="25"/>
                    <a:pt x="8" y="26"/>
                  </a:cubicBezTo>
                  <a:cubicBezTo>
                    <a:pt x="8" y="78"/>
                    <a:pt x="8" y="78"/>
                    <a:pt x="8" y="78"/>
                  </a:cubicBezTo>
                  <a:cubicBezTo>
                    <a:pt x="8" y="79"/>
                    <a:pt x="8" y="80"/>
                    <a:pt x="10" y="80"/>
                  </a:cubicBezTo>
                  <a:cubicBezTo>
                    <a:pt x="101" y="80"/>
                    <a:pt x="101" y="80"/>
                    <a:pt x="101" y="80"/>
                  </a:cubicBezTo>
                  <a:cubicBezTo>
                    <a:pt x="103" y="80"/>
                    <a:pt x="103" y="79"/>
                    <a:pt x="103" y="78"/>
                  </a:cubicBezTo>
                  <a:lnTo>
                    <a:pt x="103" y="26"/>
                  </a:lnTo>
                  <a:close/>
                  <a:moveTo>
                    <a:pt x="24" y="38"/>
                  </a:moveTo>
                  <a:cubicBezTo>
                    <a:pt x="24" y="39"/>
                    <a:pt x="23" y="40"/>
                    <a:pt x="22" y="40"/>
                  </a:cubicBezTo>
                  <a:cubicBezTo>
                    <a:pt x="18" y="40"/>
                    <a:pt x="18" y="40"/>
                    <a:pt x="18" y="40"/>
                  </a:cubicBezTo>
                  <a:cubicBezTo>
                    <a:pt x="16" y="40"/>
                    <a:pt x="16" y="39"/>
                    <a:pt x="16" y="38"/>
                  </a:cubicBezTo>
                  <a:cubicBezTo>
                    <a:pt x="16" y="34"/>
                    <a:pt x="16" y="34"/>
                    <a:pt x="16" y="34"/>
                  </a:cubicBezTo>
                  <a:cubicBezTo>
                    <a:pt x="16" y="33"/>
                    <a:pt x="16" y="32"/>
                    <a:pt x="18" y="32"/>
                  </a:cubicBezTo>
                  <a:cubicBezTo>
                    <a:pt x="22" y="32"/>
                    <a:pt x="22" y="32"/>
                    <a:pt x="22" y="32"/>
                  </a:cubicBezTo>
                  <a:cubicBezTo>
                    <a:pt x="23" y="32"/>
                    <a:pt x="24" y="33"/>
                    <a:pt x="24" y="34"/>
                  </a:cubicBezTo>
                  <a:lnTo>
                    <a:pt x="24" y="38"/>
                  </a:lnTo>
                  <a:close/>
                  <a:moveTo>
                    <a:pt x="24" y="54"/>
                  </a:moveTo>
                  <a:cubicBezTo>
                    <a:pt x="24" y="55"/>
                    <a:pt x="23" y="56"/>
                    <a:pt x="22" y="56"/>
                  </a:cubicBezTo>
                  <a:cubicBezTo>
                    <a:pt x="18" y="56"/>
                    <a:pt x="18" y="56"/>
                    <a:pt x="18" y="56"/>
                  </a:cubicBezTo>
                  <a:cubicBezTo>
                    <a:pt x="16" y="56"/>
                    <a:pt x="16" y="55"/>
                    <a:pt x="16" y="54"/>
                  </a:cubicBezTo>
                  <a:cubicBezTo>
                    <a:pt x="16" y="50"/>
                    <a:pt x="16" y="50"/>
                    <a:pt x="16" y="50"/>
                  </a:cubicBezTo>
                  <a:cubicBezTo>
                    <a:pt x="16" y="49"/>
                    <a:pt x="16" y="48"/>
                    <a:pt x="18" y="48"/>
                  </a:cubicBezTo>
                  <a:cubicBezTo>
                    <a:pt x="22" y="48"/>
                    <a:pt x="22" y="48"/>
                    <a:pt x="22" y="48"/>
                  </a:cubicBezTo>
                  <a:cubicBezTo>
                    <a:pt x="23" y="48"/>
                    <a:pt x="24" y="49"/>
                    <a:pt x="24" y="50"/>
                  </a:cubicBezTo>
                  <a:lnTo>
                    <a:pt x="24" y="54"/>
                  </a:lnTo>
                  <a:close/>
                  <a:moveTo>
                    <a:pt x="24" y="70"/>
                  </a:moveTo>
                  <a:cubicBezTo>
                    <a:pt x="24" y="71"/>
                    <a:pt x="23" y="72"/>
                    <a:pt x="22" y="72"/>
                  </a:cubicBezTo>
                  <a:cubicBezTo>
                    <a:pt x="18" y="72"/>
                    <a:pt x="18" y="72"/>
                    <a:pt x="18" y="72"/>
                  </a:cubicBezTo>
                  <a:cubicBezTo>
                    <a:pt x="16" y="72"/>
                    <a:pt x="16" y="71"/>
                    <a:pt x="16" y="70"/>
                  </a:cubicBezTo>
                  <a:cubicBezTo>
                    <a:pt x="16" y="66"/>
                    <a:pt x="16" y="66"/>
                    <a:pt x="16" y="66"/>
                  </a:cubicBezTo>
                  <a:cubicBezTo>
                    <a:pt x="16" y="65"/>
                    <a:pt x="16" y="64"/>
                    <a:pt x="18" y="64"/>
                  </a:cubicBezTo>
                  <a:cubicBezTo>
                    <a:pt x="22" y="64"/>
                    <a:pt x="22" y="64"/>
                    <a:pt x="22" y="64"/>
                  </a:cubicBezTo>
                  <a:cubicBezTo>
                    <a:pt x="23" y="64"/>
                    <a:pt x="24" y="65"/>
                    <a:pt x="24" y="66"/>
                  </a:cubicBezTo>
                  <a:lnTo>
                    <a:pt x="24" y="70"/>
                  </a:lnTo>
                  <a:close/>
                  <a:moveTo>
                    <a:pt x="95" y="38"/>
                  </a:moveTo>
                  <a:cubicBezTo>
                    <a:pt x="95" y="39"/>
                    <a:pt x="95" y="40"/>
                    <a:pt x="93" y="40"/>
                  </a:cubicBezTo>
                  <a:cubicBezTo>
                    <a:pt x="34" y="40"/>
                    <a:pt x="34" y="40"/>
                    <a:pt x="34" y="40"/>
                  </a:cubicBezTo>
                  <a:cubicBezTo>
                    <a:pt x="32" y="40"/>
                    <a:pt x="32" y="39"/>
                    <a:pt x="32" y="38"/>
                  </a:cubicBezTo>
                  <a:cubicBezTo>
                    <a:pt x="32" y="34"/>
                    <a:pt x="32" y="34"/>
                    <a:pt x="32" y="34"/>
                  </a:cubicBezTo>
                  <a:cubicBezTo>
                    <a:pt x="32" y="33"/>
                    <a:pt x="32" y="32"/>
                    <a:pt x="34" y="32"/>
                  </a:cubicBezTo>
                  <a:cubicBezTo>
                    <a:pt x="93" y="32"/>
                    <a:pt x="93" y="32"/>
                    <a:pt x="93" y="32"/>
                  </a:cubicBezTo>
                  <a:cubicBezTo>
                    <a:pt x="95" y="32"/>
                    <a:pt x="95" y="33"/>
                    <a:pt x="95" y="34"/>
                  </a:cubicBezTo>
                  <a:lnTo>
                    <a:pt x="95" y="38"/>
                  </a:lnTo>
                  <a:close/>
                  <a:moveTo>
                    <a:pt x="95" y="54"/>
                  </a:moveTo>
                  <a:cubicBezTo>
                    <a:pt x="95" y="55"/>
                    <a:pt x="95" y="56"/>
                    <a:pt x="93" y="56"/>
                  </a:cubicBezTo>
                  <a:cubicBezTo>
                    <a:pt x="34" y="56"/>
                    <a:pt x="34" y="56"/>
                    <a:pt x="34" y="56"/>
                  </a:cubicBezTo>
                  <a:cubicBezTo>
                    <a:pt x="32" y="56"/>
                    <a:pt x="32" y="55"/>
                    <a:pt x="32" y="54"/>
                  </a:cubicBezTo>
                  <a:cubicBezTo>
                    <a:pt x="32" y="50"/>
                    <a:pt x="32" y="50"/>
                    <a:pt x="32" y="50"/>
                  </a:cubicBezTo>
                  <a:cubicBezTo>
                    <a:pt x="32" y="49"/>
                    <a:pt x="32" y="48"/>
                    <a:pt x="34" y="48"/>
                  </a:cubicBezTo>
                  <a:cubicBezTo>
                    <a:pt x="93" y="48"/>
                    <a:pt x="93" y="48"/>
                    <a:pt x="93" y="48"/>
                  </a:cubicBezTo>
                  <a:cubicBezTo>
                    <a:pt x="95" y="48"/>
                    <a:pt x="95" y="49"/>
                    <a:pt x="95" y="50"/>
                  </a:cubicBezTo>
                  <a:lnTo>
                    <a:pt x="95" y="54"/>
                  </a:lnTo>
                  <a:close/>
                  <a:moveTo>
                    <a:pt x="95" y="70"/>
                  </a:moveTo>
                  <a:cubicBezTo>
                    <a:pt x="95" y="71"/>
                    <a:pt x="95" y="72"/>
                    <a:pt x="93" y="72"/>
                  </a:cubicBezTo>
                  <a:cubicBezTo>
                    <a:pt x="34" y="72"/>
                    <a:pt x="34" y="72"/>
                    <a:pt x="34" y="72"/>
                  </a:cubicBezTo>
                  <a:cubicBezTo>
                    <a:pt x="32" y="72"/>
                    <a:pt x="32" y="71"/>
                    <a:pt x="32" y="70"/>
                  </a:cubicBezTo>
                  <a:cubicBezTo>
                    <a:pt x="32" y="66"/>
                    <a:pt x="32" y="66"/>
                    <a:pt x="32" y="66"/>
                  </a:cubicBezTo>
                  <a:cubicBezTo>
                    <a:pt x="32" y="65"/>
                    <a:pt x="32" y="64"/>
                    <a:pt x="34" y="64"/>
                  </a:cubicBezTo>
                  <a:cubicBezTo>
                    <a:pt x="93" y="64"/>
                    <a:pt x="93" y="64"/>
                    <a:pt x="93" y="64"/>
                  </a:cubicBezTo>
                  <a:cubicBezTo>
                    <a:pt x="95" y="64"/>
                    <a:pt x="95" y="65"/>
                    <a:pt x="95" y="66"/>
                  </a:cubicBezTo>
                  <a:lnTo>
                    <a:pt x="95"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D5F62C4E-CD72-4C6E-BA23-556E6B547C35}"/>
                </a:ext>
              </a:extLst>
            </p:cNvPr>
            <p:cNvGrpSpPr/>
            <p:nvPr/>
          </p:nvGrpSpPr>
          <p:grpSpPr>
            <a:xfrm>
              <a:off x="5917329" y="3209826"/>
              <a:ext cx="344336" cy="344332"/>
              <a:chOff x="4926013" y="3140075"/>
              <a:chExt cx="481013" cy="481013"/>
            </a:xfrm>
            <a:solidFill>
              <a:schemeClr val="bg2"/>
            </a:solidFill>
          </p:grpSpPr>
          <p:sp>
            <p:nvSpPr>
              <p:cNvPr id="52" name="Freeform 348">
                <a:extLst>
                  <a:ext uri="{FF2B5EF4-FFF2-40B4-BE49-F238E27FC236}">
                    <a16:creationId xmlns:a16="http://schemas.microsoft.com/office/drawing/2014/main" id="{78F7F715-EDA8-49F6-9E6C-43E7DA1F2AAF}"/>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49">
                <a:extLst>
                  <a:ext uri="{FF2B5EF4-FFF2-40B4-BE49-F238E27FC236}">
                    <a16:creationId xmlns:a16="http://schemas.microsoft.com/office/drawing/2014/main" id="{EF0FC57D-22CB-4909-AF22-FAC0FBDA4B2C}"/>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54" name="Group 53">
            <a:extLst>
              <a:ext uri="{FF2B5EF4-FFF2-40B4-BE49-F238E27FC236}">
                <a16:creationId xmlns:a16="http://schemas.microsoft.com/office/drawing/2014/main" id="{CB06FB99-55DD-48F3-BAFA-0003CE600B58}"/>
              </a:ext>
            </a:extLst>
          </p:cNvPr>
          <p:cNvGrpSpPr/>
          <p:nvPr/>
        </p:nvGrpSpPr>
        <p:grpSpPr>
          <a:xfrm>
            <a:off x="4182545" y="470975"/>
            <a:ext cx="3672889" cy="1803996"/>
            <a:chOff x="488950" y="508000"/>
            <a:chExt cx="2507459" cy="1231577"/>
          </a:xfrm>
          <a:solidFill>
            <a:schemeClr val="accent1"/>
          </a:solidFill>
        </p:grpSpPr>
        <p:sp>
          <p:nvSpPr>
            <p:cNvPr id="55" name="Shape">
              <a:extLst>
                <a:ext uri="{FF2B5EF4-FFF2-40B4-BE49-F238E27FC236}">
                  <a16:creationId xmlns:a16="http://schemas.microsoft.com/office/drawing/2014/main" id="{1C15C16E-2FEB-49FF-9891-49E2BDF7E32F}"/>
                </a:ext>
              </a:extLst>
            </p:cNvPr>
            <p:cNvSpPr/>
            <p:nvPr/>
          </p:nvSpPr>
          <p:spPr>
            <a:xfrm>
              <a:off x="539750" y="596900"/>
              <a:ext cx="945494" cy="1142677"/>
            </a:xfrm>
            <a:custGeom>
              <a:avLst/>
              <a:gdLst/>
              <a:ahLst/>
              <a:cxnLst>
                <a:cxn ang="0">
                  <a:pos x="wd2" y="hd2"/>
                </a:cxn>
                <a:cxn ang="5400000">
                  <a:pos x="wd2" y="hd2"/>
                </a:cxn>
                <a:cxn ang="10800000">
                  <a:pos x="wd2" y="hd2"/>
                </a:cxn>
                <a:cxn ang="16200000">
                  <a:pos x="wd2" y="hd2"/>
                </a:cxn>
              </a:cxnLst>
              <a:rect l="0" t="0" r="r" b="b"/>
              <a:pathLst>
                <a:path w="21590" h="21600" extrusionOk="0">
                  <a:moveTo>
                    <a:pt x="21292" y="13389"/>
                  </a:moveTo>
                  <a:lnTo>
                    <a:pt x="21292" y="13389"/>
                  </a:lnTo>
                  <a:cubicBezTo>
                    <a:pt x="21169" y="13342"/>
                    <a:pt x="20988" y="13322"/>
                    <a:pt x="20938" y="13247"/>
                  </a:cubicBezTo>
                  <a:cubicBezTo>
                    <a:pt x="20892" y="13187"/>
                    <a:pt x="20820" y="13135"/>
                    <a:pt x="20743" y="13095"/>
                  </a:cubicBezTo>
                  <a:cubicBezTo>
                    <a:pt x="20665" y="13056"/>
                    <a:pt x="20588" y="13027"/>
                    <a:pt x="20512" y="13026"/>
                  </a:cubicBezTo>
                  <a:cubicBezTo>
                    <a:pt x="20495" y="13026"/>
                    <a:pt x="20475" y="13028"/>
                    <a:pt x="20455" y="13035"/>
                  </a:cubicBezTo>
                  <a:cubicBezTo>
                    <a:pt x="20417" y="13047"/>
                    <a:pt x="20366" y="13059"/>
                    <a:pt x="20317" y="13059"/>
                  </a:cubicBezTo>
                  <a:cubicBezTo>
                    <a:pt x="20273" y="13059"/>
                    <a:pt x="20234" y="13051"/>
                    <a:pt x="20198" y="13028"/>
                  </a:cubicBezTo>
                  <a:cubicBezTo>
                    <a:pt x="20083" y="12959"/>
                    <a:pt x="19904" y="12874"/>
                    <a:pt x="19850" y="12830"/>
                  </a:cubicBezTo>
                  <a:cubicBezTo>
                    <a:pt x="19751" y="12758"/>
                    <a:pt x="19580" y="12723"/>
                    <a:pt x="19473" y="12719"/>
                  </a:cubicBezTo>
                  <a:cubicBezTo>
                    <a:pt x="19455" y="12720"/>
                    <a:pt x="19454" y="12714"/>
                    <a:pt x="19406" y="12710"/>
                  </a:cubicBezTo>
                  <a:cubicBezTo>
                    <a:pt x="19380" y="12710"/>
                    <a:pt x="19353" y="12720"/>
                    <a:pt x="19332" y="12734"/>
                  </a:cubicBezTo>
                  <a:cubicBezTo>
                    <a:pt x="19326" y="12693"/>
                    <a:pt x="19304" y="12657"/>
                    <a:pt x="19271" y="12633"/>
                  </a:cubicBezTo>
                  <a:cubicBezTo>
                    <a:pt x="19232" y="12603"/>
                    <a:pt x="19179" y="12588"/>
                    <a:pt x="19127" y="12588"/>
                  </a:cubicBezTo>
                  <a:cubicBezTo>
                    <a:pt x="19123" y="12588"/>
                    <a:pt x="19118" y="12588"/>
                    <a:pt x="19114" y="12588"/>
                  </a:cubicBezTo>
                  <a:cubicBezTo>
                    <a:pt x="19143" y="12563"/>
                    <a:pt x="19172" y="12545"/>
                    <a:pt x="19177" y="12495"/>
                  </a:cubicBezTo>
                  <a:cubicBezTo>
                    <a:pt x="19177" y="12460"/>
                    <a:pt x="19169" y="12406"/>
                    <a:pt x="19145" y="12352"/>
                  </a:cubicBezTo>
                  <a:cubicBezTo>
                    <a:pt x="19123" y="12301"/>
                    <a:pt x="19070" y="12234"/>
                    <a:pt x="18969" y="12233"/>
                  </a:cubicBezTo>
                  <a:cubicBezTo>
                    <a:pt x="18966" y="12232"/>
                    <a:pt x="18966" y="12232"/>
                    <a:pt x="18965" y="12232"/>
                  </a:cubicBezTo>
                  <a:cubicBezTo>
                    <a:pt x="18965" y="12232"/>
                    <a:pt x="18965" y="12232"/>
                    <a:pt x="18963" y="12230"/>
                  </a:cubicBezTo>
                  <a:cubicBezTo>
                    <a:pt x="18938" y="12214"/>
                    <a:pt x="18909" y="12085"/>
                    <a:pt x="18779" y="11944"/>
                  </a:cubicBezTo>
                  <a:cubicBezTo>
                    <a:pt x="18626" y="11779"/>
                    <a:pt x="18436" y="11663"/>
                    <a:pt x="18243" y="11660"/>
                  </a:cubicBezTo>
                  <a:cubicBezTo>
                    <a:pt x="18222" y="11660"/>
                    <a:pt x="18199" y="11662"/>
                    <a:pt x="18177" y="11666"/>
                  </a:cubicBezTo>
                  <a:cubicBezTo>
                    <a:pt x="18103" y="11678"/>
                    <a:pt x="18042" y="11691"/>
                    <a:pt x="18000" y="11691"/>
                  </a:cubicBezTo>
                  <a:cubicBezTo>
                    <a:pt x="17949" y="11687"/>
                    <a:pt x="17932" y="11687"/>
                    <a:pt x="17889" y="11619"/>
                  </a:cubicBezTo>
                  <a:cubicBezTo>
                    <a:pt x="17797" y="11455"/>
                    <a:pt x="17688" y="11415"/>
                    <a:pt x="17654" y="11357"/>
                  </a:cubicBezTo>
                  <a:cubicBezTo>
                    <a:pt x="17621" y="11305"/>
                    <a:pt x="17552" y="11287"/>
                    <a:pt x="17506" y="11289"/>
                  </a:cubicBezTo>
                  <a:cubicBezTo>
                    <a:pt x="17461" y="11289"/>
                    <a:pt x="17423" y="11297"/>
                    <a:pt x="17405" y="11298"/>
                  </a:cubicBezTo>
                  <a:cubicBezTo>
                    <a:pt x="17374" y="11267"/>
                    <a:pt x="17374" y="11267"/>
                    <a:pt x="17374" y="11267"/>
                  </a:cubicBezTo>
                  <a:cubicBezTo>
                    <a:pt x="17357" y="11250"/>
                    <a:pt x="17330" y="11242"/>
                    <a:pt x="17304" y="11247"/>
                  </a:cubicBezTo>
                  <a:cubicBezTo>
                    <a:pt x="17381" y="11141"/>
                    <a:pt x="17418" y="10999"/>
                    <a:pt x="17421" y="10919"/>
                  </a:cubicBezTo>
                  <a:cubicBezTo>
                    <a:pt x="17420" y="10904"/>
                    <a:pt x="17419" y="10892"/>
                    <a:pt x="17414" y="10877"/>
                  </a:cubicBezTo>
                  <a:cubicBezTo>
                    <a:pt x="17411" y="10870"/>
                    <a:pt x="17407" y="10860"/>
                    <a:pt x="17396" y="10848"/>
                  </a:cubicBezTo>
                  <a:cubicBezTo>
                    <a:pt x="17386" y="10837"/>
                    <a:pt x="17361" y="10825"/>
                    <a:pt x="17335" y="10826"/>
                  </a:cubicBezTo>
                  <a:cubicBezTo>
                    <a:pt x="17323" y="10826"/>
                    <a:pt x="17310" y="10828"/>
                    <a:pt x="17299" y="10834"/>
                  </a:cubicBezTo>
                  <a:lnTo>
                    <a:pt x="17299" y="10834"/>
                  </a:lnTo>
                  <a:cubicBezTo>
                    <a:pt x="17258" y="10854"/>
                    <a:pt x="17253" y="10872"/>
                    <a:pt x="17237" y="10891"/>
                  </a:cubicBezTo>
                  <a:cubicBezTo>
                    <a:pt x="17215" y="10923"/>
                    <a:pt x="17194" y="10960"/>
                    <a:pt x="17174" y="10988"/>
                  </a:cubicBezTo>
                  <a:cubicBezTo>
                    <a:pt x="17169" y="10993"/>
                    <a:pt x="17166" y="10997"/>
                    <a:pt x="17163" y="11002"/>
                  </a:cubicBezTo>
                  <a:cubicBezTo>
                    <a:pt x="17146" y="10979"/>
                    <a:pt x="17111" y="10941"/>
                    <a:pt x="17048" y="10905"/>
                  </a:cubicBezTo>
                  <a:cubicBezTo>
                    <a:pt x="16988" y="10870"/>
                    <a:pt x="16920" y="10856"/>
                    <a:pt x="16857" y="10856"/>
                  </a:cubicBezTo>
                  <a:cubicBezTo>
                    <a:pt x="16791" y="10857"/>
                    <a:pt x="16730" y="10870"/>
                    <a:pt x="16680" y="10892"/>
                  </a:cubicBezTo>
                  <a:cubicBezTo>
                    <a:pt x="16633" y="10915"/>
                    <a:pt x="16584" y="10946"/>
                    <a:pt x="16580" y="11007"/>
                  </a:cubicBezTo>
                  <a:lnTo>
                    <a:pt x="16580" y="11008"/>
                  </a:lnTo>
                  <a:cubicBezTo>
                    <a:pt x="16575" y="11001"/>
                    <a:pt x="16571" y="10993"/>
                    <a:pt x="16567" y="10984"/>
                  </a:cubicBezTo>
                  <a:cubicBezTo>
                    <a:pt x="16525" y="10907"/>
                    <a:pt x="16430" y="10881"/>
                    <a:pt x="16343" y="10880"/>
                  </a:cubicBezTo>
                  <a:cubicBezTo>
                    <a:pt x="16274" y="10880"/>
                    <a:pt x="16202" y="10897"/>
                    <a:pt x="16143" y="10936"/>
                  </a:cubicBezTo>
                  <a:cubicBezTo>
                    <a:pt x="16130" y="10917"/>
                    <a:pt x="16112" y="10885"/>
                    <a:pt x="16097" y="10855"/>
                  </a:cubicBezTo>
                  <a:cubicBezTo>
                    <a:pt x="16083" y="10832"/>
                    <a:pt x="16071" y="10807"/>
                    <a:pt x="16054" y="10786"/>
                  </a:cubicBezTo>
                  <a:cubicBezTo>
                    <a:pt x="16037" y="10767"/>
                    <a:pt x="16018" y="10736"/>
                    <a:pt x="15956" y="10732"/>
                  </a:cubicBezTo>
                  <a:cubicBezTo>
                    <a:pt x="15840" y="10736"/>
                    <a:pt x="15702" y="10814"/>
                    <a:pt x="15618" y="10955"/>
                  </a:cubicBezTo>
                  <a:cubicBezTo>
                    <a:pt x="15611" y="10967"/>
                    <a:pt x="15605" y="10980"/>
                    <a:pt x="15601" y="10993"/>
                  </a:cubicBezTo>
                  <a:cubicBezTo>
                    <a:pt x="15601" y="10974"/>
                    <a:pt x="15602" y="10958"/>
                    <a:pt x="15604" y="10948"/>
                  </a:cubicBezTo>
                  <a:cubicBezTo>
                    <a:pt x="15604" y="10935"/>
                    <a:pt x="15625" y="10899"/>
                    <a:pt x="15648" y="10863"/>
                  </a:cubicBezTo>
                  <a:cubicBezTo>
                    <a:pt x="15669" y="10825"/>
                    <a:pt x="15697" y="10789"/>
                    <a:pt x="15699" y="10737"/>
                  </a:cubicBezTo>
                  <a:cubicBezTo>
                    <a:pt x="15704" y="10699"/>
                    <a:pt x="15660" y="10648"/>
                    <a:pt x="15607" y="10639"/>
                  </a:cubicBezTo>
                  <a:cubicBezTo>
                    <a:pt x="15592" y="10636"/>
                    <a:pt x="15576" y="10634"/>
                    <a:pt x="15561" y="10634"/>
                  </a:cubicBezTo>
                  <a:cubicBezTo>
                    <a:pt x="15470" y="10637"/>
                    <a:pt x="15405" y="10681"/>
                    <a:pt x="15343" y="10717"/>
                  </a:cubicBezTo>
                  <a:cubicBezTo>
                    <a:pt x="15314" y="10736"/>
                    <a:pt x="15287" y="10755"/>
                    <a:pt x="15264" y="10768"/>
                  </a:cubicBezTo>
                  <a:cubicBezTo>
                    <a:pt x="15254" y="10775"/>
                    <a:pt x="15244" y="10781"/>
                    <a:pt x="15237" y="10784"/>
                  </a:cubicBezTo>
                  <a:cubicBezTo>
                    <a:pt x="15234" y="10785"/>
                    <a:pt x="15231" y="10787"/>
                    <a:pt x="15231" y="10787"/>
                  </a:cubicBezTo>
                  <a:lnTo>
                    <a:pt x="15231" y="10787"/>
                  </a:lnTo>
                  <a:cubicBezTo>
                    <a:pt x="15123" y="10813"/>
                    <a:pt x="14995" y="10910"/>
                    <a:pt x="14900" y="11030"/>
                  </a:cubicBezTo>
                  <a:cubicBezTo>
                    <a:pt x="14817" y="11141"/>
                    <a:pt x="14777" y="11199"/>
                    <a:pt x="14719" y="11227"/>
                  </a:cubicBezTo>
                  <a:cubicBezTo>
                    <a:pt x="14709" y="11232"/>
                    <a:pt x="14694" y="11235"/>
                    <a:pt x="14678" y="11235"/>
                  </a:cubicBezTo>
                  <a:cubicBezTo>
                    <a:pt x="14668" y="11235"/>
                    <a:pt x="14659" y="11234"/>
                    <a:pt x="14652" y="11232"/>
                  </a:cubicBezTo>
                  <a:lnTo>
                    <a:pt x="14652" y="11230"/>
                  </a:lnTo>
                  <a:cubicBezTo>
                    <a:pt x="14649" y="11187"/>
                    <a:pt x="14626" y="11172"/>
                    <a:pt x="14606" y="11151"/>
                  </a:cubicBezTo>
                  <a:cubicBezTo>
                    <a:pt x="14538" y="11096"/>
                    <a:pt x="14441" y="11036"/>
                    <a:pt x="14337" y="11031"/>
                  </a:cubicBezTo>
                  <a:cubicBezTo>
                    <a:pt x="14311" y="11030"/>
                    <a:pt x="14268" y="11039"/>
                    <a:pt x="14245" y="11071"/>
                  </a:cubicBezTo>
                  <a:cubicBezTo>
                    <a:pt x="14233" y="11096"/>
                    <a:pt x="14113" y="11145"/>
                    <a:pt x="13985" y="11198"/>
                  </a:cubicBezTo>
                  <a:cubicBezTo>
                    <a:pt x="13975" y="11204"/>
                    <a:pt x="13966" y="11205"/>
                    <a:pt x="13957" y="11205"/>
                  </a:cubicBezTo>
                  <a:cubicBezTo>
                    <a:pt x="13919" y="11213"/>
                    <a:pt x="13839" y="11138"/>
                    <a:pt x="13827" y="11106"/>
                  </a:cubicBezTo>
                  <a:cubicBezTo>
                    <a:pt x="13783" y="11025"/>
                    <a:pt x="13754" y="11051"/>
                    <a:pt x="13737" y="10881"/>
                  </a:cubicBezTo>
                  <a:cubicBezTo>
                    <a:pt x="13735" y="10860"/>
                    <a:pt x="13734" y="10838"/>
                    <a:pt x="13734" y="10816"/>
                  </a:cubicBezTo>
                  <a:cubicBezTo>
                    <a:pt x="13734" y="10668"/>
                    <a:pt x="13768" y="10516"/>
                    <a:pt x="13801" y="10430"/>
                  </a:cubicBezTo>
                  <a:cubicBezTo>
                    <a:pt x="13807" y="10416"/>
                    <a:pt x="13810" y="10400"/>
                    <a:pt x="13810" y="10386"/>
                  </a:cubicBezTo>
                  <a:cubicBezTo>
                    <a:pt x="13807" y="10302"/>
                    <a:pt x="13746" y="10228"/>
                    <a:pt x="13678" y="10163"/>
                  </a:cubicBezTo>
                  <a:cubicBezTo>
                    <a:pt x="13606" y="10100"/>
                    <a:pt x="13537" y="10047"/>
                    <a:pt x="13442" y="10041"/>
                  </a:cubicBezTo>
                  <a:cubicBezTo>
                    <a:pt x="13436" y="10041"/>
                    <a:pt x="13429" y="10041"/>
                    <a:pt x="13418" y="10043"/>
                  </a:cubicBezTo>
                  <a:cubicBezTo>
                    <a:pt x="13355" y="10053"/>
                    <a:pt x="13306" y="10082"/>
                    <a:pt x="13263" y="10103"/>
                  </a:cubicBezTo>
                  <a:cubicBezTo>
                    <a:pt x="13219" y="10126"/>
                    <a:pt x="13183" y="10139"/>
                    <a:pt x="13165" y="10138"/>
                  </a:cubicBezTo>
                  <a:cubicBezTo>
                    <a:pt x="13163" y="10138"/>
                    <a:pt x="13161" y="10138"/>
                    <a:pt x="13159" y="10137"/>
                  </a:cubicBezTo>
                  <a:cubicBezTo>
                    <a:pt x="13120" y="10130"/>
                    <a:pt x="13129" y="10130"/>
                    <a:pt x="13098" y="10118"/>
                  </a:cubicBezTo>
                  <a:cubicBezTo>
                    <a:pt x="13070" y="10106"/>
                    <a:pt x="13036" y="10099"/>
                    <a:pt x="12981" y="10097"/>
                  </a:cubicBezTo>
                  <a:cubicBezTo>
                    <a:pt x="12994" y="10075"/>
                    <a:pt x="13006" y="10048"/>
                    <a:pt x="13013" y="10018"/>
                  </a:cubicBezTo>
                  <a:cubicBezTo>
                    <a:pt x="13019" y="9992"/>
                    <a:pt x="13020" y="9966"/>
                    <a:pt x="13020" y="9941"/>
                  </a:cubicBezTo>
                  <a:cubicBezTo>
                    <a:pt x="13020" y="9898"/>
                    <a:pt x="13016" y="9856"/>
                    <a:pt x="13016" y="9819"/>
                  </a:cubicBezTo>
                  <a:cubicBezTo>
                    <a:pt x="13017" y="9749"/>
                    <a:pt x="13028" y="9702"/>
                    <a:pt x="13086" y="9660"/>
                  </a:cubicBezTo>
                  <a:cubicBezTo>
                    <a:pt x="13174" y="9594"/>
                    <a:pt x="13202" y="9499"/>
                    <a:pt x="13202" y="9415"/>
                  </a:cubicBezTo>
                  <a:cubicBezTo>
                    <a:pt x="13202" y="9363"/>
                    <a:pt x="13191" y="9313"/>
                    <a:pt x="13171" y="9272"/>
                  </a:cubicBezTo>
                  <a:cubicBezTo>
                    <a:pt x="13149" y="9231"/>
                    <a:pt x="13118" y="9189"/>
                    <a:pt x="13050" y="9178"/>
                  </a:cubicBezTo>
                  <a:cubicBezTo>
                    <a:pt x="13035" y="9175"/>
                    <a:pt x="13018" y="9175"/>
                    <a:pt x="13002" y="9175"/>
                  </a:cubicBezTo>
                  <a:cubicBezTo>
                    <a:pt x="12898" y="9175"/>
                    <a:pt x="12774" y="9207"/>
                    <a:pt x="12687" y="9206"/>
                  </a:cubicBezTo>
                  <a:cubicBezTo>
                    <a:pt x="12674" y="9206"/>
                    <a:pt x="12663" y="9205"/>
                    <a:pt x="12652" y="9204"/>
                  </a:cubicBezTo>
                  <a:cubicBezTo>
                    <a:pt x="12642" y="9203"/>
                    <a:pt x="12632" y="9202"/>
                    <a:pt x="12622" y="9202"/>
                  </a:cubicBezTo>
                  <a:cubicBezTo>
                    <a:pt x="12481" y="9204"/>
                    <a:pt x="12385" y="9307"/>
                    <a:pt x="12384" y="9423"/>
                  </a:cubicBezTo>
                  <a:cubicBezTo>
                    <a:pt x="12384" y="9446"/>
                    <a:pt x="12388" y="9471"/>
                    <a:pt x="12396" y="9495"/>
                  </a:cubicBezTo>
                  <a:cubicBezTo>
                    <a:pt x="12400" y="9508"/>
                    <a:pt x="12403" y="9522"/>
                    <a:pt x="12403" y="9532"/>
                  </a:cubicBezTo>
                  <a:cubicBezTo>
                    <a:pt x="12403" y="9560"/>
                    <a:pt x="12391" y="9582"/>
                    <a:pt x="12378" y="9596"/>
                  </a:cubicBezTo>
                  <a:cubicBezTo>
                    <a:pt x="12374" y="9600"/>
                    <a:pt x="12370" y="9603"/>
                    <a:pt x="12367" y="9606"/>
                  </a:cubicBezTo>
                  <a:cubicBezTo>
                    <a:pt x="12348" y="9595"/>
                    <a:pt x="12310" y="9576"/>
                    <a:pt x="12257" y="9576"/>
                  </a:cubicBezTo>
                  <a:cubicBezTo>
                    <a:pt x="12197" y="9576"/>
                    <a:pt x="12134" y="9600"/>
                    <a:pt x="12063" y="9651"/>
                  </a:cubicBezTo>
                  <a:cubicBezTo>
                    <a:pt x="12009" y="9692"/>
                    <a:pt x="11977" y="9700"/>
                    <a:pt x="11964" y="9699"/>
                  </a:cubicBezTo>
                  <a:cubicBezTo>
                    <a:pt x="11947" y="9703"/>
                    <a:pt x="11897" y="9675"/>
                    <a:pt x="11806" y="9599"/>
                  </a:cubicBezTo>
                  <a:cubicBezTo>
                    <a:pt x="11654" y="9476"/>
                    <a:pt x="11509" y="9364"/>
                    <a:pt x="11486" y="9202"/>
                  </a:cubicBezTo>
                  <a:cubicBezTo>
                    <a:pt x="11474" y="9109"/>
                    <a:pt x="11463" y="9016"/>
                    <a:pt x="11463" y="8936"/>
                  </a:cubicBezTo>
                  <a:cubicBezTo>
                    <a:pt x="11463" y="8855"/>
                    <a:pt x="11474" y="8786"/>
                    <a:pt x="11495" y="8745"/>
                  </a:cubicBezTo>
                  <a:cubicBezTo>
                    <a:pt x="11524" y="8687"/>
                    <a:pt x="11539" y="8616"/>
                    <a:pt x="11539" y="8549"/>
                  </a:cubicBezTo>
                  <a:cubicBezTo>
                    <a:pt x="11539" y="8508"/>
                    <a:pt x="11534" y="8469"/>
                    <a:pt x="11519" y="8433"/>
                  </a:cubicBezTo>
                  <a:cubicBezTo>
                    <a:pt x="11509" y="8408"/>
                    <a:pt x="11493" y="8381"/>
                    <a:pt x="11465" y="8361"/>
                  </a:cubicBezTo>
                  <a:cubicBezTo>
                    <a:pt x="11466" y="8360"/>
                    <a:pt x="11466" y="8359"/>
                    <a:pt x="11466" y="8359"/>
                  </a:cubicBezTo>
                  <a:cubicBezTo>
                    <a:pt x="11499" y="8323"/>
                    <a:pt x="11582" y="8272"/>
                    <a:pt x="11615" y="8265"/>
                  </a:cubicBezTo>
                  <a:cubicBezTo>
                    <a:pt x="11742" y="8223"/>
                    <a:pt x="11879" y="8113"/>
                    <a:pt x="11930" y="8032"/>
                  </a:cubicBezTo>
                  <a:cubicBezTo>
                    <a:pt x="11940" y="8028"/>
                    <a:pt x="11983" y="8022"/>
                    <a:pt x="12037" y="8022"/>
                  </a:cubicBezTo>
                  <a:cubicBezTo>
                    <a:pt x="12078" y="8022"/>
                    <a:pt x="12127" y="8024"/>
                    <a:pt x="12178" y="8024"/>
                  </a:cubicBezTo>
                  <a:cubicBezTo>
                    <a:pt x="12333" y="8028"/>
                    <a:pt x="12314" y="8017"/>
                    <a:pt x="12467" y="8096"/>
                  </a:cubicBezTo>
                  <a:cubicBezTo>
                    <a:pt x="12510" y="8119"/>
                    <a:pt x="12552" y="8132"/>
                    <a:pt x="12594" y="8132"/>
                  </a:cubicBezTo>
                  <a:cubicBezTo>
                    <a:pt x="12666" y="8134"/>
                    <a:pt x="12715" y="8090"/>
                    <a:pt x="12732" y="8056"/>
                  </a:cubicBezTo>
                  <a:cubicBezTo>
                    <a:pt x="12750" y="8020"/>
                    <a:pt x="12755" y="7988"/>
                    <a:pt x="12755" y="7965"/>
                  </a:cubicBezTo>
                  <a:cubicBezTo>
                    <a:pt x="12756" y="7963"/>
                    <a:pt x="12764" y="7915"/>
                    <a:pt x="12866" y="7915"/>
                  </a:cubicBezTo>
                  <a:cubicBezTo>
                    <a:pt x="12875" y="7915"/>
                    <a:pt x="12884" y="7915"/>
                    <a:pt x="12894" y="7916"/>
                  </a:cubicBezTo>
                  <a:cubicBezTo>
                    <a:pt x="12912" y="7918"/>
                    <a:pt x="12930" y="7918"/>
                    <a:pt x="12948" y="7918"/>
                  </a:cubicBezTo>
                  <a:cubicBezTo>
                    <a:pt x="13077" y="7918"/>
                    <a:pt x="13219" y="7889"/>
                    <a:pt x="13280" y="7889"/>
                  </a:cubicBezTo>
                  <a:cubicBezTo>
                    <a:pt x="13284" y="7889"/>
                    <a:pt x="13288" y="7890"/>
                    <a:pt x="13290" y="7890"/>
                  </a:cubicBezTo>
                  <a:cubicBezTo>
                    <a:pt x="13303" y="7906"/>
                    <a:pt x="13326" y="7939"/>
                    <a:pt x="13351" y="7970"/>
                  </a:cubicBezTo>
                  <a:cubicBezTo>
                    <a:pt x="13386" y="8007"/>
                    <a:pt x="13419" y="8056"/>
                    <a:pt x="13507" y="8062"/>
                  </a:cubicBezTo>
                  <a:cubicBezTo>
                    <a:pt x="13537" y="8063"/>
                    <a:pt x="13565" y="8053"/>
                    <a:pt x="13586" y="8038"/>
                  </a:cubicBezTo>
                  <a:cubicBezTo>
                    <a:pt x="13595" y="8033"/>
                    <a:pt x="13603" y="8028"/>
                    <a:pt x="13609" y="8022"/>
                  </a:cubicBezTo>
                  <a:cubicBezTo>
                    <a:pt x="13623" y="8105"/>
                    <a:pt x="13647" y="8205"/>
                    <a:pt x="13684" y="8294"/>
                  </a:cubicBezTo>
                  <a:cubicBezTo>
                    <a:pt x="13724" y="8385"/>
                    <a:pt x="13768" y="8469"/>
                    <a:pt x="13870" y="8507"/>
                  </a:cubicBezTo>
                  <a:cubicBezTo>
                    <a:pt x="13890" y="8512"/>
                    <a:pt x="13901" y="8533"/>
                    <a:pt x="13916" y="8584"/>
                  </a:cubicBezTo>
                  <a:cubicBezTo>
                    <a:pt x="13923" y="8608"/>
                    <a:pt x="13930" y="8636"/>
                    <a:pt x="13950" y="8665"/>
                  </a:cubicBezTo>
                  <a:cubicBezTo>
                    <a:pt x="13970" y="8695"/>
                    <a:pt x="14014" y="8723"/>
                    <a:pt x="14065" y="8727"/>
                  </a:cubicBezTo>
                  <a:cubicBezTo>
                    <a:pt x="14071" y="8728"/>
                    <a:pt x="14077" y="8728"/>
                    <a:pt x="14083" y="8728"/>
                  </a:cubicBezTo>
                  <a:cubicBezTo>
                    <a:pt x="14131" y="8728"/>
                    <a:pt x="14171" y="8706"/>
                    <a:pt x="14197" y="8682"/>
                  </a:cubicBezTo>
                  <a:cubicBezTo>
                    <a:pt x="14270" y="8609"/>
                    <a:pt x="14293" y="8496"/>
                    <a:pt x="14295" y="8400"/>
                  </a:cubicBezTo>
                  <a:cubicBezTo>
                    <a:pt x="14295" y="8363"/>
                    <a:pt x="14291" y="8328"/>
                    <a:pt x="14278" y="8297"/>
                  </a:cubicBezTo>
                  <a:cubicBezTo>
                    <a:pt x="14260" y="8254"/>
                    <a:pt x="14228" y="8158"/>
                    <a:pt x="14195" y="8066"/>
                  </a:cubicBezTo>
                  <a:cubicBezTo>
                    <a:pt x="14157" y="7972"/>
                    <a:pt x="14126" y="7885"/>
                    <a:pt x="14075" y="7832"/>
                  </a:cubicBezTo>
                  <a:cubicBezTo>
                    <a:pt x="14061" y="7820"/>
                    <a:pt x="14045" y="7785"/>
                    <a:pt x="14046" y="7747"/>
                  </a:cubicBezTo>
                  <a:cubicBezTo>
                    <a:pt x="14047" y="7692"/>
                    <a:pt x="14073" y="7643"/>
                    <a:pt x="14119" y="7627"/>
                  </a:cubicBezTo>
                  <a:cubicBezTo>
                    <a:pt x="14204" y="7592"/>
                    <a:pt x="14317" y="7510"/>
                    <a:pt x="14431" y="7424"/>
                  </a:cubicBezTo>
                  <a:cubicBezTo>
                    <a:pt x="14543" y="7338"/>
                    <a:pt x="14650" y="7251"/>
                    <a:pt x="14698" y="7209"/>
                  </a:cubicBezTo>
                  <a:cubicBezTo>
                    <a:pt x="14726" y="7184"/>
                    <a:pt x="14796" y="7151"/>
                    <a:pt x="14862" y="7115"/>
                  </a:cubicBezTo>
                  <a:cubicBezTo>
                    <a:pt x="14924" y="7077"/>
                    <a:pt x="15001" y="7038"/>
                    <a:pt x="15007" y="6951"/>
                  </a:cubicBezTo>
                  <a:cubicBezTo>
                    <a:pt x="15007" y="6926"/>
                    <a:pt x="14997" y="6900"/>
                    <a:pt x="14980" y="6878"/>
                  </a:cubicBezTo>
                  <a:cubicBezTo>
                    <a:pt x="14919" y="6798"/>
                    <a:pt x="14895" y="6749"/>
                    <a:pt x="14886" y="6700"/>
                  </a:cubicBezTo>
                  <a:cubicBezTo>
                    <a:pt x="14907" y="6717"/>
                    <a:pt x="14937" y="6726"/>
                    <a:pt x="14961" y="6725"/>
                  </a:cubicBezTo>
                  <a:cubicBezTo>
                    <a:pt x="15028" y="6722"/>
                    <a:pt x="15066" y="6692"/>
                    <a:pt x="15105" y="6659"/>
                  </a:cubicBezTo>
                  <a:cubicBezTo>
                    <a:pt x="15141" y="6624"/>
                    <a:pt x="15173" y="6583"/>
                    <a:pt x="15175" y="6529"/>
                  </a:cubicBezTo>
                  <a:cubicBezTo>
                    <a:pt x="15175" y="6513"/>
                    <a:pt x="15171" y="6495"/>
                    <a:pt x="15160" y="6478"/>
                  </a:cubicBezTo>
                  <a:cubicBezTo>
                    <a:pt x="15151" y="6463"/>
                    <a:pt x="15146" y="6445"/>
                    <a:pt x="15146" y="6431"/>
                  </a:cubicBezTo>
                  <a:cubicBezTo>
                    <a:pt x="15146" y="6423"/>
                    <a:pt x="15148" y="6417"/>
                    <a:pt x="15149" y="6415"/>
                  </a:cubicBezTo>
                  <a:cubicBezTo>
                    <a:pt x="15151" y="6415"/>
                    <a:pt x="15151" y="6415"/>
                    <a:pt x="15153" y="6415"/>
                  </a:cubicBezTo>
                  <a:cubicBezTo>
                    <a:pt x="15164" y="6416"/>
                    <a:pt x="15175" y="6417"/>
                    <a:pt x="15185" y="6417"/>
                  </a:cubicBezTo>
                  <a:cubicBezTo>
                    <a:pt x="15230" y="6418"/>
                    <a:pt x="15273" y="6401"/>
                    <a:pt x="15300" y="6375"/>
                  </a:cubicBezTo>
                  <a:cubicBezTo>
                    <a:pt x="15326" y="6349"/>
                    <a:pt x="15337" y="6317"/>
                    <a:pt x="15337" y="6287"/>
                  </a:cubicBezTo>
                  <a:cubicBezTo>
                    <a:pt x="15337" y="6262"/>
                    <a:pt x="15329" y="6237"/>
                    <a:pt x="15316" y="6214"/>
                  </a:cubicBezTo>
                  <a:cubicBezTo>
                    <a:pt x="15329" y="6204"/>
                    <a:pt x="15364" y="6192"/>
                    <a:pt x="15390" y="6192"/>
                  </a:cubicBezTo>
                  <a:cubicBezTo>
                    <a:pt x="15400" y="6192"/>
                    <a:pt x="15408" y="6194"/>
                    <a:pt x="15414" y="6196"/>
                  </a:cubicBezTo>
                  <a:cubicBezTo>
                    <a:pt x="15448" y="6205"/>
                    <a:pt x="15481" y="6208"/>
                    <a:pt x="15518" y="6208"/>
                  </a:cubicBezTo>
                  <a:cubicBezTo>
                    <a:pt x="15583" y="6208"/>
                    <a:pt x="15655" y="6198"/>
                    <a:pt x="15720" y="6183"/>
                  </a:cubicBezTo>
                  <a:cubicBezTo>
                    <a:pt x="15783" y="6165"/>
                    <a:pt x="15839" y="6152"/>
                    <a:pt x="15880" y="6104"/>
                  </a:cubicBezTo>
                  <a:cubicBezTo>
                    <a:pt x="15893" y="6087"/>
                    <a:pt x="15900" y="6067"/>
                    <a:pt x="15900" y="6049"/>
                  </a:cubicBezTo>
                  <a:cubicBezTo>
                    <a:pt x="15896" y="5993"/>
                    <a:pt x="15863" y="5967"/>
                    <a:pt x="15844" y="5938"/>
                  </a:cubicBezTo>
                  <a:cubicBezTo>
                    <a:pt x="15823" y="5910"/>
                    <a:pt x="15809" y="5886"/>
                    <a:pt x="15809" y="5856"/>
                  </a:cubicBezTo>
                  <a:cubicBezTo>
                    <a:pt x="15809" y="5827"/>
                    <a:pt x="15835" y="5789"/>
                    <a:pt x="15879" y="5757"/>
                  </a:cubicBezTo>
                  <a:cubicBezTo>
                    <a:pt x="15922" y="5725"/>
                    <a:pt x="15981" y="5701"/>
                    <a:pt x="16009" y="5698"/>
                  </a:cubicBezTo>
                  <a:cubicBezTo>
                    <a:pt x="16047" y="5692"/>
                    <a:pt x="16100" y="5692"/>
                    <a:pt x="16150" y="5688"/>
                  </a:cubicBezTo>
                  <a:cubicBezTo>
                    <a:pt x="16174" y="5686"/>
                    <a:pt x="16199" y="5684"/>
                    <a:pt x="16225" y="5676"/>
                  </a:cubicBezTo>
                  <a:cubicBezTo>
                    <a:pt x="16250" y="5669"/>
                    <a:pt x="16285" y="5650"/>
                    <a:pt x="16297" y="5615"/>
                  </a:cubicBezTo>
                  <a:lnTo>
                    <a:pt x="16297" y="5615"/>
                  </a:lnTo>
                  <a:cubicBezTo>
                    <a:pt x="16301" y="5610"/>
                    <a:pt x="16312" y="5598"/>
                    <a:pt x="16325" y="5587"/>
                  </a:cubicBezTo>
                  <a:cubicBezTo>
                    <a:pt x="16327" y="5626"/>
                    <a:pt x="16330" y="5675"/>
                    <a:pt x="16341" y="5719"/>
                  </a:cubicBezTo>
                  <a:cubicBezTo>
                    <a:pt x="16348" y="5750"/>
                    <a:pt x="16357" y="5781"/>
                    <a:pt x="16381" y="5809"/>
                  </a:cubicBezTo>
                  <a:cubicBezTo>
                    <a:pt x="16404" y="5838"/>
                    <a:pt x="16451" y="5862"/>
                    <a:pt x="16501" y="5861"/>
                  </a:cubicBezTo>
                  <a:cubicBezTo>
                    <a:pt x="16588" y="5859"/>
                    <a:pt x="16655" y="5820"/>
                    <a:pt x="16712" y="5787"/>
                  </a:cubicBezTo>
                  <a:cubicBezTo>
                    <a:pt x="16741" y="5770"/>
                    <a:pt x="16766" y="5753"/>
                    <a:pt x="16785" y="5740"/>
                  </a:cubicBezTo>
                  <a:cubicBezTo>
                    <a:pt x="16795" y="5734"/>
                    <a:pt x="16804" y="5728"/>
                    <a:pt x="16808" y="5725"/>
                  </a:cubicBezTo>
                  <a:cubicBezTo>
                    <a:pt x="16811" y="5723"/>
                    <a:pt x="16815" y="5722"/>
                    <a:pt x="16815" y="5722"/>
                  </a:cubicBezTo>
                  <a:lnTo>
                    <a:pt x="16815" y="5721"/>
                  </a:lnTo>
                  <a:cubicBezTo>
                    <a:pt x="16851" y="5710"/>
                    <a:pt x="17108" y="5656"/>
                    <a:pt x="17163" y="5642"/>
                  </a:cubicBezTo>
                  <a:cubicBezTo>
                    <a:pt x="17174" y="5639"/>
                    <a:pt x="17269" y="5628"/>
                    <a:pt x="17353" y="5609"/>
                  </a:cubicBezTo>
                  <a:cubicBezTo>
                    <a:pt x="17395" y="5599"/>
                    <a:pt x="17438" y="5587"/>
                    <a:pt x="17476" y="5569"/>
                  </a:cubicBezTo>
                  <a:cubicBezTo>
                    <a:pt x="17512" y="5550"/>
                    <a:pt x="17556" y="5519"/>
                    <a:pt x="17558" y="5466"/>
                  </a:cubicBezTo>
                  <a:cubicBezTo>
                    <a:pt x="17558" y="5454"/>
                    <a:pt x="17555" y="5442"/>
                    <a:pt x="17550" y="5431"/>
                  </a:cubicBezTo>
                  <a:cubicBezTo>
                    <a:pt x="17508" y="5334"/>
                    <a:pt x="17472" y="5241"/>
                    <a:pt x="17414" y="5182"/>
                  </a:cubicBezTo>
                  <a:cubicBezTo>
                    <a:pt x="17399" y="5165"/>
                    <a:pt x="17367" y="5147"/>
                    <a:pt x="17330" y="5147"/>
                  </a:cubicBezTo>
                  <a:cubicBezTo>
                    <a:pt x="17272" y="5150"/>
                    <a:pt x="17249" y="5176"/>
                    <a:pt x="17226" y="5196"/>
                  </a:cubicBezTo>
                  <a:cubicBezTo>
                    <a:pt x="17205" y="5218"/>
                    <a:pt x="17185" y="5243"/>
                    <a:pt x="17164" y="5268"/>
                  </a:cubicBezTo>
                  <a:cubicBezTo>
                    <a:pt x="17147" y="5290"/>
                    <a:pt x="17127" y="5295"/>
                    <a:pt x="17120" y="5295"/>
                  </a:cubicBezTo>
                  <a:cubicBezTo>
                    <a:pt x="17111" y="5293"/>
                    <a:pt x="17115" y="5295"/>
                    <a:pt x="17112" y="5292"/>
                  </a:cubicBezTo>
                  <a:cubicBezTo>
                    <a:pt x="17110" y="5291"/>
                    <a:pt x="17105" y="5247"/>
                    <a:pt x="17104" y="5207"/>
                  </a:cubicBezTo>
                  <a:cubicBezTo>
                    <a:pt x="17102" y="5187"/>
                    <a:pt x="17101" y="5166"/>
                    <a:pt x="17092" y="5143"/>
                  </a:cubicBezTo>
                  <a:cubicBezTo>
                    <a:pt x="17086" y="5122"/>
                    <a:pt x="17053" y="5082"/>
                    <a:pt x="16998" y="5082"/>
                  </a:cubicBezTo>
                  <a:cubicBezTo>
                    <a:pt x="16966" y="5082"/>
                    <a:pt x="16944" y="5092"/>
                    <a:pt x="16923" y="5104"/>
                  </a:cubicBezTo>
                  <a:cubicBezTo>
                    <a:pt x="16879" y="5129"/>
                    <a:pt x="16849" y="5156"/>
                    <a:pt x="16829" y="5172"/>
                  </a:cubicBezTo>
                  <a:cubicBezTo>
                    <a:pt x="16829" y="5172"/>
                    <a:pt x="16827" y="5173"/>
                    <a:pt x="16826" y="5174"/>
                  </a:cubicBezTo>
                  <a:cubicBezTo>
                    <a:pt x="16815" y="5165"/>
                    <a:pt x="16798" y="5148"/>
                    <a:pt x="16786" y="5131"/>
                  </a:cubicBezTo>
                  <a:cubicBezTo>
                    <a:pt x="16785" y="5129"/>
                    <a:pt x="16783" y="5127"/>
                    <a:pt x="16783" y="5125"/>
                  </a:cubicBezTo>
                  <a:cubicBezTo>
                    <a:pt x="16808" y="5100"/>
                    <a:pt x="16836" y="5061"/>
                    <a:pt x="16839" y="5006"/>
                  </a:cubicBezTo>
                  <a:cubicBezTo>
                    <a:pt x="16839" y="4969"/>
                    <a:pt x="16824" y="4930"/>
                    <a:pt x="16794" y="4891"/>
                  </a:cubicBezTo>
                  <a:cubicBezTo>
                    <a:pt x="16737" y="4816"/>
                    <a:pt x="16650" y="4778"/>
                    <a:pt x="16564" y="4779"/>
                  </a:cubicBezTo>
                  <a:cubicBezTo>
                    <a:pt x="16479" y="4780"/>
                    <a:pt x="16401" y="4809"/>
                    <a:pt x="16327" y="4845"/>
                  </a:cubicBezTo>
                  <a:cubicBezTo>
                    <a:pt x="16249" y="4884"/>
                    <a:pt x="16229" y="4892"/>
                    <a:pt x="16192" y="4902"/>
                  </a:cubicBezTo>
                  <a:cubicBezTo>
                    <a:pt x="16194" y="4900"/>
                    <a:pt x="16196" y="4899"/>
                    <a:pt x="16198" y="4897"/>
                  </a:cubicBezTo>
                  <a:cubicBezTo>
                    <a:pt x="16279" y="4826"/>
                    <a:pt x="16402" y="4786"/>
                    <a:pt x="16501" y="4690"/>
                  </a:cubicBezTo>
                  <a:cubicBezTo>
                    <a:pt x="16505" y="4687"/>
                    <a:pt x="16508" y="4684"/>
                    <a:pt x="16528" y="4684"/>
                  </a:cubicBezTo>
                  <a:cubicBezTo>
                    <a:pt x="16555" y="4684"/>
                    <a:pt x="16605" y="4697"/>
                    <a:pt x="16642" y="4712"/>
                  </a:cubicBezTo>
                  <a:cubicBezTo>
                    <a:pt x="16680" y="4728"/>
                    <a:pt x="16706" y="4743"/>
                    <a:pt x="16706" y="4743"/>
                  </a:cubicBezTo>
                  <a:cubicBezTo>
                    <a:pt x="16729" y="4755"/>
                    <a:pt x="16757" y="4755"/>
                    <a:pt x="16780" y="4746"/>
                  </a:cubicBezTo>
                  <a:cubicBezTo>
                    <a:pt x="16780" y="4753"/>
                    <a:pt x="16779" y="4760"/>
                    <a:pt x="16779" y="4768"/>
                  </a:cubicBezTo>
                  <a:cubicBezTo>
                    <a:pt x="16780" y="4803"/>
                    <a:pt x="16782" y="4838"/>
                    <a:pt x="16794" y="4873"/>
                  </a:cubicBezTo>
                  <a:cubicBezTo>
                    <a:pt x="16802" y="4904"/>
                    <a:pt x="16841" y="4956"/>
                    <a:pt x="16910" y="4956"/>
                  </a:cubicBezTo>
                  <a:cubicBezTo>
                    <a:pt x="16972" y="4953"/>
                    <a:pt x="17031" y="4931"/>
                    <a:pt x="17092" y="4905"/>
                  </a:cubicBezTo>
                  <a:cubicBezTo>
                    <a:pt x="17120" y="4891"/>
                    <a:pt x="17148" y="4877"/>
                    <a:pt x="17171" y="4859"/>
                  </a:cubicBezTo>
                  <a:cubicBezTo>
                    <a:pt x="17189" y="4844"/>
                    <a:pt x="17212" y="4830"/>
                    <a:pt x="17220" y="4797"/>
                  </a:cubicBezTo>
                  <a:cubicBezTo>
                    <a:pt x="17225" y="4796"/>
                    <a:pt x="17230" y="4796"/>
                    <a:pt x="17234" y="4795"/>
                  </a:cubicBezTo>
                  <a:cubicBezTo>
                    <a:pt x="17289" y="4787"/>
                    <a:pt x="17353" y="4776"/>
                    <a:pt x="17406" y="4738"/>
                  </a:cubicBezTo>
                  <a:cubicBezTo>
                    <a:pt x="17482" y="4684"/>
                    <a:pt x="17567" y="4688"/>
                    <a:pt x="17656" y="4649"/>
                  </a:cubicBezTo>
                  <a:cubicBezTo>
                    <a:pt x="17713" y="4617"/>
                    <a:pt x="17730" y="4578"/>
                    <a:pt x="17758" y="4548"/>
                  </a:cubicBezTo>
                  <a:cubicBezTo>
                    <a:pt x="17784" y="4517"/>
                    <a:pt x="17804" y="4507"/>
                    <a:pt x="17810" y="4510"/>
                  </a:cubicBezTo>
                  <a:cubicBezTo>
                    <a:pt x="17818" y="4510"/>
                    <a:pt x="17823" y="4510"/>
                    <a:pt x="17826" y="4532"/>
                  </a:cubicBezTo>
                  <a:cubicBezTo>
                    <a:pt x="17826" y="4548"/>
                    <a:pt x="17816" y="4575"/>
                    <a:pt x="17768" y="4604"/>
                  </a:cubicBezTo>
                  <a:cubicBezTo>
                    <a:pt x="17678" y="4659"/>
                    <a:pt x="17639" y="4742"/>
                    <a:pt x="17608" y="4811"/>
                  </a:cubicBezTo>
                  <a:cubicBezTo>
                    <a:pt x="17581" y="4882"/>
                    <a:pt x="17552" y="4945"/>
                    <a:pt x="17542" y="4947"/>
                  </a:cubicBezTo>
                  <a:cubicBezTo>
                    <a:pt x="17509" y="4974"/>
                    <a:pt x="17487" y="5008"/>
                    <a:pt x="17487" y="5046"/>
                  </a:cubicBezTo>
                  <a:cubicBezTo>
                    <a:pt x="17487" y="5078"/>
                    <a:pt x="17506" y="5111"/>
                    <a:pt x="17537" y="5131"/>
                  </a:cubicBezTo>
                  <a:cubicBezTo>
                    <a:pt x="17568" y="5151"/>
                    <a:pt x="17606" y="5160"/>
                    <a:pt x="17647" y="5160"/>
                  </a:cubicBezTo>
                  <a:cubicBezTo>
                    <a:pt x="17658" y="5160"/>
                    <a:pt x="17670" y="5159"/>
                    <a:pt x="17683" y="5158"/>
                  </a:cubicBezTo>
                  <a:cubicBezTo>
                    <a:pt x="17704" y="5155"/>
                    <a:pt x="17725" y="5154"/>
                    <a:pt x="17747" y="5154"/>
                  </a:cubicBezTo>
                  <a:cubicBezTo>
                    <a:pt x="17784" y="5154"/>
                    <a:pt x="17824" y="5157"/>
                    <a:pt x="17867" y="5157"/>
                  </a:cubicBezTo>
                  <a:cubicBezTo>
                    <a:pt x="17907" y="5157"/>
                    <a:pt x="17951" y="5154"/>
                    <a:pt x="17996" y="5141"/>
                  </a:cubicBezTo>
                  <a:cubicBezTo>
                    <a:pt x="18008" y="5138"/>
                    <a:pt x="18017" y="5137"/>
                    <a:pt x="18022" y="5137"/>
                  </a:cubicBezTo>
                  <a:cubicBezTo>
                    <a:pt x="18047" y="5136"/>
                    <a:pt x="18069" y="5154"/>
                    <a:pt x="18088" y="5181"/>
                  </a:cubicBezTo>
                  <a:cubicBezTo>
                    <a:pt x="18101" y="5205"/>
                    <a:pt x="18142" y="5225"/>
                    <a:pt x="18172" y="5223"/>
                  </a:cubicBezTo>
                  <a:cubicBezTo>
                    <a:pt x="18231" y="5220"/>
                    <a:pt x="18253" y="5197"/>
                    <a:pt x="18277" y="5182"/>
                  </a:cubicBezTo>
                  <a:cubicBezTo>
                    <a:pt x="18285" y="5176"/>
                    <a:pt x="18292" y="5171"/>
                    <a:pt x="18298" y="5166"/>
                  </a:cubicBezTo>
                  <a:cubicBezTo>
                    <a:pt x="18300" y="5165"/>
                    <a:pt x="18303" y="5165"/>
                    <a:pt x="18306" y="5165"/>
                  </a:cubicBezTo>
                  <a:cubicBezTo>
                    <a:pt x="18323" y="5162"/>
                    <a:pt x="18348" y="5160"/>
                    <a:pt x="18369" y="5160"/>
                  </a:cubicBezTo>
                  <a:cubicBezTo>
                    <a:pt x="18409" y="5159"/>
                    <a:pt x="18431" y="5169"/>
                    <a:pt x="18431" y="5172"/>
                  </a:cubicBezTo>
                  <a:cubicBezTo>
                    <a:pt x="18450" y="5194"/>
                    <a:pt x="18476" y="5218"/>
                    <a:pt x="18526" y="5220"/>
                  </a:cubicBezTo>
                  <a:cubicBezTo>
                    <a:pt x="18582" y="5218"/>
                    <a:pt x="18607" y="5185"/>
                    <a:pt x="18618" y="5165"/>
                  </a:cubicBezTo>
                  <a:cubicBezTo>
                    <a:pt x="18630" y="5142"/>
                    <a:pt x="18634" y="5118"/>
                    <a:pt x="18634" y="5094"/>
                  </a:cubicBezTo>
                  <a:cubicBezTo>
                    <a:pt x="18634" y="5064"/>
                    <a:pt x="18629" y="5034"/>
                    <a:pt x="18610" y="5004"/>
                  </a:cubicBezTo>
                  <a:cubicBezTo>
                    <a:pt x="18566" y="4932"/>
                    <a:pt x="18514" y="4867"/>
                    <a:pt x="18476" y="4792"/>
                  </a:cubicBezTo>
                  <a:cubicBezTo>
                    <a:pt x="18445" y="4723"/>
                    <a:pt x="18374" y="4661"/>
                    <a:pt x="18278" y="4664"/>
                  </a:cubicBezTo>
                  <a:cubicBezTo>
                    <a:pt x="18247" y="4664"/>
                    <a:pt x="18217" y="4668"/>
                    <a:pt x="18185" y="4677"/>
                  </a:cubicBezTo>
                  <a:cubicBezTo>
                    <a:pt x="18171" y="4681"/>
                    <a:pt x="18159" y="4681"/>
                    <a:pt x="18152" y="4681"/>
                  </a:cubicBezTo>
                  <a:cubicBezTo>
                    <a:pt x="18137" y="4681"/>
                    <a:pt x="18134" y="4679"/>
                    <a:pt x="18116" y="4669"/>
                  </a:cubicBezTo>
                  <a:cubicBezTo>
                    <a:pt x="18100" y="4659"/>
                    <a:pt x="18077" y="4638"/>
                    <a:pt x="18043" y="4618"/>
                  </a:cubicBezTo>
                  <a:cubicBezTo>
                    <a:pt x="18037" y="4614"/>
                    <a:pt x="18029" y="4610"/>
                    <a:pt x="18024" y="4608"/>
                  </a:cubicBezTo>
                  <a:cubicBezTo>
                    <a:pt x="18059" y="4548"/>
                    <a:pt x="18085" y="4517"/>
                    <a:pt x="18122" y="4445"/>
                  </a:cubicBezTo>
                  <a:cubicBezTo>
                    <a:pt x="18129" y="4428"/>
                    <a:pt x="18159" y="4392"/>
                    <a:pt x="18187" y="4354"/>
                  </a:cubicBezTo>
                  <a:cubicBezTo>
                    <a:pt x="18213" y="4315"/>
                    <a:pt x="18244" y="4274"/>
                    <a:pt x="18245" y="4219"/>
                  </a:cubicBezTo>
                  <a:cubicBezTo>
                    <a:pt x="18250" y="4163"/>
                    <a:pt x="18188" y="4107"/>
                    <a:pt x="18115" y="4095"/>
                  </a:cubicBezTo>
                  <a:cubicBezTo>
                    <a:pt x="18029" y="4076"/>
                    <a:pt x="17976" y="4059"/>
                    <a:pt x="17951" y="4044"/>
                  </a:cubicBezTo>
                  <a:cubicBezTo>
                    <a:pt x="17925" y="4029"/>
                    <a:pt x="17919" y="4020"/>
                    <a:pt x="17906" y="3988"/>
                  </a:cubicBezTo>
                  <a:cubicBezTo>
                    <a:pt x="17882" y="3923"/>
                    <a:pt x="17819" y="3867"/>
                    <a:pt x="17753" y="3815"/>
                  </a:cubicBezTo>
                  <a:cubicBezTo>
                    <a:pt x="17720" y="3789"/>
                    <a:pt x="17686" y="3766"/>
                    <a:pt x="17656" y="3748"/>
                  </a:cubicBezTo>
                  <a:cubicBezTo>
                    <a:pt x="17621" y="3732"/>
                    <a:pt x="17600" y="3717"/>
                    <a:pt x="17552" y="3714"/>
                  </a:cubicBezTo>
                  <a:cubicBezTo>
                    <a:pt x="17524" y="3714"/>
                    <a:pt x="17467" y="3714"/>
                    <a:pt x="17419" y="3707"/>
                  </a:cubicBezTo>
                  <a:cubicBezTo>
                    <a:pt x="17395" y="3703"/>
                    <a:pt x="17375" y="3697"/>
                    <a:pt x="17365" y="3693"/>
                  </a:cubicBezTo>
                  <a:cubicBezTo>
                    <a:pt x="17363" y="3692"/>
                    <a:pt x="17362" y="3692"/>
                    <a:pt x="17361" y="3691"/>
                  </a:cubicBezTo>
                  <a:cubicBezTo>
                    <a:pt x="17332" y="3589"/>
                    <a:pt x="17199" y="3457"/>
                    <a:pt x="17129" y="3384"/>
                  </a:cubicBezTo>
                  <a:cubicBezTo>
                    <a:pt x="17098" y="3353"/>
                    <a:pt x="17015" y="3261"/>
                    <a:pt x="16937" y="3175"/>
                  </a:cubicBezTo>
                  <a:cubicBezTo>
                    <a:pt x="16897" y="3132"/>
                    <a:pt x="16859" y="3089"/>
                    <a:pt x="16827" y="3056"/>
                  </a:cubicBezTo>
                  <a:cubicBezTo>
                    <a:pt x="16794" y="3022"/>
                    <a:pt x="16775" y="3000"/>
                    <a:pt x="16750" y="2983"/>
                  </a:cubicBezTo>
                  <a:cubicBezTo>
                    <a:pt x="16733" y="2971"/>
                    <a:pt x="16704" y="2959"/>
                    <a:pt x="16671" y="2959"/>
                  </a:cubicBezTo>
                  <a:cubicBezTo>
                    <a:pt x="16571" y="2968"/>
                    <a:pt x="16525" y="3025"/>
                    <a:pt x="16427" y="3146"/>
                  </a:cubicBezTo>
                  <a:cubicBezTo>
                    <a:pt x="16341" y="3260"/>
                    <a:pt x="16274" y="3285"/>
                    <a:pt x="16239" y="3284"/>
                  </a:cubicBezTo>
                  <a:cubicBezTo>
                    <a:pt x="16225" y="3284"/>
                    <a:pt x="16209" y="3281"/>
                    <a:pt x="16194" y="3275"/>
                  </a:cubicBezTo>
                  <a:cubicBezTo>
                    <a:pt x="16140" y="3253"/>
                    <a:pt x="16113" y="3245"/>
                    <a:pt x="16097" y="3236"/>
                  </a:cubicBezTo>
                  <a:cubicBezTo>
                    <a:pt x="16082" y="3227"/>
                    <a:pt x="16060" y="3210"/>
                    <a:pt x="16014" y="3157"/>
                  </a:cubicBezTo>
                  <a:cubicBezTo>
                    <a:pt x="16001" y="3143"/>
                    <a:pt x="16000" y="3137"/>
                    <a:pt x="16000" y="3136"/>
                  </a:cubicBezTo>
                  <a:cubicBezTo>
                    <a:pt x="16002" y="3134"/>
                    <a:pt x="16012" y="3124"/>
                    <a:pt x="16030" y="3111"/>
                  </a:cubicBezTo>
                  <a:cubicBezTo>
                    <a:pt x="16047" y="3096"/>
                    <a:pt x="16085" y="3074"/>
                    <a:pt x="16088" y="3021"/>
                  </a:cubicBezTo>
                  <a:cubicBezTo>
                    <a:pt x="16088" y="3005"/>
                    <a:pt x="16083" y="2989"/>
                    <a:pt x="16074" y="2976"/>
                  </a:cubicBezTo>
                  <a:cubicBezTo>
                    <a:pt x="16028" y="2909"/>
                    <a:pt x="15949" y="2892"/>
                    <a:pt x="15867" y="2871"/>
                  </a:cubicBezTo>
                  <a:cubicBezTo>
                    <a:pt x="15784" y="2853"/>
                    <a:pt x="15693" y="2843"/>
                    <a:pt x="15623" y="2836"/>
                  </a:cubicBezTo>
                  <a:cubicBezTo>
                    <a:pt x="15586" y="2833"/>
                    <a:pt x="15533" y="2802"/>
                    <a:pt x="15465" y="2759"/>
                  </a:cubicBezTo>
                  <a:cubicBezTo>
                    <a:pt x="15396" y="2717"/>
                    <a:pt x="15307" y="2668"/>
                    <a:pt x="15185" y="2660"/>
                  </a:cubicBezTo>
                  <a:cubicBezTo>
                    <a:pt x="15153" y="2658"/>
                    <a:pt x="15121" y="2657"/>
                    <a:pt x="15089" y="2657"/>
                  </a:cubicBezTo>
                  <a:cubicBezTo>
                    <a:pt x="14900" y="2657"/>
                    <a:pt x="14701" y="2687"/>
                    <a:pt x="14660" y="2686"/>
                  </a:cubicBezTo>
                  <a:cubicBezTo>
                    <a:pt x="14622" y="2685"/>
                    <a:pt x="14582" y="2704"/>
                    <a:pt x="14563" y="2728"/>
                  </a:cubicBezTo>
                  <a:cubicBezTo>
                    <a:pt x="14511" y="2795"/>
                    <a:pt x="14518" y="2870"/>
                    <a:pt x="14495" y="2980"/>
                  </a:cubicBezTo>
                  <a:cubicBezTo>
                    <a:pt x="14491" y="2999"/>
                    <a:pt x="14489" y="3016"/>
                    <a:pt x="14489" y="3033"/>
                  </a:cubicBezTo>
                  <a:cubicBezTo>
                    <a:pt x="14489" y="3075"/>
                    <a:pt x="14499" y="3110"/>
                    <a:pt x="14509" y="3134"/>
                  </a:cubicBezTo>
                  <a:cubicBezTo>
                    <a:pt x="14510" y="3140"/>
                    <a:pt x="14513" y="3145"/>
                    <a:pt x="14514" y="3149"/>
                  </a:cubicBezTo>
                  <a:cubicBezTo>
                    <a:pt x="14478" y="3157"/>
                    <a:pt x="14448" y="3164"/>
                    <a:pt x="14421" y="3173"/>
                  </a:cubicBezTo>
                  <a:cubicBezTo>
                    <a:pt x="14406" y="3178"/>
                    <a:pt x="14393" y="3183"/>
                    <a:pt x="14377" y="3193"/>
                  </a:cubicBezTo>
                  <a:cubicBezTo>
                    <a:pt x="14363" y="3202"/>
                    <a:pt x="14342" y="3223"/>
                    <a:pt x="14342" y="3252"/>
                  </a:cubicBezTo>
                  <a:cubicBezTo>
                    <a:pt x="14345" y="3288"/>
                    <a:pt x="14368" y="3305"/>
                    <a:pt x="14384" y="3318"/>
                  </a:cubicBezTo>
                  <a:cubicBezTo>
                    <a:pt x="14402" y="3331"/>
                    <a:pt x="14423" y="3341"/>
                    <a:pt x="14449" y="3353"/>
                  </a:cubicBezTo>
                  <a:cubicBezTo>
                    <a:pt x="14490" y="3370"/>
                    <a:pt x="14563" y="3434"/>
                    <a:pt x="14616" y="3492"/>
                  </a:cubicBezTo>
                  <a:cubicBezTo>
                    <a:pt x="14652" y="3531"/>
                    <a:pt x="14681" y="3567"/>
                    <a:pt x="14697" y="3586"/>
                  </a:cubicBezTo>
                  <a:cubicBezTo>
                    <a:pt x="14696" y="3597"/>
                    <a:pt x="14693" y="3610"/>
                    <a:pt x="14688" y="3625"/>
                  </a:cubicBezTo>
                  <a:cubicBezTo>
                    <a:pt x="14678" y="3657"/>
                    <a:pt x="14659" y="3693"/>
                    <a:pt x="14628" y="3715"/>
                  </a:cubicBezTo>
                  <a:cubicBezTo>
                    <a:pt x="14572" y="3757"/>
                    <a:pt x="14511" y="3789"/>
                    <a:pt x="14497" y="3792"/>
                  </a:cubicBezTo>
                  <a:cubicBezTo>
                    <a:pt x="14496" y="3791"/>
                    <a:pt x="14493" y="3789"/>
                    <a:pt x="14492" y="3785"/>
                  </a:cubicBezTo>
                  <a:cubicBezTo>
                    <a:pt x="14452" y="3728"/>
                    <a:pt x="14384" y="3700"/>
                    <a:pt x="14321" y="3700"/>
                  </a:cubicBezTo>
                  <a:cubicBezTo>
                    <a:pt x="14291" y="3700"/>
                    <a:pt x="14260" y="3706"/>
                    <a:pt x="14233" y="3723"/>
                  </a:cubicBezTo>
                  <a:cubicBezTo>
                    <a:pt x="14205" y="3739"/>
                    <a:pt x="14186" y="3771"/>
                    <a:pt x="14186" y="3802"/>
                  </a:cubicBezTo>
                  <a:cubicBezTo>
                    <a:pt x="14186" y="3818"/>
                    <a:pt x="14192" y="3835"/>
                    <a:pt x="14199" y="3851"/>
                  </a:cubicBezTo>
                  <a:cubicBezTo>
                    <a:pt x="14225" y="3901"/>
                    <a:pt x="14260" y="3936"/>
                    <a:pt x="14283" y="3963"/>
                  </a:cubicBezTo>
                  <a:cubicBezTo>
                    <a:pt x="14306" y="3991"/>
                    <a:pt x="14315" y="4008"/>
                    <a:pt x="14316" y="4030"/>
                  </a:cubicBezTo>
                  <a:cubicBezTo>
                    <a:pt x="14317" y="4078"/>
                    <a:pt x="14336" y="4124"/>
                    <a:pt x="14353" y="4175"/>
                  </a:cubicBezTo>
                  <a:cubicBezTo>
                    <a:pt x="14371" y="4225"/>
                    <a:pt x="14385" y="4278"/>
                    <a:pt x="14385" y="4310"/>
                  </a:cubicBezTo>
                  <a:cubicBezTo>
                    <a:pt x="14385" y="4332"/>
                    <a:pt x="14379" y="4340"/>
                    <a:pt x="14378" y="4340"/>
                  </a:cubicBezTo>
                  <a:cubicBezTo>
                    <a:pt x="14358" y="4355"/>
                    <a:pt x="14349" y="4357"/>
                    <a:pt x="14326" y="4357"/>
                  </a:cubicBezTo>
                  <a:cubicBezTo>
                    <a:pt x="14298" y="4358"/>
                    <a:pt x="14260" y="4348"/>
                    <a:pt x="14209" y="4347"/>
                  </a:cubicBezTo>
                  <a:cubicBezTo>
                    <a:pt x="14199" y="4347"/>
                    <a:pt x="14188" y="4348"/>
                    <a:pt x="14177" y="4349"/>
                  </a:cubicBezTo>
                  <a:cubicBezTo>
                    <a:pt x="14168" y="4343"/>
                    <a:pt x="14157" y="4325"/>
                    <a:pt x="14153" y="4314"/>
                  </a:cubicBezTo>
                  <a:cubicBezTo>
                    <a:pt x="14197" y="4280"/>
                    <a:pt x="14192" y="4246"/>
                    <a:pt x="14195" y="4216"/>
                  </a:cubicBezTo>
                  <a:cubicBezTo>
                    <a:pt x="14194" y="4133"/>
                    <a:pt x="14157" y="4031"/>
                    <a:pt x="14157" y="4028"/>
                  </a:cubicBezTo>
                  <a:cubicBezTo>
                    <a:pt x="14149" y="4005"/>
                    <a:pt x="14126" y="3988"/>
                    <a:pt x="14098" y="3985"/>
                  </a:cubicBezTo>
                  <a:cubicBezTo>
                    <a:pt x="14068" y="3982"/>
                    <a:pt x="14041" y="3993"/>
                    <a:pt x="14026" y="4014"/>
                  </a:cubicBezTo>
                  <a:cubicBezTo>
                    <a:pt x="14026" y="4014"/>
                    <a:pt x="14015" y="4030"/>
                    <a:pt x="13998" y="4051"/>
                  </a:cubicBezTo>
                  <a:cubicBezTo>
                    <a:pt x="13990" y="4027"/>
                    <a:pt x="13978" y="4008"/>
                    <a:pt x="13968" y="3993"/>
                  </a:cubicBezTo>
                  <a:cubicBezTo>
                    <a:pt x="13950" y="3964"/>
                    <a:pt x="13942" y="3952"/>
                    <a:pt x="13941" y="3923"/>
                  </a:cubicBezTo>
                  <a:cubicBezTo>
                    <a:pt x="13942" y="3874"/>
                    <a:pt x="13924" y="3827"/>
                    <a:pt x="13884" y="3794"/>
                  </a:cubicBezTo>
                  <a:cubicBezTo>
                    <a:pt x="13846" y="3761"/>
                    <a:pt x="13790" y="3746"/>
                    <a:pt x="13735" y="3746"/>
                  </a:cubicBezTo>
                  <a:cubicBezTo>
                    <a:pt x="13707" y="3746"/>
                    <a:pt x="13677" y="3750"/>
                    <a:pt x="13647" y="3757"/>
                  </a:cubicBezTo>
                  <a:cubicBezTo>
                    <a:pt x="13635" y="3759"/>
                    <a:pt x="13620" y="3761"/>
                    <a:pt x="13604" y="3761"/>
                  </a:cubicBezTo>
                  <a:cubicBezTo>
                    <a:pt x="13520" y="3763"/>
                    <a:pt x="13378" y="3711"/>
                    <a:pt x="13176" y="3674"/>
                  </a:cubicBezTo>
                  <a:cubicBezTo>
                    <a:pt x="12944" y="3634"/>
                    <a:pt x="12867" y="3612"/>
                    <a:pt x="12679" y="3520"/>
                  </a:cubicBezTo>
                  <a:cubicBezTo>
                    <a:pt x="12597" y="3478"/>
                    <a:pt x="12526" y="3461"/>
                    <a:pt x="12464" y="3462"/>
                  </a:cubicBezTo>
                  <a:cubicBezTo>
                    <a:pt x="12385" y="3463"/>
                    <a:pt x="12331" y="3486"/>
                    <a:pt x="12295" y="3495"/>
                  </a:cubicBezTo>
                  <a:cubicBezTo>
                    <a:pt x="12287" y="3477"/>
                    <a:pt x="12277" y="3441"/>
                    <a:pt x="12262" y="3404"/>
                  </a:cubicBezTo>
                  <a:cubicBezTo>
                    <a:pt x="12245" y="3362"/>
                    <a:pt x="12212" y="3303"/>
                    <a:pt x="12129" y="3283"/>
                  </a:cubicBezTo>
                  <a:cubicBezTo>
                    <a:pt x="12053" y="3268"/>
                    <a:pt x="11997" y="3272"/>
                    <a:pt x="11993" y="3267"/>
                  </a:cubicBezTo>
                  <a:cubicBezTo>
                    <a:pt x="11990" y="3265"/>
                    <a:pt x="11992" y="3269"/>
                    <a:pt x="11984" y="3259"/>
                  </a:cubicBezTo>
                  <a:cubicBezTo>
                    <a:pt x="11979" y="3249"/>
                    <a:pt x="11970" y="3225"/>
                    <a:pt x="11964" y="3184"/>
                  </a:cubicBezTo>
                  <a:cubicBezTo>
                    <a:pt x="11960" y="3163"/>
                    <a:pt x="11959" y="3145"/>
                    <a:pt x="11959" y="3130"/>
                  </a:cubicBezTo>
                  <a:cubicBezTo>
                    <a:pt x="11960" y="3078"/>
                    <a:pt x="11971" y="3055"/>
                    <a:pt x="12016" y="3012"/>
                  </a:cubicBezTo>
                  <a:cubicBezTo>
                    <a:pt x="12061" y="2970"/>
                    <a:pt x="12146" y="2916"/>
                    <a:pt x="12277" y="2834"/>
                  </a:cubicBezTo>
                  <a:cubicBezTo>
                    <a:pt x="12431" y="2736"/>
                    <a:pt x="12504" y="2662"/>
                    <a:pt x="12555" y="2619"/>
                  </a:cubicBezTo>
                  <a:cubicBezTo>
                    <a:pt x="12609" y="2576"/>
                    <a:pt x="12627" y="2562"/>
                    <a:pt x="12734" y="2548"/>
                  </a:cubicBezTo>
                  <a:cubicBezTo>
                    <a:pt x="12786" y="2542"/>
                    <a:pt x="12830" y="2540"/>
                    <a:pt x="12869" y="2540"/>
                  </a:cubicBezTo>
                  <a:cubicBezTo>
                    <a:pt x="12922" y="2540"/>
                    <a:pt x="12964" y="2544"/>
                    <a:pt x="13001" y="2544"/>
                  </a:cubicBezTo>
                  <a:cubicBezTo>
                    <a:pt x="13027" y="2543"/>
                    <a:pt x="13053" y="2544"/>
                    <a:pt x="13086" y="2529"/>
                  </a:cubicBezTo>
                  <a:cubicBezTo>
                    <a:pt x="13122" y="2512"/>
                    <a:pt x="13139" y="2473"/>
                    <a:pt x="13136" y="2448"/>
                  </a:cubicBezTo>
                  <a:cubicBezTo>
                    <a:pt x="13136" y="2439"/>
                    <a:pt x="13139" y="2419"/>
                    <a:pt x="13142" y="2395"/>
                  </a:cubicBezTo>
                  <a:cubicBezTo>
                    <a:pt x="13151" y="2401"/>
                    <a:pt x="13160" y="2407"/>
                    <a:pt x="13168" y="2412"/>
                  </a:cubicBezTo>
                  <a:cubicBezTo>
                    <a:pt x="13189" y="2425"/>
                    <a:pt x="13209" y="2437"/>
                    <a:pt x="13222" y="2445"/>
                  </a:cubicBezTo>
                  <a:cubicBezTo>
                    <a:pt x="13221" y="2445"/>
                    <a:pt x="13221" y="2445"/>
                    <a:pt x="13221" y="2445"/>
                  </a:cubicBezTo>
                  <a:cubicBezTo>
                    <a:pt x="13171" y="2487"/>
                    <a:pt x="13137" y="2512"/>
                    <a:pt x="13132" y="2566"/>
                  </a:cubicBezTo>
                  <a:cubicBezTo>
                    <a:pt x="13132" y="2617"/>
                    <a:pt x="13187" y="2645"/>
                    <a:pt x="13216" y="2649"/>
                  </a:cubicBezTo>
                  <a:cubicBezTo>
                    <a:pt x="13248" y="2656"/>
                    <a:pt x="13279" y="2657"/>
                    <a:pt x="13311" y="2657"/>
                  </a:cubicBezTo>
                  <a:cubicBezTo>
                    <a:pt x="13385" y="2655"/>
                    <a:pt x="13454" y="2628"/>
                    <a:pt x="13515" y="2603"/>
                  </a:cubicBezTo>
                  <a:cubicBezTo>
                    <a:pt x="13567" y="2581"/>
                    <a:pt x="13610" y="2559"/>
                    <a:pt x="13620" y="2554"/>
                  </a:cubicBezTo>
                  <a:cubicBezTo>
                    <a:pt x="13628" y="2551"/>
                    <a:pt x="13647" y="2543"/>
                    <a:pt x="13672" y="2535"/>
                  </a:cubicBezTo>
                  <a:cubicBezTo>
                    <a:pt x="13705" y="2524"/>
                    <a:pt x="13748" y="2515"/>
                    <a:pt x="13773" y="2516"/>
                  </a:cubicBezTo>
                  <a:cubicBezTo>
                    <a:pt x="13784" y="2515"/>
                    <a:pt x="13790" y="2517"/>
                    <a:pt x="13792" y="2518"/>
                  </a:cubicBezTo>
                  <a:lnTo>
                    <a:pt x="13794" y="2518"/>
                  </a:lnTo>
                  <a:cubicBezTo>
                    <a:pt x="13816" y="2551"/>
                    <a:pt x="13829" y="2589"/>
                    <a:pt x="13852" y="2628"/>
                  </a:cubicBezTo>
                  <a:cubicBezTo>
                    <a:pt x="13852" y="2628"/>
                    <a:pt x="13852" y="2629"/>
                    <a:pt x="13854" y="2631"/>
                  </a:cubicBezTo>
                  <a:cubicBezTo>
                    <a:pt x="13821" y="2609"/>
                    <a:pt x="13780" y="2598"/>
                    <a:pt x="13735" y="2597"/>
                  </a:cubicBezTo>
                  <a:cubicBezTo>
                    <a:pt x="13681" y="2596"/>
                    <a:pt x="13621" y="2620"/>
                    <a:pt x="13581" y="2665"/>
                  </a:cubicBezTo>
                  <a:lnTo>
                    <a:pt x="13581" y="2665"/>
                  </a:lnTo>
                  <a:cubicBezTo>
                    <a:pt x="13570" y="2676"/>
                    <a:pt x="13561" y="2695"/>
                    <a:pt x="13561" y="2711"/>
                  </a:cubicBezTo>
                  <a:cubicBezTo>
                    <a:pt x="13570" y="2776"/>
                    <a:pt x="13617" y="2786"/>
                    <a:pt x="13650" y="2803"/>
                  </a:cubicBezTo>
                  <a:cubicBezTo>
                    <a:pt x="13688" y="2817"/>
                    <a:pt x="13730" y="2826"/>
                    <a:pt x="13776" y="2827"/>
                  </a:cubicBezTo>
                  <a:cubicBezTo>
                    <a:pt x="13813" y="2826"/>
                    <a:pt x="13867" y="2820"/>
                    <a:pt x="13901" y="2775"/>
                  </a:cubicBezTo>
                  <a:cubicBezTo>
                    <a:pt x="13910" y="2760"/>
                    <a:pt x="13915" y="2743"/>
                    <a:pt x="13915" y="2728"/>
                  </a:cubicBezTo>
                  <a:cubicBezTo>
                    <a:pt x="13913" y="2710"/>
                    <a:pt x="13909" y="2695"/>
                    <a:pt x="13901" y="2681"/>
                  </a:cubicBezTo>
                  <a:cubicBezTo>
                    <a:pt x="13928" y="2699"/>
                    <a:pt x="13965" y="2713"/>
                    <a:pt x="14006" y="2711"/>
                  </a:cubicBezTo>
                  <a:cubicBezTo>
                    <a:pt x="14062" y="2710"/>
                    <a:pt x="14116" y="2692"/>
                    <a:pt x="14168" y="2665"/>
                  </a:cubicBezTo>
                  <a:cubicBezTo>
                    <a:pt x="14217" y="2637"/>
                    <a:pt x="14268" y="2596"/>
                    <a:pt x="14270" y="2530"/>
                  </a:cubicBezTo>
                  <a:cubicBezTo>
                    <a:pt x="14270" y="2477"/>
                    <a:pt x="14228" y="2430"/>
                    <a:pt x="14168" y="2399"/>
                  </a:cubicBezTo>
                  <a:cubicBezTo>
                    <a:pt x="14072" y="2347"/>
                    <a:pt x="13993" y="2325"/>
                    <a:pt x="13933" y="2303"/>
                  </a:cubicBezTo>
                  <a:cubicBezTo>
                    <a:pt x="13873" y="2283"/>
                    <a:pt x="13835" y="2266"/>
                    <a:pt x="13789" y="2221"/>
                  </a:cubicBezTo>
                  <a:cubicBezTo>
                    <a:pt x="13767" y="2199"/>
                    <a:pt x="13751" y="2183"/>
                    <a:pt x="13734" y="2170"/>
                  </a:cubicBezTo>
                  <a:cubicBezTo>
                    <a:pt x="13783" y="2153"/>
                    <a:pt x="13880" y="2121"/>
                    <a:pt x="13910" y="2111"/>
                  </a:cubicBezTo>
                  <a:cubicBezTo>
                    <a:pt x="13913" y="2110"/>
                    <a:pt x="13980" y="2098"/>
                    <a:pt x="14039" y="2076"/>
                  </a:cubicBezTo>
                  <a:cubicBezTo>
                    <a:pt x="14097" y="2054"/>
                    <a:pt x="14177" y="2008"/>
                    <a:pt x="14178" y="1923"/>
                  </a:cubicBezTo>
                  <a:cubicBezTo>
                    <a:pt x="14178" y="1908"/>
                    <a:pt x="14174" y="1893"/>
                    <a:pt x="14171" y="1879"/>
                  </a:cubicBezTo>
                  <a:cubicBezTo>
                    <a:pt x="14144" y="1799"/>
                    <a:pt x="14079" y="1754"/>
                    <a:pt x="14027" y="1731"/>
                  </a:cubicBezTo>
                  <a:cubicBezTo>
                    <a:pt x="14005" y="1721"/>
                    <a:pt x="13984" y="1713"/>
                    <a:pt x="13970" y="1708"/>
                  </a:cubicBezTo>
                  <a:cubicBezTo>
                    <a:pt x="13996" y="1693"/>
                    <a:pt x="14035" y="1674"/>
                    <a:pt x="14064" y="1664"/>
                  </a:cubicBezTo>
                  <a:cubicBezTo>
                    <a:pt x="14066" y="1662"/>
                    <a:pt x="14098" y="1656"/>
                    <a:pt x="14130" y="1657"/>
                  </a:cubicBezTo>
                  <a:cubicBezTo>
                    <a:pt x="14164" y="1657"/>
                    <a:pt x="14202" y="1660"/>
                    <a:pt x="14231" y="1663"/>
                  </a:cubicBezTo>
                  <a:cubicBezTo>
                    <a:pt x="14260" y="1666"/>
                    <a:pt x="14280" y="1669"/>
                    <a:pt x="14281" y="1669"/>
                  </a:cubicBezTo>
                  <a:cubicBezTo>
                    <a:pt x="14285" y="1669"/>
                    <a:pt x="14302" y="1671"/>
                    <a:pt x="14324" y="1671"/>
                  </a:cubicBezTo>
                  <a:cubicBezTo>
                    <a:pt x="14347" y="1670"/>
                    <a:pt x="14376" y="1669"/>
                    <a:pt x="14410" y="1659"/>
                  </a:cubicBezTo>
                  <a:cubicBezTo>
                    <a:pt x="14424" y="1656"/>
                    <a:pt x="14443" y="1646"/>
                    <a:pt x="14458" y="1632"/>
                  </a:cubicBezTo>
                  <a:cubicBezTo>
                    <a:pt x="14462" y="1640"/>
                    <a:pt x="14469" y="1649"/>
                    <a:pt x="14477" y="1658"/>
                  </a:cubicBezTo>
                  <a:cubicBezTo>
                    <a:pt x="14498" y="1677"/>
                    <a:pt x="14533" y="1688"/>
                    <a:pt x="14562" y="1687"/>
                  </a:cubicBezTo>
                  <a:cubicBezTo>
                    <a:pt x="14578" y="1687"/>
                    <a:pt x="14594" y="1684"/>
                    <a:pt x="14610" y="1680"/>
                  </a:cubicBezTo>
                  <a:cubicBezTo>
                    <a:pt x="14641" y="1674"/>
                    <a:pt x="14662" y="1672"/>
                    <a:pt x="14675" y="1672"/>
                  </a:cubicBezTo>
                  <a:cubicBezTo>
                    <a:pt x="14706" y="1672"/>
                    <a:pt x="14711" y="1679"/>
                    <a:pt x="14763" y="1709"/>
                  </a:cubicBezTo>
                  <a:cubicBezTo>
                    <a:pt x="14765" y="1711"/>
                    <a:pt x="14765" y="1714"/>
                    <a:pt x="14765" y="1717"/>
                  </a:cubicBezTo>
                  <a:cubicBezTo>
                    <a:pt x="14765" y="1735"/>
                    <a:pt x="14754" y="1769"/>
                    <a:pt x="14737" y="1795"/>
                  </a:cubicBezTo>
                  <a:cubicBezTo>
                    <a:pt x="14729" y="1809"/>
                    <a:pt x="14719" y="1821"/>
                    <a:pt x="14711" y="1829"/>
                  </a:cubicBezTo>
                  <a:cubicBezTo>
                    <a:pt x="14703" y="1838"/>
                    <a:pt x="14698" y="1840"/>
                    <a:pt x="14698" y="1840"/>
                  </a:cubicBezTo>
                  <a:cubicBezTo>
                    <a:pt x="14674" y="1850"/>
                    <a:pt x="14646" y="1862"/>
                    <a:pt x="14620" y="1877"/>
                  </a:cubicBezTo>
                  <a:cubicBezTo>
                    <a:pt x="14597" y="1894"/>
                    <a:pt x="14562" y="1904"/>
                    <a:pt x="14554" y="1960"/>
                  </a:cubicBezTo>
                  <a:cubicBezTo>
                    <a:pt x="14554" y="1997"/>
                    <a:pt x="14589" y="2023"/>
                    <a:pt x="14612" y="2031"/>
                  </a:cubicBezTo>
                  <a:cubicBezTo>
                    <a:pt x="14636" y="2041"/>
                    <a:pt x="14661" y="2044"/>
                    <a:pt x="14694" y="2048"/>
                  </a:cubicBezTo>
                  <a:cubicBezTo>
                    <a:pt x="14848" y="2062"/>
                    <a:pt x="14958" y="2062"/>
                    <a:pt x="14961" y="2062"/>
                  </a:cubicBezTo>
                  <a:cubicBezTo>
                    <a:pt x="14982" y="2062"/>
                    <a:pt x="15001" y="2054"/>
                    <a:pt x="15015" y="2041"/>
                  </a:cubicBezTo>
                  <a:cubicBezTo>
                    <a:pt x="15017" y="2038"/>
                    <a:pt x="15114" y="1944"/>
                    <a:pt x="15163" y="1849"/>
                  </a:cubicBezTo>
                  <a:cubicBezTo>
                    <a:pt x="15163" y="1848"/>
                    <a:pt x="15164" y="1848"/>
                    <a:pt x="15164" y="1846"/>
                  </a:cubicBezTo>
                  <a:cubicBezTo>
                    <a:pt x="15177" y="1853"/>
                    <a:pt x="15201" y="1865"/>
                    <a:pt x="15224" y="1877"/>
                  </a:cubicBezTo>
                  <a:cubicBezTo>
                    <a:pt x="15241" y="1886"/>
                    <a:pt x="15261" y="1893"/>
                    <a:pt x="15280" y="1899"/>
                  </a:cubicBezTo>
                  <a:cubicBezTo>
                    <a:pt x="15094" y="1955"/>
                    <a:pt x="15028" y="2044"/>
                    <a:pt x="14992" y="2111"/>
                  </a:cubicBezTo>
                  <a:cubicBezTo>
                    <a:pt x="14977" y="2137"/>
                    <a:pt x="14966" y="2153"/>
                    <a:pt x="14961" y="2157"/>
                  </a:cubicBezTo>
                  <a:cubicBezTo>
                    <a:pt x="14956" y="2160"/>
                    <a:pt x="14961" y="2160"/>
                    <a:pt x="14937" y="2162"/>
                  </a:cubicBezTo>
                  <a:cubicBezTo>
                    <a:pt x="14919" y="2162"/>
                    <a:pt x="14888" y="2158"/>
                    <a:pt x="14843" y="2148"/>
                  </a:cubicBezTo>
                  <a:cubicBezTo>
                    <a:pt x="14773" y="2131"/>
                    <a:pt x="14712" y="2123"/>
                    <a:pt x="14658" y="2123"/>
                  </a:cubicBezTo>
                  <a:cubicBezTo>
                    <a:pt x="14569" y="2120"/>
                    <a:pt x="14482" y="2155"/>
                    <a:pt x="14447" y="2219"/>
                  </a:cubicBezTo>
                  <a:cubicBezTo>
                    <a:pt x="14424" y="2257"/>
                    <a:pt x="14420" y="2298"/>
                    <a:pt x="14419" y="2344"/>
                  </a:cubicBezTo>
                  <a:cubicBezTo>
                    <a:pt x="14419" y="2386"/>
                    <a:pt x="14425" y="2431"/>
                    <a:pt x="14439" y="2469"/>
                  </a:cubicBezTo>
                  <a:cubicBezTo>
                    <a:pt x="14445" y="2488"/>
                    <a:pt x="14454" y="2506"/>
                    <a:pt x="14469" y="2524"/>
                  </a:cubicBezTo>
                  <a:cubicBezTo>
                    <a:pt x="14481" y="2541"/>
                    <a:pt x="14510" y="2563"/>
                    <a:pt x="14553" y="2564"/>
                  </a:cubicBezTo>
                  <a:cubicBezTo>
                    <a:pt x="14569" y="2564"/>
                    <a:pt x="14583" y="2561"/>
                    <a:pt x="14594" y="2557"/>
                  </a:cubicBezTo>
                  <a:cubicBezTo>
                    <a:pt x="14645" y="2535"/>
                    <a:pt x="14713" y="2534"/>
                    <a:pt x="14809" y="2504"/>
                  </a:cubicBezTo>
                  <a:cubicBezTo>
                    <a:pt x="14810" y="2503"/>
                    <a:pt x="14832" y="2500"/>
                    <a:pt x="14860" y="2500"/>
                  </a:cubicBezTo>
                  <a:cubicBezTo>
                    <a:pt x="14961" y="2500"/>
                    <a:pt x="15137" y="2523"/>
                    <a:pt x="15237" y="2524"/>
                  </a:cubicBezTo>
                  <a:cubicBezTo>
                    <a:pt x="15254" y="2524"/>
                    <a:pt x="15270" y="2523"/>
                    <a:pt x="15287" y="2521"/>
                  </a:cubicBezTo>
                  <a:cubicBezTo>
                    <a:pt x="15289" y="2521"/>
                    <a:pt x="15298" y="2524"/>
                    <a:pt x="15310" y="2530"/>
                  </a:cubicBezTo>
                  <a:cubicBezTo>
                    <a:pt x="15335" y="2542"/>
                    <a:pt x="15368" y="2564"/>
                    <a:pt x="15401" y="2585"/>
                  </a:cubicBezTo>
                  <a:cubicBezTo>
                    <a:pt x="15436" y="2604"/>
                    <a:pt x="15457" y="2628"/>
                    <a:pt x="15521" y="2633"/>
                  </a:cubicBezTo>
                  <a:cubicBezTo>
                    <a:pt x="15532" y="2633"/>
                    <a:pt x="15544" y="2631"/>
                    <a:pt x="15555" y="2628"/>
                  </a:cubicBezTo>
                  <a:cubicBezTo>
                    <a:pt x="15580" y="2641"/>
                    <a:pt x="15639" y="2687"/>
                    <a:pt x="15693" y="2725"/>
                  </a:cubicBezTo>
                  <a:cubicBezTo>
                    <a:pt x="15711" y="2737"/>
                    <a:pt x="15735" y="2748"/>
                    <a:pt x="15766" y="2748"/>
                  </a:cubicBezTo>
                  <a:cubicBezTo>
                    <a:pt x="15801" y="2748"/>
                    <a:pt x="15828" y="2732"/>
                    <a:pt x="15840" y="2721"/>
                  </a:cubicBezTo>
                  <a:cubicBezTo>
                    <a:pt x="15854" y="2708"/>
                    <a:pt x="15862" y="2698"/>
                    <a:pt x="15867" y="2692"/>
                  </a:cubicBezTo>
                  <a:cubicBezTo>
                    <a:pt x="15874" y="2695"/>
                    <a:pt x="15883" y="2701"/>
                    <a:pt x="15895" y="2710"/>
                  </a:cubicBezTo>
                  <a:cubicBezTo>
                    <a:pt x="15966" y="2762"/>
                    <a:pt x="15972" y="2778"/>
                    <a:pt x="15979" y="2787"/>
                  </a:cubicBezTo>
                  <a:cubicBezTo>
                    <a:pt x="15980" y="2790"/>
                    <a:pt x="15997" y="2819"/>
                    <a:pt x="16033" y="2828"/>
                  </a:cubicBezTo>
                  <a:cubicBezTo>
                    <a:pt x="16054" y="2832"/>
                    <a:pt x="16064" y="2832"/>
                    <a:pt x="16078" y="2832"/>
                  </a:cubicBezTo>
                  <a:cubicBezTo>
                    <a:pt x="16082" y="2832"/>
                    <a:pt x="16087" y="2832"/>
                    <a:pt x="16092" y="2832"/>
                  </a:cubicBezTo>
                  <a:cubicBezTo>
                    <a:pt x="16167" y="2832"/>
                    <a:pt x="16345" y="2846"/>
                    <a:pt x="16345" y="2846"/>
                  </a:cubicBezTo>
                  <a:cubicBezTo>
                    <a:pt x="16363" y="2847"/>
                    <a:pt x="16382" y="2842"/>
                    <a:pt x="16398" y="2832"/>
                  </a:cubicBezTo>
                  <a:cubicBezTo>
                    <a:pt x="16412" y="2822"/>
                    <a:pt x="16421" y="2807"/>
                    <a:pt x="16422" y="2791"/>
                  </a:cubicBezTo>
                  <a:cubicBezTo>
                    <a:pt x="16422" y="2791"/>
                    <a:pt x="16423" y="2789"/>
                    <a:pt x="16425" y="2781"/>
                  </a:cubicBezTo>
                  <a:cubicBezTo>
                    <a:pt x="16427" y="2771"/>
                    <a:pt x="16434" y="2754"/>
                    <a:pt x="16443" y="2745"/>
                  </a:cubicBezTo>
                  <a:cubicBezTo>
                    <a:pt x="16451" y="2736"/>
                    <a:pt x="16452" y="2735"/>
                    <a:pt x="16467" y="2734"/>
                  </a:cubicBezTo>
                  <a:cubicBezTo>
                    <a:pt x="16471" y="2734"/>
                    <a:pt x="16477" y="2735"/>
                    <a:pt x="16485" y="2736"/>
                  </a:cubicBezTo>
                  <a:cubicBezTo>
                    <a:pt x="16517" y="2742"/>
                    <a:pt x="16560" y="2764"/>
                    <a:pt x="16598" y="2787"/>
                  </a:cubicBezTo>
                  <a:cubicBezTo>
                    <a:pt x="16618" y="2799"/>
                    <a:pt x="16636" y="2810"/>
                    <a:pt x="16655" y="2820"/>
                  </a:cubicBezTo>
                  <a:cubicBezTo>
                    <a:pt x="16675" y="2829"/>
                    <a:pt x="16689" y="2842"/>
                    <a:pt x="16731" y="2844"/>
                  </a:cubicBezTo>
                  <a:cubicBezTo>
                    <a:pt x="16756" y="2846"/>
                    <a:pt x="16794" y="2829"/>
                    <a:pt x="16806" y="2808"/>
                  </a:cubicBezTo>
                  <a:cubicBezTo>
                    <a:pt x="16819" y="2789"/>
                    <a:pt x="16819" y="2775"/>
                    <a:pt x="16819" y="2760"/>
                  </a:cubicBezTo>
                  <a:cubicBezTo>
                    <a:pt x="16819" y="2754"/>
                    <a:pt x="16819" y="2747"/>
                    <a:pt x="16818" y="2740"/>
                  </a:cubicBezTo>
                  <a:cubicBezTo>
                    <a:pt x="16811" y="2691"/>
                    <a:pt x="16815" y="2644"/>
                    <a:pt x="16805" y="2592"/>
                  </a:cubicBezTo>
                  <a:cubicBezTo>
                    <a:pt x="16796" y="2538"/>
                    <a:pt x="16765" y="2479"/>
                    <a:pt x="16700" y="2431"/>
                  </a:cubicBezTo>
                  <a:cubicBezTo>
                    <a:pt x="16636" y="2385"/>
                    <a:pt x="16560" y="2350"/>
                    <a:pt x="16499" y="2321"/>
                  </a:cubicBezTo>
                  <a:cubicBezTo>
                    <a:pt x="16468" y="2306"/>
                    <a:pt x="16441" y="2294"/>
                    <a:pt x="16421" y="2283"/>
                  </a:cubicBezTo>
                  <a:cubicBezTo>
                    <a:pt x="16413" y="2278"/>
                    <a:pt x="16405" y="2274"/>
                    <a:pt x="16401" y="2271"/>
                  </a:cubicBezTo>
                  <a:lnTo>
                    <a:pt x="16401" y="2271"/>
                  </a:lnTo>
                  <a:cubicBezTo>
                    <a:pt x="16390" y="2256"/>
                    <a:pt x="16381" y="2240"/>
                    <a:pt x="16377" y="2229"/>
                  </a:cubicBezTo>
                  <a:cubicBezTo>
                    <a:pt x="16434" y="2231"/>
                    <a:pt x="16557" y="2265"/>
                    <a:pt x="16621" y="2307"/>
                  </a:cubicBezTo>
                  <a:cubicBezTo>
                    <a:pt x="16704" y="2354"/>
                    <a:pt x="16776" y="2415"/>
                    <a:pt x="16886" y="2419"/>
                  </a:cubicBezTo>
                  <a:cubicBezTo>
                    <a:pt x="16923" y="2419"/>
                    <a:pt x="16964" y="2408"/>
                    <a:pt x="16995" y="2386"/>
                  </a:cubicBezTo>
                  <a:cubicBezTo>
                    <a:pt x="17065" y="2338"/>
                    <a:pt x="17157" y="2318"/>
                    <a:pt x="17225" y="2256"/>
                  </a:cubicBezTo>
                  <a:cubicBezTo>
                    <a:pt x="17271" y="2209"/>
                    <a:pt x="17365" y="2090"/>
                    <a:pt x="17365" y="2089"/>
                  </a:cubicBezTo>
                  <a:cubicBezTo>
                    <a:pt x="17379" y="2071"/>
                    <a:pt x="17381" y="2050"/>
                    <a:pt x="17371" y="2032"/>
                  </a:cubicBezTo>
                  <a:cubicBezTo>
                    <a:pt x="17361" y="2014"/>
                    <a:pt x="17341" y="2001"/>
                    <a:pt x="17317" y="1998"/>
                  </a:cubicBezTo>
                  <a:cubicBezTo>
                    <a:pt x="17316" y="1998"/>
                    <a:pt x="17217" y="1984"/>
                    <a:pt x="17111" y="1963"/>
                  </a:cubicBezTo>
                  <a:cubicBezTo>
                    <a:pt x="17058" y="1953"/>
                    <a:pt x="17004" y="1940"/>
                    <a:pt x="16963" y="1927"/>
                  </a:cubicBezTo>
                  <a:cubicBezTo>
                    <a:pt x="16943" y="1920"/>
                    <a:pt x="16925" y="1914"/>
                    <a:pt x="16913" y="1908"/>
                  </a:cubicBezTo>
                  <a:cubicBezTo>
                    <a:pt x="16908" y="1905"/>
                    <a:pt x="16904" y="1903"/>
                    <a:pt x="16902" y="1902"/>
                  </a:cubicBezTo>
                  <a:lnTo>
                    <a:pt x="16902" y="1902"/>
                  </a:lnTo>
                  <a:cubicBezTo>
                    <a:pt x="16862" y="1854"/>
                    <a:pt x="16796" y="1814"/>
                    <a:pt x="16731" y="1778"/>
                  </a:cubicBezTo>
                  <a:cubicBezTo>
                    <a:pt x="16660" y="1744"/>
                    <a:pt x="16608" y="1716"/>
                    <a:pt x="16542" y="1713"/>
                  </a:cubicBezTo>
                  <a:cubicBezTo>
                    <a:pt x="16499" y="1715"/>
                    <a:pt x="16478" y="1725"/>
                    <a:pt x="16450" y="1732"/>
                  </a:cubicBezTo>
                  <a:cubicBezTo>
                    <a:pt x="16425" y="1740"/>
                    <a:pt x="16401" y="1746"/>
                    <a:pt x="16387" y="1745"/>
                  </a:cubicBezTo>
                  <a:cubicBezTo>
                    <a:pt x="16369" y="1741"/>
                    <a:pt x="16372" y="1752"/>
                    <a:pt x="16350" y="1713"/>
                  </a:cubicBezTo>
                  <a:cubicBezTo>
                    <a:pt x="16326" y="1652"/>
                    <a:pt x="16312" y="1580"/>
                    <a:pt x="16299" y="1520"/>
                  </a:cubicBezTo>
                  <a:cubicBezTo>
                    <a:pt x="16291" y="1489"/>
                    <a:pt x="16285" y="1461"/>
                    <a:pt x="16274" y="1436"/>
                  </a:cubicBezTo>
                  <a:cubicBezTo>
                    <a:pt x="16262" y="1412"/>
                    <a:pt x="16249" y="1380"/>
                    <a:pt x="16195" y="1364"/>
                  </a:cubicBezTo>
                  <a:cubicBezTo>
                    <a:pt x="16155" y="1354"/>
                    <a:pt x="16005" y="1332"/>
                    <a:pt x="15843" y="1305"/>
                  </a:cubicBezTo>
                  <a:cubicBezTo>
                    <a:pt x="15764" y="1291"/>
                    <a:pt x="15684" y="1278"/>
                    <a:pt x="15620" y="1264"/>
                  </a:cubicBezTo>
                  <a:cubicBezTo>
                    <a:pt x="15557" y="1252"/>
                    <a:pt x="15503" y="1236"/>
                    <a:pt x="15502" y="1235"/>
                  </a:cubicBezTo>
                  <a:cubicBezTo>
                    <a:pt x="15449" y="1209"/>
                    <a:pt x="15350" y="1177"/>
                    <a:pt x="15242" y="1140"/>
                  </a:cubicBezTo>
                  <a:cubicBezTo>
                    <a:pt x="15136" y="1103"/>
                    <a:pt x="15023" y="1062"/>
                    <a:pt x="14972" y="1033"/>
                  </a:cubicBezTo>
                  <a:cubicBezTo>
                    <a:pt x="14845" y="966"/>
                    <a:pt x="14676" y="865"/>
                    <a:pt x="14524" y="861"/>
                  </a:cubicBezTo>
                  <a:cubicBezTo>
                    <a:pt x="14415" y="861"/>
                    <a:pt x="14053" y="904"/>
                    <a:pt x="13924" y="904"/>
                  </a:cubicBezTo>
                  <a:cubicBezTo>
                    <a:pt x="13909" y="904"/>
                    <a:pt x="13897" y="903"/>
                    <a:pt x="13897" y="903"/>
                  </a:cubicBezTo>
                  <a:cubicBezTo>
                    <a:pt x="13878" y="900"/>
                    <a:pt x="13860" y="899"/>
                    <a:pt x="13840" y="899"/>
                  </a:cubicBezTo>
                  <a:cubicBezTo>
                    <a:pt x="13723" y="899"/>
                    <a:pt x="13530" y="931"/>
                    <a:pt x="13449" y="943"/>
                  </a:cubicBezTo>
                  <a:cubicBezTo>
                    <a:pt x="13428" y="946"/>
                    <a:pt x="13401" y="955"/>
                    <a:pt x="13384" y="973"/>
                  </a:cubicBezTo>
                  <a:cubicBezTo>
                    <a:pt x="13367" y="991"/>
                    <a:pt x="13363" y="1012"/>
                    <a:pt x="13363" y="1027"/>
                  </a:cubicBezTo>
                  <a:cubicBezTo>
                    <a:pt x="13369" y="1086"/>
                    <a:pt x="13401" y="1129"/>
                    <a:pt x="13398" y="1153"/>
                  </a:cubicBezTo>
                  <a:cubicBezTo>
                    <a:pt x="13392" y="1166"/>
                    <a:pt x="13412" y="1158"/>
                    <a:pt x="13362" y="1174"/>
                  </a:cubicBezTo>
                  <a:cubicBezTo>
                    <a:pt x="13336" y="1179"/>
                    <a:pt x="13313" y="1184"/>
                    <a:pt x="13295" y="1188"/>
                  </a:cubicBezTo>
                  <a:cubicBezTo>
                    <a:pt x="13300" y="1166"/>
                    <a:pt x="13306" y="1138"/>
                    <a:pt x="13313" y="1106"/>
                  </a:cubicBezTo>
                  <a:cubicBezTo>
                    <a:pt x="13317" y="1083"/>
                    <a:pt x="13320" y="1061"/>
                    <a:pt x="13320" y="1040"/>
                  </a:cubicBezTo>
                  <a:cubicBezTo>
                    <a:pt x="13320" y="977"/>
                    <a:pt x="13298" y="921"/>
                    <a:pt x="13252" y="881"/>
                  </a:cubicBezTo>
                  <a:cubicBezTo>
                    <a:pt x="13234" y="866"/>
                    <a:pt x="13213" y="854"/>
                    <a:pt x="13190" y="845"/>
                  </a:cubicBezTo>
                  <a:cubicBezTo>
                    <a:pt x="13194" y="845"/>
                    <a:pt x="13196" y="845"/>
                    <a:pt x="13199" y="845"/>
                  </a:cubicBezTo>
                  <a:cubicBezTo>
                    <a:pt x="13230" y="845"/>
                    <a:pt x="13262" y="846"/>
                    <a:pt x="13294" y="849"/>
                  </a:cubicBezTo>
                  <a:cubicBezTo>
                    <a:pt x="13475" y="864"/>
                    <a:pt x="13730" y="887"/>
                    <a:pt x="13914" y="887"/>
                  </a:cubicBezTo>
                  <a:cubicBezTo>
                    <a:pt x="13944" y="887"/>
                    <a:pt x="13971" y="886"/>
                    <a:pt x="13997" y="885"/>
                  </a:cubicBezTo>
                  <a:cubicBezTo>
                    <a:pt x="14091" y="880"/>
                    <a:pt x="14157" y="863"/>
                    <a:pt x="14202" y="834"/>
                  </a:cubicBezTo>
                  <a:cubicBezTo>
                    <a:pt x="14249" y="806"/>
                    <a:pt x="14268" y="767"/>
                    <a:pt x="14276" y="750"/>
                  </a:cubicBezTo>
                  <a:cubicBezTo>
                    <a:pt x="14281" y="740"/>
                    <a:pt x="14283" y="732"/>
                    <a:pt x="14283" y="724"/>
                  </a:cubicBezTo>
                  <a:cubicBezTo>
                    <a:pt x="14279" y="684"/>
                    <a:pt x="14255" y="672"/>
                    <a:pt x="14242" y="662"/>
                  </a:cubicBezTo>
                  <a:cubicBezTo>
                    <a:pt x="14193" y="633"/>
                    <a:pt x="14124" y="616"/>
                    <a:pt x="14043" y="597"/>
                  </a:cubicBezTo>
                  <a:cubicBezTo>
                    <a:pt x="13964" y="580"/>
                    <a:pt x="13885" y="568"/>
                    <a:pt x="13827" y="567"/>
                  </a:cubicBezTo>
                  <a:cubicBezTo>
                    <a:pt x="13819" y="567"/>
                    <a:pt x="13810" y="568"/>
                    <a:pt x="13799" y="569"/>
                  </a:cubicBezTo>
                  <a:cubicBezTo>
                    <a:pt x="13772" y="572"/>
                    <a:pt x="13632" y="575"/>
                    <a:pt x="13491" y="575"/>
                  </a:cubicBezTo>
                  <a:cubicBezTo>
                    <a:pt x="13348" y="575"/>
                    <a:pt x="13197" y="572"/>
                    <a:pt x="13134" y="568"/>
                  </a:cubicBezTo>
                  <a:cubicBezTo>
                    <a:pt x="13064" y="563"/>
                    <a:pt x="12985" y="561"/>
                    <a:pt x="12909" y="561"/>
                  </a:cubicBezTo>
                  <a:cubicBezTo>
                    <a:pt x="12834" y="561"/>
                    <a:pt x="12761" y="563"/>
                    <a:pt x="12703" y="568"/>
                  </a:cubicBezTo>
                  <a:cubicBezTo>
                    <a:pt x="12701" y="568"/>
                    <a:pt x="12697" y="568"/>
                    <a:pt x="12694" y="568"/>
                  </a:cubicBezTo>
                  <a:cubicBezTo>
                    <a:pt x="12639" y="573"/>
                    <a:pt x="12567" y="514"/>
                    <a:pt x="12477" y="461"/>
                  </a:cubicBezTo>
                  <a:cubicBezTo>
                    <a:pt x="12445" y="443"/>
                    <a:pt x="12376" y="394"/>
                    <a:pt x="12305" y="350"/>
                  </a:cubicBezTo>
                  <a:cubicBezTo>
                    <a:pt x="12233" y="304"/>
                    <a:pt x="12160" y="259"/>
                    <a:pt x="12079" y="245"/>
                  </a:cubicBezTo>
                  <a:cubicBezTo>
                    <a:pt x="11974" y="227"/>
                    <a:pt x="11998" y="229"/>
                    <a:pt x="11767" y="174"/>
                  </a:cubicBezTo>
                  <a:cubicBezTo>
                    <a:pt x="11708" y="159"/>
                    <a:pt x="11630" y="144"/>
                    <a:pt x="11570" y="129"/>
                  </a:cubicBezTo>
                  <a:cubicBezTo>
                    <a:pt x="11540" y="121"/>
                    <a:pt x="11515" y="114"/>
                    <a:pt x="11500" y="109"/>
                  </a:cubicBezTo>
                  <a:lnTo>
                    <a:pt x="11500" y="109"/>
                  </a:lnTo>
                  <a:cubicBezTo>
                    <a:pt x="11499" y="107"/>
                    <a:pt x="11497" y="104"/>
                    <a:pt x="11496" y="103"/>
                  </a:cubicBezTo>
                  <a:cubicBezTo>
                    <a:pt x="11488" y="92"/>
                    <a:pt x="11465" y="77"/>
                    <a:pt x="11437" y="78"/>
                  </a:cubicBezTo>
                  <a:cubicBezTo>
                    <a:pt x="11402" y="80"/>
                    <a:pt x="11391" y="92"/>
                    <a:pt x="11383" y="98"/>
                  </a:cubicBezTo>
                  <a:cubicBezTo>
                    <a:pt x="11365" y="117"/>
                    <a:pt x="11369" y="119"/>
                    <a:pt x="11365" y="127"/>
                  </a:cubicBezTo>
                  <a:cubicBezTo>
                    <a:pt x="11358" y="146"/>
                    <a:pt x="11351" y="172"/>
                    <a:pt x="11351" y="205"/>
                  </a:cubicBezTo>
                  <a:cubicBezTo>
                    <a:pt x="11351" y="252"/>
                    <a:pt x="11365" y="324"/>
                    <a:pt x="11450" y="364"/>
                  </a:cubicBezTo>
                  <a:cubicBezTo>
                    <a:pt x="11548" y="408"/>
                    <a:pt x="11712" y="489"/>
                    <a:pt x="11835" y="538"/>
                  </a:cubicBezTo>
                  <a:cubicBezTo>
                    <a:pt x="11908" y="565"/>
                    <a:pt x="11995" y="578"/>
                    <a:pt x="12071" y="596"/>
                  </a:cubicBezTo>
                  <a:cubicBezTo>
                    <a:pt x="12149" y="613"/>
                    <a:pt x="12208" y="638"/>
                    <a:pt x="12224" y="661"/>
                  </a:cubicBezTo>
                  <a:cubicBezTo>
                    <a:pt x="12328" y="780"/>
                    <a:pt x="12572" y="841"/>
                    <a:pt x="12578" y="846"/>
                  </a:cubicBezTo>
                  <a:lnTo>
                    <a:pt x="12594" y="849"/>
                  </a:lnTo>
                  <a:lnTo>
                    <a:pt x="12879" y="876"/>
                  </a:lnTo>
                  <a:cubicBezTo>
                    <a:pt x="12808" y="906"/>
                    <a:pt x="12716" y="935"/>
                    <a:pt x="12636" y="966"/>
                  </a:cubicBezTo>
                  <a:cubicBezTo>
                    <a:pt x="12593" y="982"/>
                    <a:pt x="12554" y="999"/>
                    <a:pt x="12519" y="1021"/>
                  </a:cubicBezTo>
                  <a:cubicBezTo>
                    <a:pt x="12487" y="1043"/>
                    <a:pt x="12453" y="1075"/>
                    <a:pt x="12452" y="1122"/>
                  </a:cubicBezTo>
                  <a:cubicBezTo>
                    <a:pt x="12451" y="1143"/>
                    <a:pt x="12460" y="1164"/>
                    <a:pt x="12472" y="1181"/>
                  </a:cubicBezTo>
                  <a:cubicBezTo>
                    <a:pt x="12495" y="1213"/>
                    <a:pt x="12492" y="1236"/>
                    <a:pt x="12498" y="1285"/>
                  </a:cubicBezTo>
                  <a:cubicBezTo>
                    <a:pt x="12501" y="1332"/>
                    <a:pt x="12529" y="1400"/>
                    <a:pt x="12611" y="1453"/>
                  </a:cubicBezTo>
                  <a:cubicBezTo>
                    <a:pt x="12682" y="1504"/>
                    <a:pt x="12744" y="1542"/>
                    <a:pt x="12816" y="1562"/>
                  </a:cubicBezTo>
                  <a:cubicBezTo>
                    <a:pt x="12808" y="1561"/>
                    <a:pt x="12802" y="1561"/>
                    <a:pt x="12795" y="1560"/>
                  </a:cubicBezTo>
                  <a:cubicBezTo>
                    <a:pt x="12736" y="1562"/>
                    <a:pt x="12692" y="1585"/>
                    <a:pt x="12641" y="1617"/>
                  </a:cubicBezTo>
                  <a:cubicBezTo>
                    <a:pt x="12618" y="1631"/>
                    <a:pt x="12599" y="1643"/>
                    <a:pt x="12585" y="1652"/>
                  </a:cubicBezTo>
                  <a:cubicBezTo>
                    <a:pt x="12581" y="1646"/>
                    <a:pt x="12577" y="1637"/>
                    <a:pt x="12572" y="1628"/>
                  </a:cubicBezTo>
                  <a:cubicBezTo>
                    <a:pt x="12513" y="1514"/>
                    <a:pt x="12381" y="1431"/>
                    <a:pt x="12340" y="1406"/>
                  </a:cubicBezTo>
                  <a:cubicBezTo>
                    <a:pt x="12316" y="1376"/>
                    <a:pt x="12226" y="1267"/>
                    <a:pt x="12147" y="1203"/>
                  </a:cubicBezTo>
                  <a:cubicBezTo>
                    <a:pt x="12125" y="1185"/>
                    <a:pt x="12099" y="1171"/>
                    <a:pt x="12074" y="1160"/>
                  </a:cubicBezTo>
                  <a:cubicBezTo>
                    <a:pt x="12154" y="1151"/>
                    <a:pt x="12236" y="1142"/>
                    <a:pt x="12283" y="1137"/>
                  </a:cubicBezTo>
                  <a:cubicBezTo>
                    <a:pt x="12382" y="1122"/>
                    <a:pt x="12415" y="1050"/>
                    <a:pt x="12416" y="993"/>
                  </a:cubicBezTo>
                  <a:cubicBezTo>
                    <a:pt x="12419" y="946"/>
                    <a:pt x="12381" y="875"/>
                    <a:pt x="12291" y="866"/>
                  </a:cubicBezTo>
                  <a:cubicBezTo>
                    <a:pt x="12273" y="865"/>
                    <a:pt x="12245" y="853"/>
                    <a:pt x="12210" y="836"/>
                  </a:cubicBezTo>
                  <a:cubicBezTo>
                    <a:pt x="12175" y="820"/>
                    <a:pt x="12133" y="798"/>
                    <a:pt x="12073" y="797"/>
                  </a:cubicBezTo>
                  <a:cubicBezTo>
                    <a:pt x="12063" y="797"/>
                    <a:pt x="12054" y="797"/>
                    <a:pt x="12044" y="799"/>
                  </a:cubicBezTo>
                  <a:cubicBezTo>
                    <a:pt x="12059" y="784"/>
                    <a:pt x="12069" y="765"/>
                    <a:pt x="12067" y="743"/>
                  </a:cubicBezTo>
                  <a:cubicBezTo>
                    <a:pt x="12067" y="731"/>
                    <a:pt x="12065" y="719"/>
                    <a:pt x="12060" y="707"/>
                  </a:cubicBezTo>
                  <a:lnTo>
                    <a:pt x="12060" y="707"/>
                  </a:lnTo>
                  <a:cubicBezTo>
                    <a:pt x="12017" y="613"/>
                    <a:pt x="11904" y="567"/>
                    <a:pt x="11801" y="566"/>
                  </a:cubicBezTo>
                  <a:cubicBezTo>
                    <a:pt x="11726" y="564"/>
                    <a:pt x="11637" y="597"/>
                    <a:pt x="11607" y="671"/>
                  </a:cubicBezTo>
                  <a:cubicBezTo>
                    <a:pt x="11603" y="681"/>
                    <a:pt x="11600" y="692"/>
                    <a:pt x="11600" y="704"/>
                  </a:cubicBezTo>
                  <a:cubicBezTo>
                    <a:pt x="11606" y="774"/>
                    <a:pt x="11668" y="801"/>
                    <a:pt x="11716" y="819"/>
                  </a:cubicBezTo>
                  <a:cubicBezTo>
                    <a:pt x="11770" y="838"/>
                    <a:pt x="11831" y="847"/>
                    <a:pt x="11889" y="847"/>
                  </a:cubicBezTo>
                  <a:cubicBezTo>
                    <a:pt x="11896" y="847"/>
                    <a:pt x="11901" y="847"/>
                    <a:pt x="11908" y="847"/>
                  </a:cubicBezTo>
                  <a:cubicBezTo>
                    <a:pt x="11875" y="861"/>
                    <a:pt x="11837" y="878"/>
                    <a:pt x="11802" y="895"/>
                  </a:cubicBezTo>
                  <a:cubicBezTo>
                    <a:pt x="11763" y="916"/>
                    <a:pt x="11724" y="938"/>
                    <a:pt x="11693" y="962"/>
                  </a:cubicBezTo>
                  <a:cubicBezTo>
                    <a:pt x="11664" y="986"/>
                    <a:pt x="11632" y="1010"/>
                    <a:pt x="11628" y="1060"/>
                  </a:cubicBezTo>
                  <a:cubicBezTo>
                    <a:pt x="11628" y="1069"/>
                    <a:pt x="11629" y="1080"/>
                    <a:pt x="11635" y="1091"/>
                  </a:cubicBezTo>
                  <a:cubicBezTo>
                    <a:pt x="11662" y="1142"/>
                    <a:pt x="11724" y="1177"/>
                    <a:pt x="11821" y="1185"/>
                  </a:cubicBezTo>
                  <a:cubicBezTo>
                    <a:pt x="11802" y="1201"/>
                    <a:pt x="11788" y="1222"/>
                    <a:pt x="11781" y="1249"/>
                  </a:cubicBezTo>
                  <a:cubicBezTo>
                    <a:pt x="11779" y="1261"/>
                    <a:pt x="11777" y="1273"/>
                    <a:pt x="11777" y="1285"/>
                  </a:cubicBezTo>
                  <a:cubicBezTo>
                    <a:pt x="11779" y="1366"/>
                    <a:pt x="11821" y="1432"/>
                    <a:pt x="11866" y="1536"/>
                  </a:cubicBezTo>
                  <a:cubicBezTo>
                    <a:pt x="11897" y="1603"/>
                    <a:pt x="11929" y="1714"/>
                    <a:pt x="11928" y="1783"/>
                  </a:cubicBezTo>
                  <a:cubicBezTo>
                    <a:pt x="11929" y="1801"/>
                    <a:pt x="11926" y="1816"/>
                    <a:pt x="11922" y="1824"/>
                  </a:cubicBezTo>
                  <a:cubicBezTo>
                    <a:pt x="11828" y="1838"/>
                    <a:pt x="11802" y="1855"/>
                    <a:pt x="11720" y="1878"/>
                  </a:cubicBezTo>
                  <a:cubicBezTo>
                    <a:pt x="11711" y="1881"/>
                    <a:pt x="11706" y="1881"/>
                    <a:pt x="11703" y="1881"/>
                  </a:cubicBezTo>
                  <a:lnTo>
                    <a:pt x="11702" y="1881"/>
                  </a:lnTo>
                  <a:cubicBezTo>
                    <a:pt x="11701" y="1881"/>
                    <a:pt x="11694" y="1876"/>
                    <a:pt x="11688" y="1858"/>
                  </a:cubicBezTo>
                  <a:cubicBezTo>
                    <a:pt x="11682" y="1842"/>
                    <a:pt x="11678" y="1816"/>
                    <a:pt x="11678" y="1786"/>
                  </a:cubicBezTo>
                  <a:cubicBezTo>
                    <a:pt x="11677" y="1696"/>
                    <a:pt x="11655" y="1617"/>
                    <a:pt x="11655" y="1582"/>
                  </a:cubicBezTo>
                  <a:cubicBezTo>
                    <a:pt x="11655" y="1576"/>
                    <a:pt x="11655" y="1573"/>
                    <a:pt x="11656" y="1571"/>
                  </a:cubicBezTo>
                  <a:lnTo>
                    <a:pt x="11656" y="1570"/>
                  </a:lnTo>
                  <a:cubicBezTo>
                    <a:pt x="11661" y="1562"/>
                    <a:pt x="11668" y="1553"/>
                    <a:pt x="11668" y="1534"/>
                  </a:cubicBezTo>
                  <a:cubicBezTo>
                    <a:pt x="11670" y="1516"/>
                    <a:pt x="11651" y="1487"/>
                    <a:pt x="11629" y="1478"/>
                  </a:cubicBezTo>
                  <a:cubicBezTo>
                    <a:pt x="11608" y="1470"/>
                    <a:pt x="11595" y="1470"/>
                    <a:pt x="11586" y="1470"/>
                  </a:cubicBezTo>
                  <a:cubicBezTo>
                    <a:pt x="11531" y="1472"/>
                    <a:pt x="11485" y="1490"/>
                    <a:pt x="11418" y="1490"/>
                  </a:cubicBezTo>
                  <a:cubicBezTo>
                    <a:pt x="11400" y="1490"/>
                    <a:pt x="11381" y="1488"/>
                    <a:pt x="11364" y="1484"/>
                  </a:cubicBezTo>
                  <a:cubicBezTo>
                    <a:pt x="11340" y="1480"/>
                    <a:pt x="11316" y="1478"/>
                    <a:pt x="11293" y="1478"/>
                  </a:cubicBezTo>
                  <a:cubicBezTo>
                    <a:pt x="11249" y="1478"/>
                    <a:pt x="11208" y="1485"/>
                    <a:pt x="11174" y="1501"/>
                  </a:cubicBezTo>
                  <a:cubicBezTo>
                    <a:pt x="11141" y="1517"/>
                    <a:pt x="11105" y="1544"/>
                    <a:pt x="11103" y="1589"/>
                  </a:cubicBezTo>
                  <a:cubicBezTo>
                    <a:pt x="11107" y="1647"/>
                    <a:pt x="11160" y="1677"/>
                    <a:pt x="11214" y="1694"/>
                  </a:cubicBezTo>
                  <a:cubicBezTo>
                    <a:pt x="11260" y="1706"/>
                    <a:pt x="11286" y="1745"/>
                    <a:pt x="11286" y="1778"/>
                  </a:cubicBezTo>
                  <a:cubicBezTo>
                    <a:pt x="11284" y="1804"/>
                    <a:pt x="11275" y="1817"/>
                    <a:pt x="11252" y="1826"/>
                  </a:cubicBezTo>
                  <a:cubicBezTo>
                    <a:pt x="11234" y="1833"/>
                    <a:pt x="11155" y="1840"/>
                    <a:pt x="11067" y="1839"/>
                  </a:cubicBezTo>
                  <a:cubicBezTo>
                    <a:pt x="10887" y="1839"/>
                    <a:pt x="10650" y="1821"/>
                    <a:pt x="10543" y="1821"/>
                  </a:cubicBezTo>
                  <a:cubicBezTo>
                    <a:pt x="10461" y="1821"/>
                    <a:pt x="10369" y="1831"/>
                    <a:pt x="10297" y="1831"/>
                  </a:cubicBezTo>
                  <a:cubicBezTo>
                    <a:pt x="10262" y="1831"/>
                    <a:pt x="10232" y="1828"/>
                    <a:pt x="10216" y="1824"/>
                  </a:cubicBezTo>
                  <a:cubicBezTo>
                    <a:pt x="10198" y="1819"/>
                    <a:pt x="10201" y="1817"/>
                    <a:pt x="10200" y="1817"/>
                  </a:cubicBezTo>
                  <a:cubicBezTo>
                    <a:pt x="10199" y="1815"/>
                    <a:pt x="10199" y="1815"/>
                    <a:pt x="10199" y="1815"/>
                  </a:cubicBezTo>
                  <a:cubicBezTo>
                    <a:pt x="10199" y="1815"/>
                    <a:pt x="10198" y="1814"/>
                    <a:pt x="10204" y="1809"/>
                  </a:cubicBezTo>
                  <a:cubicBezTo>
                    <a:pt x="10221" y="1789"/>
                    <a:pt x="10308" y="1762"/>
                    <a:pt x="10352" y="1764"/>
                  </a:cubicBezTo>
                  <a:cubicBezTo>
                    <a:pt x="10366" y="1764"/>
                    <a:pt x="10385" y="1764"/>
                    <a:pt x="10408" y="1764"/>
                  </a:cubicBezTo>
                  <a:cubicBezTo>
                    <a:pt x="10533" y="1762"/>
                    <a:pt x="10779" y="1762"/>
                    <a:pt x="10903" y="1600"/>
                  </a:cubicBezTo>
                  <a:cubicBezTo>
                    <a:pt x="10927" y="1568"/>
                    <a:pt x="10942" y="1535"/>
                    <a:pt x="10942" y="1502"/>
                  </a:cubicBezTo>
                  <a:cubicBezTo>
                    <a:pt x="10940" y="1417"/>
                    <a:pt x="10855" y="1375"/>
                    <a:pt x="10791" y="1358"/>
                  </a:cubicBezTo>
                  <a:cubicBezTo>
                    <a:pt x="10721" y="1339"/>
                    <a:pt x="10648" y="1335"/>
                    <a:pt x="10597" y="1334"/>
                  </a:cubicBezTo>
                  <a:cubicBezTo>
                    <a:pt x="10515" y="1333"/>
                    <a:pt x="10461" y="1312"/>
                    <a:pt x="10339" y="1194"/>
                  </a:cubicBezTo>
                  <a:cubicBezTo>
                    <a:pt x="10319" y="1173"/>
                    <a:pt x="10316" y="1161"/>
                    <a:pt x="10316" y="1153"/>
                  </a:cubicBezTo>
                  <a:cubicBezTo>
                    <a:pt x="10315" y="1139"/>
                    <a:pt x="10327" y="1117"/>
                    <a:pt x="10351" y="1091"/>
                  </a:cubicBezTo>
                  <a:cubicBezTo>
                    <a:pt x="10370" y="1064"/>
                    <a:pt x="10406" y="1044"/>
                    <a:pt x="10412" y="986"/>
                  </a:cubicBezTo>
                  <a:cubicBezTo>
                    <a:pt x="10412" y="975"/>
                    <a:pt x="10410" y="963"/>
                    <a:pt x="10404" y="952"/>
                  </a:cubicBezTo>
                  <a:cubicBezTo>
                    <a:pt x="10397" y="937"/>
                    <a:pt x="10386" y="924"/>
                    <a:pt x="10372" y="915"/>
                  </a:cubicBezTo>
                  <a:lnTo>
                    <a:pt x="10373" y="915"/>
                  </a:lnTo>
                  <a:cubicBezTo>
                    <a:pt x="10386" y="915"/>
                    <a:pt x="10399" y="913"/>
                    <a:pt x="10412" y="910"/>
                  </a:cubicBezTo>
                  <a:cubicBezTo>
                    <a:pt x="10503" y="879"/>
                    <a:pt x="10516" y="821"/>
                    <a:pt x="10546" y="776"/>
                  </a:cubicBezTo>
                  <a:cubicBezTo>
                    <a:pt x="10559" y="753"/>
                    <a:pt x="10571" y="733"/>
                    <a:pt x="10579" y="722"/>
                  </a:cubicBezTo>
                  <a:cubicBezTo>
                    <a:pt x="10579" y="722"/>
                    <a:pt x="10579" y="722"/>
                    <a:pt x="10580" y="722"/>
                  </a:cubicBezTo>
                  <a:cubicBezTo>
                    <a:pt x="10632" y="717"/>
                    <a:pt x="10709" y="703"/>
                    <a:pt x="10780" y="703"/>
                  </a:cubicBezTo>
                  <a:cubicBezTo>
                    <a:pt x="10812" y="703"/>
                    <a:pt x="10839" y="706"/>
                    <a:pt x="10854" y="712"/>
                  </a:cubicBezTo>
                  <a:cubicBezTo>
                    <a:pt x="10870" y="716"/>
                    <a:pt x="10870" y="719"/>
                    <a:pt x="10871" y="720"/>
                  </a:cubicBezTo>
                  <a:cubicBezTo>
                    <a:pt x="10886" y="750"/>
                    <a:pt x="10894" y="770"/>
                    <a:pt x="10914" y="791"/>
                  </a:cubicBezTo>
                  <a:cubicBezTo>
                    <a:pt x="10932" y="814"/>
                    <a:pt x="10979" y="827"/>
                    <a:pt x="11002" y="825"/>
                  </a:cubicBezTo>
                  <a:cubicBezTo>
                    <a:pt x="11031" y="824"/>
                    <a:pt x="11046" y="821"/>
                    <a:pt x="11074" y="821"/>
                  </a:cubicBezTo>
                  <a:cubicBezTo>
                    <a:pt x="11083" y="821"/>
                    <a:pt x="11093" y="821"/>
                    <a:pt x="11105" y="822"/>
                  </a:cubicBezTo>
                  <a:cubicBezTo>
                    <a:pt x="11112" y="822"/>
                    <a:pt x="11117" y="823"/>
                    <a:pt x="11123" y="823"/>
                  </a:cubicBezTo>
                  <a:cubicBezTo>
                    <a:pt x="11215" y="822"/>
                    <a:pt x="11284" y="777"/>
                    <a:pt x="11331" y="733"/>
                  </a:cubicBezTo>
                  <a:cubicBezTo>
                    <a:pt x="11378" y="687"/>
                    <a:pt x="11408" y="643"/>
                    <a:pt x="11418" y="602"/>
                  </a:cubicBezTo>
                  <a:cubicBezTo>
                    <a:pt x="11420" y="594"/>
                    <a:pt x="11420" y="589"/>
                    <a:pt x="11420" y="584"/>
                  </a:cubicBezTo>
                  <a:cubicBezTo>
                    <a:pt x="11417" y="499"/>
                    <a:pt x="11319" y="413"/>
                    <a:pt x="11155" y="412"/>
                  </a:cubicBezTo>
                  <a:cubicBezTo>
                    <a:pt x="11138" y="412"/>
                    <a:pt x="11120" y="413"/>
                    <a:pt x="11101" y="415"/>
                  </a:cubicBezTo>
                  <a:cubicBezTo>
                    <a:pt x="11074" y="418"/>
                    <a:pt x="11029" y="419"/>
                    <a:pt x="10975" y="419"/>
                  </a:cubicBezTo>
                  <a:cubicBezTo>
                    <a:pt x="10881" y="419"/>
                    <a:pt x="10759" y="415"/>
                    <a:pt x="10646" y="415"/>
                  </a:cubicBezTo>
                  <a:cubicBezTo>
                    <a:pt x="10572" y="415"/>
                    <a:pt x="10501" y="417"/>
                    <a:pt x="10442" y="423"/>
                  </a:cubicBezTo>
                  <a:cubicBezTo>
                    <a:pt x="10382" y="431"/>
                    <a:pt x="10336" y="433"/>
                    <a:pt x="10286" y="469"/>
                  </a:cubicBezTo>
                  <a:lnTo>
                    <a:pt x="10287" y="469"/>
                  </a:lnTo>
                  <a:cubicBezTo>
                    <a:pt x="10238" y="514"/>
                    <a:pt x="10236" y="565"/>
                    <a:pt x="10235" y="609"/>
                  </a:cubicBezTo>
                  <a:cubicBezTo>
                    <a:pt x="10235" y="664"/>
                    <a:pt x="10246" y="720"/>
                    <a:pt x="10246" y="744"/>
                  </a:cubicBezTo>
                  <a:cubicBezTo>
                    <a:pt x="10233" y="761"/>
                    <a:pt x="10231" y="778"/>
                    <a:pt x="10231" y="792"/>
                  </a:cubicBezTo>
                  <a:cubicBezTo>
                    <a:pt x="10231" y="821"/>
                    <a:pt x="10243" y="846"/>
                    <a:pt x="10265" y="870"/>
                  </a:cubicBezTo>
                  <a:cubicBezTo>
                    <a:pt x="10270" y="876"/>
                    <a:pt x="10277" y="882"/>
                    <a:pt x="10285" y="888"/>
                  </a:cubicBezTo>
                  <a:cubicBezTo>
                    <a:pt x="10277" y="887"/>
                    <a:pt x="10269" y="887"/>
                    <a:pt x="10261" y="887"/>
                  </a:cubicBezTo>
                  <a:cubicBezTo>
                    <a:pt x="10191" y="888"/>
                    <a:pt x="10115" y="902"/>
                    <a:pt x="10052" y="901"/>
                  </a:cubicBezTo>
                  <a:cubicBezTo>
                    <a:pt x="10051" y="901"/>
                    <a:pt x="10050" y="901"/>
                    <a:pt x="10050" y="901"/>
                  </a:cubicBezTo>
                  <a:cubicBezTo>
                    <a:pt x="10057" y="895"/>
                    <a:pt x="10067" y="888"/>
                    <a:pt x="10084" y="878"/>
                  </a:cubicBezTo>
                  <a:cubicBezTo>
                    <a:pt x="10108" y="862"/>
                    <a:pt x="10155" y="834"/>
                    <a:pt x="10164" y="780"/>
                  </a:cubicBezTo>
                  <a:cubicBezTo>
                    <a:pt x="10171" y="732"/>
                    <a:pt x="10217" y="560"/>
                    <a:pt x="10217" y="559"/>
                  </a:cubicBezTo>
                  <a:cubicBezTo>
                    <a:pt x="10221" y="546"/>
                    <a:pt x="10219" y="533"/>
                    <a:pt x="10212" y="522"/>
                  </a:cubicBezTo>
                  <a:cubicBezTo>
                    <a:pt x="10207" y="519"/>
                    <a:pt x="10177" y="430"/>
                    <a:pt x="10048" y="421"/>
                  </a:cubicBezTo>
                  <a:cubicBezTo>
                    <a:pt x="10021" y="421"/>
                    <a:pt x="9991" y="428"/>
                    <a:pt x="9965" y="441"/>
                  </a:cubicBezTo>
                  <a:cubicBezTo>
                    <a:pt x="9887" y="481"/>
                    <a:pt x="9864" y="495"/>
                    <a:pt x="9849" y="492"/>
                  </a:cubicBezTo>
                  <a:cubicBezTo>
                    <a:pt x="9842" y="492"/>
                    <a:pt x="9834" y="492"/>
                    <a:pt x="9821" y="489"/>
                  </a:cubicBezTo>
                  <a:lnTo>
                    <a:pt x="9821" y="489"/>
                  </a:lnTo>
                  <a:cubicBezTo>
                    <a:pt x="9815" y="488"/>
                    <a:pt x="9796" y="459"/>
                    <a:pt x="9768" y="425"/>
                  </a:cubicBezTo>
                  <a:cubicBezTo>
                    <a:pt x="9743" y="392"/>
                    <a:pt x="9689" y="347"/>
                    <a:pt x="9610" y="348"/>
                  </a:cubicBezTo>
                  <a:cubicBezTo>
                    <a:pt x="9593" y="348"/>
                    <a:pt x="9576" y="350"/>
                    <a:pt x="9558" y="353"/>
                  </a:cubicBezTo>
                  <a:cubicBezTo>
                    <a:pt x="9383" y="384"/>
                    <a:pt x="9329" y="501"/>
                    <a:pt x="9308" y="512"/>
                  </a:cubicBezTo>
                  <a:cubicBezTo>
                    <a:pt x="9293" y="528"/>
                    <a:pt x="9226" y="549"/>
                    <a:pt x="9208" y="547"/>
                  </a:cubicBezTo>
                  <a:cubicBezTo>
                    <a:pt x="9206" y="547"/>
                    <a:pt x="9206" y="547"/>
                    <a:pt x="9206" y="547"/>
                  </a:cubicBezTo>
                  <a:cubicBezTo>
                    <a:pt x="9163" y="524"/>
                    <a:pt x="8970" y="416"/>
                    <a:pt x="8970" y="416"/>
                  </a:cubicBezTo>
                  <a:cubicBezTo>
                    <a:pt x="8961" y="411"/>
                    <a:pt x="8951" y="408"/>
                    <a:pt x="8941" y="406"/>
                  </a:cubicBezTo>
                  <a:cubicBezTo>
                    <a:pt x="9017" y="400"/>
                    <a:pt x="9111" y="372"/>
                    <a:pt x="9165" y="373"/>
                  </a:cubicBezTo>
                  <a:cubicBezTo>
                    <a:pt x="9173" y="373"/>
                    <a:pt x="9179" y="374"/>
                    <a:pt x="9182" y="375"/>
                  </a:cubicBezTo>
                  <a:cubicBezTo>
                    <a:pt x="9219" y="402"/>
                    <a:pt x="9263" y="410"/>
                    <a:pt x="9301" y="410"/>
                  </a:cubicBezTo>
                  <a:cubicBezTo>
                    <a:pt x="9340" y="410"/>
                    <a:pt x="9377" y="402"/>
                    <a:pt x="9411" y="387"/>
                  </a:cubicBezTo>
                  <a:cubicBezTo>
                    <a:pt x="9441" y="373"/>
                    <a:pt x="9481" y="348"/>
                    <a:pt x="9482" y="298"/>
                  </a:cubicBezTo>
                  <a:cubicBezTo>
                    <a:pt x="9482" y="294"/>
                    <a:pt x="9482" y="291"/>
                    <a:pt x="9482" y="287"/>
                  </a:cubicBezTo>
                  <a:cubicBezTo>
                    <a:pt x="9482" y="285"/>
                    <a:pt x="9482" y="285"/>
                    <a:pt x="9482" y="282"/>
                  </a:cubicBezTo>
                  <a:cubicBezTo>
                    <a:pt x="9481" y="265"/>
                    <a:pt x="9493" y="209"/>
                    <a:pt x="9493" y="156"/>
                  </a:cubicBezTo>
                  <a:cubicBezTo>
                    <a:pt x="9493" y="128"/>
                    <a:pt x="9490" y="98"/>
                    <a:pt x="9474" y="67"/>
                  </a:cubicBezTo>
                  <a:cubicBezTo>
                    <a:pt x="9459" y="35"/>
                    <a:pt x="9414" y="2"/>
                    <a:pt x="9363" y="1"/>
                  </a:cubicBezTo>
                  <a:cubicBezTo>
                    <a:pt x="9358" y="1"/>
                    <a:pt x="9351" y="0"/>
                    <a:pt x="9344" y="0"/>
                  </a:cubicBezTo>
                  <a:cubicBezTo>
                    <a:pt x="9187" y="6"/>
                    <a:pt x="9050" y="112"/>
                    <a:pt x="8903" y="158"/>
                  </a:cubicBezTo>
                  <a:cubicBezTo>
                    <a:pt x="8829" y="181"/>
                    <a:pt x="8786" y="237"/>
                    <a:pt x="8786" y="291"/>
                  </a:cubicBezTo>
                  <a:cubicBezTo>
                    <a:pt x="8786" y="336"/>
                    <a:pt x="8821" y="388"/>
                    <a:pt x="8885" y="403"/>
                  </a:cubicBezTo>
                  <a:cubicBezTo>
                    <a:pt x="8843" y="401"/>
                    <a:pt x="8780" y="397"/>
                    <a:pt x="8717" y="390"/>
                  </a:cubicBezTo>
                  <a:cubicBezTo>
                    <a:pt x="8664" y="385"/>
                    <a:pt x="8610" y="378"/>
                    <a:pt x="8572" y="370"/>
                  </a:cubicBezTo>
                  <a:cubicBezTo>
                    <a:pt x="8558" y="367"/>
                    <a:pt x="8545" y="363"/>
                    <a:pt x="8538" y="361"/>
                  </a:cubicBezTo>
                  <a:cubicBezTo>
                    <a:pt x="8509" y="293"/>
                    <a:pt x="8413" y="203"/>
                    <a:pt x="8234" y="206"/>
                  </a:cubicBezTo>
                  <a:cubicBezTo>
                    <a:pt x="8216" y="206"/>
                    <a:pt x="8196" y="206"/>
                    <a:pt x="8175" y="208"/>
                  </a:cubicBezTo>
                  <a:cubicBezTo>
                    <a:pt x="8065" y="218"/>
                    <a:pt x="7928" y="253"/>
                    <a:pt x="7808" y="285"/>
                  </a:cubicBezTo>
                  <a:cubicBezTo>
                    <a:pt x="7748" y="301"/>
                    <a:pt x="7693" y="316"/>
                    <a:pt x="7652" y="327"/>
                  </a:cubicBezTo>
                  <a:cubicBezTo>
                    <a:pt x="7631" y="333"/>
                    <a:pt x="7612" y="337"/>
                    <a:pt x="7599" y="340"/>
                  </a:cubicBezTo>
                  <a:cubicBezTo>
                    <a:pt x="7593" y="341"/>
                    <a:pt x="7588" y="343"/>
                    <a:pt x="7584" y="343"/>
                  </a:cubicBezTo>
                  <a:lnTo>
                    <a:pt x="7584" y="343"/>
                  </a:lnTo>
                  <a:cubicBezTo>
                    <a:pt x="7568" y="343"/>
                    <a:pt x="7543" y="347"/>
                    <a:pt x="7522" y="363"/>
                  </a:cubicBezTo>
                  <a:cubicBezTo>
                    <a:pt x="7501" y="380"/>
                    <a:pt x="7497" y="401"/>
                    <a:pt x="7498" y="413"/>
                  </a:cubicBezTo>
                  <a:cubicBezTo>
                    <a:pt x="7499" y="430"/>
                    <a:pt x="7502" y="442"/>
                    <a:pt x="7506" y="451"/>
                  </a:cubicBezTo>
                  <a:cubicBezTo>
                    <a:pt x="7479" y="452"/>
                    <a:pt x="7448" y="455"/>
                    <a:pt x="7415" y="467"/>
                  </a:cubicBezTo>
                  <a:cubicBezTo>
                    <a:pt x="7371" y="482"/>
                    <a:pt x="7330" y="519"/>
                    <a:pt x="7315" y="567"/>
                  </a:cubicBezTo>
                  <a:cubicBezTo>
                    <a:pt x="7312" y="575"/>
                    <a:pt x="7311" y="585"/>
                    <a:pt x="7311" y="594"/>
                  </a:cubicBezTo>
                  <a:cubicBezTo>
                    <a:pt x="7309" y="624"/>
                    <a:pt x="7331" y="654"/>
                    <a:pt x="7355" y="667"/>
                  </a:cubicBezTo>
                  <a:cubicBezTo>
                    <a:pt x="7427" y="703"/>
                    <a:pt x="7492" y="693"/>
                    <a:pt x="7573" y="696"/>
                  </a:cubicBezTo>
                  <a:cubicBezTo>
                    <a:pt x="7575" y="696"/>
                    <a:pt x="7579" y="696"/>
                    <a:pt x="7584" y="696"/>
                  </a:cubicBezTo>
                  <a:cubicBezTo>
                    <a:pt x="7643" y="696"/>
                    <a:pt x="7722" y="696"/>
                    <a:pt x="7794" y="692"/>
                  </a:cubicBezTo>
                  <a:cubicBezTo>
                    <a:pt x="7868" y="688"/>
                    <a:pt x="7929" y="686"/>
                    <a:pt x="7984" y="661"/>
                  </a:cubicBezTo>
                  <a:cubicBezTo>
                    <a:pt x="7997" y="652"/>
                    <a:pt x="8128" y="618"/>
                    <a:pt x="8189" y="620"/>
                  </a:cubicBezTo>
                  <a:cubicBezTo>
                    <a:pt x="8190" y="620"/>
                    <a:pt x="8192" y="620"/>
                    <a:pt x="8195" y="620"/>
                  </a:cubicBezTo>
                  <a:cubicBezTo>
                    <a:pt x="8196" y="648"/>
                    <a:pt x="8206" y="675"/>
                    <a:pt x="8219" y="700"/>
                  </a:cubicBezTo>
                  <a:cubicBezTo>
                    <a:pt x="8214" y="699"/>
                    <a:pt x="8209" y="699"/>
                    <a:pt x="8204" y="699"/>
                  </a:cubicBezTo>
                  <a:cubicBezTo>
                    <a:pt x="8191" y="698"/>
                    <a:pt x="8178" y="698"/>
                    <a:pt x="8167" y="698"/>
                  </a:cubicBezTo>
                  <a:cubicBezTo>
                    <a:pt x="8081" y="696"/>
                    <a:pt x="8021" y="723"/>
                    <a:pt x="7984" y="742"/>
                  </a:cubicBezTo>
                  <a:cubicBezTo>
                    <a:pt x="7944" y="762"/>
                    <a:pt x="7932" y="770"/>
                    <a:pt x="7886" y="771"/>
                  </a:cubicBezTo>
                  <a:cubicBezTo>
                    <a:pt x="7875" y="771"/>
                    <a:pt x="7859" y="770"/>
                    <a:pt x="7842" y="767"/>
                  </a:cubicBezTo>
                  <a:cubicBezTo>
                    <a:pt x="7788" y="759"/>
                    <a:pt x="7743" y="756"/>
                    <a:pt x="7702" y="757"/>
                  </a:cubicBezTo>
                  <a:cubicBezTo>
                    <a:pt x="7610" y="757"/>
                    <a:pt x="7553" y="770"/>
                    <a:pt x="7470" y="770"/>
                  </a:cubicBezTo>
                  <a:cubicBezTo>
                    <a:pt x="7449" y="770"/>
                    <a:pt x="7426" y="768"/>
                    <a:pt x="7399" y="767"/>
                  </a:cubicBezTo>
                  <a:cubicBezTo>
                    <a:pt x="7332" y="762"/>
                    <a:pt x="7276" y="757"/>
                    <a:pt x="7225" y="756"/>
                  </a:cubicBezTo>
                  <a:cubicBezTo>
                    <a:pt x="7179" y="757"/>
                    <a:pt x="7135" y="760"/>
                    <a:pt x="7092" y="781"/>
                  </a:cubicBezTo>
                  <a:cubicBezTo>
                    <a:pt x="7048" y="801"/>
                    <a:pt x="7021" y="839"/>
                    <a:pt x="7010" y="880"/>
                  </a:cubicBezTo>
                  <a:cubicBezTo>
                    <a:pt x="6997" y="926"/>
                    <a:pt x="6976" y="988"/>
                    <a:pt x="6953" y="1034"/>
                  </a:cubicBezTo>
                  <a:cubicBezTo>
                    <a:pt x="6941" y="1057"/>
                    <a:pt x="6927" y="1076"/>
                    <a:pt x="6918" y="1086"/>
                  </a:cubicBezTo>
                  <a:cubicBezTo>
                    <a:pt x="6914" y="1088"/>
                    <a:pt x="6912" y="1090"/>
                    <a:pt x="6911" y="1091"/>
                  </a:cubicBezTo>
                  <a:cubicBezTo>
                    <a:pt x="6875" y="1093"/>
                    <a:pt x="6844" y="1102"/>
                    <a:pt x="6816" y="1117"/>
                  </a:cubicBezTo>
                  <a:cubicBezTo>
                    <a:pt x="6790" y="1133"/>
                    <a:pt x="6760" y="1158"/>
                    <a:pt x="6758" y="1201"/>
                  </a:cubicBezTo>
                  <a:cubicBezTo>
                    <a:pt x="6757" y="1244"/>
                    <a:pt x="6798" y="1276"/>
                    <a:pt x="6835" y="1290"/>
                  </a:cubicBezTo>
                  <a:cubicBezTo>
                    <a:pt x="6875" y="1306"/>
                    <a:pt x="6924" y="1314"/>
                    <a:pt x="6994" y="1317"/>
                  </a:cubicBezTo>
                  <a:cubicBezTo>
                    <a:pt x="7105" y="1328"/>
                    <a:pt x="7094" y="1338"/>
                    <a:pt x="7115" y="1358"/>
                  </a:cubicBezTo>
                  <a:cubicBezTo>
                    <a:pt x="7125" y="1369"/>
                    <a:pt x="7140" y="1393"/>
                    <a:pt x="7173" y="1413"/>
                  </a:cubicBezTo>
                  <a:cubicBezTo>
                    <a:pt x="7208" y="1432"/>
                    <a:pt x="7251" y="1441"/>
                    <a:pt x="7305" y="1440"/>
                  </a:cubicBezTo>
                  <a:cubicBezTo>
                    <a:pt x="7317" y="1440"/>
                    <a:pt x="7330" y="1440"/>
                    <a:pt x="7343" y="1439"/>
                  </a:cubicBezTo>
                  <a:cubicBezTo>
                    <a:pt x="7458" y="1432"/>
                    <a:pt x="7570" y="1429"/>
                    <a:pt x="7665" y="1413"/>
                  </a:cubicBezTo>
                  <a:cubicBezTo>
                    <a:pt x="7759" y="1397"/>
                    <a:pt x="7854" y="1362"/>
                    <a:pt x="7896" y="1281"/>
                  </a:cubicBezTo>
                  <a:cubicBezTo>
                    <a:pt x="7901" y="1269"/>
                    <a:pt x="7907" y="1259"/>
                    <a:pt x="7913" y="1251"/>
                  </a:cubicBezTo>
                  <a:cubicBezTo>
                    <a:pt x="7976" y="1332"/>
                    <a:pt x="8124" y="1507"/>
                    <a:pt x="8125" y="1509"/>
                  </a:cubicBezTo>
                  <a:lnTo>
                    <a:pt x="8135" y="1519"/>
                  </a:lnTo>
                  <a:cubicBezTo>
                    <a:pt x="8137" y="1519"/>
                    <a:pt x="8232" y="1597"/>
                    <a:pt x="8305" y="1642"/>
                  </a:cubicBezTo>
                  <a:cubicBezTo>
                    <a:pt x="8297" y="1648"/>
                    <a:pt x="8286" y="1653"/>
                    <a:pt x="8280" y="1652"/>
                  </a:cubicBezTo>
                  <a:cubicBezTo>
                    <a:pt x="8274" y="1652"/>
                    <a:pt x="8267" y="1651"/>
                    <a:pt x="8254" y="1643"/>
                  </a:cubicBezTo>
                  <a:cubicBezTo>
                    <a:pt x="8180" y="1598"/>
                    <a:pt x="8093" y="1586"/>
                    <a:pt x="8019" y="1573"/>
                  </a:cubicBezTo>
                  <a:cubicBezTo>
                    <a:pt x="7944" y="1560"/>
                    <a:pt x="7882" y="1543"/>
                    <a:pt x="7867" y="1527"/>
                  </a:cubicBezTo>
                  <a:cubicBezTo>
                    <a:pt x="7812" y="1485"/>
                    <a:pt x="7742" y="1474"/>
                    <a:pt x="7663" y="1462"/>
                  </a:cubicBezTo>
                  <a:cubicBezTo>
                    <a:pt x="7584" y="1453"/>
                    <a:pt x="7497" y="1449"/>
                    <a:pt x="7421" y="1449"/>
                  </a:cubicBezTo>
                  <a:cubicBezTo>
                    <a:pt x="7353" y="1449"/>
                    <a:pt x="7296" y="1452"/>
                    <a:pt x="7258" y="1457"/>
                  </a:cubicBezTo>
                  <a:cubicBezTo>
                    <a:pt x="7253" y="1458"/>
                    <a:pt x="7246" y="1458"/>
                    <a:pt x="7238" y="1458"/>
                  </a:cubicBezTo>
                  <a:cubicBezTo>
                    <a:pt x="7201" y="1458"/>
                    <a:pt x="7147" y="1449"/>
                    <a:pt x="7096" y="1439"/>
                  </a:cubicBezTo>
                  <a:cubicBezTo>
                    <a:pt x="7044" y="1428"/>
                    <a:pt x="7003" y="1417"/>
                    <a:pt x="6957" y="1416"/>
                  </a:cubicBezTo>
                  <a:cubicBezTo>
                    <a:pt x="6911" y="1418"/>
                    <a:pt x="6890" y="1431"/>
                    <a:pt x="6859" y="1445"/>
                  </a:cubicBezTo>
                  <a:cubicBezTo>
                    <a:pt x="6822" y="1466"/>
                    <a:pt x="6779" y="1492"/>
                    <a:pt x="6746" y="1516"/>
                  </a:cubicBezTo>
                  <a:cubicBezTo>
                    <a:pt x="6724" y="1483"/>
                    <a:pt x="6697" y="1444"/>
                    <a:pt x="6677" y="1416"/>
                  </a:cubicBezTo>
                  <a:cubicBezTo>
                    <a:pt x="6662" y="1395"/>
                    <a:pt x="6627" y="1373"/>
                    <a:pt x="6589" y="1373"/>
                  </a:cubicBezTo>
                  <a:cubicBezTo>
                    <a:pt x="6518" y="1380"/>
                    <a:pt x="6500" y="1410"/>
                    <a:pt x="6472" y="1428"/>
                  </a:cubicBezTo>
                  <a:cubicBezTo>
                    <a:pt x="6460" y="1437"/>
                    <a:pt x="6448" y="1447"/>
                    <a:pt x="6440" y="1453"/>
                  </a:cubicBezTo>
                  <a:cubicBezTo>
                    <a:pt x="6439" y="1454"/>
                    <a:pt x="6437" y="1455"/>
                    <a:pt x="6436" y="1455"/>
                  </a:cubicBezTo>
                  <a:cubicBezTo>
                    <a:pt x="6400" y="1445"/>
                    <a:pt x="6287" y="1389"/>
                    <a:pt x="6160" y="1387"/>
                  </a:cubicBezTo>
                  <a:cubicBezTo>
                    <a:pt x="6123" y="1387"/>
                    <a:pt x="6083" y="1393"/>
                    <a:pt x="6044" y="1406"/>
                  </a:cubicBezTo>
                  <a:cubicBezTo>
                    <a:pt x="5962" y="1433"/>
                    <a:pt x="5920" y="1466"/>
                    <a:pt x="5896" y="1479"/>
                  </a:cubicBezTo>
                  <a:cubicBezTo>
                    <a:pt x="5873" y="1491"/>
                    <a:pt x="5867" y="1497"/>
                    <a:pt x="5794" y="1499"/>
                  </a:cubicBezTo>
                  <a:cubicBezTo>
                    <a:pt x="5778" y="1499"/>
                    <a:pt x="5758" y="1498"/>
                    <a:pt x="5735" y="1497"/>
                  </a:cubicBezTo>
                  <a:cubicBezTo>
                    <a:pt x="5542" y="1486"/>
                    <a:pt x="5491" y="1456"/>
                    <a:pt x="5395" y="1453"/>
                  </a:cubicBezTo>
                  <a:cubicBezTo>
                    <a:pt x="5380" y="1453"/>
                    <a:pt x="5364" y="1455"/>
                    <a:pt x="5347" y="1458"/>
                  </a:cubicBezTo>
                  <a:cubicBezTo>
                    <a:pt x="5266" y="1471"/>
                    <a:pt x="5266" y="1471"/>
                    <a:pt x="5266" y="1471"/>
                  </a:cubicBezTo>
                  <a:cubicBezTo>
                    <a:pt x="5229" y="1476"/>
                    <a:pt x="5205" y="1505"/>
                    <a:pt x="5209" y="1536"/>
                  </a:cubicBezTo>
                  <a:cubicBezTo>
                    <a:pt x="5208" y="1537"/>
                    <a:pt x="5214" y="1555"/>
                    <a:pt x="5157" y="1588"/>
                  </a:cubicBezTo>
                  <a:cubicBezTo>
                    <a:pt x="5123" y="1608"/>
                    <a:pt x="5094" y="1628"/>
                    <a:pt x="5070" y="1640"/>
                  </a:cubicBezTo>
                  <a:cubicBezTo>
                    <a:pt x="5059" y="1647"/>
                    <a:pt x="5050" y="1651"/>
                    <a:pt x="5043" y="1653"/>
                  </a:cubicBezTo>
                  <a:cubicBezTo>
                    <a:pt x="5041" y="1655"/>
                    <a:pt x="5039" y="1655"/>
                    <a:pt x="5037" y="1656"/>
                  </a:cubicBezTo>
                  <a:cubicBezTo>
                    <a:pt x="5036" y="1653"/>
                    <a:pt x="5032" y="1650"/>
                    <a:pt x="5025" y="1644"/>
                  </a:cubicBezTo>
                  <a:cubicBezTo>
                    <a:pt x="4955" y="1553"/>
                    <a:pt x="4868" y="1534"/>
                    <a:pt x="4843" y="1528"/>
                  </a:cubicBezTo>
                  <a:cubicBezTo>
                    <a:pt x="4839" y="1528"/>
                    <a:pt x="4817" y="1514"/>
                    <a:pt x="4779" y="1499"/>
                  </a:cubicBezTo>
                  <a:cubicBezTo>
                    <a:pt x="4740" y="1484"/>
                    <a:pt x="4687" y="1469"/>
                    <a:pt x="4622" y="1471"/>
                  </a:cubicBezTo>
                  <a:cubicBezTo>
                    <a:pt x="4585" y="1471"/>
                    <a:pt x="4542" y="1475"/>
                    <a:pt x="4497" y="1485"/>
                  </a:cubicBezTo>
                  <a:cubicBezTo>
                    <a:pt x="4475" y="1491"/>
                    <a:pt x="4446" y="1493"/>
                    <a:pt x="4415" y="1493"/>
                  </a:cubicBezTo>
                  <a:cubicBezTo>
                    <a:pt x="4344" y="1493"/>
                    <a:pt x="4259" y="1478"/>
                    <a:pt x="4186" y="1462"/>
                  </a:cubicBezTo>
                  <a:cubicBezTo>
                    <a:pt x="4111" y="1448"/>
                    <a:pt x="4063" y="1431"/>
                    <a:pt x="4012" y="1429"/>
                  </a:cubicBezTo>
                  <a:cubicBezTo>
                    <a:pt x="3970" y="1430"/>
                    <a:pt x="3462" y="1400"/>
                    <a:pt x="3378" y="1377"/>
                  </a:cubicBezTo>
                  <a:cubicBezTo>
                    <a:pt x="3297" y="1358"/>
                    <a:pt x="3173" y="1353"/>
                    <a:pt x="3055" y="1352"/>
                  </a:cubicBezTo>
                  <a:cubicBezTo>
                    <a:pt x="2971" y="1352"/>
                    <a:pt x="2894" y="1355"/>
                    <a:pt x="2842" y="1362"/>
                  </a:cubicBezTo>
                  <a:cubicBezTo>
                    <a:pt x="2763" y="1373"/>
                    <a:pt x="2565" y="1375"/>
                    <a:pt x="2496" y="1375"/>
                  </a:cubicBezTo>
                  <a:cubicBezTo>
                    <a:pt x="2476" y="1362"/>
                    <a:pt x="2442" y="1341"/>
                    <a:pt x="2406" y="1318"/>
                  </a:cubicBezTo>
                  <a:cubicBezTo>
                    <a:pt x="2377" y="1301"/>
                    <a:pt x="2347" y="1284"/>
                    <a:pt x="2319" y="1269"/>
                  </a:cubicBezTo>
                  <a:cubicBezTo>
                    <a:pt x="2288" y="1256"/>
                    <a:pt x="2276" y="1243"/>
                    <a:pt x="2226" y="1240"/>
                  </a:cubicBezTo>
                  <a:cubicBezTo>
                    <a:pt x="2186" y="1241"/>
                    <a:pt x="2166" y="1250"/>
                    <a:pt x="2136" y="1257"/>
                  </a:cubicBezTo>
                  <a:cubicBezTo>
                    <a:pt x="2107" y="1264"/>
                    <a:pt x="2076" y="1270"/>
                    <a:pt x="2056" y="1269"/>
                  </a:cubicBezTo>
                  <a:cubicBezTo>
                    <a:pt x="2033" y="1269"/>
                    <a:pt x="2027" y="1266"/>
                    <a:pt x="2022" y="1261"/>
                  </a:cubicBezTo>
                  <a:cubicBezTo>
                    <a:pt x="1935" y="1177"/>
                    <a:pt x="1808" y="1138"/>
                    <a:pt x="1802" y="1136"/>
                  </a:cubicBezTo>
                  <a:cubicBezTo>
                    <a:pt x="1784" y="1130"/>
                    <a:pt x="1763" y="1130"/>
                    <a:pt x="1745" y="1137"/>
                  </a:cubicBezTo>
                  <a:cubicBezTo>
                    <a:pt x="1727" y="1144"/>
                    <a:pt x="1713" y="1158"/>
                    <a:pt x="1707" y="1174"/>
                  </a:cubicBezTo>
                  <a:cubicBezTo>
                    <a:pt x="1707" y="1174"/>
                    <a:pt x="1695" y="1206"/>
                    <a:pt x="1673" y="1241"/>
                  </a:cubicBezTo>
                  <a:cubicBezTo>
                    <a:pt x="1652" y="1278"/>
                    <a:pt x="1617" y="1309"/>
                    <a:pt x="1604" y="1311"/>
                  </a:cubicBezTo>
                  <a:cubicBezTo>
                    <a:pt x="1529" y="1332"/>
                    <a:pt x="1377" y="1370"/>
                    <a:pt x="1325" y="1369"/>
                  </a:cubicBezTo>
                  <a:cubicBezTo>
                    <a:pt x="1322" y="1369"/>
                    <a:pt x="1321" y="1368"/>
                    <a:pt x="1319" y="1368"/>
                  </a:cubicBezTo>
                  <a:cubicBezTo>
                    <a:pt x="1297" y="1358"/>
                    <a:pt x="1280" y="1358"/>
                    <a:pt x="1267" y="1358"/>
                  </a:cubicBezTo>
                  <a:cubicBezTo>
                    <a:pt x="1196" y="1360"/>
                    <a:pt x="1109" y="1390"/>
                    <a:pt x="1020" y="1418"/>
                  </a:cubicBezTo>
                  <a:cubicBezTo>
                    <a:pt x="935" y="1446"/>
                    <a:pt x="860" y="1474"/>
                    <a:pt x="860" y="1475"/>
                  </a:cubicBezTo>
                  <a:lnTo>
                    <a:pt x="840" y="1486"/>
                  </a:lnTo>
                  <a:cubicBezTo>
                    <a:pt x="840" y="1486"/>
                    <a:pt x="791" y="1526"/>
                    <a:pt x="735" y="1564"/>
                  </a:cubicBezTo>
                  <a:cubicBezTo>
                    <a:pt x="707" y="1584"/>
                    <a:pt x="678" y="1604"/>
                    <a:pt x="653" y="1617"/>
                  </a:cubicBezTo>
                  <a:cubicBezTo>
                    <a:pt x="641" y="1623"/>
                    <a:pt x="631" y="1628"/>
                    <a:pt x="624" y="1631"/>
                  </a:cubicBezTo>
                  <a:lnTo>
                    <a:pt x="623" y="1631"/>
                  </a:lnTo>
                  <a:cubicBezTo>
                    <a:pt x="581" y="1622"/>
                    <a:pt x="512" y="1613"/>
                    <a:pt x="448" y="1613"/>
                  </a:cubicBezTo>
                  <a:cubicBezTo>
                    <a:pt x="422" y="1613"/>
                    <a:pt x="397" y="1615"/>
                    <a:pt x="370" y="1621"/>
                  </a:cubicBezTo>
                  <a:cubicBezTo>
                    <a:pt x="347" y="1625"/>
                    <a:pt x="299" y="1649"/>
                    <a:pt x="297" y="1696"/>
                  </a:cubicBezTo>
                  <a:cubicBezTo>
                    <a:pt x="297" y="1708"/>
                    <a:pt x="302" y="1719"/>
                    <a:pt x="306" y="1728"/>
                  </a:cubicBezTo>
                  <a:cubicBezTo>
                    <a:pt x="313" y="1736"/>
                    <a:pt x="313" y="1785"/>
                    <a:pt x="347" y="1836"/>
                  </a:cubicBezTo>
                  <a:cubicBezTo>
                    <a:pt x="384" y="1891"/>
                    <a:pt x="469" y="1929"/>
                    <a:pt x="590" y="1926"/>
                  </a:cubicBezTo>
                  <a:cubicBezTo>
                    <a:pt x="689" y="1927"/>
                    <a:pt x="728" y="1943"/>
                    <a:pt x="758" y="1959"/>
                  </a:cubicBezTo>
                  <a:cubicBezTo>
                    <a:pt x="790" y="1974"/>
                    <a:pt x="819" y="2006"/>
                    <a:pt x="889" y="2020"/>
                  </a:cubicBezTo>
                  <a:cubicBezTo>
                    <a:pt x="938" y="2028"/>
                    <a:pt x="963" y="2028"/>
                    <a:pt x="976" y="2033"/>
                  </a:cubicBezTo>
                  <a:cubicBezTo>
                    <a:pt x="991" y="2037"/>
                    <a:pt x="1012" y="2047"/>
                    <a:pt x="1056" y="2084"/>
                  </a:cubicBezTo>
                  <a:cubicBezTo>
                    <a:pt x="1079" y="2103"/>
                    <a:pt x="1092" y="2121"/>
                    <a:pt x="1099" y="2134"/>
                  </a:cubicBezTo>
                  <a:cubicBezTo>
                    <a:pt x="1096" y="2133"/>
                    <a:pt x="1092" y="2133"/>
                    <a:pt x="1089" y="2133"/>
                  </a:cubicBezTo>
                  <a:cubicBezTo>
                    <a:pt x="972" y="2120"/>
                    <a:pt x="849" y="2091"/>
                    <a:pt x="790" y="2041"/>
                  </a:cubicBezTo>
                  <a:cubicBezTo>
                    <a:pt x="709" y="1974"/>
                    <a:pt x="709" y="1974"/>
                    <a:pt x="709" y="1974"/>
                  </a:cubicBezTo>
                  <a:cubicBezTo>
                    <a:pt x="686" y="1956"/>
                    <a:pt x="651" y="1951"/>
                    <a:pt x="624" y="1963"/>
                  </a:cubicBezTo>
                  <a:lnTo>
                    <a:pt x="487" y="2026"/>
                  </a:lnTo>
                  <a:cubicBezTo>
                    <a:pt x="278" y="2044"/>
                    <a:pt x="45" y="2137"/>
                    <a:pt x="42" y="2138"/>
                  </a:cubicBezTo>
                  <a:cubicBezTo>
                    <a:pt x="6" y="2151"/>
                    <a:pt x="-10" y="2187"/>
                    <a:pt x="7" y="2216"/>
                  </a:cubicBezTo>
                  <a:cubicBezTo>
                    <a:pt x="10" y="2220"/>
                    <a:pt x="79" y="2348"/>
                    <a:pt x="218" y="2441"/>
                  </a:cubicBezTo>
                  <a:cubicBezTo>
                    <a:pt x="371" y="2535"/>
                    <a:pt x="638" y="2533"/>
                    <a:pt x="679" y="2534"/>
                  </a:cubicBezTo>
                  <a:lnTo>
                    <a:pt x="679" y="2535"/>
                  </a:lnTo>
                  <a:cubicBezTo>
                    <a:pt x="620" y="2555"/>
                    <a:pt x="564" y="2583"/>
                    <a:pt x="513" y="2621"/>
                  </a:cubicBezTo>
                  <a:cubicBezTo>
                    <a:pt x="469" y="2656"/>
                    <a:pt x="425" y="2679"/>
                    <a:pt x="384" y="2706"/>
                  </a:cubicBezTo>
                  <a:cubicBezTo>
                    <a:pt x="345" y="2731"/>
                    <a:pt x="299" y="2771"/>
                    <a:pt x="299" y="2830"/>
                  </a:cubicBezTo>
                  <a:cubicBezTo>
                    <a:pt x="299" y="2855"/>
                    <a:pt x="306" y="2879"/>
                    <a:pt x="319" y="2904"/>
                  </a:cubicBezTo>
                  <a:cubicBezTo>
                    <a:pt x="343" y="2950"/>
                    <a:pt x="381" y="2992"/>
                    <a:pt x="421" y="3031"/>
                  </a:cubicBezTo>
                  <a:cubicBezTo>
                    <a:pt x="404" y="3027"/>
                    <a:pt x="388" y="3024"/>
                    <a:pt x="372" y="3025"/>
                  </a:cubicBezTo>
                  <a:lnTo>
                    <a:pt x="355" y="3025"/>
                  </a:lnTo>
                  <a:cubicBezTo>
                    <a:pt x="314" y="3025"/>
                    <a:pt x="292" y="3025"/>
                    <a:pt x="262" y="3033"/>
                  </a:cubicBezTo>
                  <a:cubicBezTo>
                    <a:pt x="234" y="3041"/>
                    <a:pt x="223" y="3048"/>
                    <a:pt x="157" y="3068"/>
                  </a:cubicBezTo>
                  <a:cubicBezTo>
                    <a:pt x="130" y="3073"/>
                    <a:pt x="94" y="3106"/>
                    <a:pt x="97" y="3137"/>
                  </a:cubicBezTo>
                  <a:cubicBezTo>
                    <a:pt x="100" y="3175"/>
                    <a:pt x="120" y="3188"/>
                    <a:pt x="135" y="3204"/>
                  </a:cubicBezTo>
                  <a:cubicBezTo>
                    <a:pt x="160" y="3227"/>
                    <a:pt x="191" y="3245"/>
                    <a:pt x="223" y="3262"/>
                  </a:cubicBezTo>
                  <a:cubicBezTo>
                    <a:pt x="257" y="3277"/>
                    <a:pt x="285" y="3290"/>
                    <a:pt x="330" y="3292"/>
                  </a:cubicBezTo>
                  <a:cubicBezTo>
                    <a:pt x="400" y="3287"/>
                    <a:pt x="422" y="3255"/>
                    <a:pt x="449" y="3228"/>
                  </a:cubicBezTo>
                  <a:cubicBezTo>
                    <a:pt x="473" y="3197"/>
                    <a:pt x="491" y="3164"/>
                    <a:pt x="493" y="3122"/>
                  </a:cubicBezTo>
                  <a:cubicBezTo>
                    <a:pt x="493" y="3115"/>
                    <a:pt x="492" y="3106"/>
                    <a:pt x="490" y="3097"/>
                  </a:cubicBezTo>
                  <a:cubicBezTo>
                    <a:pt x="517" y="3122"/>
                    <a:pt x="542" y="3146"/>
                    <a:pt x="560" y="3166"/>
                  </a:cubicBezTo>
                  <a:cubicBezTo>
                    <a:pt x="570" y="3177"/>
                    <a:pt x="578" y="3186"/>
                    <a:pt x="583" y="3193"/>
                  </a:cubicBezTo>
                  <a:cubicBezTo>
                    <a:pt x="587" y="3200"/>
                    <a:pt x="587" y="3202"/>
                    <a:pt x="588" y="3202"/>
                  </a:cubicBezTo>
                  <a:cubicBezTo>
                    <a:pt x="593" y="3250"/>
                    <a:pt x="661" y="3278"/>
                    <a:pt x="695" y="3273"/>
                  </a:cubicBezTo>
                  <a:cubicBezTo>
                    <a:pt x="758" y="3271"/>
                    <a:pt x="815" y="3247"/>
                    <a:pt x="869" y="3218"/>
                  </a:cubicBezTo>
                  <a:cubicBezTo>
                    <a:pt x="918" y="3190"/>
                    <a:pt x="963" y="3163"/>
                    <a:pt x="989" y="3120"/>
                  </a:cubicBezTo>
                  <a:cubicBezTo>
                    <a:pt x="989" y="3128"/>
                    <a:pt x="987" y="3140"/>
                    <a:pt x="983" y="3152"/>
                  </a:cubicBezTo>
                  <a:cubicBezTo>
                    <a:pt x="979" y="3171"/>
                    <a:pt x="976" y="3190"/>
                    <a:pt x="976" y="3207"/>
                  </a:cubicBezTo>
                  <a:cubicBezTo>
                    <a:pt x="974" y="3285"/>
                    <a:pt x="1030" y="3341"/>
                    <a:pt x="1079" y="3365"/>
                  </a:cubicBezTo>
                  <a:cubicBezTo>
                    <a:pt x="1128" y="3392"/>
                    <a:pt x="1172" y="3398"/>
                    <a:pt x="1176" y="3399"/>
                  </a:cubicBezTo>
                  <a:cubicBezTo>
                    <a:pt x="1208" y="3404"/>
                    <a:pt x="1239" y="3391"/>
                    <a:pt x="1254" y="3368"/>
                  </a:cubicBezTo>
                  <a:cubicBezTo>
                    <a:pt x="1254" y="3368"/>
                    <a:pt x="1270" y="3341"/>
                    <a:pt x="1289" y="3318"/>
                  </a:cubicBezTo>
                  <a:cubicBezTo>
                    <a:pt x="1292" y="3313"/>
                    <a:pt x="1296" y="3309"/>
                    <a:pt x="1300" y="3304"/>
                  </a:cubicBezTo>
                  <a:cubicBezTo>
                    <a:pt x="1320" y="3320"/>
                    <a:pt x="1344" y="3340"/>
                    <a:pt x="1365" y="3359"/>
                  </a:cubicBezTo>
                  <a:cubicBezTo>
                    <a:pt x="1403" y="3392"/>
                    <a:pt x="1437" y="3422"/>
                    <a:pt x="1437" y="3422"/>
                  </a:cubicBezTo>
                  <a:cubicBezTo>
                    <a:pt x="1463" y="3445"/>
                    <a:pt x="1506" y="3448"/>
                    <a:pt x="1536" y="3428"/>
                  </a:cubicBezTo>
                  <a:cubicBezTo>
                    <a:pt x="1536" y="3428"/>
                    <a:pt x="1557" y="3413"/>
                    <a:pt x="1586" y="3398"/>
                  </a:cubicBezTo>
                  <a:cubicBezTo>
                    <a:pt x="1613" y="3383"/>
                    <a:pt x="1647" y="3373"/>
                    <a:pt x="1661" y="3373"/>
                  </a:cubicBezTo>
                  <a:cubicBezTo>
                    <a:pt x="1662" y="3376"/>
                    <a:pt x="1662" y="3377"/>
                    <a:pt x="1662" y="3378"/>
                  </a:cubicBezTo>
                  <a:cubicBezTo>
                    <a:pt x="1664" y="3381"/>
                    <a:pt x="1655" y="3400"/>
                    <a:pt x="1625" y="3421"/>
                  </a:cubicBezTo>
                  <a:cubicBezTo>
                    <a:pt x="1597" y="3442"/>
                    <a:pt x="1555" y="3462"/>
                    <a:pt x="1521" y="3479"/>
                  </a:cubicBezTo>
                  <a:cubicBezTo>
                    <a:pt x="1487" y="3496"/>
                    <a:pt x="1391" y="3534"/>
                    <a:pt x="1297" y="3571"/>
                  </a:cubicBezTo>
                  <a:cubicBezTo>
                    <a:pt x="1202" y="3609"/>
                    <a:pt x="1113" y="3644"/>
                    <a:pt x="1066" y="3671"/>
                  </a:cubicBezTo>
                  <a:cubicBezTo>
                    <a:pt x="1039" y="3687"/>
                    <a:pt x="955" y="3729"/>
                    <a:pt x="877" y="3763"/>
                  </a:cubicBezTo>
                  <a:cubicBezTo>
                    <a:pt x="838" y="3780"/>
                    <a:pt x="798" y="3796"/>
                    <a:pt x="766" y="3808"/>
                  </a:cubicBezTo>
                  <a:cubicBezTo>
                    <a:pt x="750" y="3812"/>
                    <a:pt x="736" y="3817"/>
                    <a:pt x="726" y="3820"/>
                  </a:cubicBezTo>
                  <a:cubicBezTo>
                    <a:pt x="721" y="3821"/>
                    <a:pt x="716" y="3822"/>
                    <a:pt x="715" y="3822"/>
                  </a:cubicBezTo>
                  <a:lnTo>
                    <a:pt x="713" y="3822"/>
                  </a:lnTo>
                  <a:cubicBezTo>
                    <a:pt x="658" y="3823"/>
                    <a:pt x="625" y="3853"/>
                    <a:pt x="609" y="3878"/>
                  </a:cubicBezTo>
                  <a:cubicBezTo>
                    <a:pt x="591" y="3904"/>
                    <a:pt x="583" y="3932"/>
                    <a:pt x="583" y="3961"/>
                  </a:cubicBezTo>
                  <a:cubicBezTo>
                    <a:pt x="583" y="3988"/>
                    <a:pt x="590" y="4017"/>
                    <a:pt x="613" y="4044"/>
                  </a:cubicBezTo>
                  <a:cubicBezTo>
                    <a:pt x="636" y="4072"/>
                    <a:pt x="681" y="4092"/>
                    <a:pt x="726" y="4090"/>
                  </a:cubicBezTo>
                  <a:cubicBezTo>
                    <a:pt x="733" y="4090"/>
                    <a:pt x="740" y="4090"/>
                    <a:pt x="749" y="4089"/>
                  </a:cubicBezTo>
                  <a:cubicBezTo>
                    <a:pt x="898" y="4071"/>
                    <a:pt x="1227" y="3951"/>
                    <a:pt x="1331" y="3907"/>
                  </a:cubicBezTo>
                  <a:cubicBezTo>
                    <a:pt x="1337" y="3905"/>
                    <a:pt x="1342" y="3904"/>
                    <a:pt x="1344" y="3904"/>
                  </a:cubicBezTo>
                  <a:lnTo>
                    <a:pt x="1344" y="3904"/>
                  </a:lnTo>
                  <a:cubicBezTo>
                    <a:pt x="1344" y="3904"/>
                    <a:pt x="1344" y="3904"/>
                    <a:pt x="1354" y="3905"/>
                  </a:cubicBezTo>
                  <a:cubicBezTo>
                    <a:pt x="1365" y="3907"/>
                    <a:pt x="1384" y="3912"/>
                    <a:pt x="1407" y="3912"/>
                  </a:cubicBezTo>
                  <a:cubicBezTo>
                    <a:pt x="1462" y="3911"/>
                    <a:pt x="1525" y="3892"/>
                    <a:pt x="1635" y="3838"/>
                  </a:cubicBezTo>
                  <a:cubicBezTo>
                    <a:pt x="1754" y="3779"/>
                    <a:pt x="1850" y="3724"/>
                    <a:pt x="1923" y="3685"/>
                  </a:cubicBezTo>
                  <a:cubicBezTo>
                    <a:pt x="1959" y="3666"/>
                    <a:pt x="1989" y="3650"/>
                    <a:pt x="2013" y="3641"/>
                  </a:cubicBezTo>
                  <a:cubicBezTo>
                    <a:pt x="2031" y="3633"/>
                    <a:pt x="2042" y="3630"/>
                    <a:pt x="2048" y="3629"/>
                  </a:cubicBezTo>
                  <a:cubicBezTo>
                    <a:pt x="2049" y="3630"/>
                    <a:pt x="2051" y="3631"/>
                    <a:pt x="2053" y="3634"/>
                  </a:cubicBezTo>
                  <a:cubicBezTo>
                    <a:pt x="2078" y="3651"/>
                    <a:pt x="2116" y="3733"/>
                    <a:pt x="2233" y="3763"/>
                  </a:cubicBezTo>
                  <a:cubicBezTo>
                    <a:pt x="2251" y="3768"/>
                    <a:pt x="2269" y="3770"/>
                    <a:pt x="2289" y="3770"/>
                  </a:cubicBezTo>
                  <a:cubicBezTo>
                    <a:pt x="2437" y="3764"/>
                    <a:pt x="2519" y="3655"/>
                    <a:pt x="2567" y="3633"/>
                  </a:cubicBezTo>
                  <a:cubicBezTo>
                    <a:pt x="2645" y="3579"/>
                    <a:pt x="2678" y="3498"/>
                    <a:pt x="2684" y="3427"/>
                  </a:cubicBezTo>
                  <a:cubicBezTo>
                    <a:pt x="2684" y="3411"/>
                    <a:pt x="2682" y="3395"/>
                    <a:pt x="2669" y="3375"/>
                  </a:cubicBezTo>
                  <a:cubicBezTo>
                    <a:pt x="2657" y="3353"/>
                    <a:pt x="2620" y="3333"/>
                    <a:pt x="2588" y="3335"/>
                  </a:cubicBezTo>
                  <a:cubicBezTo>
                    <a:pt x="2579" y="3335"/>
                    <a:pt x="2570" y="3335"/>
                    <a:pt x="2562" y="3338"/>
                  </a:cubicBezTo>
                  <a:cubicBezTo>
                    <a:pt x="2556" y="3338"/>
                    <a:pt x="2541" y="3340"/>
                    <a:pt x="2523" y="3341"/>
                  </a:cubicBezTo>
                  <a:cubicBezTo>
                    <a:pt x="2559" y="3310"/>
                    <a:pt x="2592" y="3275"/>
                    <a:pt x="2598" y="3220"/>
                  </a:cubicBezTo>
                  <a:cubicBezTo>
                    <a:pt x="2597" y="3172"/>
                    <a:pt x="2616" y="3107"/>
                    <a:pt x="2659" y="3074"/>
                  </a:cubicBezTo>
                  <a:cubicBezTo>
                    <a:pt x="2652" y="3091"/>
                    <a:pt x="2645" y="3110"/>
                    <a:pt x="2636" y="3132"/>
                  </a:cubicBezTo>
                  <a:cubicBezTo>
                    <a:pt x="2624" y="3159"/>
                    <a:pt x="2618" y="3182"/>
                    <a:pt x="2618" y="3206"/>
                  </a:cubicBezTo>
                  <a:cubicBezTo>
                    <a:pt x="2617" y="3233"/>
                    <a:pt x="2628" y="3264"/>
                    <a:pt x="2655" y="3285"/>
                  </a:cubicBezTo>
                  <a:cubicBezTo>
                    <a:pt x="2684" y="3306"/>
                    <a:pt x="2716" y="3311"/>
                    <a:pt x="2743" y="3311"/>
                  </a:cubicBezTo>
                  <a:cubicBezTo>
                    <a:pt x="2832" y="3308"/>
                    <a:pt x="2912" y="3266"/>
                    <a:pt x="2972" y="3221"/>
                  </a:cubicBezTo>
                  <a:cubicBezTo>
                    <a:pt x="3001" y="3199"/>
                    <a:pt x="3005" y="3201"/>
                    <a:pt x="3053" y="3193"/>
                  </a:cubicBezTo>
                  <a:cubicBezTo>
                    <a:pt x="3098" y="3186"/>
                    <a:pt x="3168" y="3170"/>
                    <a:pt x="3251" y="3118"/>
                  </a:cubicBezTo>
                  <a:cubicBezTo>
                    <a:pt x="3331" y="3067"/>
                    <a:pt x="3375" y="3025"/>
                    <a:pt x="3401" y="3001"/>
                  </a:cubicBezTo>
                  <a:cubicBezTo>
                    <a:pt x="3432" y="2977"/>
                    <a:pt x="3421" y="2983"/>
                    <a:pt x="3440" y="2981"/>
                  </a:cubicBezTo>
                  <a:cubicBezTo>
                    <a:pt x="3440" y="2981"/>
                    <a:pt x="3440" y="2981"/>
                    <a:pt x="3444" y="2982"/>
                  </a:cubicBezTo>
                  <a:cubicBezTo>
                    <a:pt x="3462" y="2987"/>
                    <a:pt x="3505" y="3010"/>
                    <a:pt x="3549" y="3035"/>
                  </a:cubicBezTo>
                  <a:cubicBezTo>
                    <a:pt x="3595" y="3058"/>
                    <a:pt x="3642" y="3085"/>
                    <a:pt x="3711" y="3087"/>
                  </a:cubicBezTo>
                  <a:cubicBezTo>
                    <a:pt x="3740" y="3088"/>
                    <a:pt x="3772" y="3080"/>
                    <a:pt x="3797" y="3063"/>
                  </a:cubicBezTo>
                  <a:lnTo>
                    <a:pt x="3797" y="3063"/>
                  </a:lnTo>
                  <a:cubicBezTo>
                    <a:pt x="3800" y="3062"/>
                    <a:pt x="3804" y="3062"/>
                    <a:pt x="3811" y="3062"/>
                  </a:cubicBezTo>
                  <a:cubicBezTo>
                    <a:pt x="3842" y="3061"/>
                    <a:pt x="3911" y="3079"/>
                    <a:pt x="3981" y="3100"/>
                  </a:cubicBezTo>
                  <a:cubicBezTo>
                    <a:pt x="4053" y="3119"/>
                    <a:pt x="4127" y="3142"/>
                    <a:pt x="4203" y="3143"/>
                  </a:cubicBezTo>
                  <a:cubicBezTo>
                    <a:pt x="4242" y="3141"/>
                    <a:pt x="4391" y="3184"/>
                    <a:pt x="4525" y="3227"/>
                  </a:cubicBezTo>
                  <a:cubicBezTo>
                    <a:pt x="4593" y="3249"/>
                    <a:pt x="4659" y="3271"/>
                    <a:pt x="4715" y="3288"/>
                  </a:cubicBezTo>
                  <a:cubicBezTo>
                    <a:pt x="4774" y="3305"/>
                    <a:pt x="4811" y="3318"/>
                    <a:pt x="4857" y="3319"/>
                  </a:cubicBezTo>
                  <a:cubicBezTo>
                    <a:pt x="4870" y="3318"/>
                    <a:pt x="4950" y="3338"/>
                    <a:pt x="5010" y="3377"/>
                  </a:cubicBezTo>
                  <a:cubicBezTo>
                    <a:pt x="5074" y="3416"/>
                    <a:pt x="5122" y="3470"/>
                    <a:pt x="5127" y="3534"/>
                  </a:cubicBezTo>
                  <a:cubicBezTo>
                    <a:pt x="5134" y="3615"/>
                    <a:pt x="5152" y="3671"/>
                    <a:pt x="5198" y="3710"/>
                  </a:cubicBezTo>
                  <a:cubicBezTo>
                    <a:pt x="5246" y="3750"/>
                    <a:pt x="5306" y="3752"/>
                    <a:pt x="5343" y="3752"/>
                  </a:cubicBezTo>
                  <a:cubicBezTo>
                    <a:pt x="5354" y="3752"/>
                    <a:pt x="5366" y="3752"/>
                    <a:pt x="5375" y="3752"/>
                  </a:cubicBezTo>
                  <a:cubicBezTo>
                    <a:pt x="5395" y="3751"/>
                    <a:pt x="5461" y="3765"/>
                    <a:pt x="5509" y="3787"/>
                  </a:cubicBezTo>
                  <a:cubicBezTo>
                    <a:pt x="5533" y="3797"/>
                    <a:pt x="5555" y="3810"/>
                    <a:pt x="5566" y="3820"/>
                  </a:cubicBezTo>
                  <a:cubicBezTo>
                    <a:pt x="5572" y="3824"/>
                    <a:pt x="5576" y="3829"/>
                    <a:pt x="5576" y="3830"/>
                  </a:cubicBezTo>
                  <a:cubicBezTo>
                    <a:pt x="5576" y="3854"/>
                    <a:pt x="5566" y="3928"/>
                    <a:pt x="5566" y="4002"/>
                  </a:cubicBezTo>
                  <a:cubicBezTo>
                    <a:pt x="5568" y="4100"/>
                    <a:pt x="5573" y="4218"/>
                    <a:pt x="5693" y="4285"/>
                  </a:cubicBezTo>
                  <a:cubicBezTo>
                    <a:pt x="5749" y="4312"/>
                    <a:pt x="5805" y="4349"/>
                    <a:pt x="5857" y="4380"/>
                  </a:cubicBezTo>
                  <a:cubicBezTo>
                    <a:pt x="5912" y="4411"/>
                    <a:pt x="5952" y="4442"/>
                    <a:pt x="6024" y="4445"/>
                  </a:cubicBezTo>
                  <a:cubicBezTo>
                    <a:pt x="6042" y="4446"/>
                    <a:pt x="6062" y="4442"/>
                    <a:pt x="6079" y="4433"/>
                  </a:cubicBezTo>
                  <a:cubicBezTo>
                    <a:pt x="6140" y="4395"/>
                    <a:pt x="6134" y="4357"/>
                    <a:pt x="6137" y="4321"/>
                  </a:cubicBezTo>
                  <a:cubicBezTo>
                    <a:pt x="6137" y="4292"/>
                    <a:pt x="6133" y="4262"/>
                    <a:pt x="6125" y="4232"/>
                  </a:cubicBezTo>
                  <a:cubicBezTo>
                    <a:pt x="6134" y="4241"/>
                    <a:pt x="6143" y="4250"/>
                    <a:pt x="6152" y="4258"/>
                  </a:cubicBezTo>
                  <a:cubicBezTo>
                    <a:pt x="6178" y="4279"/>
                    <a:pt x="6204" y="4302"/>
                    <a:pt x="6256" y="4306"/>
                  </a:cubicBezTo>
                  <a:cubicBezTo>
                    <a:pt x="6259" y="4308"/>
                    <a:pt x="6268" y="4312"/>
                    <a:pt x="6280" y="4320"/>
                  </a:cubicBezTo>
                  <a:cubicBezTo>
                    <a:pt x="6324" y="4352"/>
                    <a:pt x="6378" y="4431"/>
                    <a:pt x="6375" y="4468"/>
                  </a:cubicBezTo>
                  <a:cubicBezTo>
                    <a:pt x="6375" y="4475"/>
                    <a:pt x="6373" y="4481"/>
                    <a:pt x="6371" y="4485"/>
                  </a:cubicBezTo>
                  <a:cubicBezTo>
                    <a:pt x="6361" y="4508"/>
                    <a:pt x="6357" y="4532"/>
                    <a:pt x="6357" y="4557"/>
                  </a:cubicBezTo>
                  <a:cubicBezTo>
                    <a:pt x="6358" y="4666"/>
                    <a:pt x="6444" y="4787"/>
                    <a:pt x="6603" y="4793"/>
                  </a:cubicBezTo>
                  <a:cubicBezTo>
                    <a:pt x="6619" y="4789"/>
                    <a:pt x="6686" y="4824"/>
                    <a:pt x="6741" y="4872"/>
                  </a:cubicBezTo>
                  <a:cubicBezTo>
                    <a:pt x="6770" y="4895"/>
                    <a:pt x="6798" y="4920"/>
                    <a:pt x="6822" y="4941"/>
                  </a:cubicBezTo>
                  <a:cubicBezTo>
                    <a:pt x="6850" y="4962"/>
                    <a:pt x="6864" y="4980"/>
                    <a:pt x="6909" y="4994"/>
                  </a:cubicBezTo>
                  <a:cubicBezTo>
                    <a:pt x="6914" y="4994"/>
                    <a:pt x="6940" y="5008"/>
                    <a:pt x="6956" y="5025"/>
                  </a:cubicBezTo>
                  <a:cubicBezTo>
                    <a:pt x="6965" y="5034"/>
                    <a:pt x="6973" y="5043"/>
                    <a:pt x="6976" y="5050"/>
                  </a:cubicBezTo>
                  <a:cubicBezTo>
                    <a:pt x="6978" y="5053"/>
                    <a:pt x="6980" y="5056"/>
                    <a:pt x="6980" y="5058"/>
                  </a:cubicBezTo>
                  <a:lnTo>
                    <a:pt x="6981" y="5058"/>
                  </a:lnTo>
                  <a:cubicBezTo>
                    <a:pt x="6982" y="5095"/>
                    <a:pt x="6999" y="5156"/>
                    <a:pt x="7017" y="5232"/>
                  </a:cubicBezTo>
                  <a:cubicBezTo>
                    <a:pt x="7033" y="5304"/>
                    <a:pt x="7049" y="5386"/>
                    <a:pt x="7049" y="5423"/>
                  </a:cubicBezTo>
                  <a:cubicBezTo>
                    <a:pt x="7049" y="5510"/>
                    <a:pt x="7008" y="5892"/>
                    <a:pt x="6995" y="6041"/>
                  </a:cubicBezTo>
                  <a:cubicBezTo>
                    <a:pt x="6994" y="6050"/>
                    <a:pt x="6994" y="6059"/>
                    <a:pt x="6994" y="6069"/>
                  </a:cubicBezTo>
                  <a:cubicBezTo>
                    <a:pt x="6996" y="6243"/>
                    <a:pt x="7115" y="6481"/>
                    <a:pt x="7256" y="6624"/>
                  </a:cubicBezTo>
                  <a:cubicBezTo>
                    <a:pt x="7318" y="6684"/>
                    <a:pt x="7383" y="6780"/>
                    <a:pt x="7440" y="6868"/>
                  </a:cubicBezTo>
                  <a:cubicBezTo>
                    <a:pt x="7500" y="6957"/>
                    <a:pt x="7544" y="7033"/>
                    <a:pt x="7608" y="7078"/>
                  </a:cubicBezTo>
                  <a:cubicBezTo>
                    <a:pt x="7631" y="7093"/>
                    <a:pt x="7665" y="7138"/>
                    <a:pt x="7704" y="7182"/>
                  </a:cubicBezTo>
                  <a:cubicBezTo>
                    <a:pt x="7743" y="7225"/>
                    <a:pt x="7800" y="7280"/>
                    <a:pt x="7896" y="7281"/>
                  </a:cubicBezTo>
                  <a:cubicBezTo>
                    <a:pt x="7904" y="7281"/>
                    <a:pt x="7913" y="7281"/>
                    <a:pt x="7921" y="7280"/>
                  </a:cubicBezTo>
                  <a:cubicBezTo>
                    <a:pt x="7926" y="7279"/>
                    <a:pt x="7930" y="7279"/>
                    <a:pt x="7934" y="7279"/>
                  </a:cubicBezTo>
                  <a:cubicBezTo>
                    <a:pt x="7963" y="7280"/>
                    <a:pt x="7987" y="7289"/>
                    <a:pt x="8028" y="7327"/>
                  </a:cubicBezTo>
                  <a:cubicBezTo>
                    <a:pt x="8066" y="7366"/>
                    <a:pt x="8110" y="7430"/>
                    <a:pt x="8161" y="7518"/>
                  </a:cubicBezTo>
                  <a:cubicBezTo>
                    <a:pt x="8213" y="7607"/>
                    <a:pt x="8267" y="7732"/>
                    <a:pt x="8319" y="7839"/>
                  </a:cubicBezTo>
                  <a:cubicBezTo>
                    <a:pt x="8345" y="7892"/>
                    <a:pt x="8370" y="7941"/>
                    <a:pt x="8396" y="7980"/>
                  </a:cubicBezTo>
                  <a:cubicBezTo>
                    <a:pt x="8424" y="8019"/>
                    <a:pt x="8443" y="8052"/>
                    <a:pt x="8498" y="8074"/>
                  </a:cubicBezTo>
                  <a:cubicBezTo>
                    <a:pt x="8521" y="8081"/>
                    <a:pt x="8558" y="8101"/>
                    <a:pt x="8585" y="8122"/>
                  </a:cubicBezTo>
                  <a:cubicBezTo>
                    <a:pt x="8612" y="8143"/>
                    <a:pt x="8624" y="8166"/>
                    <a:pt x="8622" y="8168"/>
                  </a:cubicBezTo>
                  <a:cubicBezTo>
                    <a:pt x="8622" y="8169"/>
                    <a:pt x="8622" y="8168"/>
                    <a:pt x="8619" y="8171"/>
                  </a:cubicBezTo>
                  <a:cubicBezTo>
                    <a:pt x="8570" y="8225"/>
                    <a:pt x="8500" y="8300"/>
                    <a:pt x="8493" y="8385"/>
                  </a:cubicBezTo>
                  <a:cubicBezTo>
                    <a:pt x="8493" y="8406"/>
                    <a:pt x="8501" y="8435"/>
                    <a:pt x="8528" y="8457"/>
                  </a:cubicBezTo>
                  <a:cubicBezTo>
                    <a:pt x="8555" y="8478"/>
                    <a:pt x="8590" y="8485"/>
                    <a:pt x="8621" y="8484"/>
                  </a:cubicBezTo>
                  <a:cubicBezTo>
                    <a:pt x="8702" y="8483"/>
                    <a:pt x="8756" y="8463"/>
                    <a:pt x="8766" y="8465"/>
                  </a:cubicBezTo>
                  <a:cubicBezTo>
                    <a:pt x="8771" y="8467"/>
                    <a:pt x="8775" y="8459"/>
                    <a:pt x="8820" y="8511"/>
                  </a:cubicBezTo>
                  <a:cubicBezTo>
                    <a:pt x="8869" y="8574"/>
                    <a:pt x="8923" y="8622"/>
                    <a:pt x="8961" y="8660"/>
                  </a:cubicBezTo>
                  <a:cubicBezTo>
                    <a:pt x="9000" y="8699"/>
                    <a:pt x="9015" y="8725"/>
                    <a:pt x="9013" y="8737"/>
                  </a:cubicBezTo>
                  <a:cubicBezTo>
                    <a:pt x="9013" y="8738"/>
                    <a:pt x="9013" y="8740"/>
                    <a:pt x="9013" y="8742"/>
                  </a:cubicBezTo>
                  <a:cubicBezTo>
                    <a:pt x="9012" y="8747"/>
                    <a:pt x="9011" y="8754"/>
                    <a:pt x="9011" y="8762"/>
                  </a:cubicBezTo>
                  <a:cubicBezTo>
                    <a:pt x="9011" y="8827"/>
                    <a:pt x="9065" y="8870"/>
                    <a:pt x="9110" y="8890"/>
                  </a:cubicBezTo>
                  <a:cubicBezTo>
                    <a:pt x="9151" y="8909"/>
                    <a:pt x="9193" y="8919"/>
                    <a:pt x="9218" y="8925"/>
                  </a:cubicBezTo>
                  <a:cubicBezTo>
                    <a:pt x="9219" y="8926"/>
                    <a:pt x="9221" y="8928"/>
                    <a:pt x="9222" y="8930"/>
                  </a:cubicBezTo>
                  <a:cubicBezTo>
                    <a:pt x="9241" y="8946"/>
                    <a:pt x="9273" y="8987"/>
                    <a:pt x="9313" y="9025"/>
                  </a:cubicBezTo>
                  <a:cubicBezTo>
                    <a:pt x="9353" y="9061"/>
                    <a:pt x="9399" y="9104"/>
                    <a:pt x="9481" y="9107"/>
                  </a:cubicBezTo>
                  <a:cubicBezTo>
                    <a:pt x="9526" y="9107"/>
                    <a:pt x="9569" y="9088"/>
                    <a:pt x="9600" y="9061"/>
                  </a:cubicBezTo>
                  <a:cubicBezTo>
                    <a:pt x="9632" y="9032"/>
                    <a:pt x="9650" y="8994"/>
                    <a:pt x="9649" y="8960"/>
                  </a:cubicBezTo>
                  <a:cubicBezTo>
                    <a:pt x="9645" y="8875"/>
                    <a:pt x="9578" y="8816"/>
                    <a:pt x="9515" y="8761"/>
                  </a:cubicBezTo>
                  <a:cubicBezTo>
                    <a:pt x="9452" y="8708"/>
                    <a:pt x="9380" y="8662"/>
                    <a:pt x="9353" y="8640"/>
                  </a:cubicBezTo>
                  <a:cubicBezTo>
                    <a:pt x="9339" y="8633"/>
                    <a:pt x="9331" y="8591"/>
                    <a:pt x="9318" y="8519"/>
                  </a:cubicBezTo>
                  <a:cubicBezTo>
                    <a:pt x="9304" y="8450"/>
                    <a:pt x="9270" y="8357"/>
                    <a:pt x="9160" y="8274"/>
                  </a:cubicBezTo>
                  <a:cubicBezTo>
                    <a:pt x="9080" y="8210"/>
                    <a:pt x="9045" y="8160"/>
                    <a:pt x="9014" y="8107"/>
                  </a:cubicBezTo>
                  <a:cubicBezTo>
                    <a:pt x="9121" y="8214"/>
                    <a:pt x="9246" y="8320"/>
                    <a:pt x="9318" y="8384"/>
                  </a:cubicBezTo>
                  <a:cubicBezTo>
                    <a:pt x="9368" y="8428"/>
                    <a:pt x="9456" y="8551"/>
                    <a:pt x="9534" y="8659"/>
                  </a:cubicBezTo>
                  <a:cubicBezTo>
                    <a:pt x="9574" y="8713"/>
                    <a:pt x="9611" y="8764"/>
                    <a:pt x="9646" y="8804"/>
                  </a:cubicBezTo>
                  <a:cubicBezTo>
                    <a:pt x="9663" y="8824"/>
                    <a:pt x="9680" y="8841"/>
                    <a:pt x="9697" y="8856"/>
                  </a:cubicBezTo>
                  <a:cubicBezTo>
                    <a:pt x="9714" y="8869"/>
                    <a:pt x="9729" y="8885"/>
                    <a:pt x="9771" y="8889"/>
                  </a:cubicBezTo>
                  <a:cubicBezTo>
                    <a:pt x="9785" y="8895"/>
                    <a:pt x="9847" y="8943"/>
                    <a:pt x="9890" y="8987"/>
                  </a:cubicBezTo>
                  <a:cubicBezTo>
                    <a:pt x="9932" y="9027"/>
                    <a:pt x="9966" y="9065"/>
                    <a:pt x="9977" y="9078"/>
                  </a:cubicBezTo>
                  <a:cubicBezTo>
                    <a:pt x="9983" y="9087"/>
                    <a:pt x="9996" y="9110"/>
                    <a:pt x="10010" y="9140"/>
                  </a:cubicBezTo>
                  <a:cubicBezTo>
                    <a:pt x="10029" y="9176"/>
                    <a:pt x="10045" y="9224"/>
                    <a:pt x="10044" y="9243"/>
                  </a:cubicBezTo>
                  <a:cubicBezTo>
                    <a:pt x="10044" y="9246"/>
                    <a:pt x="10044" y="9247"/>
                    <a:pt x="10044" y="9248"/>
                  </a:cubicBezTo>
                  <a:cubicBezTo>
                    <a:pt x="10028" y="9271"/>
                    <a:pt x="10026" y="9293"/>
                    <a:pt x="10025" y="9313"/>
                  </a:cubicBezTo>
                  <a:cubicBezTo>
                    <a:pt x="10032" y="9421"/>
                    <a:pt x="10104" y="9566"/>
                    <a:pt x="10216" y="9636"/>
                  </a:cubicBezTo>
                  <a:cubicBezTo>
                    <a:pt x="10319" y="9694"/>
                    <a:pt x="10695" y="9868"/>
                    <a:pt x="10751" y="9895"/>
                  </a:cubicBezTo>
                  <a:cubicBezTo>
                    <a:pt x="10762" y="9903"/>
                    <a:pt x="10809" y="9960"/>
                    <a:pt x="10859" y="10012"/>
                  </a:cubicBezTo>
                  <a:cubicBezTo>
                    <a:pt x="10915" y="10067"/>
                    <a:pt x="10989" y="10131"/>
                    <a:pt x="11101" y="10133"/>
                  </a:cubicBezTo>
                  <a:cubicBezTo>
                    <a:pt x="11247" y="10130"/>
                    <a:pt x="11347" y="10156"/>
                    <a:pt x="11347" y="10167"/>
                  </a:cubicBezTo>
                  <a:cubicBezTo>
                    <a:pt x="11358" y="10178"/>
                    <a:pt x="11389" y="10215"/>
                    <a:pt x="11427" y="10249"/>
                  </a:cubicBezTo>
                  <a:cubicBezTo>
                    <a:pt x="11466" y="10282"/>
                    <a:pt x="11510" y="10322"/>
                    <a:pt x="11589" y="10325"/>
                  </a:cubicBezTo>
                  <a:cubicBezTo>
                    <a:pt x="11634" y="10326"/>
                    <a:pt x="11680" y="10303"/>
                    <a:pt x="11705" y="10271"/>
                  </a:cubicBezTo>
                  <a:cubicBezTo>
                    <a:pt x="11748" y="10221"/>
                    <a:pt x="11773" y="10189"/>
                    <a:pt x="11789" y="10177"/>
                  </a:cubicBezTo>
                  <a:cubicBezTo>
                    <a:pt x="11806" y="10167"/>
                    <a:pt x="11811" y="10162"/>
                    <a:pt x="11865" y="10160"/>
                  </a:cubicBezTo>
                  <a:cubicBezTo>
                    <a:pt x="11903" y="10162"/>
                    <a:pt x="11926" y="10172"/>
                    <a:pt x="11958" y="10198"/>
                  </a:cubicBezTo>
                  <a:cubicBezTo>
                    <a:pt x="11987" y="10224"/>
                    <a:pt x="12018" y="10263"/>
                    <a:pt x="12056" y="10302"/>
                  </a:cubicBezTo>
                  <a:cubicBezTo>
                    <a:pt x="12090" y="10335"/>
                    <a:pt x="12153" y="10395"/>
                    <a:pt x="12221" y="10447"/>
                  </a:cubicBezTo>
                  <a:cubicBezTo>
                    <a:pt x="12294" y="10499"/>
                    <a:pt x="12360" y="10549"/>
                    <a:pt x="12454" y="10553"/>
                  </a:cubicBezTo>
                  <a:cubicBezTo>
                    <a:pt x="12462" y="10553"/>
                    <a:pt x="12469" y="10553"/>
                    <a:pt x="12476" y="10552"/>
                  </a:cubicBezTo>
                  <a:cubicBezTo>
                    <a:pt x="12478" y="10552"/>
                    <a:pt x="12479" y="10552"/>
                    <a:pt x="12481" y="10552"/>
                  </a:cubicBezTo>
                  <a:cubicBezTo>
                    <a:pt x="12492" y="10551"/>
                    <a:pt x="12529" y="10563"/>
                    <a:pt x="12569" y="10583"/>
                  </a:cubicBezTo>
                  <a:cubicBezTo>
                    <a:pt x="12612" y="10601"/>
                    <a:pt x="12653" y="10626"/>
                    <a:pt x="12719" y="10629"/>
                  </a:cubicBezTo>
                  <a:cubicBezTo>
                    <a:pt x="12743" y="10629"/>
                    <a:pt x="12771" y="10623"/>
                    <a:pt x="12793" y="10609"/>
                  </a:cubicBezTo>
                  <a:cubicBezTo>
                    <a:pt x="12795" y="10609"/>
                    <a:pt x="12796" y="10608"/>
                    <a:pt x="12801" y="10608"/>
                  </a:cubicBezTo>
                  <a:cubicBezTo>
                    <a:pt x="12827" y="10604"/>
                    <a:pt x="12902" y="10642"/>
                    <a:pt x="12946" y="10666"/>
                  </a:cubicBezTo>
                  <a:cubicBezTo>
                    <a:pt x="13000" y="10691"/>
                    <a:pt x="13149" y="10774"/>
                    <a:pt x="13144" y="10883"/>
                  </a:cubicBezTo>
                  <a:cubicBezTo>
                    <a:pt x="13144" y="10887"/>
                    <a:pt x="13144" y="10891"/>
                    <a:pt x="13144" y="10896"/>
                  </a:cubicBezTo>
                  <a:cubicBezTo>
                    <a:pt x="13143" y="10904"/>
                    <a:pt x="13143" y="10914"/>
                    <a:pt x="13143" y="10923"/>
                  </a:cubicBezTo>
                  <a:cubicBezTo>
                    <a:pt x="13139" y="11099"/>
                    <a:pt x="13303" y="11163"/>
                    <a:pt x="13370" y="11194"/>
                  </a:cubicBezTo>
                  <a:cubicBezTo>
                    <a:pt x="13436" y="11226"/>
                    <a:pt x="13546" y="11319"/>
                    <a:pt x="13610" y="11384"/>
                  </a:cubicBezTo>
                  <a:cubicBezTo>
                    <a:pt x="13661" y="11432"/>
                    <a:pt x="13726" y="11454"/>
                    <a:pt x="13778" y="11471"/>
                  </a:cubicBezTo>
                  <a:cubicBezTo>
                    <a:pt x="13805" y="11480"/>
                    <a:pt x="13829" y="11488"/>
                    <a:pt x="13846" y="11495"/>
                  </a:cubicBezTo>
                  <a:cubicBezTo>
                    <a:pt x="13854" y="11498"/>
                    <a:pt x="13861" y="11501"/>
                    <a:pt x="13865" y="11503"/>
                  </a:cubicBezTo>
                  <a:cubicBezTo>
                    <a:pt x="13869" y="11505"/>
                    <a:pt x="13868" y="11505"/>
                    <a:pt x="13869" y="11505"/>
                  </a:cubicBezTo>
                  <a:cubicBezTo>
                    <a:pt x="13878" y="11513"/>
                    <a:pt x="13892" y="11533"/>
                    <a:pt x="13913" y="11556"/>
                  </a:cubicBezTo>
                  <a:cubicBezTo>
                    <a:pt x="13935" y="11578"/>
                    <a:pt x="13976" y="11607"/>
                    <a:pt x="14033" y="11607"/>
                  </a:cubicBezTo>
                  <a:cubicBezTo>
                    <a:pt x="14075" y="11606"/>
                    <a:pt x="14114" y="11593"/>
                    <a:pt x="14155" y="11571"/>
                  </a:cubicBezTo>
                  <a:cubicBezTo>
                    <a:pt x="14252" y="11516"/>
                    <a:pt x="14278" y="11437"/>
                    <a:pt x="14284" y="11385"/>
                  </a:cubicBezTo>
                  <a:lnTo>
                    <a:pt x="14287" y="11385"/>
                  </a:lnTo>
                  <a:cubicBezTo>
                    <a:pt x="14322" y="11384"/>
                    <a:pt x="14355" y="11392"/>
                    <a:pt x="14365" y="11401"/>
                  </a:cubicBezTo>
                  <a:cubicBezTo>
                    <a:pt x="14380" y="11411"/>
                    <a:pt x="14411" y="11465"/>
                    <a:pt x="14433" y="11518"/>
                  </a:cubicBezTo>
                  <a:cubicBezTo>
                    <a:pt x="14445" y="11544"/>
                    <a:pt x="14456" y="11571"/>
                    <a:pt x="14467" y="11595"/>
                  </a:cubicBezTo>
                  <a:cubicBezTo>
                    <a:pt x="14481" y="11618"/>
                    <a:pt x="14488" y="11637"/>
                    <a:pt x="14517" y="11660"/>
                  </a:cubicBezTo>
                  <a:cubicBezTo>
                    <a:pt x="14517" y="11660"/>
                    <a:pt x="14517" y="11660"/>
                    <a:pt x="14519" y="11660"/>
                  </a:cubicBezTo>
                  <a:cubicBezTo>
                    <a:pt x="14523" y="11667"/>
                    <a:pt x="14542" y="11699"/>
                    <a:pt x="14554" y="11736"/>
                  </a:cubicBezTo>
                  <a:cubicBezTo>
                    <a:pt x="14569" y="11779"/>
                    <a:pt x="14579" y="11832"/>
                    <a:pt x="14579" y="11883"/>
                  </a:cubicBezTo>
                  <a:cubicBezTo>
                    <a:pt x="14579" y="11917"/>
                    <a:pt x="14575" y="11949"/>
                    <a:pt x="14565" y="11977"/>
                  </a:cubicBezTo>
                  <a:cubicBezTo>
                    <a:pt x="14535" y="12058"/>
                    <a:pt x="14525" y="12135"/>
                    <a:pt x="14515" y="12190"/>
                  </a:cubicBezTo>
                  <a:cubicBezTo>
                    <a:pt x="14511" y="12211"/>
                    <a:pt x="14507" y="12227"/>
                    <a:pt x="14504" y="12238"/>
                  </a:cubicBezTo>
                  <a:cubicBezTo>
                    <a:pt x="14467" y="12248"/>
                    <a:pt x="14453" y="12270"/>
                    <a:pt x="14437" y="12285"/>
                  </a:cubicBezTo>
                  <a:cubicBezTo>
                    <a:pt x="14408" y="12316"/>
                    <a:pt x="14384" y="12356"/>
                    <a:pt x="14358" y="12391"/>
                  </a:cubicBezTo>
                  <a:cubicBezTo>
                    <a:pt x="14334" y="12426"/>
                    <a:pt x="14305" y="12454"/>
                    <a:pt x="14296" y="12457"/>
                  </a:cubicBezTo>
                  <a:cubicBezTo>
                    <a:pt x="14242" y="12484"/>
                    <a:pt x="14173" y="12540"/>
                    <a:pt x="14106" y="12603"/>
                  </a:cubicBezTo>
                  <a:cubicBezTo>
                    <a:pt x="14042" y="12669"/>
                    <a:pt x="13981" y="12723"/>
                    <a:pt x="13975" y="12799"/>
                  </a:cubicBezTo>
                  <a:cubicBezTo>
                    <a:pt x="13975" y="12804"/>
                    <a:pt x="13975" y="12810"/>
                    <a:pt x="13976" y="12818"/>
                  </a:cubicBezTo>
                  <a:cubicBezTo>
                    <a:pt x="13985" y="12860"/>
                    <a:pt x="14014" y="12914"/>
                    <a:pt x="14041" y="12977"/>
                  </a:cubicBezTo>
                  <a:cubicBezTo>
                    <a:pt x="14066" y="13037"/>
                    <a:pt x="14088" y="13103"/>
                    <a:pt x="14088" y="13139"/>
                  </a:cubicBezTo>
                  <a:cubicBezTo>
                    <a:pt x="14088" y="13147"/>
                    <a:pt x="14088" y="13153"/>
                    <a:pt x="14086" y="13158"/>
                  </a:cubicBezTo>
                  <a:cubicBezTo>
                    <a:pt x="14082" y="13179"/>
                    <a:pt x="14043" y="13224"/>
                    <a:pt x="14001" y="13276"/>
                  </a:cubicBezTo>
                  <a:cubicBezTo>
                    <a:pt x="13960" y="13329"/>
                    <a:pt x="13915" y="13395"/>
                    <a:pt x="13914" y="13478"/>
                  </a:cubicBezTo>
                  <a:cubicBezTo>
                    <a:pt x="13914" y="13496"/>
                    <a:pt x="13917" y="13516"/>
                    <a:pt x="13922" y="13535"/>
                  </a:cubicBezTo>
                  <a:cubicBezTo>
                    <a:pt x="13954" y="13640"/>
                    <a:pt x="14057" y="13693"/>
                    <a:pt x="14132" y="13739"/>
                  </a:cubicBezTo>
                  <a:cubicBezTo>
                    <a:pt x="14213" y="13784"/>
                    <a:pt x="14263" y="13823"/>
                    <a:pt x="14262" y="13852"/>
                  </a:cubicBezTo>
                  <a:cubicBezTo>
                    <a:pt x="14272" y="13938"/>
                    <a:pt x="14329" y="14044"/>
                    <a:pt x="14385" y="14154"/>
                  </a:cubicBezTo>
                  <a:cubicBezTo>
                    <a:pt x="14441" y="14262"/>
                    <a:pt x="14498" y="14372"/>
                    <a:pt x="14508" y="14424"/>
                  </a:cubicBezTo>
                  <a:cubicBezTo>
                    <a:pt x="14528" y="14515"/>
                    <a:pt x="14600" y="14587"/>
                    <a:pt x="14658" y="14664"/>
                  </a:cubicBezTo>
                  <a:cubicBezTo>
                    <a:pt x="14719" y="14740"/>
                    <a:pt x="14766" y="14814"/>
                    <a:pt x="14766" y="14888"/>
                  </a:cubicBezTo>
                  <a:cubicBezTo>
                    <a:pt x="14768" y="15014"/>
                    <a:pt x="14870" y="15103"/>
                    <a:pt x="14967" y="15164"/>
                  </a:cubicBezTo>
                  <a:cubicBezTo>
                    <a:pt x="15068" y="15225"/>
                    <a:pt x="15167" y="15260"/>
                    <a:pt x="15216" y="15270"/>
                  </a:cubicBezTo>
                  <a:cubicBezTo>
                    <a:pt x="15219" y="15269"/>
                    <a:pt x="15271" y="15298"/>
                    <a:pt x="15319" y="15334"/>
                  </a:cubicBezTo>
                  <a:cubicBezTo>
                    <a:pt x="15371" y="15372"/>
                    <a:pt x="15425" y="15415"/>
                    <a:pt x="15487" y="15441"/>
                  </a:cubicBezTo>
                  <a:cubicBezTo>
                    <a:pt x="15562" y="15473"/>
                    <a:pt x="15637" y="15544"/>
                    <a:pt x="15702" y="15645"/>
                  </a:cubicBezTo>
                  <a:cubicBezTo>
                    <a:pt x="15740" y="15706"/>
                    <a:pt x="15749" y="15805"/>
                    <a:pt x="15749" y="15869"/>
                  </a:cubicBezTo>
                  <a:cubicBezTo>
                    <a:pt x="15749" y="15895"/>
                    <a:pt x="15748" y="15915"/>
                    <a:pt x="15748" y="15929"/>
                  </a:cubicBezTo>
                  <a:cubicBezTo>
                    <a:pt x="15749" y="15961"/>
                    <a:pt x="15707" y="16386"/>
                    <a:pt x="15666" y="16624"/>
                  </a:cubicBezTo>
                  <a:cubicBezTo>
                    <a:pt x="15659" y="16674"/>
                    <a:pt x="15655" y="16722"/>
                    <a:pt x="15655" y="16767"/>
                  </a:cubicBezTo>
                  <a:cubicBezTo>
                    <a:pt x="15656" y="16878"/>
                    <a:pt x="15674" y="16971"/>
                    <a:pt x="15673" y="17031"/>
                  </a:cubicBezTo>
                  <a:cubicBezTo>
                    <a:pt x="15674" y="17071"/>
                    <a:pt x="15664" y="17089"/>
                    <a:pt x="15660" y="17090"/>
                  </a:cubicBezTo>
                  <a:cubicBezTo>
                    <a:pt x="15606" y="17140"/>
                    <a:pt x="15509" y="17188"/>
                    <a:pt x="15501" y="17290"/>
                  </a:cubicBezTo>
                  <a:cubicBezTo>
                    <a:pt x="15500" y="17324"/>
                    <a:pt x="15518" y="17359"/>
                    <a:pt x="15546" y="17387"/>
                  </a:cubicBezTo>
                  <a:cubicBezTo>
                    <a:pt x="15548" y="17390"/>
                    <a:pt x="15550" y="17391"/>
                    <a:pt x="15551" y="17392"/>
                  </a:cubicBezTo>
                  <a:cubicBezTo>
                    <a:pt x="15548" y="17397"/>
                    <a:pt x="15529" y="17415"/>
                    <a:pt x="15506" y="17431"/>
                  </a:cubicBezTo>
                  <a:cubicBezTo>
                    <a:pt x="15493" y="17441"/>
                    <a:pt x="15480" y="17450"/>
                    <a:pt x="15467" y="17462"/>
                  </a:cubicBezTo>
                  <a:cubicBezTo>
                    <a:pt x="15454" y="17474"/>
                    <a:pt x="15435" y="17491"/>
                    <a:pt x="15434" y="17525"/>
                  </a:cubicBezTo>
                  <a:cubicBezTo>
                    <a:pt x="15437" y="17565"/>
                    <a:pt x="15455" y="17599"/>
                    <a:pt x="15472" y="17654"/>
                  </a:cubicBezTo>
                  <a:cubicBezTo>
                    <a:pt x="15489" y="17705"/>
                    <a:pt x="15504" y="17764"/>
                    <a:pt x="15504" y="17807"/>
                  </a:cubicBezTo>
                  <a:cubicBezTo>
                    <a:pt x="15504" y="17828"/>
                    <a:pt x="15500" y="17843"/>
                    <a:pt x="15496" y="17851"/>
                  </a:cubicBezTo>
                  <a:cubicBezTo>
                    <a:pt x="15437" y="17953"/>
                    <a:pt x="15396" y="18090"/>
                    <a:pt x="15358" y="18164"/>
                  </a:cubicBezTo>
                  <a:cubicBezTo>
                    <a:pt x="15333" y="18221"/>
                    <a:pt x="15240" y="18302"/>
                    <a:pt x="15239" y="18428"/>
                  </a:cubicBezTo>
                  <a:cubicBezTo>
                    <a:pt x="15239" y="18446"/>
                    <a:pt x="15240" y="18464"/>
                    <a:pt x="15244" y="18482"/>
                  </a:cubicBezTo>
                  <a:cubicBezTo>
                    <a:pt x="15246" y="18491"/>
                    <a:pt x="15247" y="18497"/>
                    <a:pt x="15247" y="18500"/>
                  </a:cubicBezTo>
                  <a:cubicBezTo>
                    <a:pt x="15243" y="18518"/>
                    <a:pt x="15251" y="18507"/>
                    <a:pt x="15218" y="18532"/>
                  </a:cubicBezTo>
                  <a:cubicBezTo>
                    <a:pt x="15185" y="18550"/>
                    <a:pt x="15130" y="18601"/>
                    <a:pt x="15134" y="18674"/>
                  </a:cubicBezTo>
                  <a:cubicBezTo>
                    <a:pt x="15130" y="18744"/>
                    <a:pt x="15181" y="18794"/>
                    <a:pt x="15208" y="18811"/>
                  </a:cubicBezTo>
                  <a:cubicBezTo>
                    <a:pt x="15234" y="18833"/>
                    <a:pt x="15229" y="18818"/>
                    <a:pt x="15234" y="18852"/>
                  </a:cubicBezTo>
                  <a:cubicBezTo>
                    <a:pt x="15234" y="18859"/>
                    <a:pt x="15233" y="18869"/>
                    <a:pt x="15231" y="18881"/>
                  </a:cubicBezTo>
                  <a:cubicBezTo>
                    <a:pt x="15218" y="18950"/>
                    <a:pt x="15197" y="18990"/>
                    <a:pt x="15177" y="19032"/>
                  </a:cubicBezTo>
                  <a:cubicBezTo>
                    <a:pt x="15156" y="19074"/>
                    <a:pt x="15134" y="19123"/>
                    <a:pt x="15134" y="19188"/>
                  </a:cubicBezTo>
                  <a:cubicBezTo>
                    <a:pt x="15134" y="19252"/>
                    <a:pt x="15153" y="19318"/>
                    <a:pt x="15171" y="19376"/>
                  </a:cubicBezTo>
                  <a:cubicBezTo>
                    <a:pt x="15188" y="19431"/>
                    <a:pt x="15204" y="19485"/>
                    <a:pt x="15202" y="19485"/>
                  </a:cubicBezTo>
                  <a:cubicBezTo>
                    <a:pt x="15204" y="19486"/>
                    <a:pt x="15190" y="19530"/>
                    <a:pt x="15163" y="19577"/>
                  </a:cubicBezTo>
                  <a:cubicBezTo>
                    <a:pt x="15136" y="19626"/>
                    <a:pt x="15097" y="19684"/>
                    <a:pt x="15053" y="19735"/>
                  </a:cubicBezTo>
                  <a:cubicBezTo>
                    <a:pt x="14969" y="19833"/>
                    <a:pt x="14892" y="19897"/>
                    <a:pt x="14887" y="19995"/>
                  </a:cubicBezTo>
                  <a:cubicBezTo>
                    <a:pt x="14887" y="20004"/>
                    <a:pt x="14888" y="20013"/>
                    <a:pt x="14890" y="20023"/>
                  </a:cubicBezTo>
                  <a:cubicBezTo>
                    <a:pt x="14900" y="20070"/>
                    <a:pt x="14929" y="20108"/>
                    <a:pt x="14952" y="20140"/>
                  </a:cubicBezTo>
                  <a:cubicBezTo>
                    <a:pt x="14963" y="20156"/>
                    <a:pt x="14973" y="20171"/>
                    <a:pt x="14979" y="20181"/>
                  </a:cubicBezTo>
                  <a:cubicBezTo>
                    <a:pt x="14982" y="20185"/>
                    <a:pt x="14983" y="20189"/>
                    <a:pt x="14984" y="20191"/>
                  </a:cubicBezTo>
                  <a:cubicBezTo>
                    <a:pt x="14976" y="20204"/>
                    <a:pt x="14950" y="20242"/>
                    <a:pt x="14925" y="20282"/>
                  </a:cubicBezTo>
                  <a:cubicBezTo>
                    <a:pt x="14895" y="20332"/>
                    <a:pt x="14861" y="20391"/>
                    <a:pt x="14860" y="20457"/>
                  </a:cubicBezTo>
                  <a:cubicBezTo>
                    <a:pt x="14860" y="20464"/>
                    <a:pt x="14860" y="20471"/>
                    <a:pt x="14862" y="20480"/>
                  </a:cubicBezTo>
                  <a:cubicBezTo>
                    <a:pt x="14868" y="20553"/>
                    <a:pt x="14948" y="20593"/>
                    <a:pt x="14986" y="20599"/>
                  </a:cubicBezTo>
                  <a:cubicBezTo>
                    <a:pt x="15004" y="20604"/>
                    <a:pt x="15017" y="20607"/>
                    <a:pt x="15023" y="20610"/>
                  </a:cubicBezTo>
                  <a:cubicBezTo>
                    <a:pt x="15016" y="20618"/>
                    <a:pt x="15002" y="20631"/>
                    <a:pt x="14984" y="20646"/>
                  </a:cubicBezTo>
                  <a:cubicBezTo>
                    <a:pt x="14962" y="20669"/>
                    <a:pt x="14927" y="20693"/>
                    <a:pt x="14923" y="20748"/>
                  </a:cubicBezTo>
                  <a:cubicBezTo>
                    <a:pt x="14921" y="20778"/>
                    <a:pt x="14940" y="20806"/>
                    <a:pt x="14965" y="20825"/>
                  </a:cubicBezTo>
                  <a:cubicBezTo>
                    <a:pt x="15013" y="20865"/>
                    <a:pt x="15062" y="20881"/>
                    <a:pt x="15083" y="20895"/>
                  </a:cubicBezTo>
                  <a:cubicBezTo>
                    <a:pt x="15102" y="20911"/>
                    <a:pt x="15108" y="20910"/>
                    <a:pt x="15111" y="20954"/>
                  </a:cubicBezTo>
                  <a:cubicBezTo>
                    <a:pt x="15111" y="20964"/>
                    <a:pt x="15110" y="20977"/>
                    <a:pt x="15108" y="20992"/>
                  </a:cubicBezTo>
                  <a:cubicBezTo>
                    <a:pt x="15106" y="21006"/>
                    <a:pt x="15105" y="21019"/>
                    <a:pt x="15105" y="21033"/>
                  </a:cubicBezTo>
                  <a:cubicBezTo>
                    <a:pt x="15105" y="21210"/>
                    <a:pt x="15320" y="21271"/>
                    <a:pt x="15314" y="21281"/>
                  </a:cubicBezTo>
                  <a:cubicBezTo>
                    <a:pt x="15333" y="21299"/>
                    <a:pt x="15365" y="21335"/>
                    <a:pt x="15404" y="21367"/>
                  </a:cubicBezTo>
                  <a:cubicBezTo>
                    <a:pt x="15441" y="21397"/>
                    <a:pt x="15480" y="21429"/>
                    <a:pt x="15546" y="21437"/>
                  </a:cubicBezTo>
                  <a:cubicBezTo>
                    <a:pt x="15549" y="21452"/>
                    <a:pt x="15562" y="21472"/>
                    <a:pt x="15580" y="21481"/>
                  </a:cubicBezTo>
                  <a:cubicBezTo>
                    <a:pt x="15598" y="21489"/>
                    <a:pt x="15612" y="21491"/>
                    <a:pt x="15622" y="21491"/>
                  </a:cubicBezTo>
                  <a:cubicBezTo>
                    <a:pt x="15637" y="21495"/>
                    <a:pt x="15701" y="21522"/>
                    <a:pt x="15763" y="21545"/>
                  </a:cubicBezTo>
                  <a:cubicBezTo>
                    <a:pt x="15834" y="21572"/>
                    <a:pt x="15907" y="21598"/>
                    <a:pt x="15983" y="21600"/>
                  </a:cubicBezTo>
                  <a:cubicBezTo>
                    <a:pt x="16116" y="21598"/>
                    <a:pt x="16324" y="21544"/>
                    <a:pt x="16378" y="21528"/>
                  </a:cubicBezTo>
                  <a:cubicBezTo>
                    <a:pt x="16379" y="21526"/>
                    <a:pt x="16475" y="21510"/>
                    <a:pt x="16557" y="21493"/>
                  </a:cubicBezTo>
                  <a:cubicBezTo>
                    <a:pt x="16601" y="21485"/>
                    <a:pt x="16644" y="21475"/>
                    <a:pt x="16680" y="21464"/>
                  </a:cubicBezTo>
                  <a:cubicBezTo>
                    <a:pt x="16717" y="21450"/>
                    <a:pt x="16748" y="21448"/>
                    <a:pt x="16782" y="21407"/>
                  </a:cubicBezTo>
                  <a:cubicBezTo>
                    <a:pt x="16788" y="21397"/>
                    <a:pt x="16793" y="21385"/>
                    <a:pt x="16793" y="21373"/>
                  </a:cubicBezTo>
                  <a:cubicBezTo>
                    <a:pt x="16792" y="21335"/>
                    <a:pt x="16759" y="21315"/>
                    <a:pt x="16745" y="21309"/>
                  </a:cubicBezTo>
                  <a:cubicBezTo>
                    <a:pt x="16689" y="21288"/>
                    <a:pt x="16634" y="21289"/>
                    <a:pt x="16566" y="21282"/>
                  </a:cubicBezTo>
                  <a:cubicBezTo>
                    <a:pt x="16499" y="21277"/>
                    <a:pt x="16427" y="21268"/>
                    <a:pt x="16391" y="21255"/>
                  </a:cubicBezTo>
                  <a:cubicBezTo>
                    <a:pt x="16351" y="21243"/>
                    <a:pt x="16265" y="21186"/>
                    <a:pt x="16198" y="21123"/>
                  </a:cubicBezTo>
                  <a:cubicBezTo>
                    <a:pt x="16128" y="21063"/>
                    <a:pt x="16070" y="20989"/>
                    <a:pt x="16066" y="20970"/>
                  </a:cubicBezTo>
                  <a:cubicBezTo>
                    <a:pt x="16058" y="20948"/>
                    <a:pt x="16052" y="20914"/>
                    <a:pt x="16053" y="20880"/>
                  </a:cubicBezTo>
                  <a:cubicBezTo>
                    <a:pt x="16050" y="20813"/>
                    <a:pt x="16078" y="20748"/>
                    <a:pt x="16105" y="20738"/>
                  </a:cubicBezTo>
                  <a:cubicBezTo>
                    <a:pt x="16212" y="20676"/>
                    <a:pt x="16442" y="20488"/>
                    <a:pt x="16494" y="20449"/>
                  </a:cubicBezTo>
                  <a:cubicBezTo>
                    <a:pt x="16534" y="20416"/>
                    <a:pt x="16559" y="20374"/>
                    <a:pt x="16584" y="20324"/>
                  </a:cubicBezTo>
                  <a:cubicBezTo>
                    <a:pt x="16606" y="20275"/>
                    <a:pt x="16623" y="20224"/>
                    <a:pt x="16624" y="20178"/>
                  </a:cubicBezTo>
                  <a:cubicBezTo>
                    <a:pt x="16622" y="20157"/>
                    <a:pt x="16625" y="20130"/>
                    <a:pt x="16586" y="20101"/>
                  </a:cubicBezTo>
                  <a:cubicBezTo>
                    <a:pt x="16548" y="20078"/>
                    <a:pt x="16522" y="20080"/>
                    <a:pt x="16493" y="20076"/>
                  </a:cubicBezTo>
                  <a:cubicBezTo>
                    <a:pt x="16448" y="20073"/>
                    <a:pt x="16400" y="20074"/>
                    <a:pt x="16362" y="20072"/>
                  </a:cubicBezTo>
                  <a:cubicBezTo>
                    <a:pt x="16348" y="20070"/>
                    <a:pt x="16335" y="20069"/>
                    <a:pt x="16327" y="20067"/>
                  </a:cubicBezTo>
                  <a:cubicBezTo>
                    <a:pt x="16327" y="20067"/>
                    <a:pt x="16327" y="20066"/>
                    <a:pt x="16327" y="20065"/>
                  </a:cubicBezTo>
                  <a:cubicBezTo>
                    <a:pt x="16326" y="20058"/>
                    <a:pt x="16335" y="20024"/>
                    <a:pt x="16424" y="19963"/>
                  </a:cubicBezTo>
                  <a:cubicBezTo>
                    <a:pt x="16501" y="19910"/>
                    <a:pt x="16555" y="19848"/>
                    <a:pt x="16598" y="19796"/>
                  </a:cubicBezTo>
                  <a:cubicBezTo>
                    <a:pt x="16639" y="19743"/>
                    <a:pt x="16673" y="19699"/>
                    <a:pt x="16685" y="19692"/>
                  </a:cubicBezTo>
                  <a:cubicBezTo>
                    <a:pt x="16740" y="19650"/>
                    <a:pt x="16858" y="19566"/>
                    <a:pt x="16909" y="19451"/>
                  </a:cubicBezTo>
                  <a:cubicBezTo>
                    <a:pt x="16918" y="19430"/>
                    <a:pt x="16923" y="19414"/>
                    <a:pt x="16924" y="19393"/>
                  </a:cubicBezTo>
                  <a:cubicBezTo>
                    <a:pt x="16925" y="19377"/>
                    <a:pt x="16919" y="19352"/>
                    <a:pt x="16895" y="19335"/>
                  </a:cubicBezTo>
                  <a:cubicBezTo>
                    <a:pt x="16872" y="19318"/>
                    <a:pt x="16847" y="19315"/>
                    <a:pt x="16831" y="19315"/>
                  </a:cubicBezTo>
                  <a:cubicBezTo>
                    <a:pt x="16781" y="19318"/>
                    <a:pt x="16749" y="19331"/>
                    <a:pt x="16724" y="19331"/>
                  </a:cubicBezTo>
                  <a:cubicBezTo>
                    <a:pt x="16721" y="19329"/>
                    <a:pt x="16717" y="19325"/>
                    <a:pt x="16711" y="19317"/>
                  </a:cubicBezTo>
                  <a:cubicBezTo>
                    <a:pt x="16695" y="19295"/>
                    <a:pt x="16680" y="19252"/>
                    <a:pt x="16673" y="19217"/>
                  </a:cubicBezTo>
                  <a:cubicBezTo>
                    <a:pt x="16695" y="19221"/>
                    <a:pt x="16722" y="19229"/>
                    <a:pt x="16750" y="19237"/>
                  </a:cubicBezTo>
                  <a:cubicBezTo>
                    <a:pt x="16807" y="19255"/>
                    <a:pt x="16873" y="19275"/>
                    <a:pt x="16936" y="19286"/>
                  </a:cubicBezTo>
                  <a:cubicBezTo>
                    <a:pt x="16958" y="19290"/>
                    <a:pt x="16977" y="19292"/>
                    <a:pt x="16995" y="19292"/>
                  </a:cubicBezTo>
                  <a:cubicBezTo>
                    <a:pt x="17025" y="19292"/>
                    <a:pt x="17060" y="19285"/>
                    <a:pt x="17087" y="19263"/>
                  </a:cubicBezTo>
                  <a:cubicBezTo>
                    <a:pt x="17113" y="19240"/>
                    <a:pt x="17118" y="19214"/>
                    <a:pt x="17118" y="19195"/>
                  </a:cubicBezTo>
                  <a:cubicBezTo>
                    <a:pt x="17116" y="19145"/>
                    <a:pt x="17094" y="19104"/>
                    <a:pt x="17090" y="19072"/>
                  </a:cubicBezTo>
                  <a:cubicBezTo>
                    <a:pt x="17089" y="19065"/>
                    <a:pt x="17088" y="19056"/>
                    <a:pt x="17088" y="19048"/>
                  </a:cubicBezTo>
                  <a:cubicBezTo>
                    <a:pt x="17088" y="19020"/>
                    <a:pt x="17095" y="18988"/>
                    <a:pt x="17104" y="18969"/>
                  </a:cubicBezTo>
                  <a:cubicBezTo>
                    <a:pt x="17105" y="18966"/>
                    <a:pt x="17107" y="18964"/>
                    <a:pt x="17108" y="18962"/>
                  </a:cubicBezTo>
                  <a:cubicBezTo>
                    <a:pt x="17154" y="18978"/>
                    <a:pt x="17197" y="18977"/>
                    <a:pt x="17252" y="18978"/>
                  </a:cubicBezTo>
                  <a:cubicBezTo>
                    <a:pt x="17421" y="18977"/>
                    <a:pt x="17652" y="18946"/>
                    <a:pt x="17708" y="18934"/>
                  </a:cubicBezTo>
                  <a:cubicBezTo>
                    <a:pt x="17762" y="18916"/>
                    <a:pt x="17772" y="18893"/>
                    <a:pt x="17801" y="18865"/>
                  </a:cubicBezTo>
                  <a:cubicBezTo>
                    <a:pt x="17874" y="18782"/>
                    <a:pt x="17969" y="18629"/>
                    <a:pt x="18006" y="18585"/>
                  </a:cubicBezTo>
                  <a:cubicBezTo>
                    <a:pt x="18039" y="18543"/>
                    <a:pt x="18064" y="18499"/>
                    <a:pt x="18064" y="18449"/>
                  </a:cubicBezTo>
                  <a:cubicBezTo>
                    <a:pt x="18066" y="18405"/>
                    <a:pt x="18037" y="18356"/>
                    <a:pt x="17988" y="18328"/>
                  </a:cubicBezTo>
                  <a:cubicBezTo>
                    <a:pt x="17983" y="18326"/>
                    <a:pt x="17975" y="18319"/>
                    <a:pt x="17966" y="18310"/>
                  </a:cubicBezTo>
                  <a:cubicBezTo>
                    <a:pt x="18031" y="18328"/>
                    <a:pt x="18094" y="18342"/>
                    <a:pt x="18161" y="18343"/>
                  </a:cubicBezTo>
                  <a:cubicBezTo>
                    <a:pt x="18269" y="18344"/>
                    <a:pt x="18371" y="18298"/>
                    <a:pt x="18477" y="18200"/>
                  </a:cubicBezTo>
                  <a:cubicBezTo>
                    <a:pt x="18650" y="18037"/>
                    <a:pt x="18798" y="17933"/>
                    <a:pt x="18822" y="17788"/>
                  </a:cubicBezTo>
                  <a:cubicBezTo>
                    <a:pt x="18830" y="17699"/>
                    <a:pt x="18870" y="17611"/>
                    <a:pt x="18903" y="17581"/>
                  </a:cubicBezTo>
                  <a:cubicBezTo>
                    <a:pt x="18915" y="17589"/>
                    <a:pt x="18940" y="17601"/>
                    <a:pt x="18982" y="17605"/>
                  </a:cubicBezTo>
                  <a:cubicBezTo>
                    <a:pt x="19019" y="17605"/>
                    <a:pt x="19055" y="17586"/>
                    <a:pt x="19076" y="17565"/>
                  </a:cubicBezTo>
                  <a:cubicBezTo>
                    <a:pt x="19097" y="17543"/>
                    <a:pt x="19113" y="17516"/>
                    <a:pt x="19132" y="17479"/>
                  </a:cubicBezTo>
                  <a:cubicBezTo>
                    <a:pt x="19170" y="17397"/>
                    <a:pt x="19200" y="17367"/>
                    <a:pt x="19240" y="17331"/>
                  </a:cubicBezTo>
                  <a:cubicBezTo>
                    <a:pt x="19279" y="17296"/>
                    <a:pt x="19330" y="17252"/>
                    <a:pt x="19375" y="17171"/>
                  </a:cubicBezTo>
                  <a:cubicBezTo>
                    <a:pt x="19394" y="17136"/>
                    <a:pt x="19400" y="17101"/>
                    <a:pt x="19400" y="17067"/>
                  </a:cubicBezTo>
                  <a:cubicBezTo>
                    <a:pt x="19397" y="16963"/>
                    <a:pt x="19343" y="16868"/>
                    <a:pt x="19346" y="16811"/>
                  </a:cubicBezTo>
                  <a:cubicBezTo>
                    <a:pt x="19347" y="16781"/>
                    <a:pt x="19352" y="16768"/>
                    <a:pt x="19381" y="16746"/>
                  </a:cubicBezTo>
                  <a:cubicBezTo>
                    <a:pt x="19537" y="16643"/>
                    <a:pt x="19822" y="16509"/>
                    <a:pt x="19822" y="16508"/>
                  </a:cubicBezTo>
                  <a:cubicBezTo>
                    <a:pt x="19823" y="16508"/>
                    <a:pt x="19840" y="16500"/>
                    <a:pt x="19877" y="16485"/>
                  </a:cubicBezTo>
                  <a:cubicBezTo>
                    <a:pt x="19916" y="16471"/>
                    <a:pt x="19974" y="16451"/>
                    <a:pt x="20052" y="16432"/>
                  </a:cubicBezTo>
                  <a:cubicBezTo>
                    <a:pt x="20124" y="16414"/>
                    <a:pt x="20204" y="16411"/>
                    <a:pt x="20281" y="16402"/>
                  </a:cubicBezTo>
                  <a:cubicBezTo>
                    <a:pt x="20354" y="16393"/>
                    <a:pt x="20441" y="16379"/>
                    <a:pt x="20490" y="16310"/>
                  </a:cubicBezTo>
                  <a:cubicBezTo>
                    <a:pt x="20552" y="16216"/>
                    <a:pt x="20606" y="16043"/>
                    <a:pt x="20676" y="15965"/>
                  </a:cubicBezTo>
                  <a:cubicBezTo>
                    <a:pt x="20749" y="15877"/>
                    <a:pt x="20833" y="15763"/>
                    <a:pt x="20836" y="15658"/>
                  </a:cubicBezTo>
                  <a:cubicBezTo>
                    <a:pt x="20836" y="15636"/>
                    <a:pt x="20832" y="15614"/>
                    <a:pt x="20820" y="15593"/>
                  </a:cubicBezTo>
                  <a:cubicBezTo>
                    <a:pt x="20820" y="15591"/>
                    <a:pt x="20820" y="15588"/>
                    <a:pt x="20820" y="15584"/>
                  </a:cubicBezTo>
                  <a:cubicBezTo>
                    <a:pt x="20818" y="15550"/>
                    <a:pt x="20842" y="15470"/>
                    <a:pt x="20869" y="15394"/>
                  </a:cubicBezTo>
                  <a:cubicBezTo>
                    <a:pt x="20894" y="15315"/>
                    <a:pt x="20922" y="15242"/>
                    <a:pt x="20923" y="15183"/>
                  </a:cubicBezTo>
                  <a:cubicBezTo>
                    <a:pt x="20923" y="15177"/>
                    <a:pt x="20922" y="15171"/>
                    <a:pt x="20922" y="15165"/>
                  </a:cubicBezTo>
                  <a:cubicBezTo>
                    <a:pt x="20909" y="15103"/>
                    <a:pt x="20873" y="15034"/>
                    <a:pt x="20873" y="14959"/>
                  </a:cubicBezTo>
                  <a:cubicBezTo>
                    <a:pt x="20874" y="14901"/>
                    <a:pt x="20891" y="14844"/>
                    <a:pt x="20968" y="14783"/>
                  </a:cubicBezTo>
                  <a:cubicBezTo>
                    <a:pt x="21074" y="14699"/>
                    <a:pt x="21182" y="14595"/>
                    <a:pt x="21265" y="14503"/>
                  </a:cubicBezTo>
                  <a:cubicBezTo>
                    <a:pt x="21350" y="14407"/>
                    <a:pt x="21408" y="14338"/>
                    <a:pt x="21425" y="14276"/>
                  </a:cubicBezTo>
                  <a:cubicBezTo>
                    <a:pt x="21427" y="14260"/>
                    <a:pt x="21469" y="14171"/>
                    <a:pt x="21510" y="14080"/>
                  </a:cubicBezTo>
                  <a:cubicBezTo>
                    <a:pt x="21549" y="13985"/>
                    <a:pt x="21590" y="13883"/>
                    <a:pt x="21590" y="13796"/>
                  </a:cubicBezTo>
                  <a:cubicBezTo>
                    <a:pt x="21590" y="13788"/>
                    <a:pt x="21590" y="13782"/>
                    <a:pt x="21590" y="13775"/>
                  </a:cubicBezTo>
                  <a:cubicBezTo>
                    <a:pt x="21567" y="13608"/>
                    <a:pt x="21418" y="13447"/>
                    <a:pt x="21292" y="1338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56" name="Shape">
              <a:extLst>
                <a:ext uri="{FF2B5EF4-FFF2-40B4-BE49-F238E27FC236}">
                  <a16:creationId xmlns:a16="http://schemas.microsoft.com/office/drawing/2014/main" id="{9CE017DD-B4FE-4436-B1A9-01852266C4AA}"/>
                </a:ext>
              </a:extLst>
            </p:cNvPr>
            <p:cNvSpPr/>
            <p:nvPr/>
          </p:nvSpPr>
          <p:spPr>
            <a:xfrm>
              <a:off x="1174750" y="889000"/>
              <a:ext cx="258" cy="336"/>
            </a:xfrm>
            <a:custGeom>
              <a:avLst/>
              <a:gdLst/>
              <a:ahLst/>
              <a:cxnLst>
                <a:cxn ang="0">
                  <a:pos x="wd2" y="hd2"/>
                </a:cxn>
                <a:cxn ang="5400000">
                  <a:pos x="wd2" y="hd2"/>
                </a:cxn>
                <a:cxn ang="10800000">
                  <a:pos x="wd2" y="hd2"/>
                </a:cxn>
                <a:cxn ang="16200000">
                  <a:pos x="wd2" y="hd2"/>
                </a:cxn>
              </a:cxnLst>
              <a:rect l="0" t="0" r="r" b="b"/>
              <a:pathLst>
                <a:path w="21600" h="21600" extrusionOk="0">
                  <a:moveTo>
                    <a:pt x="0" y="19297"/>
                  </a:moveTo>
                  <a:lnTo>
                    <a:pt x="21600" y="0"/>
                  </a:lnTo>
                  <a:lnTo>
                    <a:pt x="0" y="21600"/>
                  </a:lnTo>
                  <a:cubicBezTo>
                    <a:pt x="0" y="21600"/>
                    <a:pt x="0" y="19297"/>
                    <a:pt x="0" y="19297"/>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57" name="Shape">
              <a:extLst>
                <a:ext uri="{FF2B5EF4-FFF2-40B4-BE49-F238E27FC236}">
                  <a16:creationId xmlns:a16="http://schemas.microsoft.com/office/drawing/2014/main" id="{4009EF37-8D6D-4DA2-8424-4DCD4FE43880}"/>
                </a:ext>
              </a:extLst>
            </p:cNvPr>
            <p:cNvSpPr/>
            <p:nvPr/>
          </p:nvSpPr>
          <p:spPr>
            <a:xfrm>
              <a:off x="1162050" y="895350"/>
              <a:ext cx="24208" cy="13706"/>
            </a:xfrm>
            <a:custGeom>
              <a:avLst/>
              <a:gdLst/>
              <a:ahLst/>
              <a:cxnLst>
                <a:cxn ang="0">
                  <a:pos x="wd2" y="hd2"/>
                </a:cxn>
                <a:cxn ang="5400000">
                  <a:pos x="wd2" y="hd2"/>
                </a:cxn>
                <a:cxn ang="10800000">
                  <a:pos x="wd2" y="hd2"/>
                </a:cxn>
                <a:cxn ang="16200000">
                  <a:pos x="wd2" y="hd2"/>
                </a:cxn>
              </a:cxnLst>
              <a:rect l="0" t="0" r="r" b="b"/>
              <a:pathLst>
                <a:path w="21600" h="21600" extrusionOk="0">
                  <a:moveTo>
                    <a:pt x="4711" y="10884"/>
                  </a:moveTo>
                  <a:cubicBezTo>
                    <a:pt x="6086" y="7848"/>
                    <a:pt x="7576" y="4823"/>
                    <a:pt x="8722" y="2654"/>
                  </a:cubicBezTo>
                  <a:cubicBezTo>
                    <a:pt x="9142" y="1833"/>
                    <a:pt x="9581" y="1180"/>
                    <a:pt x="9905" y="708"/>
                  </a:cubicBezTo>
                  <a:cubicBezTo>
                    <a:pt x="10504" y="944"/>
                    <a:pt x="10988" y="854"/>
                    <a:pt x="11573" y="944"/>
                  </a:cubicBezTo>
                  <a:cubicBezTo>
                    <a:pt x="14006" y="944"/>
                    <a:pt x="17265" y="0"/>
                    <a:pt x="19811" y="0"/>
                  </a:cubicBezTo>
                  <a:cubicBezTo>
                    <a:pt x="20511" y="0"/>
                    <a:pt x="21129" y="90"/>
                    <a:pt x="21600" y="213"/>
                  </a:cubicBezTo>
                  <a:cubicBezTo>
                    <a:pt x="20378" y="1237"/>
                    <a:pt x="18322" y="2732"/>
                    <a:pt x="16094" y="4486"/>
                  </a:cubicBezTo>
                  <a:cubicBezTo>
                    <a:pt x="13611" y="6600"/>
                    <a:pt x="12121" y="7331"/>
                    <a:pt x="10504" y="8478"/>
                  </a:cubicBezTo>
                  <a:cubicBezTo>
                    <a:pt x="8900" y="9591"/>
                    <a:pt x="7168" y="11795"/>
                    <a:pt x="5920" y="15202"/>
                  </a:cubicBezTo>
                  <a:cubicBezTo>
                    <a:pt x="5641" y="16315"/>
                    <a:pt x="3724" y="18441"/>
                    <a:pt x="1280" y="20464"/>
                  </a:cubicBezTo>
                  <a:cubicBezTo>
                    <a:pt x="879" y="20824"/>
                    <a:pt x="433" y="21228"/>
                    <a:pt x="0" y="21600"/>
                  </a:cubicBezTo>
                  <a:cubicBezTo>
                    <a:pt x="911" y="19385"/>
                    <a:pt x="2737" y="15190"/>
                    <a:pt x="4711" y="10884"/>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58" name="Shape">
              <a:extLst>
                <a:ext uri="{FF2B5EF4-FFF2-40B4-BE49-F238E27FC236}">
                  <a16:creationId xmlns:a16="http://schemas.microsoft.com/office/drawing/2014/main" id="{CECEAE16-2CE8-458D-A3DB-EE78C3846D77}"/>
                </a:ext>
              </a:extLst>
            </p:cNvPr>
            <p:cNvSpPr/>
            <p:nvPr/>
          </p:nvSpPr>
          <p:spPr>
            <a:xfrm>
              <a:off x="1162050" y="882650"/>
              <a:ext cx="1577" cy="3247"/>
            </a:xfrm>
            <a:custGeom>
              <a:avLst/>
              <a:gdLst/>
              <a:ahLst/>
              <a:cxnLst>
                <a:cxn ang="0">
                  <a:pos x="wd2" y="hd2"/>
                </a:cxn>
                <a:cxn ang="5400000">
                  <a:pos x="wd2" y="hd2"/>
                </a:cxn>
                <a:cxn ang="10800000">
                  <a:pos x="wd2" y="hd2"/>
                </a:cxn>
                <a:cxn ang="16200000">
                  <a:pos x="wd2" y="hd2"/>
                </a:cxn>
              </a:cxnLst>
              <a:rect l="0" t="0" r="r" b="b"/>
              <a:pathLst>
                <a:path w="21600" h="21600" extrusionOk="0">
                  <a:moveTo>
                    <a:pt x="3223" y="3227"/>
                  </a:moveTo>
                  <a:cubicBezTo>
                    <a:pt x="11141" y="9211"/>
                    <a:pt x="16805" y="15665"/>
                    <a:pt x="21600" y="21600"/>
                  </a:cubicBezTo>
                  <a:cubicBezTo>
                    <a:pt x="20919" y="21454"/>
                    <a:pt x="20328" y="21362"/>
                    <a:pt x="19938" y="20983"/>
                  </a:cubicBezTo>
                  <a:cubicBezTo>
                    <a:pt x="8698" y="15286"/>
                    <a:pt x="1361" y="8166"/>
                    <a:pt x="0" y="0"/>
                  </a:cubicBezTo>
                  <a:cubicBezTo>
                    <a:pt x="1361" y="1093"/>
                    <a:pt x="2342" y="2279"/>
                    <a:pt x="3223" y="3227"/>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59" name="Shape">
              <a:extLst>
                <a:ext uri="{FF2B5EF4-FFF2-40B4-BE49-F238E27FC236}">
                  <a16:creationId xmlns:a16="http://schemas.microsoft.com/office/drawing/2014/main" id="{80FA8256-0D98-45B8-852F-EAAC42273171}"/>
                </a:ext>
              </a:extLst>
            </p:cNvPr>
            <p:cNvSpPr/>
            <p:nvPr/>
          </p:nvSpPr>
          <p:spPr>
            <a:xfrm>
              <a:off x="1149350" y="908050"/>
              <a:ext cx="6493" cy="48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414" y="1345"/>
                    <a:pt x="19417" y="2819"/>
                    <a:pt x="18467" y="4420"/>
                  </a:cubicBezTo>
                  <a:cubicBezTo>
                    <a:pt x="13459" y="12881"/>
                    <a:pt x="4889" y="19739"/>
                    <a:pt x="0" y="21600"/>
                  </a:cubicBezTo>
                  <a:cubicBezTo>
                    <a:pt x="924" y="19995"/>
                    <a:pt x="1755" y="18072"/>
                    <a:pt x="2302" y="15992"/>
                  </a:cubicBezTo>
                  <a:cubicBezTo>
                    <a:pt x="2562" y="15765"/>
                    <a:pt x="2800" y="15447"/>
                    <a:pt x="3180" y="15059"/>
                  </a:cubicBezTo>
                  <a:cubicBezTo>
                    <a:pt x="6692" y="11118"/>
                    <a:pt x="14575" y="4870"/>
                    <a:pt x="21600" y="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0" name="Shape">
              <a:extLst>
                <a:ext uri="{FF2B5EF4-FFF2-40B4-BE49-F238E27FC236}">
                  <a16:creationId xmlns:a16="http://schemas.microsoft.com/office/drawing/2014/main" id="{CAFFC44C-5957-4C73-A054-8F557A0F3798}"/>
                </a:ext>
              </a:extLst>
            </p:cNvPr>
            <p:cNvSpPr/>
            <p:nvPr/>
          </p:nvSpPr>
          <p:spPr>
            <a:xfrm>
              <a:off x="1136650" y="876300"/>
              <a:ext cx="14319" cy="25914"/>
            </a:xfrm>
            <a:custGeom>
              <a:avLst/>
              <a:gdLst/>
              <a:ahLst/>
              <a:cxnLst>
                <a:cxn ang="0">
                  <a:pos x="wd2" y="hd2"/>
                </a:cxn>
                <a:cxn ang="5400000">
                  <a:pos x="wd2" y="hd2"/>
                </a:cxn>
                <a:cxn ang="10800000">
                  <a:pos x="wd2" y="hd2"/>
                </a:cxn>
                <a:cxn ang="16200000">
                  <a:pos x="wd2" y="hd2"/>
                </a:cxn>
              </a:cxnLst>
              <a:rect l="0" t="0" r="r" b="b"/>
              <a:pathLst>
                <a:path w="21600" h="21600" extrusionOk="0">
                  <a:moveTo>
                    <a:pt x="3304" y="2700"/>
                  </a:moveTo>
                  <a:cubicBezTo>
                    <a:pt x="3993" y="2700"/>
                    <a:pt x="4768" y="2688"/>
                    <a:pt x="5693" y="2498"/>
                  </a:cubicBezTo>
                  <a:lnTo>
                    <a:pt x="4122" y="0"/>
                  </a:lnTo>
                  <a:lnTo>
                    <a:pt x="5812" y="2343"/>
                  </a:lnTo>
                  <a:lnTo>
                    <a:pt x="5865" y="2450"/>
                  </a:lnTo>
                  <a:cubicBezTo>
                    <a:pt x="6683" y="2314"/>
                    <a:pt x="10041" y="2141"/>
                    <a:pt x="13549" y="2177"/>
                  </a:cubicBezTo>
                  <a:cubicBezTo>
                    <a:pt x="16209" y="2177"/>
                    <a:pt x="19147" y="2260"/>
                    <a:pt x="21600" y="2379"/>
                  </a:cubicBezTo>
                  <a:cubicBezTo>
                    <a:pt x="20470" y="2724"/>
                    <a:pt x="20394" y="3206"/>
                    <a:pt x="20007" y="3342"/>
                  </a:cubicBezTo>
                  <a:cubicBezTo>
                    <a:pt x="18802" y="4531"/>
                    <a:pt x="18178" y="5781"/>
                    <a:pt x="17478" y="7625"/>
                  </a:cubicBezTo>
                  <a:cubicBezTo>
                    <a:pt x="16800" y="9349"/>
                    <a:pt x="16261" y="11395"/>
                    <a:pt x="16261" y="13345"/>
                  </a:cubicBezTo>
                  <a:cubicBezTo>
                    <a:pt x="16261" y="14927"/>
                    <a:pt x="16498" y="16450"/>
                    <a:pt x="17952" y="17972"/>
                  </a:cubicBezTo>
                  <a:cubicBezTo>
                    <a:pt x="18081" y="18103"/>
                    <a:pt x="18081" y="18127"/>
                    <a:pt x="18081" y="18234"/>
                  </a:cubicBezTo>
                  <a:cubicBezTo>
                    <a:pt x="18253" y="18448"/>
                    <a:pt x="17155" y="19631"/>
                    <a:pt x="15186" y="20517"/>
                  </a:cubicBezTo>
                  <a:cubicBezTo>
                    <a:pt x="14238" y="20958"/>
                    <a:pt x="13162" y="21350"/>
                    <a:pt x="12302" y="21600"/>
                  </a:cubicBezTo>
                  <a:cubicBezTo>
                    <a:pt x="12302" y="21600"/>
                    <a:pt x="12248" y="21600"/>
                    <a:pt x="12194" y="21600"/>
                  </a:cubicBezTo>
                  <a:cubicBezTo>
                    <a:pt x="11462" y="20589"/>
                    <a:pt x="10353" y="18252"/>
                    <a:pt x="10472" y="15849"/>
                  </a:cubicBezTo>
                  <a:cubicBezTo>
                    <a:pt x="10472" y="15201"/>
                    <a:pt x="10493" y="14630"/>
                    <a:pt x="10601" y="13982"/>
                  </a:cubicBezTo>
                  <a:cubicBezTo>
                    <a:pt x="10708" y="13524"/>
                    <a:pt x="10708" y="13113"/>
                    <a:pt x="10708" y="12715"/>
                  </a:cubicBezTo>
                  <a:cubicBezTo>
                    <a:pt x="10708" y="8433"/>
                    <a:pt x="6758" y="4306"/>
                    <a:pt x="0" y="2498"/>
                  </a:cubicBezTo>
                  <a:cubicBezTo>
                    <a:pt x="1151" y="2617"/>
                    <a:pt x="2227" y="2688"/>
                    <a:pt x="3304" y="270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1" name="Shape">
              <a:extLst>
                <a:ext uri="{FF2B5EF4-FFF2-40B4-BE49-F238E27FC236}">
                  <a16:creationId xmlns:a16="http://schemas.microsoft.com/office/drawing/2014/main" id="{88F0D379-92AF-438A-8BB1-8F4BFDB5C40F}"/>
                </a:ext>
              </a:extLst>
            </p:cNvPr>
            <p:cNvSpPr/>
            <p:nvPr/>
          </p:nvSpPr>
          <p:spPr>
            <a:xfrm>
              <a:off x="1111250" y="876300"/>
              <a:ext cx="21789" cy="40322"/>
            </a:xfrm>
            <a:custGeom>
              <a:avLst/>
              <a:gdLst/>
              <a:ahLst/>
              <a:cxnLst>
                <a:cxn ang="0">
                  <a:pos x="wd2" y="hd2"/>
                </a:cxn>
                <a:cxn ang="5400000">
                  <a:pos x="wd2" y="hd2"/>
                </a:cxn>
                <a:cxn ang="10800000">
                  <a:pos x="wd2" y="hd2"/>
                </a:cxn>
                <a:cxn ang="16200000">
                  <a:pos x="wd2" y="hd2"/>
                </a:cxn>
              </a:cxnLst>
              <a:rect l="0" t="0" r="r" b="b"/>
              <a:pathLst>
                <a:path w="21600" h="21522" extrusionOk="0">
                  <a:moveTo>
                    <a:pt x="21600" y="843"/>
                  </a:moveTo>
                  <a:cubicBezTo>
                    <a:pt x="21388" y="843"/>
                    <a:pt x="21189" y="843"/>
                    <a:pt x="21006" y="843"/>
                  </a:cubicBezTo>
                  <a:cubicBezTo>
                    <a:pt x="20553" y="843"/>
                    <a:pt x="20044" y="858"/>
                    <a:pt x="19549" y="896"/>
                  </a:cubicBezTo>
                  <a:cubicBezTo>
                    <a:pt x="11082" y="1460"/>
                    <a:pt x="7539" y="5748"/>
                    <a:pt x="6005" y="6266"/>
                  </a:cubicBezTo>
                  <a:cubicBezTo>
                    <a:pt x="4003" y="7385"/>
                    <a:pt x="3854" y="8505"/>
                    <a:pt x="3366" y="9834"/>
                  </a:cubicBezTo>
                  <a:cubicBezTo>
                    <a:pt x="3020" y="11148"/>
                    <a:pt x="2871" y="12618"/>
                    <a:pt x="2871" y="13905"/>
                  </a:cubicBezTo>
                  <a:cubicBezTo>
                    <a:pt x="2871" y="15208"/>
                    <a:pt x="2985" y="16255"/>
                    <a:pt x="3282" y="17032"/>
                  </a:cubicBezTo>
                  <a:cubicBezTo>
                    <a:pt x="3353" y="17218"/>
                    <a:pt x="3437" y="17736"/>
                    <a:pt x="3437" y="18315"/>
                  </a:cubicBezTo>
                  <a:cubicBezTo>
                    <a:pt x="3437" y="19202"/>
                    <a:pt x="3211" y="20261"/>
                    <a:pt x="2688" y="20870"/>
                  </a:cubicBezTo>
                  <a:cubicBezTo>
                    <a:pt x="2072" y="21564"/>
                    <a:pt x="2023" y="21491"/>
                    <a:pt x="1598" y="21521"/>
                  </a:cubicBezTo>
                  <a:cubicBezTo>
                    <a:pt x="1556" y="21521"/>
                    <a:pt x="1471" y="21521"/>
                    <a:pt x="1372" y="21521"/>
                  </a:cubicBezTo>
                  <a:cubicBezTo>
                    <a:pt x="1372" y="21521"/>
                    <a:pt x="1174" y="21571"/>
                    <a:pt x="650" y="20848"/>
                  </a:cubicBezTo>
                  <a:cubicBezTo>
                    <a:pt x="205" y="20173"/>
                    <a:pt x="0" y="19046"/>
                    <a:pt x="0" y="17915"/>
                  </a:cubicBezTo>
                  <a:cubicBezTo>
                    <a:pt x="0" y="16510"/>
                    <a:pt x="282" y="15048"/>
                    <a:pt x="516" y="14240"/>
                  </a:cubicBezTo>
                  <a:cubicBezTo>
                    <a:pt x="608" y="13856"/>
                    <a:pt x="629" y="13471"/>
                    <a:pt x="629" y="13052"/>
                  </a:cubicBezTo>
                  <a:cubicBezTo>
                    <a:pt x="629" y="11266"/>
                    <a:pt x="57" y="8939"/>
                    <a:pt x="57" y="6856"/>
                  </a:cubicBezTo>
                  <a:cubicBezTo>
                    <a:pt x="57" y="5504"/>
                    <a:pt x="353" y="4286"/>
                    <a:pt x="905" y="3585"/>
                  </a:cubicBezTo>
                  <a:cubicBezTo>
                    <a:pt x="2263" y="1544"/>
                    <a:pt x="8246" y="333"/>
                    <a:pt x="12703" y="5"/>
                  </a:cubicBezTo>
                  <a:cubicBezTo>
                    <a:pt x="12851" y="5"/>
                    <a:pt x="13099" y="1"/>
                    <a:pt x="13424" y="1"/>
                  </a:cubicBezTo>
                  <a:cubicBezTo>
                    <a:pt x="15093" y="-29"/>
                    <a:pt x="18092" y="363"/>
                    <a:pt x="20815" y="744"/>
                  </a:cubicBezTo>
                  <a:cubicBezTo>
                    <a:pt x="21105" y="774"/>
                    <a:pt x="21339" y="813"/>
                    <a:pt x="21600" y="84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2" name="Shape">
              <a:extLst>
                <a:ext uri="{FF2B5EF4-FFF2-40B4-BE49-F238E27FC236}">
                  <a16:creationId xmlns:a16="http://schemas.microsoft.com/office/drawing/2014/main" id="{C3316FDF-F1B8-4F07-86D0-CFED7343E56D}"/>
                </a:ext>
              </a:extLst>
            </p:cNvPr>
            <p:cNvSpPr/>
            <p:nvPr/>
          </p:nvSpPr>
          <p:spPr>
            <a:xfrm>
              <a:off x="1085850" y="844550"/>
              <a:ext cx="39277" cy="15383"/>
            </a:xfrm>
            <a:custGeom>
              <a:avLst/>
              <a:gdLst/>
              <a:ahLst/>
              <a:cxnLst>
                <a:cxn ang="0">
                  <a:pos x="wd2" y="hd2"/>
                </a:cxn>
                <a:cxn ang="5400000">
                  <a:pos x="wd2" y="hd2"/>
                </a:cxn>
                <a:cxn ang="10800000">
                  <a:pos x="wd2" y="hd2"/>
                </a:cxn>
                <a:cxn ang="16200000">
                  <a:pos x="wd2" y="hd2"/>
                </a:cxn>
              </a:cxnLst>
              <a:rect l="0" t="0" r="r" b="b"/>
              <a:pathLst>
                <a:path w="21600" h="21581" extrusionOk="0">
                  <a:moveTo>
                    <a:pt x="98" y="18658"/>
                  </a:moveTo>
                  <a:lnTo>
                    <a:pt x="118" y="18616"/>
                  </a:lnTo>
                  <a:cubicBezTo>
                    <a:pt x="333" y="18066"/>
                    <a:pt x="2017" y="17045"/>
                    <a:pt x="4563" y="14133"/>
                  </a:cubicBezTo>
                  <a:lnTo>
                    <a:pt x="3857" y="10129"/>
                  </a:lnTo>
                  <a:lnTo>
                    <a:pt x="4579" y="14133"/>
                  </a:lnTo>
                  <a:cubicBezTo>
                    <a:pt x="6619" y="11751"/>
                    <a:pt x="8456" y="7928"/>
                    <a:pt x="10127" y="4885"/>
                  </a:cubicBezTo>
                  <a:cubicBezTo>
                    <a:pt x="11598" y="1982"/>
                    <a:pt x="13046" y="81"/>
                    <a:pt x="13407" y="0"/>
                  </a:cubicBezTo>
                  <a:cubicBezTo>
                    <a:pt x="15518" y="6186"/>
                    <a:pt x="18634" y="12872"/>
                    <a:pt x="21600" y="15054"/>
                  </a:cubicBezTo>
                  <a:cubicBezTo>
                    <a:pt x="21478" y="15995"/>
                    <a:pt x="21255" y="17335"/>
                    <a:pt x="20988" y="18417"/>
                  </a:cubicBezTo>
                  <a:cubicBezTo>
                    <a:pt x="20753" y="19387"/>
                    <a:pt x="20509" y="20248"/>
                    <a:pt x="20313" y="20799"/>
                  </a:cubicBezTo>
                  <a:cubicBezTo>
                    <a:pt x="20305" y="20878"/>
                    <a:pt x="20289" y="20920"/>
                    <a:pt x="20242" y="20979"/>
                  </a:cubicBezTo>
                  <a:cubicBezTo>
                    <a:pt x="19199" y="20920"/>
                    <a:pt x="16107" y="18817"/>
                    <a:pt x="13380" y="18777"/>
                  </a:cubicBezTo>
                  <a:cubicBezTo>
                    <a:pt x="12418" y="18567"/>
                    <a:pt x="12638" y="18417"/>
                    <a:pt x="12418" y="17976"/>
                  </a:cubicBezTo>
                  <a:cubicBezTo>
                    <a:pt x="12316" y="17686"/>
                    <a:pt x="12226" y="17116"/>
                    <a:pt x="11944" y="16165"/>
                  </a:cubicBezTo>
                  <a:cubicBezTo>
                    <a:pt x="11728" y="15234"/>
                    <a:pt x="10951" y="13552"/>
                    <a:pt x="10033" y="13662"/>
                  </a:cubicBezTo>
                  <a:cubicBezTo>
                    <a:pt x="9789" y="13662"/>
                    <a:pt x="9499" y="13733"/>
                    <a:pt x="9233" y="13993"/>
                  </a:cubicBezTo>
                  <a:cubicBezTo>
                    <a:pt x="7989" y="14984"/>
                    <a:pt x="4944" y="16936"/>
                    <a:pt x="2645" y="20418"/>
                  </a:cubicBezTo>
                  <a:cubicBezTo>
                    <a:pt x="2189" y="21119"/>
                    <a:pt x="1479" y="21600"/>
                    <a:pt x="891" y="21580"/>
                  </a:cubicBezTo>
                  <a:cubicBezTo>
                    <a:pt x="436" y="21600"/>
                    <a:pt x="98" y="21290"/>
                    <a:pt x="0" y="21119"/>
                  </a:cubicBezTo>
                  <a:cubicBezTo>
                    <a:pt x="0" y="19477"/>
                    <a:pt x="98" y="18717"/>
                    <a:pt x="98" y="18658"/>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3" name="Shape">
              <a:extLst>
                <a:ext uri="{FF2B5EF4-FFF2-40B4-BE49-F238E27FC236}">
                  <a16:creationId xmlns:a16="http://schemas.microsoft.com/office/drawing/2014/main" id="{2FE991F9-E85B-47A2-AF57-D36428D81C99}"/>
                </a:ext>
              </a:extLst>
            </p:cNvPr>
            <p:cNvSpPr/>
            <p:nvPr/>
          </p:nvSpPr>
          <p:spPr>
            <a:xfrm>
              <a:off x="1130300" y="711200"/>
              <a:ext cx="3911" cy="1064"/>
            </a:xfrm>
            <a:custGeom>
              <a:avLst/>
              <a:gdLst/>
              <a:ahLst/>
              <a:cxnLst>
                <a:cxn ang="0">
                  <a:pos x="wd2" y="hd2"/>
                </a:cxn>
                <a:cxn ang="5400000">
                  <a:pos x="wd2" y="hd2"/>
                </a:cxn>
                <a:cxn ang="10800000">
                  <a:pos x="wd2" y="hd2"/>
                </a:cxn>
                <a:cxn ang="16200000">
                  <a:pos x="wd2" y="hd2"/>
                </a:cxn>
              </a:cxnLst>
              <a:rect l="0" t="0" r="r" b="b"/>
              <a:pathLst>
                <a:path w="21600" h="21600" extrusionOk="0">
                  <a:moveTo>
                    <a:pt x="21600" y="11743"/>
                  </a:moveTo>
                  <a:cubicBezTo>
                    <a:pt x="20179" y="13049"/>
                    <a:pt x="18682" y="15068"/>
                    <a:pt x="16830" y="16820"/>
                  </a:cubicBezTo>
                  <a:cubicBezTo>
                    <a:pt x="12927" y="20294"/>
                    <a:pt x="10328" y="21600"/>
                    <a:pt x="8790" y="21600"/>
                  </a:cubicBezTo>
                  <a:cubicBezTo>
                    <a:pt x="4689" y="20294"/>
                    <a:pt x="6308" y="21170"/>
                    <a:pt x="3664" y="13777"/>
                  </a:cubicBezTo>
                  <a:cubicBezTo>
                    <a:pt x="2837" y="10719"/>
                    <a:pt x="1969" y="6087"/>
                    <a:pt x="0" y="0"/>
                  </a:cubicBezTo>
                  <a:cubicBezTo>
                    <a:pt x="7329" y="2895"/>
                    <a:pt x="14977" y="6963"/>
                    <a:pt x="21600" y="1174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5" name="Shape">
              <a:extLst>
                <a:ext uri="{FF2B5EF4-FFF2-40B4-BE49-F238E27FC236}">
                  <a16:creationId xmlns:a16="http://schemas.microsoft.com/office/drawing/2014/main" id="{6B1EB6D4-CF84-4254-B689-7F5060AFA75D}"/>
                </a:ext>
              </a:extLst>
            </p:cNvPr>
            <p:cNvSpPr/>
            <p:nvPr/>
          </p:nvSpPr>
          <p:spPr>
            <a:xfrm>
              <a:off x="1098550" y="679450"/>
              <a:ext cx="19614" cy="13742"/>
            </a:xfrm>
            <a:custGeom>
              <a:avLst/>
              <a:gdLst/>
              <a:ahLst/>
              <a:cxnLst>
                <a:cxn ang="0">
                  <a:pos x="wd2" y="hd2"/>
                </a:cxn>
                <a:cxn ang="5400000">
                  <a:pos x="wd2" y="hd2"/>
                </a:cxn>
                <a:cxn ang="10800000">
                  <a:pos x="wd2" y="hd2"/>
                </a:cxn>
                <a:cxn ang="16200000">
                  <a:pos x="wd2" y="hd2"/>
                </a:cxn>
              </a:cxnLst>
              <a:rect l="0" t="0" r="r" b="b"/>
              <a:pathLst>
                <a:path w="21600" h="21600" extrusionOk="0">
                  <a:moveTo>
                    <a:pt x="4494" y="583"/>
                  </a:moveTo>
                  <a:cubicBezTo>
                    <a:pt x="5728" y="583"/>
                    <a:pt x="7009" y="471"/>
                    <a:pt x="8423" y="270"/>
                  </a:cubicBezTo>
                  <a:cubicBezTo>
                    <a:pt x="9586" y="124"/>
                    <a:pt x="10678" y="68"/>
                    <a:pt x="11810" y="68"/>
                  </a:cubicBezTo>
                  <a:cubicBezTo>
                    <a:pt x="15086" y="68"/>
                    <a:pt x="18182" y="628"/>
                    <a:pt x="20461" y="1233"/>
                  </a:cubicBezTo>
                  <a:cubicBezTo>
                    <a:pt x="20853" y="1290"/>
                    <a:pt x="21254" y="1414"/>
                    <a:pt x="21600" y="1503"/>
                  </a:cubicBezTo>
                  <a:cubicBezTo>
                    <a:pt x="21576" y="2254"/>
                    <a:pt x="21482" y="3028"/>
                    <a:pt x="21419" y="3880"/>
                  </a:cubicBezTo>
                  <a:cubicBezTo>
                    <a:pt x="21215" y="5428"/>
                    <a:pt x="20964" y="7032"/>
                    <a:pt x="20657" y="8053"/>
                  </a:cubicBezTo>
                  <a:cubicBezTo>
                    <a:pt x="20492" y="8512"/>
                    <a:pt x="20382" y="8860"/>
                    <a:pt x="20303" y="9017"/>
                  </a:cubicBezTo>
                  <a:cubicBezTo>
                    <a:pt x="19251" y="9723"/>
                    <a:pt x="17192" y="10340"/>
                    <a:pt x="14929" y="11618"/>
                  </a:cubicBezTo>
                  <a:cubicBezTo>
                    <a:pt x="12611" y="12908"/>
                    <a:pt x="9727" y="15858"/>
                    <a:pt x="8714" y="21017"/>
                  </a:cubicBezTo>
                  <a:cubicBezTo>
                    <a:pt x="8690" y="21241"/>
                    <a:pt x="8643" y="21398"/>
                    <a:pt x="8588" y="21600"/>
                  </a:cubicBezTo>
                  <a:cubicBezTo>
                    <a:pt x="8690" y="20367"/>
                    <a:pt x="8808" y="19043"/>
                    <a:pt x="8808" y="17697"/>
                  </a:cubicBezTo>
                  <a:cubicBezTo>
                    <a:pt x="8808" y="13738"/>
                    <a:pt x="8077" y="8647"/>
                    <a:pt x="5092" y="5125"/>
                  </a:cubicBezTo>
                  <a:cubicBezTo>
                    <a:pt x="3410" y="3096"/>
                    <a:pt x="1909" y="1043"/>
                    <a:pt x="0" y="0"/>
                  </a:cubicBezTo>
                  <a:cubicBezTo>
                    <a:pt x="1367" y="404"/>
                    <a:pt x="2876" y="628"/>
                    <a:pt x="4494" y="58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72" name="Shape">
              <a:extLst>
                <a:ext uri="{FF2B5EF4-FFF2-40B4-BE49-F238E27FC236}">
                  <a16:creationId xmlns:a16="http://schemas.microsoft.com/office/drawing/2014/main" id="{9E8CC235-186F-47F4-BBEB-D1072A9CDCC4}"/>
                </a:ext>
              </a:extLst>
            </p:cNvPr>
            <p:cNvSpPr/>
            <p:nvPr/>
          </p:nvSpPr>
          <p:spPr>
            <a:xfrm>
              <a:off x="1060450" y="660400"/>
              <a:ext cx="228" cy="1206"/>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0" y="0"/>
                  </a:lnTo>
                  <a:lnTo>
                    <a:pt x="21600" y="21600"/>
                  </a:lnTo>
                  <a:cubicBezTo>
                    <a:pt x="18900" y="21600"/>
                    <a:pt x="18900" y="21600"/>
                    <a:pt x="18900" y="2160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76" name="Shape">
              <a:extLst>
                <a:ext uri="{FF2B5EF4-FFF2-40B4-BE49-F238E27FC236}">
                  <a16:creationId xmlns:a16="http://schemas.microsoft.com/office/drawing/2014/main" id="{93608DF6-61A9-4351-A5E1-7CC1FFBC1D52}"/>
                </a:ext>
              </a:extLst>
            </p:cNvPr>
            <p:cNvSpPr/>
            <p:nvPr/>
          </p:nvSpPr>
          <p:spPr>
            <a:xfrm>
              <a:off x="584200" y="723900"/>
              <a:ext cx="7257" cy="3654"/>
            </a:xfrm>
            <a:custGeom>
              <a:avLst/>
              <a:gdLst/>
              <a:ahLst/>
              <a:cxnLst>
                <a:cxn ang="0">
                  <a:pos x="wd2" y="hd2"/>
                </a:cxn>
                <a:cxn ang="5400000">
                  <a:pos x="wd2" y="hd2"/>
                </a:cxn>
                <a:cxn ang="10800000">
                  <a:pos x="wd2" y="hd2"/>
                </a:cxn>
                <a:cxn ang="16200000">
                  <a:pos x="wd2" y="hd2"/>
                </a:cxn>
              </a:cxnLst>
              <a:rect l="0" t="0" r="r" b="b"/>
              <a:pathLst>
                <a:path w="21600" h="21557" extrusionOk="0">
                  <a:moveTo>
                    <a:pt x="18457" y="9727"/>
                  </a:moveTo>
                  <a:cubicBezTo>
                    <a:pt x="15165" y="17224"/>
                    <a:pt x="11215" y="21600"/>
                    <a:pt x="7690" y="21557"/>
                  </a:cubicBezTo>
                  <a:cubicBezTo>
                    <a:pt x="7286" y="21557"/>
                    <a:pt x="6796" y="21557"/>
                    <a:pt x="6394" y="21350"/>
                  </a:cubicBezTo>
                  <a:cubicBezTo>
                    <a:pt x="4376" y="21009"/>
                    <a:pt x="2083" y="20634"/>
                    <a:pt x="0" y="20380"/>
                  </a:cubicBezTo>
                  <a:cubicBezTo>
                    <a:pt x="2316" y="17728"/>
                    <a:pt x="4630" y="14529"/>
                    <a:pt x="6755" y="10571"/>
                  </a:cubicBezTo>
                  <a:cubicBezTo>
                    <a:pt x="11215" y="1897"/>
                    <a:pt x="15208" y="129"/>
                    <a:pt x="19456" y="0"/>
                  </a:cubicBezTo>
                  <a:cubicBezTo>
                    <a:pt x="20093" y="0"/>
                    <a:pt x="20856" y="129"/>
                    <a:pt x="21600" y="129"/>
                  </a:cubicBezTo>
                  <a:cubicBezTo>
                    <a:pt x="20856" y="3328"/>
                    <a:pt x="19838" y="6950"/>
                    <a:pt x="18457" y="9727"/>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78" name="Shape">
              <a:extLst>
                <a:ext uri="{FF2B5EF4-FFF2-40B4-BE49-F238E27FC236}">
                  <a16:creationId xmlns:a16="http://schemas.microsoft.com/office/drawing/2014/main" id="{0B475902-8BF0-40C6-B86C-49E5E449CA05}"/>
                </a:ext>
              </a:extLst>
            </p:cNvPr>
            <p:cNvSpPr/>
            <p:nvPr/>
          </p:nvSpPr>
          <p:spPr>
            <a:xfrm>
              <a:off x="844550" y="844550"/>
              <a:ext cx="899" cy="529"/>
            </a:xfrm>
            <a:custGeom>
              <a:avLst/>
              <a:gdLst/>
              <a:ahLst/>
              <a:cxnLst>
                <a:cxn ang="0">
                  <a:pos x="wd2" y="hd2"/>
                </a:cxn>
                <a:cxn ang="5400000">
                  <a:pos x="wd2" y="hd2"/>
                </a:cxn>
                <a:cxn ang="10800000">
                  <a:pos x="wd2" y="hd2"/>
                </a:cxn>
                <a:cxn ang="16200000">
                  <a:pos x="wd2" y="hd2"/>
                </a:cxn>
              </a:cxnLst>
              <a:rect l="0" t="0" r="r" b="b"/>
              <a:pathLst>
                <a:path w="21600" h="21600" extrusionOk="0">
                  <a:moveTo>
                    <a:pt x="4285" y="4957"/>
                  </a:moveTo>
                  <a:cubicBezTo>
                    <a:pt x="3426" y="3523"/>
                    <a:pt x="1879" y="2358"/>
                    <a:pt x="0" y="0"/>
                  </a:cubicBezTo>
                  <a:cubicBezTo>
                    <a:pt x="1549" y="0"/>
                    <a:pt x="2406" y="0"/>
                    <a:pt x="3426" y="0"/>
                  </a:cubicBezTo>
                  <a:cubicBezTo>
                    <a:pt x="6516" y="3523"/>
                    <a:pt x="13382" y="11979"/>
                    <a:pt x="21600" y="21600"/>
                  </a:cubicBezTo>
                  <a:cubicBezTo>
                    <a:pt x="14576" y="16940"/>
                    <a:pt x="8924" y="10517"/>
                    <a:pt x="4285" y="4957"/>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79" name="Shape">
              <a:extLst>
                <a:ext uri="{FF2B5EF4-FFF2-40B4-BE49-F238E27FC236}">
                  <a16:creationId xmlns:a16="http://schemas.microsoft.com/office/drawing/2014/main" id="{AF29A271-DA8E-45A6-8494-9F475D111563}"/>
                </a:ext>
              </a:extLst>
            </p:cNvPr>
            <p:cNvSpPr/>
            <p:nvPr/>
          </p:nvSpPr>
          <p:spPr>
            <a:xfrm>
              <a:off x="857250" y="857250"/>
              <a:ext cx="986" cy="37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890" y="1744"/>
                    <a:pt x="20030" y="11961"/>
                    <a:pt x="21600" y="21600"/>
                  </a:cubicBezTo>
                  <a:cubicBezTo>
                    <a:pt x="12995" y="14785"/>
                    <a:pt x="5785" y="7142"/>
                    <a:pt x="0" y="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81" name="Shape">
              <a:extLst>
                <a:ext uri="{FF2B5EF4-FFF2-40B4-BE49-F238E27FC236}">
                  <a16:creationId xmlns:a16="http://schemas.microsoft.com/office/drawing/2014/main" id="{C52786C6-84D4-4140-98AC-8E7FC306B13C}"/>
                </a:ext>
              </a:extLst>
            </p:cNvPr>
            <p:cNvSpPr/>
            <p:nvPr/>
          </p:nvSpPr>
          <p:spPr>
            <a:xfrm>
              <a:off x="920750" y="1003300"/>
              <a:ext cx="5695" cy="10660"/>
            </a:xfrm>
            <a:custGeom>
              <a:avLst/>
              <a:gdLst/>
              <a:ahLst/>
              <a:cxnLst>
                <a:cxn ang="0">
                  <a:pos x="wd2" y="hd2"/>
                </a:cxn>
                <a:cxn ang="5400000">
                  <a:pos x="wd2" y="hd2"/>
                </a:cxn>
                <a:cxn ang="10800000">
                  <a:pos x="wd2" y="hd2"/>
                </a:cxn>
                <a:cxn ang="16200000">
                  <a:pos x="wd2" y="hd2"/>
                </a:cxn>
              </a:cxnLst>
              <a:rect l="0" t="0" r="r" b="b"/>
              <a:pathLst>
                <a:path w="20672" h="21600" extrusionOk="0">
                  <a:moveTo>
                    <a:pt x="83" y="5928"/>
                  </a:moveTo>
                  <a:cubicBezTo>
                    <a:pt x="159" y="4772"/>
                    <a:pt x="393" y="3528"/>
                    <a:pt x="5935" y="868"/>
                  </a:cubicBezTo>
                  <a:cubicBezTo>
                    <a:pt x="6713" y="536"/>
                    <a:pt x="7412" y="261"/>
                    <a:pt x="7956" y="0"/>
                  </a:cubicBezTo>
                  <a:cubicBezTo>
                    <a:pt x="9147" y="1229"/>
                    <a:pt x="11218" y="3874"/>
                    <a:pt x="12772" y="6998"/>
                  </a:cubicBezTo>
                  <a:cubicBezTo>
                    <a:pt x="15156" y="11219"/>
                    <a:pt x="17174" y="16540"/>
                    <a:pt x="20386" y="21354"/>
                  </a:cubicBezTo>
                  <a:cubicBezTo>
                    <a:pt x="20542" y="21542"/>
                    <a:pt x="20619" y="21585"/>
                    <a:pt x="20672" y="21600"/>
                  </a:cubicBezTo>
                  <a:cubicBezTo>
                    <a:pt x="7412" y="14674"/>
                    <a:pt x="-928" y="8242"/>
                    <a:pt x="83" y="5928"/>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1" name="Shape">
              <a:extLst>
                <a:ext uri="{FF2B5EF4-FFF2-40B4-BE49-F238E27FC236}">
                  <a16:creationId xmlns:a16="http://schemas.microsoft.com/office/drawing/2014/main" id="{C39B4D37-FF29-4DE6-9CEE-348BD78AC57D}"/>
                </a:ext>
              </a:extLst>
            </p:cNvPr>
            <p:cNvSpPr/>
            <p:nvPr/>
          </p:nvSpPr>
          <p:spPr>
            <a:xfrm>
              <a:off x="908050" y="635000"/>
              <a:ext cx="52140" cy="14184"/>
            </a:xfrm>
            <a:custGeom>
              <a:avLst/>
              <a:gdLst/>
              <a:ahLst/>
              <a:cxnLst>
                <a:cxn ang="0">
                  <a:pos x="wd2" y="hd2"/>
                </a:cxn>
                <a:cxn ang="5400000">
                  <a:pos x="wd2" y="hd2"/>
                </a:cxn>
                <a:cxn ang="10800000">
                  <a:pos x="wd2" y="hd2"/>
                </a:cxn>
                <a:cxn ang="16200000">
                  <a:pos x="wd2" y="hd2"/>
                </a:cxn>
              </a:cxnLst>
              <a:rect l="0" t="0" r="r" b="b"/>
              <a:pathLst>
                <a:path w="21600" h="21600" extrusionOk="0">
                  <a:moveTo>
                    <a:pt x="18130" y="16819"/>
                  </a:moveTo>
                  <a:cubicBezTo>
                    <a:pt x="18077" y="16819"/>
                    <a:pt x="18024" y="16819"/>
                    <a:pt x="17947" y="16840"/>
                  </a:cubicBezTo>
                  <a:cubicBezTo>
                    <a:pt x="17054" y="16840"/>
                    <a:pt x="16165" y="17210"/>
                    <a:pt x="15222" y="17656"/>
                  </a:cubicBezTo>
                  <a:cubicBezTo>
                    <a:pt x="13040" y="18688"/>
                    <a:pt x="9576" y="21154"/>
                    <a:pt x="8140" y="21154"/>
                  </a:cubicBezTo>
                  <a:cubicBezTo>
                    <a:pt x="7945" y="21154"/>
                    <a:pt x="7776" y="21056"/>
                    <a:pt x="7773" y="21035"/>
                  </a:cubicBezTo>
                  <a:cubicBezTo>
                    <a:pt x="7578" y="20882"/>
                    <a:pt x="7516" y="20796"/>
                    <a:pt x="7490" y="20796"/>
                  </a:cubicBezTo>
                  <a:cubicBezTo>
                    <a:pt x="7277" y="19970"/>
                    <a:pt x="6686" y="18014"/>
                    <a:pt x="5119" y="14907"/>
                  </a:cubicBezTo>
                  <a:cubicBezTo>
                    <a:pt x="2518" y="9822"/>
                    <a:pt x="1283" y="9909"/>
                    <a:pt x="0" y="7160"/>
                  </a:cubicBezTo>
                  <a:cubicBezTo>
                    <a:pt x="724" y="5867"/>
                    <a:pt x="1259" y="4107"/>
                    <a:pt x="1874" y="2563"/>
                  </a:cubicBezTo>
                  <a:cubicBezTo>
                    <a:pt x="2196" y="1706"/>
                    <a:pt x="2539" y="933"/>
                    <a:pt x="2805" y="456"/>
                  </a:cubicBezTo>
                  <a:cubicBezTo>
                    <a:pt x="2926" y="206"/>
                    <a:pt x="3033" y="0"/>
                    <a:pt x="3113" y="0"/>
                  </a:cubicBezTo>
                  <a:cubicBezTo>
                    <a:pt x="3328" y="933"/>
                    <a:pt x="3612" y="3042"/>
                    <a:pt x="3887" y="5584"/>
                  </a:cubicBezTo>
                  <a:cubicBezTo>
                    <a:pt x="4244" y="8452"/>
                    <a:pt x="4540" y="12234"/>
                    <a:pt x="5722" y="14667"/>
                  </a:cubicBezTo>
                  <a:cubicBezTo>
                    <a:pt x="6701" y="16384"/>
                    <a:pt x="7839" y="16776"/>
                    <a:pt x="9086" y="16840"/>
                  </a:cubicBezTo>
                  <a:cubicBezTo>
                    <a:pt x="10321" y="16840"/>
                    <a:pt x="11557" y="16341"/>
                    <a:pt x="12568" y="14896"/>
                  </a:cubicBezTo>
                  <a:cubicBezTo>
                    <a:pt x="13008" y="14157"/>
                    <a:pt x="14625" y="13450"/>
                    <a:pt x="16120" y="13450"/>
                  </a:cubicBezTo>
                  <a:cubicBezTo>
                    <a:pt x="17332" y="13450"/>
                    <a:pt x="18585" y="13853"/>
                    <a:pt x="19235" y="14407"/>
                  </a:cubicBezTo>
                  <a:cubicBezTo>
                    <a:pt x="19773" y="14798"/>
                    <a:pt x="20613" y="15515"/>
                    <a:pt x="21535" y="16145"/>
                  </a:cubicBezTo>
                  <a:cubicBezTo>
                    <a:pt x="21523" y="16819"/>
                    <a:pt x="21499" y="17449"/>
                    <a:pt x="21499" y="18057"/>
                  </a:cubicBezTo>
                  <a:cubicBezTo>
                    <a:pt x="21499" y="19198"/>
                    <a:pt x="21535" y="20361"/>
                    <a:pt x="21600" y="21600"/>
                  </a:cubicBezTo>
                  <a:cubicBezTo>
                    <a:pt x="20618" y="18057"/>
                    <a:pt x="19300" y="16819"/>
                    <a:pt x="18130" y="1681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3" name="Shape">
              <a:extLst>
                <a:ext uri="{FF2B5EF4-FFF2-40B4-BE49-F238E27FC236}">
                  <a16:creationId xmlns:a16="http://schemas.microsoft.com/office/drawing/2014/main" id="{0961601C-1D23-46E9-94A3-665ECE490792}"/>
                </a:ext>
              </a:extLst>
            </p:cNvPr>
            <p:cNvSpPr/>
            <p:nvPr/>
          </p:nvSpPr>
          <p:spPr>
            <a:xfrm>
              <a:off x="1358900" y="1270000"/>
              <a:ext cx="8663" cy="3511"/>
            </a:xfrm>
            <a:custGeom>
              <a:avLst/>
              <a:gdLst/>
              <a:ahLst/>
              <a:cxnLst>
                <a:cxn ang="0">
                  <a:pos x="wd2" y="hd2"/>
                </a:cxn>
                <a:cxn ang="5400000">
                  <a:pos x="wd2" y="hd2"/>
                </a:cxn>
                <a:cxn ang="10800000">
                  <a:pos x="wd2" y="hd2"/>
                </a:cxn>
                <a:cxn ang="16200000">
                  <a:pos x="wd2" y="hd2"/>
                </a:cxn>
              </a:cxnLst>
              <a:rect l="0" t="0" r="r" b="b"/>
              <a:pathLst>
                <a:path w="21600" h="21600" extrusionOk="0">
                  <a:moveTo>
                    <a:pt x="21101" y="2459"/>
                  </a:moveTo>
                  <a:cubicBezTo>
                    <a:pt x="19252" y="9044"/>
                    <a:pt x="19499" y="12645"/>
                    <a:pt x="8665" y="19712"/>
                  </a:cubicBezTo>
                  <a:cubicBezTo>
                    <a:pt x="6067" y="21249"/>
                    <a:pt x="3950" y="21600"/>
                    <a:pt x="2314" y="21600"/>
                  </a:cubicBezTo>
                  <a:cubicBezTo>
                    <a:pt x="1406" y="21600"/>
                    <a:pt x="694" y="21600"/>
                    <a:pt x="0" y="21335"/>
                  </a:cubicBezTo>
                  <a:cubicBezTo>
                    <a:pt x="783" y="19932"/>
                    <a:pt x="1815" y="18440"/>
                    <a:pt x="3221" y="17648"/>
                  </a:cubicBezTo>
                  <a:cubicBezTo>
                    <a:pt x="8986" y="14223"/>
                    <a:pt x="15284" y="8078"/>
                    <a:pt x="21600" y="0"/>
                  </a:cubicBezTo>
                  <a:cubicBezTo>
                    <a:pt x="21440" y="1096"/>
                    <a:pt x="21261" y="1843"/>
                    <a:pt x="21101" y="245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4" name="Shape">
              <a:extLst>
                <a:ext uri="{FF2B5EF4-FFF2-40B4-BE49-F238E27FC236}">
                  <a16:creationId xmlns:a16="http://schemas.microsoft.com/office/drawing/2014/main" id="{E86DE9FA-DD22-48A3-ADC7-6600F5D61663}"/>
                </a:ext>
              </a:extLst>
            </p:cNvPr>
            <p:cNvSpPr/>
            <p:nvPr/>
          </p:nvSpPr>
          <p:spPr>
            <a:xfrm>
              <a:off x="1377950" y="1289050"/>
              <a:ext cx="116" cy="79"/>
            </a:xfrm>
            <a:custGeom>
              <a:avLst/>
              <a:gdLst/>
              <a:ahLst/>
              <a:cxnLst>
                <a:cxn ang="0">
                  <a:pos x="wd2" y="hd2"/>
                </a:cxn>
                <a:cxn ang="5400000">
                  <a:pos x="wd2" y="hd2"/>
                </a:cxn>
                <a:cxn ang="10800000">
                  <a:pos x="wd2" y="hd2"/>
                </a:cxn>
                <a:cxn ang="16200000">
                  <a:pos x="wd2" y="hd2"/>
                </a:cxn>
              </a:cxnLst>
              <a:rect l="0" t="0" r="r" b="b"/>
              <a:pathLst>
                <a:path w="21600" h="21600" extrusionOk="0">
                  <a:moveTo>
                    <a:pt x="16104" y="21600"/>
                  </a:moveTo>
                  <a:lnTo>
                    <a:pt x="16104" y="21600"/>
                  </a:lnTo>
                  <a:cubicBezTo>
                    <a:pt x="10736" y="21600"/>
                    <a:pt x="8125" y="21600"/>
                    <a:pt x="0" y="21600"/>
                  </a:cubicBezTo>
                  <a:cubicBezTo>
                    <a:pt x="8125" y="21600"/>
                    <a:pt x="14863" y="9689"/>
                    <a:pt x="21600" y="0"/>
                  </a:cubicBezTo>
                  <a:cubicBezTo>
                    <a:pt x="21600" y="9689"/>
                    <a:pt x="21600" y="11723"/>
                    <a:pt x="16104" y="2160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5" name="Shape">
              <a:extLst>
                <a:ext uri="{FF2B5EF4-FFF2-40B4-BE49-F238E27FC236}">
                  <a16:creationId xmlns:a16="http://schemas.microsoft.com/office/drawing/2014/main" id="{937F527E-D741-42D1-8E54-00A1C47F0CCC}"/>
                </a:ext>
              </a:extLst>
            </p:cNvPr>
            <p:cNvSpPr/>
            <p:nvPr/>
          </p:nvSpPr>
          <p:spPr>
            <a:xfrm>
              <a:off x="1600200" y="609600"/>
              <a:ext cx="1396209" cy="956480"/>
            </a:xfrm>
            <a:custGeom>
              <a:avLst/>
              <a:gdLst/>
              <a:ahLst/>
              <a:cxnLst>
                <a:cxn ang="0">
                  <a:pos x="wd2" y="hd2"/>
                </a:cxn>
                <a:cxn ang="5400000">
                  <a:pos x="wd2" y="hd2"/>
                </a:cxn>
                <a:cxn ang="10800000">
                  <a:pos x="wd2" y="hd2"/>
                </a:cxn>
                <a:cxn ang="16200000">
                  <a:pos x="wd2" y="hd2"/>
                </a:cxn>
              </a:cxnLst>
              <a:rect l="0" t="0" r="r" b="b"/>
              <a:pathLst>
                <a:path w="21599" h="21599" extrusionOk="0">
                  <a:moveTo>
                    <a:pt x="19746" y="3784"/>
                  </a:moveTo>
                  <a:cubicBezTo>
                    <a:pt x="19746" y="3779"/>
                    <a:pt x="19748" y="3759"/>
                    <a:pt x="19761" y="3723"/>
                  </a:cubicBezTo>
                  <a:cubicBezTo>
                    <a:pt x="19791" y="3631"/>
                    <a:pt x="19803" y="3570"/>
                    <a:pt x="19829" y="3537"/>
                  </a:cubicBezTo>
                  <a:cubicBezTo>
                    <a:pt x="19853" y="3504"/>
                    <a:pt x="19906" y="3471"/>
                    <a:pt x="20041" y="3471"/>
                  </a:cubicBezTo>
                  <a:cubicBezTo>
                    <a:pt x="20259" y="3471"/>
                    <a:pt x="20238" y="3491"/>
                    <a:pt x="20346" y="3492"/>
                  </a:cubicBezTo>
                  <a:cubicBezTo>
                    <a:pt x="20372" y="3492"/>
                    <a:pt x="20404" y="3490"/>
                    <a:pt x="20450" y="3487"/>
                  </a:cubicBezTo>
                  <a:cubicBezTo>
                    <a:pt x="20570" y="3478"/>
                    <a:pt x="20656" y="3419"/>
                    <a:pt x="20733" y="3355"/>
                  </a:cubicBezTo>
                  <a:cubicBezTo>
                    <a:pt x="20810" y="3290"/>
                    <a:pt x="20880" y="3222"/>
                    <a:pt x="20979" y="3177"/>
                  </a:cubicBezTo>
                  <a:cubicBezTo>
                    <a:pt x="21140" y="3103"/>
                    <a:pt x="21276" y="3050"/>
                    <a:pt x="21346" y="3051"/>
                  </a:cubicBezTo>
                  <a:cubicBezTo>
                    <a:pt x="21368" y="3051"/>
                    <a:pt x="21382" y="3056"/>
                    <a:pt x="21386" y="3060"/>
                  </a:cubicBezTo>
                  <a:cubicBezTo>
                    <a:pt x="21413" y="3080"/>
                    <a:pt x="21442" y="3089"/>
                    <a:pt x="21471" y="3089"/>
                  </a:cubicBezTo>
                  <a:cubicBezTo>
                    <a:pt x="21493" y="3088"/>
                    <a:pt x="21515" y="3084"/>
                    <a:pt x="21537" y="3067"/>
                  </a:cubicBezTo>
                  <a:cubicBezTo>
                    <a:pt x="21558" y="3051"/>
                    <a:pt x="21579" y="3009"/>
                    <a:pt x="21579" y="2964"/>
                  </a:cubicBezTo>
                  <a:cubicBezTo>
                    <a:pt x="21578" y="2921"/>
                    <a:pt x="21565" y="2887"/>
                    <a:pt x="21547" y="2854"/>
                  </a:cubicBezTo>
                  <a:cubicBezTo>
                    <a:pt x="21517" y="2803"/>
                    <a:pt x="21477" y="2750"/>
                    <a:pt x="21445" y="2701"/>
                  </a:cubicBezTo>
                  <a:cubicBezTo>
                    <a:pt x="21432" y="2682"/>
                    <a:pt x="21421" y="2664"/>
                    <a:pt x="21413" y="2648"/>
                  </a:cubicBezTo>
                  <a:cubicBezTo>
                    <a:pt x="21440" y="2637"/>
                    <a:pt x="21469" y="2625"/>
                    <a:pt x="21499" y="2602"/>
                  </a:cubicBezTo>
                  <a:cubicBezTo>
                    <a:pt x="21539" y="2573"/>
                    <a:pt x="21576" y="2517"/>
                    <a:pt x="21593" y="2436"/>
                  </a:cubicBezTo>
                  <a:cubicBezTo>
                    <a:pt x="21597" y="2414"/>
                    <a:pt x="21599" y="2393"/>
                    <a:pt x="21599" y="2373"/>
                  </a:cubicBezTo>
                  <a:cubicBezTo>
                    <a:pt x="21596" y="2242"/>
                    <a:pt x="21541" y="2112"/>
                    <a:pt x="21544" y="2032"/>
                  </a:cubicBezTo>
                  <a:cubicBezTo>
                    <a:pt x="21545" y="2005"/>
                    <a:pt x="21548" y="1991"/>
                    <a:pt x="21556" y="1976"/>
                  </a:cubicBezTo>
                  <a:cubicBezTo>
                    <a:pt x="21578" y="1938"/>
                    <a:pt x="21589" y="1891"/>
                    <a:pt x="21589" y="1848"/>
                  </a:cubicBezTo>
                  <a:cubicBezTo>
                    <a:pt x="21588" y="1761"/>
                    <a:pt x="21554" y="1693"/>
                    <a:pt x="21516" y="1643"/>
                  </a:cubicBezTo>
                  <a:cubicBezTo>
                    <a:pt x="21475" y="1593"/>
                    <a:pt x="21428" y="1555"/>
                    <a:pt x="21382" y="1539"/>
                  </a:cubicBezTo>
                  <a:cubicBezTo>
                    <a:pt x="21352" y="1528"/>
                    <a:pt x="21316" y="1527"/>
                    <a:pt x="21272" y="1526"/>
                  </a:cubicBezTo>
                  <a:cubicBezTo>
                    <a:pt x="21195" y="1526"/>
                    <a:pt x="21099" y="1534"/>
                    <a:pt x="21016" y="1534"/>
                  </a:cubicBezTo>
                  <a:cubicBezTo>
                    <a:pt x="20941" y="1536"/>
                    <a:pt x="20873" y="1522"/>
                    <a:pt x="20869" y="1514"/>
                  </a:cubicBezTo>
                  <a:cubicBezTo>
                    <a:pt x="20806" y="1461"/>
                    <a:pt x="20721" y="1395"/>
                    <a:pt x="20647" y="1392"/>
                  </a:cubicBezTo>
                  <a:cubicBezTo>
                    <a:pt x="20626" y="1392"/>
                    <a:pt x="20602" y="1397"/>
                    <a:pt x="20581" y="1425"/>
                  </a:cubicBezTo>
                  <a:cubicBezTo>
                    <a:pt x="20550" y="1469"/>
                    <a:pt x="20525" y="1542"/>
                    <a:pt x="20496" y="1617"/>
                  </a:cubicBezTo>
                  <a:cubicBezTo>
                    <a:pt x="20484" y="1652"/>
                    <a:pt x="20471" y="1686"/>
                    <a:pt x="20463" y="1713"/>
                  </a:cubicBezTo>
                  <a:cubicBezTo>
                    <a:pt x="20452" y="1706"/>
                    <a:pt x="20436" y="1689"/>
                    <a:pt x="20416" y="1637"/>
                  </a:cubicBezTo>
                  <a:cubicBezTo>
                    <a:pt x="20374" y="1539"/>
                    <a:pt x="20298" y="1513"/>
                    <a:pt x="20220" y="1492"/>
                  </a:cubicBezTo>
                  <a:cubicBezTo>
                    <a:pt x="20141" y="1474"/>
                    <a:pt x="20054" y="1471"/>
                    <a:pt x="19990" y="1471"/>
                  </a:cubicBezTo>
                  <a:cubicBezTo>
                    <a:pt x="19962" y="1471"/>
                    <a:pt x="19937" y="1471"/>
                    <a:pt x="19920" y="1471"/>
                  </a:cubicBezTo>
                  <a:cubicBezTo>
                    <a:pt x="19821" y="1471"/>
                    <a:pt x="19718" y="1505"/>
                    <a:pt x="19620" y="1521"/>
                  </a:cubicBezTo>
                  <a:cubicBezTo>
                    <a:pt x="19564" y="1530"/>
                    <a:pt x="19525" y="1545"/>
                    <a:pt x="19499" y="1544"/>
                  </a:cubicBezTo>
                  <a:cubicBezTo>
                    <a:pt x="19474" y="1542"/>
                    <a:pt x="19461" y="1540"/>
                    <a:pt x="19429" y="1494"/>
                  </a:cubicBezTo>
                  <a:cubicBezTo>
                    <a:pt x="19346" y="1367"/>
                    <a:pt x="19233" y="1311"/>
                    <a:pt x="19214" y="1279"/>
                  </a:cubicBezTo>
                  <a:cubicBezTo>
                    <a:pt x="19185" y="1246"/>
                    <a:pt x="19159" y="1242"/>
                    <a:pt x="19125" y="1233"/>
                  </a:cubicBezTo>
                  <a:cubicBezTo>
                    <a:pt x="19090" y="1227"/>
                    <a:pt x="19050" y="1223"/>
                    <a:pt x="19006" y="1223"/>
                  </a:cubicBezTo>
                  <a:cubicBezTo>
                    <a:pt x="18933" y="1223"/>
                    <a:pt x="18851" y="1231"/>
                    <a:pt x="18778" y="1247"/>
                  </a:cubicBezTo>
                  <a:cubicBezTo>
                    <a:pt x="18649" y="1273"/>
                    <a:pt x="18518" y="1277"/>
                    <a:pt x="18481" y="1278"/>
                  </a:cubicBezTo>
                  <a:cubicBezTo>
                    <a:pt x="18473" y="1272"/>
                    <a:pt x="18461" y="1262"/>
                    <a:pt x="18443" y="1248"/>
                  </a:cubicBezTo>
                  <a:cubicBezTo>
                    <a:pt x="18412" y="1223"/>
                    <a:pt x="18368" y="1184"/>
                    <a:pt x="18314" y="1128"/>
                  </a:cubicBezTo>
                  <a:cubicBezTo>
                    <a:pt x="18257" y="1071"/>
                    <a:pt x="18199" y="1021"/>
                    <a:pt x="18151" y="984"/>
                  </a:cubicBezTo>
                  <a:cubicBezTo>
                    <a:pt x="18100" y="949"/>
                    <a:pt x="18065" y="925"/>
                    <a:pt x="18027" y="923"/>
                  </a:cubicBezTo>
                  <a:cubicBezTo>
                    <a:pt x="17989" y="924"/>
                    <a:pt x="17863" y="958"/>
                    <a:pt x="17760" y="958"/>
                  </a:cubicBezTo>
                  <a:cubicBezTo>
                    <a:pt x="17711" y="961"/>
                    <a:pt x="17671" y="943"/>
                    <a:pt x="17671" y="940"/>
                  </a:cubicBezTo>
                  <a:cubicBezTo>
                    <a:pt x="17608" y="862"/>
                    <a:pt x="17547" y="808"/>
                    <a:pt x="17487" y="796"/>
                  </a:cubicBezTo>
                  <a:cubicBezTo>
                    <a:pt x="17527" y="783"/>
                    <a:pt x="17577" y="761"/>
                    <a:pt x="17628" y="738"/>
                  </a:cubicBezTo>
                  <a:cubicBezTo>
                    <a:pt x="17700" y="705"/>
                    <a:pt x="17766" y="673"/>
                    <a:pt x="17766" y="673"/>
                  </a:cubicBezTo>
                  <a:cubicBezTo>
                    <a:pt x="17779" y="666"/>
                    <a:pt x="17791" y="650"/>
                    <a:pt x="17796" y="629"/>
                  </a:cubicBezTo>
                  <a:cubicBezTo>
                    <a:pt x="17800" y="609"/>
                    <a:pt x="17799" y="586"/>
                    <a:pt x="17791" y="568"/>
                  </a:cubicBezTo>
                  <a:cubicBezTo>
                    <a:pt x="17790" y="566"/>
                    <a:pt x="17770" y="518"/>
                    <a:pt x="17736" y="467"/>
                  </a:cubicBezTo>
                  <a:cubicBezTo>
                    <a:pt x="17701" y="418"/>
                    <a:pt x="17652" y="359"/>
                    <a:pt x="17583" y="357"/>
                  </a:cubicBezTo>
                  <a:cubicBezTo>
                    <a:pt x="17546" y="358"/>
                    <a:pt x="17483" y="339"/>
                    <a:pt x="17425" y="318"/>
                  </a:cubicBezTo>
                  <a:cubicBezTo>
                    <a:pt x="17366" y="299"/>
                    <a:pt x="17317" y="278"/>
                    <a:pt x="17279" y="277"/>
                  </a:cubicBezTo>
                  <a:cubicBezTo>
                    <a:pt x="17262" y="275"/>
                    <a:pt x="17241" y="285"/>
                    <a:pt x="17228" y="302"/>
                  </a:cubicBezTo>
                  <a:cubicBezTo>
                    <a:pt x="17218" y="313"/>
                    <a:pt x="17213" y="325"/>
                    <a:pt x="17210" y="333"/>
                  </a:cubicBezTo>
                  <a:cubicBezTo>
                    <a:pt x="17205" y="332"/>
                    <a:pt x="17198" y="331"/>
                    <a:pt x="17188" y="327"/>
                  </a:cubicBezTo>
                  <a:cubicBezTo>
                    <a:pt x="17129" y="308"/>
                    <a:pt x="17065" y="266"/>
                    <a:pt x="16998" y="264"/>
                  </a:cubicBezTo>
                  <a:cubicBezTo>
                    <a:pt x="16968" y="264"/>
                    <a:pt x="16935" y="275"/>
                    <a:pt x="16907" y="308"/>
                  </a:cubicBezTo>
                  <a:cubicBezTo>
                    <a:pt x="16891" y="327"/>
                    <a:pt x="16864" y="352"/>
                    <a:pt x="16839" y="382"/>
                  </a:cubicBezTo>
                  <a:cubicBezTo>
                    <a:pt x="16815" y="414"/>
                    <a:pt x="16784" y="444"/>
                    <a:pt x="16780" y="518"/>
                  </a:cubicBezTo>
                  <a:cubicBezTo>
                    <a:pt x="16780" y="555"/>
                    <a:pt x="16795" y="590"/>
                    <a:pt x="16812" y="610"/>
                  </a:cubicBezTo>
                  <a:cubicBezTo>
                    <a:pt x="16829" y="631"/>
                    <a:pt x="16850" y="645"/>
                    <a:pt x="16876" y="658"/>
                  </a:cubicBezTo>
                  <a:cubicBezTo>
                    <a:pt x="16954" y="693"/>
                    <a:pt x="17026" y="693"/>
                    <a:pt x="17079" y="697"/>
                  </a:cubicBezTo>
                  <a:cubicBezTo>
                    <a:pt x="17135" y="700"/>
                    <a:pt x="17153" y="714"/>
                    <a:pt x="17153" y="721"/>
                  </a:cubicBezTo>
                  <a:cubicBezTo>
                    <a:pt x="17162" y="744"/>
                    <a:pt x="17163" y="758"/>
                    <a:pt x="17164" y="770"/>
                  </a:cubicBezTo>
                  <a:cubicBezTo>
                    <a:pt x="17166" y="792"/>
                    <a:pt x="17149" y="825"/>
                    <a:pt x="17147" y="896"/>
                  </a:cubicBezTo>
                  <a:cubicBezTo>
                    <a:pt x="17148" y="898"/>
                    <a:pt x="17134" y="960"/>
                    <a:pt x="17112" y="1009"/>
                  </a:cubicBezTo>
                  <a:cubicBezTo>
                    <a:pt x="17092" y="1059"/>
                    <a:pt x="17059" y="1107"/>
                    <a:pt x="17054" y="1107"/>
                  </a:cubicBezTo>
                  <a:cubicBezTo>
                    <a:pt x="17054" y="1107"/>
                    <a:pt x="17053" y="1108"/>
                    <a:pt x="17049" y="1108"/>
                  </a:cubicBezTo>
                  <a:cubicBezTo>
                    <a:pt x="17038" y="1110"/>
                    <a:pt x="17009" y="1096"/>
                    <a:pt x="16968" y="1095"/>
                  </a:cubicBezTo>
                  <a:cubicBezTo>
                    <a:pt x="16936" y="1095"/>
                    <a:pt x="16897" y="1107"/>
                    <a:pt x="16857" y="1143"/>
                  </a:cubicBezTo>
                  <a:cubicBezTo>
                    <a:pt x="16830" y="1169"/>
                    <a:pt x="16751" y="1179"/>
                    <a:pt x="16679" y="1177"/>
                  </a:cubicBezTo>
                  <a:cubicBezTo>
                    <a:pt x="16663" y="1177"/>
                    <a:pt x="16647" y="1177"/>
                    <a:pt x="16632" y="1177"/>
                  </a:cubicBezTo>
                  <a:cubicBezTo>
                    <a:pt x="16606" y="1177"/>
                    <a:pt x="16582" y="1177"/>
                    <a:pt x="16561" y="1181"/>
                  </a:cubicBezTo>
                  <a:cubicBezTo>
                    <a:pt x="16547" y="1184"/>
                    <a:pt x="16534" y="1184"/>
                    <a:pt x="16520" y="1195"/>
                  </a:cubicBezTo>
                  <a:cubicBezTo>
                    <a:pt x="16513" y="1186"/>
                    <a:pt x="16506" y="1173"/>
                    <a:pt x="16497" y="1161"/>
                  </a:cubicBezTo>
                  <a:cubicBezTo>
                    <a:pt x="16478" y="1136"/>
                    <a:pt x="16458" y="1100"/>
                    <a:pt x="16413" y="1096"/>
                  </a:cubicBezTo>
                  <a:cubicBezTo>
                    <a:pt x="16402" y="1096"/>
                    <a:pt x="16391" y="1099"/>
                    <a:pt x="16379" y="1108"/>
                  </a:cubicBezTo>
                  <a:cubicBezTo>
                    <a:pt x="16342" y="1136"/>
                    <a:pt x="16308" y="1191"/>
                    <a:pt x="16266" y="1242"/>
                  </a:cubicBezTo>
                  <a:cubicBezTo>
                    <a:pt x="16228" y="1295"/>
                    <a:pt x="16181" y="1331"/>
                    <a:pt x="16178" y="1327"/>
                  </a:cubicBezTo>
                  <a:lnTo>
                    <a:pt x="16178" y="1327"/>
                  </a:lnTo>
                  <a:cubicBezTo>
                    <a:pt x="16140" y="1322"/>
                    <a:pt x="16067" y="1223"/>
                    <a:pt x="16072" y="1139"/>
                  </a:cubicBezTo>
                  <a:cubicBezTo>
                    <a:pt x="16072" y="1066"/>
                    <a:pt x="16064" y="990"/>
                    <a:pt x="16053" y="924"/>
                  </a:cubicBezTo>
                  <a:cubicBezTo>
                    <a:pt x="16039" y="856"/>
                    <a:pt x="16031" y="805"/>
                    <a:pt x="15998" y="760"/>
                  </a:cubicBezTo>
                  <a:cubicBezTo>
                    <a:pt x="15977" y="739"/>
                    <a:pt x="15965" y="737"/>
                    <a:pt x="15946" y="730"/>
                  </a:cubicBezTo>
                  <a:cubicBezTo>
                    <a:pt x="15895" y="714"/>
                    <a:pt x="15814" y="707"/>
                    <a:pt x="15744" y="706"/>
                  </a:cubicBezTo>
                  <a:cubicBezTo>
                    <a:pt x="15710" y="706"/>
                    <a:pt x="15680" y="708"/>
                    <a:pt x="15655" y="714"/>
                  </a:cubicBezTo>
                  <a:cubicBezTo>
                    <a:pt x="15620" y="721"/>
                    <a:pt x="15543" y="733"/>
                    <a:pt x="15470" y="751"/>
                  </a:cubicBezTo>
                  <a:cubicBezTo>
                    <a:pt x="15433" y="761"/>
                    <a:pt x="15396" y="772"/>
                    <a:pt x="15365" y="785"/>
                  </a:cubicBezTo>
                  <a:cubicBezTo>
                    <a:pt x="15334" y="801"/>
                    <a:pt x="15308" y="812"/>
                    <a:pt x="15284" y="850"/>
                  </a:cubicBezTo>
                  <a:cubicBezTo>
                    <a:pt x="15267" y="887"/>
                    <a:pt x="15166" y="942"/>
                    <a:pt x="15117" y="938"/>
                  </a:cubicBezTo>
                  <a:cubicBezTo>
                    <a:pt x="15106" y="940"/>
                    <a:pt x="15081" y="922"/>
                    <a:pt x="15040" y="887"/>
                  </a:cubicBezTo>
                  <a:cubicBezTo>
                    <a:pt x="15000" y="854"/>
                    <a:pt x="14943" y="812"/>
                    <a:pt x="14866" y="794"/>
                  </a:cubicBezTo>
                  <a:cubicBezTo>
                    <a:pt x="14760" y="769"/>
                    <a:pt x="14570" y="754"/>
                    <a:pt x="14458" y="754"/>
                  </a:cubicBezTo>
                  <a:cubicBezTo>
                    <a:pt x="14415" y="756"/>
                    <a:pt x="14390" y="754"/>
                    <a:pt x="14364" y="764"/>
                  </a:cubicBezTo>
                  <a:cubicBezTo>
                    <a:pt x="14365" y="764"/>
                    <a:pt x="14364" y="764"/>
                    <a:pt x="14360" y="764"/>
                  </a:cubicBezTo>
                  <a:cubicBezTo>
                    <a:pt x="14352" y="764"/>
                    <a:pt x="14335" y="761"/>
                    <a:pt x="14323" y="754"/>
                  </a:cubicBezTo>
                  <a:cubicBezTo>
                    <a:pt x="14341" y="728"/>
                    <a:pt x="14363" y="692"/>
                    <a:pt x="14384" y="652"/>
                  </a:cubicBezTo>
                  <a:cubicBezTo>
                    <a:pt x="14413" y="591"/>
                    <a:pt x="14443" y="525"/>
                    <a:pt x="14444" y="442"/>
                  </a:cubicBezTo>
                  <a:cubicBezTo>
                    <a:pt x="14445" y="395"/>
                    <a:pt x="14429" y="341"/>
                    <a:pt x="14399" y="308"/>
                  </a:cubicBezTo>
                  <a:cubicBezTo>
                    <a:pt x="14290" y="188"/>
                    <a:pt x="14103" y="199"/>
                    <a:pt x="14025" y="180"/>
                  </a:cubicBezTo>
                  <a:cubicBezTo>
                    <a:pt x="13970" y="169"/>
                    <a:pt x="13910" y="150"/>
                    <a:pt x="13831" y="150"/>
                  </a:cubicBezTo>
                  <a:cubicBezTo>
                    <a:pt x="13796" y="150"/>
                    <a:pt x="13757" y="153"/>
                    <a:pt x="13714" y="164"/>
                  </a:cubicBezTo>
                  <a:cubicBezTo>
                    <a:pt x="13662" y="177"/>
                    <a:pt x="13623" y="203"/>
                    <a:pt x="13596" y="222"/>
                  </a:cubicBezTo>
                  <a:lnTo>
                    <a:pt x="13588" y="228"/>
                  </a:lnTo>
                  <a:cubicBezTo>
                    <a:pt x="13585" y="212"/>
                    <a:pt x="13580" y="209"/>
                    <a:pt x="13578" y="205"/>
                  </a:cubicBezTo>
                  <a:cubicBezTo>
                    <a:pt x="13567" y="189"/>
                    <a:pt x="13566" y="192"/>
                    <a:pt x="13561" y="186"/>
                  </a:cubicBezTo>
                  <a:cubicBezTo>
                    <a:pt x="13549" y="176"/>
                    <a:pt x="13525" y="159"/>
                    <a:pt x="13477" y="123"/>
                  </a:cubicBezTo>
                  <a:cubicBezTo>
                    <a:pt x="13358" y="34"/>
                    <a:pt x="13273" y="0"/>
                    <a:pt x="13205" y="0"/>
                  </a:cubicBezTo>
                  <a:cubicBezTo>
                    <a:pt x="13157" y="-1"/>
                    <a:pt x="13117" y="18"/>
                    <a:pt x="13088" y="44"/>
                  </a:cubicBezTo>
                  <a:cubicBezTo>
                    <a:pt x="13072" y="58"/>
                    <a:pt x="13060" y="71"/>
                    <a:pt x="13052" y="86"/>
                  </a:cubicBezTo>
                  <a:cubicBezTo>
                    <a:pt x="13038" y="111"/>
                    <a:pt x="13047" y="98"/>
                    <a:pt x="13040" y="106"/>
                  </a:cubicBezTo>
                  <a:cubicBezTo>
                    <a:pt x="13033" y="114"/>
                    <a:pt x="13009" y="134"/>
                    <a:pt x="12955" y="169"/>
                  </a:cubicBezTo>
                  <a:cubicBezTo>
                    <a:pt x="12812" y="263"/>
                    <a:pt x="12729" y="311"/>
                    <a:pt x="12696" y="327"/>
                  </a:cubicBezTo>
                  <a:lnTo>
                    <a:pt x="12695" y="327"/>
                  </a:lnTo>
                  <a:cubicBezTo>
                    <a:pt x="12678" y="328"/>
                    <a:pt x="12611" y="308"/>
                    <a:pt x="12554" y="283"/>
                  </a:cubicBezTo>
                  <a:cubicBezTo>
                    <a:pt x="12525" y="272"/>
                    <a:pt x="12496" y="258"/>
                    <a:pt x="12474" y="246"/>
                  </a:cubicBezTo>
                  <a:cubicBezTo>
                    <a:pt x="12463" y="241"/>
                    <a:pt x="12454" y="236"/>
                    <a:pt x="12447" y="232"/>
                  </a:cubicBezTo>
                  <a:cubicBezTo>
                    <a:pt x="12444" y="230"/>
                    <a:pt x="12442" y="227"/>
                    <a:pt x="12441" y="226"/>
                  </a:cubicBezTo>
                  <a:lnTo>
                    <a:pt x="12441" y="226"/>
                  </a:lnTo>
                  <a:cubicBezTo>
                    <a:pt x="12420" y="204"/>
                    <a:pt x="12401" y="202"/>
                    <a:pt x="12383" y="201"/>
                  </a:cubicBezTo>
                  <a:cubicBezTo>
                    <a:pt x="12322" y="203"/>
                    <a:pt x="12245" y="248"/>
                    <a:pt x="12168" y="299"/>
                  </a:cubicBezTo>
                  <a:cubicBezTo>
                    <a:pt x="12081" y="364"/>
                    <a:pt x="12024" y="432"/>
                    <a:pt x="11976" y="428"/>
                  </a:cubicBezTo>
                  <a:cubicBezTo>
                    <a:pt x="11969" y="428"/>
                    <a:pt x="11960" y="427"/>
                    <a:pt x="11951" y="424"/>
                  </a:cubicBezTo>
                  <a:cubicBezTo>
                    <a:pt x="11908" y="408"/>
                    <a:pt x="11857" y="400"/>
                    <a:pt x="11804" y="400"/>
                  </a:cubicBezTo>
                  <a:cubicBezTo>
                    <a:pt x="11729" y="400"/>
                    <a:pt x="11651" y="416"/>
                    <a:pt x="11586" y="461"/>
                  </a:cubicBezTo>
                  <a:cubicBezTo>
                    <a:pt x="11506" y="519"/>
                    <a:pt x="11430" y="523"/>
                    <a:pt x="11327" y="648"/>
                  </a:cubicBezTo>
                  <a:cubicBezTo>
                    <a:pt x="11289" y="695"/>
                    <a:pt x="11225" y="738"/>
                    <a:pt x="11172" y="767"/>
                  </a:cubicBezTo>
                  <a:cubicBezTo>
                    <a:pt x="11133" y="789"/>
                    <a:pt x="11099" y="803"/>
                    <a:pt x="11085" y="809"/>
                  </a:cubicBezTo>
                  <a:cubicBezTo>
                    <a:pt x="11051" y="805"/>
                    <a:pt x="10925" y="793"/>
                    <a:pt x="10850" y="793"/>
                  </a:cubicBezTo>
                  <a:cubicBezTo>
                    <a:pt x="10818" y="793"/>
                    <a:pt x="10781" y="792"/>
                    <a:pt x="10746" y="801"/>
                  </a:cubicBezTo>
                  <a:cubicBezTo>
                    <a:pt x="10729" y="804"/>
                    <a:pt x="10713" y="810"/>
                    <a:pt x="10695" y="824"/>
                  </a:cubicBezTo>
                  <a:cubicBezTo>
                    <a:pt x="10677" y="836"/>
                    <a:pt x="10656" y="873"/>
                    <a:pt x="10657" y="916"/>
                  </a:cubicBezTo>
                  <a:cubicBezTo>
                    <a:pt x="10658" y="964"/>
                    <a:pt x="10675" y="994"/>
                    <a:pt x="10694" y="1026"/>
                  </a:cubicBezTo>
                  <a:cubicBezTo>
                    <a:pt x="10742" y="1098"/>
                    <a:pt x="10818" y="1152"/>
                    <a:pt x="10887" y="1204"/>
                  </a:cubicBezTo>
                  <a:cubicBezTo>
                    <a:pt x="10888" y="1205"/>
                    <a:pt x="10890" y="1206"/>
                    <a:pt x="10891" y="1208"/>
                  </a:cubicBezTo>
                  <a:cubicBezTo>
                    <a:pt x="10874" y="1195"/>
                    <a:pt x="10854" y="1184"/>
                    <a:pt x="10831" y="1170"/>
                  </a:cubicBezTo>
                  <a:cubicBezTo>
                    <a:pt x="10772" y="1136"/>
                    <a:pt x="10741" y="1128"/>
                    <a:pt x="10727" y="1120"/>
                  </a:cubicBezTo>
                  <a:cubicBezTo>
                    <a:pt x="10715" y="1112"/>
                    <a:pt x="10700" y="1098"/>
                    <a:pt x="10655" y="1026"/>
                  </a:cubicBezTo>
                  <a:cubicBezTo>
                    <a:pt x="10600" y="940"/>
                    <a:pt x="10538" y="896"/>
                    <a:pt x="10478" y="896"/>
                  </a:cubicBezTo>
                  <a:cubicBezTo>
                    <a:pt x="10421" y="896"/>
                    <a:pt x="10370" y="936"/>
                    <a:pt x="10339" y="1002"/>
                  </a:cubicBezTo>
                  <a:cubicBezTo>
                    <a:pt x="10306" y="1074"/>
                    <a:pt x="10304" y="1156"/>
                    <a:pt x="10297" y="1216"/>
                  </a:cubicBezTo>
                  <a:cubicBezTo>
                    <a:pt x="10295" y="1246"/>
                    <a:pt x="10291" y="1271"/>
                    <a:pt x="10288" y="1281"/>
                  </a:cubicBezTo>
                  <a:lnTo>
                    <a:pt x="10288" y="1281"/>
                  </a:lnTo>
                  <a:cubicBezTo>
                    <a:pt x="10261" y="1291"/>
                    <a:pt x="10238" y="1303"/>
                    <a:pt x="10227" y="1306"/>
                  </a:cubicBezTo>
                  <a:cubicBezTo>
                    <a:pt x="10226" y="1300"/>
                    <a:pt x="10225" y="1291"/>
                    <a:pt x="10224" y="1278"/>
                  </a:cubicBezTo>
                  <a:cubicBezTo>
                    <a:pt x="10220" y="1223"/>
                    <a:pt x="10218" y="1146"/>
                    <a:pt x="10213" y="1079"/>
                  </a:cubicBezTo>
                  <a:cubicBezTo>
                    <a:pt x="10210" y="1045"/>
                    <a:pt x="10206" y="1014"/>
                    <a:pt x="10200" y="986"/>
                  </a:cubicBezTo>
                  <a:cubicBezTo>
                    <a:pt x="10196" y="971"/>
                    <a:pt x="10192" y="957"/>
                    <a:pt x="10183" y="940"/>
                  </a:cubicBezTo>
                  <a:cubicBezTo>
                    <a:pt x="10175" y="925"/>
                    <a:pt x="10157" y="904"/>
                    <a:pt x="10135" y="906"/>
                  </a:cubicBezTo>
                  <a:cubicBezTo>
                    <a:pt x="10087" y="913"/>
                    <a:pt x="10078" y="953"/>
                    <a:pt x="10060" y="990"/>
                  </a:cubicBezTo>
                  <a:cubicBezTo>
                    <a:pt x="10029" y="1067"/>
                    <a:pt x="10009" y="1102"/>
                    <a:pt x="9992" y="1136"/>
                  </a:cubicBezTo>
                  <a:cubicBezTo>
                    <a:pt x="9975" y="1167"/>
                    <a:pt x="9959" y="1216"/>
                    <a:pt x="9961" y="1268"/>
                  </a:cubicBezTo>
                  <a:cubicBezTo>
                    <a:pt x="9966" y="1378"/>
                    <a:pt x="10004" y="1432"/>
                    <a:pt x="10001" y="1517"/>
                  </a:cubicBezTo>
                  <a:cubicBezTo>
                    <a:pt x="10001" y="1530"/>
                    <a:pt x="10001" y="1545"/>
                    <a:pt x="9999" y="1562"/>
                  </a:cubicBezTo>
                  <a:cubicBezTo>
                    <a:pt x="9990" y="1629"/>
                    <a:pt x="9985" y="1688"/>
                    <a:pt x="9985" y="1737"/>
                  </a:cubicBezTo>
                  <a:cubicBezTo>
                    <a:pt x="9985" y="1767"/>
                    <a:pt x="9986" y="1793"/>
                    <a:pt x="9993" y="1823"/>
                  </a:cubicBezTo>
                  <a:cubicBezTo>
                    <a:pt x="9997" y="1841"/>
                    <a:pt x="10012" y="1869"/>
                    <a:pt x="10033" y="1882"/>
                  </a:cubicBezTo>
                  <a:cubicBezTo>
                    <a:pt x="9973" y="1984"/>
                    <a:pt x="9905" y="2122"/>
                    <a:pt x="9884" y="2166"/>
                  </a:cubicBezTo>
                  <a:cubicBezTo>
                    <a:pt x="9868" y="2179"/>
                    <a:pt x="9833" y="2205"/>
                    <a:pt x="9796" y="2232"/>
                  </a:cubicBezTo>
                  <a:cubicBezTo>
                    <a:pt x="9783" y="2241"/>
                    <a:pt x="9769" y="2251"/>
                    <a:pt x="9755" y="2260"/>
                  </a:cubicBezTo>
                  <a:cubicBezTo>
                    <a:pt x="9782" y="2212"/>
                    <a:pt x="9817" y="2161"/>
                    <a:pt x="9844" y="2133"/>
                  </a:cubicBezTo>
                  <a:cubicBezTo>
                    <a:pt x="9918" y="2047"/>
                    <a:pt x="9969" y="1917"/>
                    <a:pt x="9973" y="1806"/>
                  </a:cubicBezTo>
                  <a:cubicBezTo>
                    <a:pt x="9973" y="1781"/>
                    <a:pt x="9969" y="1752"/>
                    <a:pt x="9955" y="1725"/>
                  </a:cubicBezTo>
                  <a:lnTo>
                    <a:pt x="9955" y="1725"/>
                  </a:lnTo>
                  <a:cubicBezTo>
                    <a:pt x="9941" y="1697"/>
                    <a:pt x="9912" y="1495"/>
                    <a:pt x="9915" y="1399"/>
                  </a:cubicBezTo>
                  <a:cubicBezTo>
                    <a:pt x="9914" y="1374"/>
                    <a:pt x="9917" y="1356"/>
                    <a:pt x="9917" y="1356"/>
                  </a:cubicBezTo>
                  <a:cubicBezTo>
                    <a:pt x="9921" y="1322"/>
                    <a:pt x="9968" y="1254"/>
                    <a:pt x="9971" y="1150"/>
                  </a:cubicBezTo>
                  <a:cubicBezTo>
                    <a:pt x="9973" y="1092"/>
                    <a:pt x="9947" y="1030"/>
                    <a:pt x="9905" y="997"/>
                  </a:cubicBezTo>
                  <a:cubicBezTo>
                    <a:pt x="9819" y="923"/>
                    <a:pt x="9755" y="825"/>
                    <a:pt x="9669" y="767"/>
                  </a:cubicBezTo>
                  <a:cubicBezTo>
                    <a:pt x="9656" y="759"/>
                    <a:pt x="9642" y="754"/>
                    <a:pt x="9629" y="754"/>
                  </a:cubicBezTo>
                  <a:cubicBezTo>
                    <a:pt x="9560" y="761"/>
                    <a:pt x="9525" y="831"/>
                    <a:pt x="9488" y="890"/>
                  </a:cubicBezTo>
                  <a:cubicBezTo>
                    <a:pt x="9452" y="951"/>
                    <a:pt x="9418" y="1016"/>
                    <a:pt x="9400" y="1031"/>
                  </a:cubicBezTo>
                  <a:cubicBezTo>
                    <a:pt x="9359" y="1073"/>
                    <a:pt x="9340" y="1123"/>
                    <a:pt x="9327" y="1145"/>
                  </a:cubicBezTo>
                  <a:cubicBezTo>
                    <a:pt x="9313" y="1169"/>
                    <a:pt x="9313" y="1173"/>
                    <a:pt x="9282" y="1182"/>
                  </a:cubicBezTo>
                  <a:cubicBezTo>
                    <a:pt x="9209" y="1198"/>
                    <a:pt x="9156" y="1291"/>
                    <a:pt x="9156" y="1401"/>
                  </a:cubicBezTo>
                  <a:cubicBezTo>
                    <a:pt x="9155" y="1488"/>
                    <a:pt x="9193" y="1579"/>
                    <a:pt x="9265" y="1637"/>
                  </a:cubicBezTo>
                  <a:cubicBezTo>
                    <a:pt x="9317" y="1679"/>
                    <a:pt x="9355" y="1716"/>
                    <a:pt x="9377" y="1745"/>
                  </a:cubicBezTo>
                  <a:cubicBezTo>
                    <a:pt x="9387" y="1760"/>
                    <a:pt x="9394" y="1772"/>
                    <a:pt x="9398" y="1780"/>
                  </a:cubicBezTo>
                  <a:cubicBezTo>
                    <a:pt x="9398" y="1782"/>
                    <a:pt x="9399" y="1783"/>
                    <a:pt x="9399" y="1784"/>
                  </a:cubicBezTo>
                  <a:cubicBezTo>
                    <a:pt x="9397" y="1784"/>
                    <a:pt x="9394" y="1785"/>
                    <a:pt x="9390" y="1784"/>
                  </a:cubicBezTo>
                  <a:cubicBezTo>
                    <a:pt x="9371" y="1785"/>
                    <a:pt x="9336" y="1774"/>
                    <a:pt x="9309" y="1760"/>
                  </a:cubicBezTo>
                  <a:cubicBezTo>
                    <a:pt x="9281" y="1748"/>
                    <a:pt x="9262" y="1735"/>
                    <a:pt x="9262" y="1735"/>
                  </a:cubicBezTo>
                  <a:lnTo>
                    <a:pt x="9262" y="1735"/>
                  </a:lnTo>
                  <a:cubicBezTo>
                    <a:pt x="9239" y="1718"/>
                    <a:pt x="9137" y="1636"/>
                    <a:pt x="9049" y="1633"/>
                  </a:cubicBezTo>
                  <a:cubicBezTo>
                    <a:pt x="8996" y="1637"/>
                    <a:pt x="8904" y="1559"/>
                    <a:pt x="8816" y="1537"/>
                  </a:cubicBezTo>
                  <a:cubicBezTo>
                    <a:pt x="8788" y="1531"/>
                    <a:pt x="8753" y="1527"/>
                    <a:pt x="8716" y="1527"/>
                  </a:cubicBezTo>
                  <a:cubicBezTo>
                    <a:pt x="8642" y="1532"/>
                    <a:pt x="8567" y="1530"/>
                    <a:pt x="8513" y="1610"/>
                  </a:cubicBezTo>
                  <a:cubicBezTo>
                    <a:pt x="8495" y="1640"/>
                    <a:pt x="8471" y="1690"/>
                    <a:pt x="8443" y="1730"/>
                  </a:cubicBezTo>
                  <a:cubicBezTo>
                    <a:pt x="8416" y="1772"/>
                    <a:pt x="8386" y="1794"/>
                    <a:pt x="8378" y="1791"/>
                  </a:cubicBezTo>
                  <a:cubicBezTo>
                    <a:pt x="8376" y="1791"/>
                    <a:pt x="8375" y="1791"/>
                    <a:pt x="8372" y="1789"/>
                  </a:cubicBezTo>
                  <a:cubicBezTo>
                    <a:pt x="8350" y="1769"/>
                    <a:pt x="8336" y="1750"/>
                    <a:pt x="8317" y="1730"/>
                  </a:cubicBezTo>
                  <a:cubicBezTo>
                    <a:pt x="8301" y="1709"/>
                    <a:pt x="8272" y="1686"/>
                    <a:pt x="8239" y="1686"/>
                  </a:cubicBezTo>
                  <a:cubicBezTo>
                    <a:pt x="8211" y="1687"/>
                    <a:pt x="8184" y="1699"/>
                    <a:pt x="8152" y="1720"/>
                  </a:cubicBezTo>
                  <a:cubicBezTo>
                    <a:pt x="8134" y="1731"/>
                    <a:pt x="8116" y="1734"/>
                    <a:pt x="8096" y="1735"/>
                  </a:cubicBezTo>
                  <a:cubicBezTo>
                    <a:pt x="8062" y="1736"/>
                    <a:pt x="8024" y="1722"/>
                    <a:pt x="7982" y="1721"/>
                  </a:cubicBezTo>
                  <a:cubicBezTo>
                    <a:pt x="7948" y="1720"/>
                    <a:pt x="7904" y="1735"/>
                    <a:pt x="7875" y="1788"/>
                  </a:cubicBezTo>
                  <a:cubicBezTo>
                    <a:pt x="7866" y="1804"/>
                    <a:pt x="7859" y="1819"/>
                    <a:pt x="7854" y="1829"/>
                  </a:cubicBezTo>
                  <a:cubicBezTo>
                    <a:pt x="7836" y="1819"/>
                    <a:pt x="7800" y="1798"/>
                    <a:pt x="7745" y="1767"/>
                  </a:cubicBezTo>
                  <a:cubicBezTo>
                    <a:pt x="7702" y="1744"/>
                    <a:pt x="7669" y="1732"/>
                    <a:pt x="7637" y="1732"/>
                  </a:cubicBezTo>
                  <a:cubicBezTo>
                    <a:pt x="7581" y="1731"/>
                    <a:pt x="7544" y="1776"/>
                    <a:pt x="7519" y="1804"/>
                  </a:cubicBezTo>
                  <a:cubicBezTo>
                    <a:pt x="7493" y="1834"/>
                    <a:pt x="7470" y="1860"/>
                    <a:pt x="7413" y="1877"/>
                  </a:cubicBezTo>
                  <a:cubicBezTo>
                    <a:pt x="7380" y="1887"/>
                    <a:pt x="7349" y="1890"/>
                    <a:pt x="7320" y="1890"/>
                  </a:cubicBezTo>
                  <a:cubicBezTo>
                    <a:pt x="7269" y="1890"/>
                    <a:pt x="7225" y="1879"/>
                    <a:pt x="7183" y="1879"/>
                  </a:cubicBezTo>
                  <a:cubicBezTo>
                    <a:pt x="7146" y="1877"/>
                    <a:pt x="7097" y="1893"/>
                    <a:pt x="7069" y="1955"/>
                  </a:cubicBezTo>
                  <a:cubicBezTo>
                    <a:pt x="7054" y="1985"/>
                    <a:pt x="7040" y="2019"/>
                    <a:pt x="7026" y="2050"/>
                  </a:cubicBezTo>
                  <a:cubicBezTo>
                    <a:pt x="7030" y="2032"/>
                    <a:pt x="7035" y="2013"/>
                    <a:pt x="7041" y="1993"/>
                  </a:cubicBezTo>
                  <a:cubicBezTo>
                    <a:pt x="7056" y="1940"/>
                    <a:pt x="7075" y="1890"/>
                    <a:pt x="7076" y="1826"/>
                  </a:cubicBezTo>
                  <a:cubicBezTo>
                    <a:pt x="7076" y="1797"/>
                    <a:pt x="7069" y="1760"/>
                    <a:pt x="7051" y="1734"/>
                  </a:cubicBezTo>
                  <a:cubicBezTo>
                    <a:pt x="7009" y="1682"/>
                    <a:pt x="6961" y="1680"/>
                    <a:pt x="6911" y="1677"/>
                  </a:cubicBezTo>
                  <a:cubicBezTo>
                    <a:pt x="6872" y="1678"/>
                    <a:pt x="6833" y="1684"/>
                    <a:pt x="6800" y="1693"/>
                  </a:cubicBezTo>
                  <a:cubicBezTo>
                    <a:pt x="6765" y="1708"/>
                    <a:pt x="6739" y="1713"/>
                    <a:pt x="6712" y="1755"/>
                  </a:cubicBezTo>
                  <a:cubicBezTo>
                    <a:pt x="6687" y="1803"/>
                    <a:pt x="6687" y="1848"/>
                    <a:pt x="6686" y="1895"/>
                  </a:cubicBezTo>
                  <a:cubicBezTo>
                    <a:pt x="6686" y="1977"/>
                    <a:pt x="6698" y="2063"/>
                    <a:pt x="6713" y="2119"/>
                  </a:cubicBezTo>
                  <a:cubicBezTo>
                    <a:pt x="6714" y="2125"/>
                    <a:pt x="6717" y="2135"/>
                    <a:pt x="6719" y="2150"/>
                  </a:cubicBezTo>
                  <a:cubicBezTo>
                    <a:pt x="6708" y="2126"/>
                    <a:pt x="6683" y="2099"/>
                    <a:pt x="6655" y="2101"/>
                  </a:cubicBezTo>
                  <a:cubicBezTo>
                    <a:pt x="6649" y="2101"/>
                    <a:pt x="6643" y="2101"/>
                    <a:pt x="6635" y="2103"/>
                  </a:cubicBezTo>
                  <a:cubicBezTo>
                    <a:pt x="6612" y="2111"/>
                    <a:pt x="6589" y="2122"/>
                    <a:pt x="6567" y="2135"/>
                  </a:cubicBezTo>
                  <a:cubicBezTo>
                    <a:pt x="6574" y="2120"/>
                    <a:pt x="6579" y="2101"/>
                    <a:pt x="6580" y="2076"/>
                  </a:cubicBezTo>
                  <a:cubicBezTo>
                    <a:pt x="6577" y="2009"/>
                    <a:pt x="6546" y="1985"/>
                    <a:pt x="6522" y="1965"/>
                  </a:cubicBezTo>
                  <a:cubicBezTo>
                    <a:pt x="6439" y="1900"/>
                    <a:pt x="6349" y="1829"/>
                    <a:pt x="6212" y="1795"/>
                  </a:cubicBezTo>
                  <a:cubicBezTo>
                    <a:pt x="6076" y="1762"/>
                    <a:pt x="5909" y="1762"/>
                    <a:pt x="5715" y="1639"/>
                  </a:cubicBezTo>
                  <a:cubicBezTo>
                    <a:pt x="5514" y="1511"/>
                    <a:pt x="5468" y="1462"/>
                    <a:pt x="5376" y="1425"/>
                  </a:cubicBezTo>
                  <a:cubicBezTo>
                    <a:pt x="5301" y="1397"/>
                    <a:pt x="4948" y="1295"/>
                    <a:pt x="4686" y="1293"/>
                  </a:cubicBezTo>
                  <a:cubicBezTo>
                    <a:pt x="4629" y="1293"/>
                    <a:pt x="4577" y="1298"/>
                    <a:pt x="4532" y="1311"/>
                  </a:cubicBezTo>
                  <a:cubicBezTo>
                    <a:pt x="4412" y="1345"/>
                    <a:pt x="4195" y="1434"/>
                    <a:pt x="4002" y="1521"/>
                  </a:cubicBezTo>
                  <a:cubicBezTo>
                    <a:pt x="3905" y="1564"/>
                    <a:pt x="3813" y="1609"/>
                    <a:pt x="3744" y="1643"/>
                  </a:cubicBezTo>
                  <a:cubicBezTo>
                    <a:pt x="3709" y="1662"/>
                    <a:pt x="3681" y="1677"/>
                    <a:pt x="3658" y="1691"/>
                  </a:cubicBezTo>
                  <a:cubicBezTo>
                    <a:pt x="3634" y="1706"/>
                    <a:pt x="3622" y="1711"/>
                    <a:pt x="3603" y="1732"/>
                  </a:cubicBezTo>
                  <a:cubicBezTo>
                    <a:pt x="3573" y="1774"/>
                    <a:pt x="3554" y="1832"/>
                    <a:pt x="3520" y="1905"/>
                  </a:cubicBezTo>
                  <a:cubicBezTo>
                    <a:pt x="3488" y="1978"/>
                    <a:pt x="3446" y="2062"/>
                    <a:pt x="3391" y="2137"/>
                  </a:cubicBezTo>
                  <a:cubicBezTo>
                    <a:pt x="3269" y="2303"/>
                    <a:pt x="3043" y="2668"/>
                    <a:pt x="2894" y="2717"/>
                  </a:cubicBezTo>
                  <a:cubicBezTo>
                    <a:pt x="2796" y="2754"/>
                    <a:pt x="2699" y="2839"/>
                    <a:pt x="2622" y="2923"/>
                  </a:cubicBezTo>
                  <a:cubicBezTo>
                    <a:pt x="2584" y="2966"/>
                    <a:pt x="2551" y="3008"/>
                    <a:pt x="2526" y="3047"/>
                  </a:cubicBezTo>
                  <a:cubicBezTo>
                    <a:pt x="2503" y="3089"/>
                    <a:pt x="2484" y="3110"/>
                    <a:pt x="2479" y="3174"/>
                  </a:cubicBezTo>
                  <a:cubicBezTo>
                    <a:pt x="2481" y="3229"/>
                    <a:pt x="2496" y="3286"/>
                    <a:pt x="2510" y="3354"/>
                  </a:cubicBezTo>
                  <a:cubicBezTo>
                    <a:pt x="2525" y="3416"/>
                    <a:pt x="2537" y="3484"/>
                    <a:pt x="2537" y="3504"/>
                  </a:cubicBezTo>
                  <a:cubicBezTo>
                    <a:pt x="2532" y="3523"/>
                    <a:pt x="2531" y="3540"/>
                    <a:pt x="2531" y="3557"/>
                  </a:cubicBezTo>
                  <a:cubicBezTo>
                    <a:pt x="2531" y="3618"/>
                    <a:pt x="2547" y="3690"/>
                    <a:pt x="2575" y="3764"/>
                  </a:cubicBezTo>
                  <a:cubicBezTo>
                    <a:pt x="2603" y="3837"/>
                    <a:pt x="2643" y="3911"/>
                    <a:pt x="2702" y="3949"/>
                  </a:cubicBezTo>
                  <a:cubicBezTo>
                    <a:pt x="2751" y="3981"/>
                    <a:pt x="2809" y="3994"/>
                    <a:pt x="2863" y="3995"/>
                  </a:cubicBezTo>
                  <a:cubicBezTo>
                    <a:pt x="2889" y="3995"/>
                    <a:pt x="2914" y="3992"/>
                    <a:pt x="2936" y="3985"/>
                  </a:cubicBezTo>
                  <a:cubicBezTo>
                    <a:pt x="2936" y="3986"/>
                    <a:pt x="2935" y="3986"/>
                    <a:pt x="2934" y="3986"/>
                  </a:cubicBezTo>
                  <a:cubicBezTo>
                    <a:pt x="2890" y="4012"/>
                    <a:pt x="2846" y="4044"/>
                    <a:pt x="2824" y="4116"/>
                  </a:cubicBezTo>
                  <a:cubicBezTo>
                    <a:pt x="2804" y="4188"/>
                    <a:pt x="2785" y="4290"/>
                    <a:pt x="2784" y="4388"/>
                  </a:cubicBezTo>
                  <a:cubicBezTo>
                    <a:pt x="2785" y="4439"/>
                    <a:pt x="2789" y="4491"/>
                    <a:pt x="2810" y="4538"/>
                  </a:cubicBezTo>
                  <a:cubicBezTo>
                    <a:pt x="2819" y="4557"/>
                    <a:pt x="2830" y="4577"/>
                    <a:pt x="2841" y="4598"/>
                  </a:cubicBezTo>
                  <a:cubicBezTo>
                    <a:pt x="2809" y="4588"/>
                    <a:pt x="2776" y="4583"/>
                    <a:pt x="2743" y="4583"/>
                  </a:cubicBezTo>
                  <a:cubicBezTo>
                    <a:pt x="2678" y="4583"/>
                    <a:pt x="2611" y="4604"/>
                    <a:pt x="2560" y="4672"/>
                  </a:cubicBezTo>
                  <a:cubicBezTo>
                    <a:pt x="2496" y="4755"/>
                    <a:pt x="2399" y="4909"/>
                    <a:pt x="2365" y="4964"/>
                  </a:cubicBezTo>
                  <a:cubicBezTo>
                    <a:pt x="2342" y="4968"/>
                    <a:pt x="2303" y="4977"/>
                    <a:pt x="2262" y="4991"/>
                  </a:cubicBezTo>
                  <a:cubicBezTo>
                    <a:pt x="2247" y="4996"/>
                    <a:pt x="2231" y="5002"/>
                    <a:pt x="2217" y="5010"/>
                  </a:cubicBezTo>
                  <a:cubicBezTo>
                    <a:pt x="2216" y="5003"/>
                    <a:pt x="2216" y="4997"/>
                    <a:pt x="2215" y="4992"/>
                  </a:cubicBezTo>
                  <a:cubicBezTo>
                    <a:pt x="2199" y="4838"/>
                    <a:pt x="2105" y="4665"/>
                    <a:pt x="2005" y="4581"/>
                  </a:cubicBezTo>
                  <a:cubicBezTo>
                    <a:pt x="1981" y="4566"/>
                    <a:pt x="1936" y="4481"/>
                    <a:pt x="1897" y="4395"/>
                  </a:cubicBezTo>
                  <a:cubicBezTo>
                    <a:pt x="1857" y="4308"/>
                    <a:pt x="1824" y="4222"/>
                    <a:pt x="1784" y="4171"/>
                  </a:cubicBezTo>
                  <a:lnTo>
                    <a:pt x="1784" y="4171"/>
                  </a:lnTo>
                  <a:cubicBezTo>
                    <a:pt x="1781" y="4147"/>
                    <a:pt x="1810" y="4067"/>
                    <a:pt x="1812" y="3973"/>
                  </a:cubicBezTo>
                  <a:cubicBezTo>
                    <a:pt x="1812" y="3930"/>
                    <a:pt x="1803" y="3880"/>
                    <a:pt x="1780" y="3839"/>
                  </a:cubicBezTo>
                  <a:cubicBezTo>
                    <a:pt x="1743" y="3775"/>
                    <a:pt x="1706" y="3742"/>
                    <a:pt x="1674" y="3720"/>
                  </a:cubicBezTo>
                  <a:cubicBezTo>
                    <a:pt x="1643" y="3698"/>
                    <a:pt x="1618" y="3685"/>
                    <a:pt x="1587" y="3650"/>
                  </a:cubicBezTo>
                  <a:cubicBezTo>
                    <a:pt x="1561" y="3622"/>
                    <a:pt x="1530" y="3605"/>
                    <a:pt x="1502" y="3606"/>
                  </a:cubicBezTo>
                  <a:cubicBezTo>
                    <a:pt x="1418" y="3611"/>
                    <a:pt x="1370" y="3705"/>
                    <a:pt x="1333" y="3780"/>
                  </a:cubicBezTo>
                  <a:cubicBezTo>
                    <a:pt x="1329" y="3788"/>
                    <a:pt x="1327" y="3789"/>
                    <a:pt x="1327" y="3789"/>
                  </a:cubicBezTo>
                  <a:lnTo>
                    <a:pt x="1327" y="3789"/>
                  </a:lnTo>
                  <a:cubicBezTo>
                    <a:pt x="1321" y="3794"/>
                    <a:pt x="1289" y="3764"/>
                    <a:pt x="1238" y="3759"/>
                  </a:cubicBezTo>
                  <a:cubicBezTo>
                    <a:pt x="1225" y="3759"/>
                    <a:pt x="1211" y="3762"/>
                    <a:pt x="1197" y="3771"/>
                  </a:cubicBezTo>
                  <a:cubicBezTo>
                    <a:pt x="1141" y="3803"/>
                    <a:pt x="1119" y="3888"/>
                    <a:pt x="1121" y="3954"/>
                  </a:cubicBezTo>
                  <a:cubicBezTo>
                    <a:pt x="1121" y="4034"/>
                    <a:pt x="1141" y="4110"/>
                    <a:pt x="1166" y="4167"/>
                  </a:cubicBezTo>
                  <a:cubicBezTo>
                    <a:pt x="1176" y="4187"/>
                    <a:pt x="1188" y="4217"/>
                    <a:pt x="1203" y="4252"/>
                  </a:cubicBezTo>
                  <a:cubicBezTo>
                    <a:pt x="1187" y="4246"/>
                    <a:pt x="1171" y="4243"/>
                    <a:pt x="1154" y="4243"/>
                  </a:cubicBezTo>
                  <a:cubicBezTo>
                    <a:pt x="1138" y="4243"/>
                    <a:pt x="1121" y="4246"/>
                    <a:pt x="1105" y="4252"/>
                  </a:cubicBezTo>
                  <a:cubicBezTo>
                    <a:pt x="1042" y="4269"/>
                    <a:pt x="1010" y="4336"/>
                    <a:pt x="989" y="4379"/>
                  </a:cubicBezTo>
                  <a:cubicBezTo>
                    <a:pt x="979" y="4401"/>
                    <a:pt x="971" y="4418"/>
                    <a:pt x="966" y="4424"/>
                  </a:cubicBezTo>
                  <a:cubicBezTo>
                    <a:pt x="965" y="4427"/>
                    <a:pt x="965" y="4427"/>
                    <a:pt x="964" y="4428"/>
                  </a:cubicBezTo>
                  <a:cubicBezTo>
                    <a:pt x="935" y="4428"/>
                    <a:pt x="902" y="4435"/>
                    <a:pt x="872" y="4460"/>
                  </a:cubicBezTo>
                  <a:cubicBezTo>
                    <a:pt x="840" y="4483"/>
                    <a:pt x="811" y="4540"/>
                    <a:pt x="813" y="4606"/>
                  </a:cubicBezTo>
                  <a:cubicBezTo>
                    <a:pt x="813" y="4624"/>
                    <a:pt x="815" y="4643"/>
                    <a:pt x="818" y="4661"/>
                  </a:cubicBezTo>
                  <a:cubicBezTo>
                    <a:pt x="831" y="4736"/>
                    <a:pt x="847" y="4796"/>
                    <a:pt x="845" y="4814"/>
                  </a:cubicBezTo>
                  <a:cubicBezTo>
                    <a:pt x="845" y="4819"/>
                    <a:pt x="845" y="4819"/>
                    <a:pt x="845" y="4819"/>
                  </a:cubicBezTo>
                  <a:cubicBezTo>
                    <a:pt x="845" y="4819"/>
                    <a:pt x="845" y="4821"/>
                    <a:pt x="840" y="4826"/>
                  </a:cubicBezTo>
                  <a:cubicBezTo>
                    <a:pt x="807" y="4853"/>
                    <a:pt x="795" y="4908"/>
                    <a:pt x="795" y="4949"/>
                  </a:cubicBezTo>
                  <a:cubicBezTo>
                    <a:pt x="796" y="5008"/>
                    <a:pt x="812" y="5064"/>
                    <a:pt x="836" y="5112"/>
                  </a:cubicBezTo>
                  <a:cubicBezTo>
                    <a:pt x="860" y="5160"/>
                    <a:pt x="894" y="5203"/>
                    <a:pt x="941" y="5214"/>
                  </a:cubicBezTo>
                  <a:lnTo>
                    <a:pt x="941" y="5214"/>
                  </a:lnTo>
                  <a:cubicBezTo>
                    <a:pt x="949" y="5217"/>
                    <a:pt x="957" y="5217"/>
                    <a:pt x="965" y="5217"/>
                  </a:cubicBezTo>
                  <a:cubicBezTo>
                    <a:pt x="1061" y="5214"/>
                    <a:pt x="1138" y="5116"/>
                    <a:pt x="1191" y="5078"/>
                  </a:cubicBezTo>
                  <a:cubicBezTo>
                    <a:pt x="1261" y="5026"/>
                    <a:pt x="1372" y="4920"/>
                    <a:pt x="1375" y="4724"/>
                  </a:cubicBezTo>
                  <a:cubicBezTo>
                    <a:pt x="1375" y="4643"/>
                    <a:pt x="1370" y="4565"/>
                    <a:pt x="1358" y="4497"/>
                  </a:cubicBezTo>
                  <a:cubicBezTo>
                    <a:pt x="1365" y="4503"/>
                    <a:pt x="1372" y="4509"/>
                    <a:pt x="1379" y="4514"/>
                  </a:cubicBezTo>
                  <a:lnTo>
                    <a:pt x="1400" y="4450"/>
                  </a:lnTo>
                  <a:lnTo>
                    <a:pt x="1379" y="4514"/>
                  </a:lnTo>
                  <a:cubicBezTo>
                    <a:pt x="1423" y="4544"/>
                    <a:pt x="1481" y="4571"/>
                    <a:pt x="1526" y="4598"/>
                  </a:cubicBezTo>
                  <a:cubicBezTo>
                    <a:pt x="1536" y="4604"/>
                    <a:pt x="1546" y="4609"/>
                    <a:pt x="1555" y="4615"/>
                  </a:cubicBezTo>
                  <a:cubicBezTo>
                    <a:pt x="1520" y="4653"/>
                    <a:pt x="1482" y="4700"/>
                    <a:pt x="1447" y="4751"/>
                  </a:cubicBezTo>
                  <a:cubicBezTo>
                    <a:pt x="1401" y="4822"/>
                    <a:pt x="1360" y="4888"/>
                    <a:pt x="1344" y="4964"/>
                  </a:cubicBezTo>
                  <a:cubicBezTo>
                    <a:pt x="1342" y="4974"/>
                    <a:pt x="1341" y="4985"/>
                    <a:pt x="1341" y="4997"/>
                  </a:cubicBezTo>
                  <a:cubicBezTo>
                    <a:pt x="1348" y="5105"/>
                    <a:pt x="1404" y="5142"/>
                    <a:pt x="1445" y="5183"/>
                  </a:cubicBezTo>
                  <a:cubicBezTo>
                    <a:pt x="1458" y="5193"/>
                    <a:pt x="1470" y="5203"/>
                    <a:pt x="1481" y="5212"/>
                  </a:cubicBezTo>
                  <a:cubicBezTo>
                    <a:pt x="1477" y="5230"/>
                    <a:pt x="1473" y="5253"/>
                    <a:pt x="1473" y="5278"/>
                  </a:cubicBezTo>
                  <a:cubicBezTo>
                    <a:pt x="1470" y="5313"/>
                    <a:pt x="1487" y="5367"/>
                    <a:pt x="1519" y="5386"/>
                  </a:cubicBezTo>
                  <a:cubicBezTo>
                    <a:pt x="1528" y="5394"/>
                    <a:pt x="1541" y="5398"/>
                    <a:pt x="1553" y="5398"/>
                  </a:cubicBezTo>
                  <a:cubicBezTo>
                    <a:pt x="1608" y="5390"/>
                    <a:pt x="1623" y="5342"/>
                    <a:pt x="1643" y="5318"/>
                  </a:cubicBezTo>
                  <a:cubicBezTo>
                    <a:pt x="1663" y="5291"/>
                    <a:pt x="1675" y="5280"/>
                    <a:pt x="1687" y="5281"/>
                  </a:cubicBezTo>
                  <a:cubicBezTo>
                    <a:pt x="1742" y="5278"/>
                    <a:pt x="1879" y="5351"/>
                    <a:pt x="1970" y="5360"/>
                  </a:cubicBezTo>
                  <a:cubicBezTo>
                    <a:pt x="1903" y="5382"/>
                    <a:pt x="1831" y="5410"/>
                    <a:pt x="1760" y="5431"/>
                  </a:cubicBezTo>
                  <a:cubicBezTo>
                    <a:pt x="1697" y="5448"/>
                    <a:pt x="1661" y="5487"/>
                    <a:pt x="1636" y="5511"/>
                  </a:cubicBezTo>
                  <a:cubicBezTo>
                    <a:pt x="1609" y="5534"/>
                    <a:pt x="1593" y="5550"/>
                    <a:pt x="1535" y="5558"/>
                  </a:cubicBezTo>
                  <a:cubicBezTo>
                    <a:pt x="1495" y="5564"/>
                    <a:pt x="1463" y="5575"/>
                    <a:pt x="1436" y="5594"/>
                  </a:cubicBezTo>
                  <a:cubicBezTo>
                    <a:pt x="1412" y="5613"/>
                    <a:pt x="1384" y="5645"/>
                    <a:pt x="1382" y="5705"/>
                  </a:cubicBezTo>
                  <a:cubicBezTo>
                    <a:pt x="1383" y="5753"/>
                    <a:pt x="1404" y="5785"/>
                    <a:pt x="1425" y="5805"/>
                  </a:cubicBezTo>
                  <a:cubicBezTo>
                    <a:pt x="1446" y="5823"/>
                    <a:pt x="1471" y="5836"/>
                    <a:pt x="1503" y="5844"/>
                  </a:cubicBezTo>
                  <a:cubicBezTo>
                    <a:pt x="1556" y="5859"/>
                    <a:pt x="1629" y="5897"/>
                    <a:pt x="1685" y="5946"/>
                  </a:cubicBezTo>
                  <a:cubicBezTo>
                    <a:pt x="1743" y="5995"/>
                    <a:pt x="1777" y="6058"/>
                    <a:pt x="1777" y="6088"/>
                  </a:cubicBezTo>
                  <a:cubicBezTo>
                    <a:pt x="1779" y="6110"/>
                    <a:pt x="1779" y="6133"/>
                    <a:pt x="1779" y="6155"/>
                  </a:cubicBezTo>
                  <a:cubicBezTo>
                    <a:pt x="1779" y="6270"/>
                    <a:pt x="1762" y="6392"/>
                    <a:pt x="1726" y="6503"/>
                  </a:cubicBezTo>
                  <a:lnTo>
                    <a:pt x="1726" y="6502"/>
                  </a:lnTo>
                  <a:cubicBezTo>
                    <a:pt x="1724" y="6508"/>
                    <a:pt x="1697" y="6518"/>
                    <a:pt x="1662" y="6518"/>
                  </a:cubicBezTo>
                  <a:cubicBezTo>
                    <a:pt x="1597" y="6518"/>
                    <a:pt x="1508" y="6496"/>
                    <a:pt x="1437" y="6495"/>
                  </a:cubicBezTo>
                  <a:cubicBezTo>
                    <a:pt x="1371" y="6496"/>
                    <a:pt x="1246" y="6467"/>
                    <a:pt x="1139" y="6467"/>
                  </a:cubicBezTo>
                  <a:cubicBezTo>
                    <a:pt x="1086" y="6467"/>
                    <a:pt x="1035" y="6472"/>
                    <a:pt x="991" y="6502"/>
                  </a:cubicBezTo>
                  <a:cubicBezTo>
                    <a:pt x="906" y="6571"/>
                    <a:pt x="898" y="6713"/>
                    <a:pt x="895" y="6842"/>
                  </a:cubicBezTo>
                  <a:cubicBezTo>
                    <a:pt x="895" y="6945"/>
                    <a:pt x="906" y="7047"/>
                    <a:pt x="919" y="7119"/>
                  </a:cubicBezTo>
                  <a:cubicBezTo>
                    <a:pt x="926" y="7148"/>
                    <a:pt x="927" y="7174"/>
                    <a:pt x="927" y="7194"/>
                  </a:cubicBezTo>
                  <a:cubicBezTo>
                    <a:pt x="927" y="7259"/>
                    <a:pt x="909" y="7291"/>
                    <a:pt x="888" y="7321"/>
                  </a:cubicBezTo>
                  <a:cubicBezTo>
                    <a:pt x="853" y="7370"/>
                    <a:pt x="841" y="7437"/>
                    <a:pt x="840" y="7506"/>
                  </a:cubicBezTo>
                  <a:cubicBezTo>
                    <a:pt x="840" y="7566"/>
                    <a:pt x="851" y="7633"/>
                    <a:pt x="887" y="7683"/>
                  </a:cubicBezTo>
                  <a:cubicBezTo>
                    <a:pt x="902" y="7704"/>
                    <a:pt x="923" y="7753"/>
                    <a:pt x="943" y="7801"/>
                  </a:cubicBezTo>
                  <a:cubicBezTo>
                    <a:pt x="965" y="7848"/>
                    <a:pt x="976" y="7898"/>
                    <a:pt x="1026" y="7926"/>
                  </a:cubicBezTo>
                  <a:cubicBezTo>
                    <a:pt x="1038" y="7931"/>
                    <a:pt x="1048" y="7931"/>
                    <a:pt x="1057" y="7931"/>
                  </a:cubicBezTo>
                  <a:cubicBezTo>
                    <a:pt x="1092" y="7931"/>
                    <a:pt x="1129" y="7919"/>
                    <a:pt x="1161" y="7919"/>
                  </a:cubicBezTo>
                  <a:cubicBezTo>
                    <a:pt x="1189" y="7919"/>
                    <a:pt x="1203" y="7929"/>
                    <a:pt x="1207" y="7936"/>
                  </a:cubicBezTo>
                  <a:cubicBezTo>
                    <a:pt x="1221" y="7962"/>
                    <a:pt x="1242" y="8018"/>
                    <a:pt x="1261" y="8069"/>
                  </a:cubicBezTo>
                  <a:cubicBezTo>
                    <a:pt x="1271" y="8094"/>
                    <a:pt x="1281" y="8119"/>
                    <a:pt x="1292" y="8141"/>
                  </a:cubicBezTo>
                  <a:cubicBezTo>
                    <a:pt x="1293" y="8144"/>
                    <a:pt x="1295" y="8147"/>
                    <a:pt x="1297" y="8149"/>
                  </a:cubicBezTo>
                  <a:cubicBezTo>
                    <a:pt x="1294" y="8151"/>
                    <a:pt x="1292" y="8153"/>
                    <a:pt x="1290" y="8155"/>
                  </a:cubicBezTo>
                  <a:cubicBezTo>
                    <a:pt x="1232" y="8212"/>
                    <a:pt x="1177" y="8282"/>
                    <a:pt x="1135" y="8337"/>
                  </a:cubicBezTo>
                  <a:cubicBezTo>
                    <a:pt x="1113" y="8365"/>
                    <a:pt x="1095" y="8389"/>
                    <a:pt x="1081" y="8405"/>
                  </a:cubicBezTo>
                  <a:cubicBezTo>
                    <a:pt x="1075" y="8411"/>
                    <a:pt x="1070" y="8416"/>
                    <a:pt x="1068" y="8419"/>
                  </a:cubicBezTo>
                  <a:cubicBezTo>
                    <a:pt x="1045" y="8423"/>
                    <a:pt x="1033" y="8438"/>
                    <a:pt x="1018" y="8453"/>
                  </a:cubicBezTo>
                  <a:cubicBezTo>
                    <a:pt x="969" y="8511"/>
                    <a:pt x="909" y="8629"/>
                    <a:pt x="865" y="8821"/>
                  </a:cubicBezTo>
                  <a:cubicBezTo>
                    <a:pt x="834" y="8956"/>
                    <a:pt x="837" y="9078"/>
                    <a:pt x="834" y="9166"/>
                  </a:cubicBezTo>
                  <a:cubicBezTo>
                    <a:pt x="829" y="9260"/>
                    <a:pt x="823" y="9293"/>
                    <a:pt x="795" y="9315"/>
                  </a:cubicBezTo>
                  <a:cubicBezTo>
                    <a:pt x="689" y="9400"/>
                    <a:pt x="506" y="9574"/>
                    <a:pt x="421" y="9719"/>
                  </a:cubicBezTo>
                  <a:cubicBezTo>
                    <a:pt x="375" y="9802"/>
                    <a:pt x="336" y="9946"/>
                    <a:pt x="291" y="10103"/>
                  </a:cubicBezTo>
                  <a:cubicBezTo>
                    <a:pt x="248" y="10258"/>
                    <a:pt x="201" y="10422"/>
                    <a:pt x="159" y="10518"/>
                  </a:cubicBezTo>
                  <a:cubicBezTo>
                    <a:pt x="124" y="10596"/>
                    <a:pt x="111" y="10678"/>
                    <a:pt x="111" y="10753"/>
                  </a:cubicBezTo>
                  <a:cubicBezTo>
                    <a:pt x="111" y="10907"/>
                    <a:pt x="162" y="11034"/>
                    <a:pt x="170" y="11103"/>
                  </a:cubicBezTo>
                  <a:cubicBezTo>
                    <a:pt x="183" y="11186"/>
                    <a:pt x="207" y="11292"/>
                    <a:pt x="207" y="11405"/>
                  </a:cubicBezTo>
                  <a:cubicBezTo>
                    <a:pt x="207" y="11485"/>
                    <a:pt x="195" y="11566"/>
                    <a:pt x="159" y="11648"/>
                  </a:cubicBezTo>
                  <a:cubicBezTo>
                    <a:pt x="106" y="11765"/>
                    <a:pt x="81" y="11857"/>
                    <a:pt x="65" y="11916"/>
                  </a:cubicBezTo>
                  <a:cubicBezTo>
                    <a:pt x="57" y="11945"/>
                    <a:pt x="50" y="11965"/>
                    <a:pt x="48" y="11973"/>
                  </a:cubicBezTo>
                  <a:cubicBezTo>
                    <a:pt x="47" y="11974"/>
                    <a:pt x="47" y="11974"/>
                    <a:pt x="47" y="11974"/>
                  </a:cubicBezTo>
                  <a:cubicBezTo>
                    <a:pt x="39" y="11977"/>
                    <a:pt x="30" y="11982"/>
                    <a:pt x="20" y="11993"/>
                  </a:cubicBezTo>
                  <a:cubicBezTo>
                    <a:pt x="8" y="12006"/>
                    <a:pt x="-1" y="12035"/>
                    <a:pt x="0" y="12057"/>
                  </a:cubicBezTo>
                  <a:cubicBezTo>
                    <a:pt x="2" y="12100"/>
                    <a:pt x="13" y="12111"/>
                    <a:pt x="19" y="12128"/>
                  </a:cubicBezTo>
                  <a:cubicBezTo>
                    <a:pt x="40" y="12171"/>
                    <a:pt x="69" y="12219"/>
                    <a:pt x="78" y="12296"/>
                  </a:cubicBezTo>
                  <a:cubicBezTo>
                    <a:pt x="80" y="12305"/>
                    <a:pt x="80" y="12316"/>
                    <a:pt x="80" y="12328"/>
                  </a:cubicBezTo>
                  <a:cubicBezTo>
                    <a:pt x="80" y="12381"/>
                    <a:pt x="65" y="12448"/>
                    <a:pt x="65" y="12530"/>
                  </a:cubicBezTo>
                  <a:cubicBezTo>
                    <a:pt x="62" y="12627"/>
                    <a:pt x="98" y="12739"/>
                    <a:pt x="194" y="12814"/>
                  </a:cubicBezTo>
                  <a:cubicBezTo>
                    <a:pt x="365" y="12958"/>
                    <a:pt x="435" y="13068"/>
                    <a:pt x="477" y="13244"/>
                  </a:cubicBezTo>
                  <a:cubicBezTo>
                    <a:pt x="534" y="13472"/>
                    <a:pt x="765" y="13784"/>
                    <a:pt x="767" y="13789"/>
                  </a:cubicBezTo>
                  <a:cubicBezTo>
                    <a:pt x="768" y="13790"/>
                    <a:pt x="931" y="14045"/>
                    <a:pt x="1017" y="14161"/>
                  </a:cubicBezTo>
                  <a:cubicBezTo>
                    <a:pt x="1051" y="14207"/>
                    <a:pt x="1081" y="14238"/>
                    <a:pt x="1121" y="14239"/>
                  </a:cubicBezTo>
                  <a:cubicBezTo>
                    <a:pt x="1157" y="14240"/>
                    <a:pt x="1186" y="14203"/>
                    <a:pt x="1198" y="14170"/>
                  </a:cubicBezTo>
                  <a:cubicBezTo>
                    <a:pt x="1213" y="14136"/>
                    <a:pt x="1220" y="14100"/>
                    <a:pt x="1226" y="14061"/>
                  </a:cubicBezTo>
                  <a:cubicBezTo>
                    <a:pt x="1230" y="14039"/>
                    <a:pt x="1240" y="14023"/>
                    <a:pt x="1279" y="14006"/>
                  </a:cubicBezTo>
                  <a:cubicBezTo>
                    <a:pt x="1317" y="13991"/>
                    <a:pt x="1375" y="13986"/>
                    <a:pt x="1437" y="13986"/>
                  </a:cubicBezTo>
                  <a:cubicBezTo>
                    <a:pt x="1528" y="13986"/>
                    <a:pt x="1603" y="14013"/>
                    <a:pt x="1698" y="14014"/>
                  </a:cubicBezTo>
                  <a:cubicBezTo>
                    <a:pt x="1728" y="14014"/>
                    <a:pt x="1762" y="14011"/>
                    <a:pt x="1797" y="14002"/>
                  </a:cubicBezTo>
                  <a:cubicBezTo>
                    <a:pt x="1942" y="13964"/>
                    <a:pt x="2078" y="13809"/>
                    <a:pt x="2114" y="13786"/>
                  </a:cubicBezTo>
                  <a:cubicBezTo>
                    <a:pt x="2157" y="13753"/>
                    <a:pt x="2244" y="13664"/>
                    <a:pt x="2318" y="13665"/>
                  </a:cubicBezTo>
                  <a:cubicBezTo>
                    <a:pt x="2343" y="13665"/>
                    <a:pt x="2365" y="13675"/>
                    <a:pt x="2388" y="13698"/>
                  </a:cubicBezTo>
                  <a:cubicBezTo>
                    <a:pt x="2438" y="13752"/>
                    <a:pt x="2457" y="13811"/>
                    <a:pt x="2475" y="13881"/>
                  </a:cubicBezTo>
                  <a:cubicBezTo>
                    <a:pt x="2493" y="13950"/>
                    <a:pt x="2504" y="14032"/>
                    <a:pt x="2546" y="14107"/>
                  </a:cubicBezTo>
                  <a:cubicBezTo>
                    <a:pt x="2577" y="14164"/>
                    <a:pt x="2625" y="14192"/>
                    <a:pt x="2669" y="14191"/>
                  </a:cubicBezTo>
                  <a:cubicBezTo>
                    <a:pt x="2746" y="14189"/>
                    <a:pt x="2815" y="14127"/>
                    <a:pt x="2874" y="14049"/>
                  </a:cubicBezTo>
                  <a:cubicBezTo>
                    <a:pt x="2885" y="14035"/>
                    <a:pt x="2893" y="14023"/>
                    <a:pt x="2899" y="14015"/>
                  </a:cubicBezTo>
                  <a:cubicBezTo>
                    <a:pt x="2912" y="14033"/>
                    <a:pt x="2934" y="14060"/>
                    <a:pt x="2963" y="14088"/>
                  </a:cubicBezTo>
                  <a:cubicBezTo>
                    <a:pt x="3024" y="14145"/>
                    <a:pt x="3048" y="14195"/>
                    <a:pt x="3046" y="14222"/>
                  </a:cubicBezTo>
                  <a:cubicBezTo>
                    <a:pt x="3046" y="14240"/>
                    <a:pt x="3039" y="14272"/>
                    <a:pt x="3009" y="14320"/>
                  </a:cubicBezTo>
                  <a:cubicBezTo>
                    <a:pt x="2950" y="14413"/>
                    <a:pt x="2941" y="14527"/>
                    <a:pt x="2936" y="14631"/>
                  </a:cubicBezTo>
                  <a:cubicBezTo>
                    <a:pt x="2932" y="14738"/>
                    <a:pt x="2931" y="14843"/>
                    <a:pt x="2907" y="14942"/>
                  </a:cubicBezTo>
                  <a:cubicBezTo>
                    <a:pt x="2885" y="15033"/>
                    <a:pt x="2870" y="15096"/>
                    <a:pt x="2870" y="15158"/>
                  </a:cubicBezTo>
                  <a:cubicBezTo>
                    <a:pt x="2869" y="15206"/>
                    <a:pt x="2882" y="15256"/>
                    <a:pt x="2903" y="15290"/>
                  </a:cubicBezTo>
                  <a:cubicBezTo>
                    <a:pt x="2924" y="15324"/>
                    <a:pt x="2949" y="15350"/>
                    <a:pt x="2981" y="15380"/>
                  </a:cubicBezTo>
                  <a:cubicBezTo>
                    <a:pt x="3012" y="15405"/>
                    <a:pt x="3091" y="15580"/>
                    <a:pt x="3153" y="15753"/>
                  </a:cubicBezTo>
                  <a:cubicBezTo>
                    <a:pt x="3219" y="15928"/>
                    <a:pt x="3277" y="16101"/>
                    <a:pt x="3310" y="16169"/>
                  </a:cubicBezTo>
                  <a:cubicBezTo>
                    <a:pt x="3316" y="16180"/>
                    <a:pt x="3324" y="16227"/>
                    <a:pt x="3323" y="16291"/>
                  </a:cubicBezTo>
                  <a:cubicBezTo>
                    <a:pt x="3323" y="16356"/>
                    <a:pt x="3319" y="16436"/>
                    <a:pt x="3319" y="16518"/>
                  </a:cubicBezTo>
                  <a:cubicBezTo>
                    <a:pt x="3319" y="16609"/>
                    <a:pt x="3324" y="16704"/>
                    <a:pt x="3352" y="16790"/>
                  </a:cubicBezTo>
                  <a:cubicBezTo>
                    <a:pt x="3398" y="16924"/>
                    <a:pt x="3438" y="17030"/>
                    <a:pt x="3436" y="17075"/>
                  </a:cubicBezTo>
                  <a:cubicBezTo>
                    <a:pt x="3435" y="17096"/>
                    <a:pt x="3433" y="17105"/>
                    <a:pt x="3419" y="17125"/>
                  </a:cubicBezTo>
                  <a:cubicBezTo>
                    <a:pt x="3344" y="17223"/>
                    <a:pt x="3200" y="17422"/>
                    <a:pt x="3190" y="17773"/>
                  </a:cubicBezTo>
                  <a:cubicBezTo>
                    <a:pt x="3189" y="17803"/>
                    <a:pt x="3189" y="17832"/>
                    <a:pt x="3189" y="17860"/>
                  </a:cubicBezTo>
                  <a:cubicBezTo>
                    <a:pt x="3189" y="18149"/>
                    <a:pt x="3232" y="18355"/>
                    <a:pt x="3268" y="18469"/>
                  </a:cubicBezTo>
                  <a:cubicBezTo>
                    <a:pt x="3305" y="18580"/>
                    <a:pt x="3397" y="18886"/>
                    <a:pt x="3446" y="19008"/>
                  </a:cubicBezTo>
                  <a:cubicBezTo>
                    <a:pt x="3486" y="19102"/>
                    <a:pt x="3543" y="19380"/>
                    <a:pt x="3551" y="19542"/>
                  </a:cubicBezTo>
                  <a:cubicBezTo>
                    <a:pt x="3552" y="19569"/>
                    <a:pt x="3553" y="19598"/>
                    <a:pt x="3553" y="19628"/>
                  </a:cubicBezTo>
                  <a:cubicBezTo>
                    <a:pt x="3553" y="19687"/>
                    <a:pt x="3550" y="19749"/>
                    <a:pt x="3550" y="19809"/>
                  </a:cubicBezTo>
                  <a:cubicBezTo>
                    <a:pt x="3551" y="19899"/>
                    <a:pt x="3553" y="19987"/>
                    <a:pt x="3586" y="20061"/>
                  </a:cubicBezTo>
                  <a:cubicBezTo>
                    <a:pt x="3626" y="20142"/>
                    <a:pt x="3657" y="20298"/>
                    <a:pt x="3749" y="20442"/>
                  </a:cubicBezTo>
                  <a:cubicBezTo>
                    <a:pt x="3780" y="20490"/>
                    <a:pt x="3808" y="20584"/>
                    <a:pt x="3824" y="20664"/>
                  </a:cubicBezTo>
                  <a:cubicBezTo>
                    <a:pt x="3840" y="20743"/>
                    <a:pt x="3847" y="20807"/>
                    <a:pt x="3847" y="20807"/>
                  </a:cubicBezTo>
                  <a:lnTo>
                    <a:pt x="3849" y="20821"/>
                  </a:lnTo>
                  <a:cubicBezTo>
                    <a:pt x="3849" y="20821"/>
                    <a:pt x="3855" y="20844"/>
                    <a:pt x="3862" y="20891"/>
                  </a:cubicBezTo>
                  <a:cubicBezTo>
                    <a:pt x="3870" y="20939"/>
                    <a:pt x="3879" y="21008"/>
                    <a:pt x="3883" y="21093"/>
                  </a:cubicBezTo>
                  <a:cubicBezTo>
                    <a:pt x="3888" y="21182"/>
                    <a:pt x="3892" y="21260"/>
                    <a:pt x="3910" y="21333"/>
                  </a:cubicBezTo>
                  <a:cubicBezTo>
                    <a:pt x="3928" y="21407"/>
                    <a:pt x="3963" y="21474"/>
                    <a:pt x="4017" y="21519"/>
                  </a:cubicBezTo>
                  <a:cubicBezTo>
                    <a:pt x="4072" y="21567"/>
                    <a:pt x="4119" y="21599"/>
                    <a:pt x="4171" y="21599"/>
                  </a:cubicBezTo>
                  <a:lnTo>
                    <a:pt x="4173" y="21599"/>
                  </a:lnTo>
                  <a:cubicBezTo>
                    <a:pt x="4215" y="21599"/>
                    <a:pt x="4256" y="21570"/>
                    <a:pt x="4282" y="21521"/>
                  </a:cubicBezTo>
                  <a:cubicBezTo>
                    <a:pt x="4283" y="21519"/>
                    <a:pt x="4291" y="21510"/>
                    <a:pt x="4308" y="21502"/>
                  </a:cubicBezTo>
                  <a:cubicBezTo>
                    <a:pt x="4358" y="21474"/>
                    <a:pt x="4462" y="21459"/>
                    <a:pt x="4547" y="21460"/>
                  </a:cubicBezTo>
                  <a:cubicBezTo>
                    <a:pt x="4581" y="21460"/>
                    <a:pt x="4613" y="21461"/>
                    <a:pt x="4638" y="21466"/>
                  </a:cubicBezTo>
                  <a:cubicBezTo>
                    <a:pt x="4648" y="21466"/>
                    <a:pt x="4656" y="21466"/>
                    <a:pt x="4666" y="21466"/>
                  </a:cubicBezTo>
                  <a:cubicBezTo>
                    <a:pt x="4801" y="21466"/>
                    <a:pt x="4935" y="21346"/>
                    <a:pt x="5053" y="21207"/>
                  </a:cubicBezTo>
                  <a:cubicBezTo>
                    <a:pt x="5182" y="21047"/>
                    <a:pt x="5357" y="20658"/>
                    <a:pt x="5419" y="20551"/>
                  </a:cubicBezTo>
                  <a:cubicBezTo>
                    <a:pt x="5447" y="20501"/>
                    <a:pt x="5497" y="20425"/>
                    <a:pt x="5540" y="20343"/>
                  </a:cubicBezTo>
                  <a:cubicBezTo>
                    <a:pt x="5583" y="20260"/>
                    <a:pt x="5623" y="20177"/>
                    <a:pt x="5626" y="20077"/>
                  </a:cubicBezTo>
                  <a:cubicBezTo>
                    <a:pt x="5626" y="20064"/>
                    <a:pt x="5625" y="20052"/>
                    <a:pt x="5623" y="20041"/>
                  </a:cubicBezTo>
                  <a:cubicBezTo>
                    <a:pt x="5612" y="19963"/>
                    <a:pt x="5598" y="19894"/>
                    <a:pt x="5598" y="19851"/>
                  </a:cubicBezTo>
                  <a:cubicBezTo>
                    <a:pt x="5600" y="19815"/>
                    <a:pt x="5601" y="19809"/>
                    <a:pt x="5619" y="19792"/>
                  </a:cubicBezTo>
                  <a:cubicBezTo>
                    <a:pt x="5654" y="19761"/>
                    <a:pt x="5718" y="19711"/>
                    <a:pt x="5774" y="19656"/>
                  </a:cubicBezTo>
                  <a:cubicBezTo>
                    <a:pt x="5830" y="19597"/>
                    <a:pt x="5886" y="19550"/>
                    <a:pt x="5900" y="19449"/>
                  </a:cubicBezTo>
                  <a:cubicBezTo>
                    <a:pt x="5902" y="19438"/>
                    <a:pt x="5902" y="19429"/>
                    <a:pt x="5902" y="19419"/>
                  </a:cubicBezTo>
                  <a:cubicBezTo>
                    <a:pt x="5900" y="19271"/>
                    <a:pt x="5834" y="18921"/>
                    <a:pt x="5816" y="18836"/>
                  </a:cubicBezTo>
                  <a:cubicBezTo>
                    <a:pt x="5815" y="18834"/>
                    <a:pt x="5815" y="18832"/>
                    <a:pt x="5815" y="18827"/>
                  </a:cubicBezTo>
                  <a:cubicBezTo>
                    <a:pt x="5811" y="18786"/>
                    <a:pt x="5864" y="18649"/>
                    <a:pt x="5930" y="18510"/>
                  </a:cubicBezTo>
                  <a:cubicBezTo>
                    <a:pt x="5956" y="18450"/>
                    <a:pt x="6028" y="18382"/>
                    <a:pt x="6098" y="18327"/>
                  </a:cubicBezTo>
                  <a:cubicBezTo>
                    <a:pt x="6133" y="18300"/>
                    <a:pt x="6167" y="18275"/>
                    <a:pt x="6196" y="18251"/>
                  </a:cubicBezTo>
                  <a:cubicBezTo>
                    <a:pt x="6226" y="18227"/>
                    <a:pt x="6248" y="18210"/>
                    <a:pt x="6269" y="18176"/>
                  </a:cubicBezTo>
                  <a:cubicBezTo>
                    <a:pt x="6314" y="18093"/>
                    <a:pt x="6414" y="17826"/>
                    <a:pt x="6437" y="17591"/>
                  </a:cubicBezTo>
                  <a:cubicBezTo>
                    <a:pt x="6439" y="17555"/>
                    <a:pt x="6441" y="17519"/>
                    <a:pt x="6441" y="17484"/>
                  </a:cubicBezTo>
                  <a:cubicBezTo>
                    <a:pt x="6440" y="17346"/>
                    <a:pt x="6423" y="17208"/>
                    <a:pt x="6424" y="17115"/>
                  </a:cubicBezTo>
                  <a:cubicBezTo>
                    <a:pt x="6423" y="17075"/>
                    <a:pt x="6428" y="17044"/>
                    <a:pt x="6432" y="17031"/>
                  </a:cubicBezTo>
                  <a:cubicBezTo>
                    <a:pt x="6445" y="16991"/>
                    <a:pt x="6453" y="16948"/>
                    <a:pt x="6453" y="16904"/>
                  </a:cubicBezTo>
                  <a:cubicBezTo>
                    <a:pt x="6452" y="16797"/>
                    <a:pt x="6411" y="16708"/>
                    <a:pt x="6350" y="16613"/>
                  </a:cubicBezTo>
                  <a:cubicBezTo>
                    <a:pt x="6324" y="16577"/>
                    <a:pt x="6303" y="16456"/>
                    <a:pt x="6296" y="16339"/>
                  </a:cubicBezTo>
                  <a:cubicBezTo>
                    <a:pt x="6291" y="16279"/>
                    <a:pt x="6289" y="16222"/>
                    <a:pt x="6285" y="16173"/>
                  </a:cubicBezTo>
                  <a:cubicBezTo>
                    <a:pt x="6280" y="16122"/>
                    <a:pt x="6280" y="16088"/>
                    <a:pt x="6264" y="16044"/>
                  </a:cubicBezTo>
                  <a:lnTo>
                    <a:pt x="6264" y="16044"/>
                  </a:lnTo>
                  <a:lnTo>
                    <a:pt x="6264" y="16044"/>
                  </a:lnTo>
                  <a:lnTo>
                    <a:pt x="6264" y="16044"/>
                  </a:lnTo>
                  <a:cubicBezTo>
                    <a:pt x="6262" y="16039"/>
                    <a:pt x="6257" y="16001"/>
                    <a:pt x="6258" y="15958"/>
                  </a:cubicBezTo>
                  <a:cubicBezTo>
                    <a:pt x="6258" y="15902"/>
                    <a:pt x="6263" y="15833"/>
                    <a:pt x="6272" y="15780"/>
                  </a:cubicBezTo>
                  <a:cubicBezTo>
                    <a:pt x="6276" y="15753"/>
                    <a:pt x="6281" y="15730"/>
                    <a:pt x="6286" y="15717"/>
                  </a:cubicBezTo>
                  <a:cubicBezTo>
                    <a:pt x="6288" y="15712"/>
                    <a:pt x="6289" y="15709"/>
                    <a:pt x="6290" y="15707"/>
                  </a:cubicBezTo>
                  <a:cubicBezTo>
                    <a:pt x="6320" y="15686"/>
                    <a:pt x="6336" y="15655"/>
                    <a:pt x="6358" y="15617"/>
                  </a:cubicBezTo>
                  <a:cubicBezTo>
                    <a:pt x="6422" y="15497"/>
                    <a:pt x="6504" y="15288"/>
                    <a:pt x="6557" y="15185"/>
                  </a:cubicBezTo>
                  <a:cubicBezTo>
                    <a:pt x="6594" y="15111"/>
                    <a:pt x="6665" y="14963"/>
                    <a:pt x="6739" y="14830"/>
                  </a:cubicBezTo>
                  <a:cubicBezTo>
                    <a:pt x="6810" y="14698"/>
                    <a:pt x="6897" y="14581"/>
                    <a:pt x="6916" y="14583"/>
                  </a:cubicBezTo>
                  <a:cubicBezTo>
                    <a:pt x="6986" y="14558"/>
                    <a:pt x="7052" y="14478"/>
                    <a:pt x="7110" y="14384"/>
                  </a:cubicBezTo>
                  <a:cubicBezTo>
                    <a:pt x="7168" y="14290"/>
                    <a:pt x="7214" y="14186"/>
                    <a:pt x="7222" y="14084"/>
                  </a:cubicBezTo>
                  <a:cubicBezTo>
                    <a:pt x="7221" y="14049"/>
                    <a:pt x="7290" y="13862"/>
                    <a:pt x="7359" y="13698"/>
                  </a:cubicBezTo>
                  <a:cubicBezTo>
                    <a:pt x="7393" y="13612"/>
                    <a:pt x="7428" y="13529"/>
                    <a:pt x="7455" y="13457"/>
                  </a:cubicBezTo>
                  <a:cubicBezTo>
                    <a:pt x="7482" y="13384"/>
                    <a:pt x="7502" y="13334"/>
                    <a:pt x="7508" y="13278"/>
                  </a:cubicBezTo>
                  <a:cubicBezTo>
                    <a:pt x="7511" y="13246"/>
                    <a:pt x="7532" y="13142"/>
                    <a:pt x="7552" y="13035"/>
                  </a:cubicBezTo>
                  <a:cubicBezTo>
                    <a:pt x="7572" y="12925"/>
                    <a:pt x="7593" y="12809"/>
                    <a:pt x="7594" y="12715"/>
                  </a:cubicBezTo>
                  <a:cubicBezTo>
                    <a:pt x="7593" y="12675"/>
                    <a:pt x="7591" y="12637"/>
                    <a:pt x="7573" y="12598"/>
                  </a:cubicBezTo>
                  <a:cubicBezTo>
                    <a:pt x="7548" y="12550"/>
                    <a:pt x="7515" y="12547"/>
                    <a:pt x="7488" y="12545"/>
                  </a:cubicBezTo>
                  <a:cubicBezTo>
                    <a:pt x="7353" y="12550"/>
                    <a:pt x="7104" y="12725"/>
                    <a:pt x="7061" y="12753"/>
                  </a:cubicBezTo>
                  <a:cubicBezTo>
                    <a:pt x="7010" y="12789"/>
                    <a:pt x="6903" y="12893"/>
                    <a:pt x="6783" y="12893"/>
                  </a:cubicBezTo>
                  <a:cubicBezTo>
                    <a:pt x="6776" y="12893"/>
                    <a:pt x="6768" y="12892"/>
                    <a:pt x="6761" y="12892"/>
                  </a:cubicBezTo>
                  <a:cubicBezTo>
                    <a:pt x="6729" y="12887"/>
                    <a:pt x="6721" y="12876"/>
                    <a:pt x="6717" y="12867"/>
                  </a:cubicBezTo>
                  <a:cubicBezTo>
                    <a:pt x="6712" y="12859"/>
                    <a:pt x="6708" y="12839"/>
                    <a:pt x="6708" y="12808"/>
                  </a:cubicBezTo>
                  <a:cubicBezTo>
                    <a:pt x="6707" y="12766"/>
                    <a:pt x="6714" y="12714"/>
                    <a:pt x="6715" y="12661"/>
                  </a:cubicBezTo>
                  <a:cubicBezTo>
                    <a:pt x="6715" y="12651"/>
                    <a:pt x="6714" y="12642"/>
                    <a:pt x="6714" y="12631"/>
                  </a:cubicBezTo>
                  <a:cubicBezTo>
                    <a:pt x="6710" y="12597"/>
                    <a:pt x="6699" y="12555"/>
                    <a:pt x="6685" y="12512"/>
                  </a:cubicBezTo>
                  <a:cubicBezTo>
                    <a:pt x="6690" y="12518"/>
                    <a:pt x="6695" y="12522"/>
                    <a:pt x="6701" y="12527"/>
                  </a:cubicBezTo>
                  <a:cubicBezTo>
                    <a:pt x="6723" y="12541"/>
                    <a:pt x="6744" y="12543"/>
                    <a:pt x="6766" y="12543"/>
                  </a:cubicBezTo>
                  <a:cubicBezTo>
                    <a:pt x="6826" y="12543"/>
                    <a:pt x="6899" y="12517"/>
                    <a:pt x="6966" y="12485"/>
                  </a:cubicBezTo>
                  <a:cubicBezTo>
                    <a:pt x="7033" y="12453"/>
                    <a:pt x="7087" y="12421"/>
                    <a:pt x="7119" y="12390"/>
                  </a:cubicBezTo>
                  <a:cubicBezTo>
                    <a:pt x="7154" y="12349"/>
                    <a:pt x="7474" y="12087"/>
                    <a:pt x="7557" y="12080"/>
                  </a:cubicBezTo>
                  <a:cubicBezTo>
                    <a:pt x="7626" y="12071"/>
                    <a:pt x="7670" y="12021"/>
                    <a:pt x="7706" y="11980"/>
                  </a:cubicBezTo>
                  <a:cubicBezTo>
                    <a:pt x="7741" y="11941"/>
                    <a:pt x="7771" y="11906"/>
                    <a:pt x="7831" y="11884"/>
                  </a:cubicBezTo>
                  <a:cubicBezTo>
                    <a:pt x="7991" y="11827"/>
                    <a:pt x="8096" y="11635"/>
                    <a:pt x="8186" y="11512"/>
                  </a:cubicBezTo>
                  <a:cubicBezTo>
                    <a:pt x="8290" y="11364"/>
                    <a:pt x="8398" y="11042"/>
                    <a:pt x="8436" y="10925"/>
                  </a:cubicBezTo>
                  <a:cubicBezTo>
                    <a:pt x="8455" y="10854"/>
                    <a:pt x="8531" y="10785"/>
                    <a:pt x="8537" y="10642"/>
                  </a:cubicBezTo>
                  <a:cubicBezTo>
                    <a:pt x="8537" y="10608"/>
                    <a:pt x="8531" y="10572"/>
                    <a:pt x="8519" y="10539"/>
                  </a:cubicBezTo>
                  <a:cubicBezTo>
                    <a:pt x="8488" y="10454"/>
                    <a:pt x="8424" y="10374"/>
                    <a:pt x="8357" y="10302"/>
                  </a:cubicBezTo>
                  <a:cubicBezTo>
                    <a:pt x="8289" y="10232"/>
                    <a:pt x="8224" y="10176"/>
                    <a:pt x="8170" y="10162"/>
                  </a:cubicBezTo>
                  <a:cubicBezTo>
                    <a:pt x="8167" y="10161"/>
                    <a:pt x="8166" y="10162"/>
                    <a:pt x="8160" y="10150"/>
                  </a:cubicBezTo>
                  <a:cubicBezTo>
                    <a:pt x="8151" y="10132"/>
                    <a:pt x="8142" y="10092"/>
                    <a:pt x="8132" y="10050"/>
                  </a:cubicBezTo>
                  <a:cubicBezTo>
                    <a:pt x="8128" y="10029"/>
                    <a:pt x="8123" y="10009"/>
                    <a:pt x="8113" y="9987"/>
                  </a:cubicBezTo>
                  <a:cubicBezTo>
                    <a:pt x="8103" y="9965"/>
                    <a:pt x="8081" y="9935"/>
                    <a:pt x="8051" y="9936"/>
                  </a:cubicBezTo>
                  <a:cubicBezTo>
                    <a:pt x="8026" y="9934"/>
                    <a:pt x="8000" y="9957"/>
                    <a:pt x="7988" y="9979"/>
                  </a:cubicBezTo>
                  <a:cubicBezTo>
                    <a:pt x="7954" y="10044"/>
                    <a:pt x="7953" y="10089"/>
                    <a:pt x="7897" y="10139"/>
                  </a:cubicBezTo>
                  <a:cubicBezTo>
                    <a:pt x="7850" y="10181"/>
                    <a:pt x="7806" y="10236"/>
                    <a:pt x="7769" y="10279"/>
                  </a:cubicBezTo>
                  <a:cubicBezTo>
                    <a:pt x="7735" y="10318"/>
                    <a:pt x="7704" y="10341"/>
                    <a:pt x="7693" y="10344"/>
                  </a:cubicBezTo>
                  <a:cubicBezTo>
                    <a:pt x="7693" y="10338"/>
                    <a:pt x="7693" y="10331"/>
                    <a:pt x="7693" y="10324"/>
                  </a:cubicBezTo>
                  <a:cubicBezTo>
                    <a:pt x="7695" y="10272"/>
                    <a:pt x="7682" y="10183"/>
                    <a:pt x="7623" y="10101"/>
                  </a:cubicBezTo>
                  <a:cubicBezTo>
                    <a:pt x="7572" y="10028"/>
                    <a:pt x="7537" y="9982"/>
                    <a:pt x="7520" y="9951"/>
                  </a:cubicBezTo>
                  <a:cubicBezTo>
                    <a:pt x="7503" y="9917"/>
                    <a:pt x="7500" y="9907"/>
                    <a:pt x="7500" y="9861"/>
                  </a:cubicBezTo>
                  <a:cubicBezTo>
                    <a:pt x="7498" y="9802"/>
                    <a:pt x="7479" y="9762"/>
                    <a:pt x="7458" y="9719"/>
                  </a:cubicBezTo>
                  <a:cubicBezTo>
                    <a:pt x="7393" y="9598"/>
                    <a:pt x="7281" y="9439"/>
                    <a:pt x="7277" y="9365"/>
                  </a:cubicBezTo>
                  <a:cubicBezTo>
                    <a:pt x="7276" y="9360"/>
                    <a:pt x="7276" y="9355"/>
                    <a:pt x="7276" y="9350"/>
                  </a:cubicBezTo>
                  <a:cubicBezTo>
                    <a:pt x="7275" y="9313"/>
                    <a:pt x="7291" y="9259"/>
                    <a:pt x="7314" y="9217"/>
                  </a:cubicBezTo>
                  <a:cubicBezTo>
                    <a:pt x="7334" y="9180"/>
                    <a:pt x="7361" y="9159"/>
                    <a:pt x="7367" y="9158"/>
                  </a:cubicBezTo>
                  <a:cubicBezTo>
                    <a:pt x="7368" y="9159"/>
                    <a:pt x="7369" y="9161"/>
                    <a:pt x="7370" y="9165"/>
                  </a:cubicBezTo>
                  <a:cubicBezTo>
                    <a:pt x="7414" y="9297"/>
                    <a:pt x="7449" y="9544"/>
                    <a:pt x="7593" y="9665"/>
                  </a:cubicBezTo>
                  <a:cubicBezTo>
                    <a:pt x="7649" y="9710"/>
                    <a:pt x="7705" y="9772"/>
                    <a:pt x="7755" y="9829"/>
                  </a:cubicBezTo>
                  <a:cubicBezTo>
                    <a:pt x="7805" y="9885"/>
                    <a:pt x="7844" y="9934"/>
                    <a:pt x="7886" y="9959"/>
                  </a:cubicBezTo>
                  <a:cubicBezTo>
                    <a:pt x="7896" y="9966"/>
                    <a:pt x="7907" y="9968"/>
                    <a:pt x="7917" y="9968"/>
                  </a:cubicBezTo>
                  <a:cubicBezTo>
                    <a:pt x="7972" y="9963"/>
                    <a:pt x="8010" y="9918"/>
                    <a:pt x="8053" y="9880"/>
                  </a:cubicBezTo>
                  <a:cubicBezTo>
                    <a:pt x="8073" y="9861"/>
                    <a:pt x="8093" y="9843"/>
                    <a:pt x="8108" y="9831"/>
                  </a:cubicBezTo>
                  <a:cubicBezTo>
                    <a:pt x="8116" y="9825"/>
                    <a:pt x="8122" y="9821"/>
                    <a:pt x="8127" y="9818"/>
                  </a:cubicBezTo>
                  <a:cubicBezTo>
                    <a:pt x="8142" y="9842"/>
                    <a:pt x="8176" y="9915"/>
                    <a:pt x="8208" y="9983"/>
                  </a:cubicBezTo>
                  <a:cubicBezTo>
                    <a:pt x="8248" y="10063"/>
                    <a:pt x="8287" y="10146"/>
                    <a:pt x="8347" y="10185"/>
                  </a:cubicBezTo>
                  <a:cubicBezTo>
                    <a:pt x="8402" y="10216"/>
                    <a:pt x="8490" y="10229"/>
                    <a:pt x="8578" y="10241"/>
                  </a:cubicBezTo>
                  <a:cubicBezTo>
                    <a:pt x="8665" y="10251"/>
                    <a:pt x="8746" y="10255"/>
                    <a:pt x="8772" y="10255"/>
                  </a:cubicBezTo>
                  <a:cubicBezTo>
                    <a:pt x="8781" y="10255"/>
                    <a:pt x="8803" y="10256"/>
                    <a:pt x="8830" y="10256"/>
                  </a:cubicBezTo>
                  <a:cubicBezTo>
                    <a:pt x="8868" y="10256"/>
                    <a:pt x="8919" y="10254"/>
                    <a:pt x="8966" y="10242"/>
                  </a:cubicBezTo>
                  <a:cubicBezTo>
                    <a:pt x="9012" y="10227"/>
                    <a:pt x="9060" y="10210"/>
                    <a:pt x="9091" y="10139"/>
                  </a:cubicBezTo>
                  <a:cubicBezTo>
                    <a:pt x="9107" y="10096"/>
                    <a:pt x="9117" y="10085"/>
                    <a:pt x="9122" y="10083"/>
                  </a:cubicBezTo>
                  <a:cubicBezTo>
                    <a:pt x="9125" y="10079"/>
                    <a:pt x="9133" y="10078"/>
                    <a:pt x="9151" y="10078"/>
                  </a:cubicBezTo>
                  <a:cubicBezTo>
                    <a:pt x="9164" y="10096"/>
                    <a:pt x="9194" y="10161"/>
                    <a:pt x="9222" y="10223"/>
                  </a:cubicBezTo>
                  <a:cubicBezTo>
                    <a:pt x="9256" y="10292"/>
                    <a:pt x="9281" y="10363"/>
                    <a:pt x="9338" y="10397"/>
                  </a:cubicBezTo>
                  <a:cubicBezTo>
                    <a:pt x="9379" y="10416"/>
                    <a:pt x="9420" y="10421"/>
                    <a:pt x="9445" y="10438"/>
                  </a:cubicBezTo>
                  <a:cubicBezTo>
                    <a:pt x="9469" y="10458"/>
                    <a:pt x="9478" y="10461"/>
                    <a:pt x="9481" y="10533"/>
                  </a:cubicBezTo>
                  <a:cubicBezTo>
                    <a:pt x="9481" y="10539"/>
                    <a:pt x="9481" y="10545"/>
                    <a:pt x="9480" y="10552"/>
                  </a:cubicBezTo>
                  <a:cubicBezTo>
                    <a:pt x="9479" y="10566"/>
                    <a:pt x="9479" y="10581"/>
                    <a:pt x="9479" y="10596"/>
                  </a:cubicBezTo>
                  <a:cubicBezTo>
                    <a:pt x="9479" y="10702"/>
                    <a:pt x="9496" y="10800"/>
                    <a:pt x="9522" y="10876"/>
                  </a:cubicBezTo>
                  <a:cubicBezTo>
                    <a:pt x="9550" y="10951"/>
                    <a:pt x="9585" y="11013"/>
                    <a:pt x="9641" y="11030"/>
                  </a:cubicBezTo>
                  <a:cubicBezTo>
                    <a:pt x="9646" y="11031"/>
                    <a:pt x="9651" y="11031"/>
                    <a:pt x="9655" y="11031"/>
                  </a:cubicBezTo>
                  <a:cubicBezTo>
                    <a:pt x="9722" y="11024"/>
                    <a:pt x="9766" y="10957"/>
                    <a:pt x="9812" y="10896"/>
                  </a:cubicBezTo>
                  <a:cubicBezTo>
                    <a:pt x="9812" y="11023"/>
                    <a:pt x="9809" y="11184"/>
                    <a:pt x="9804" y="11260"/>
                  </a:cubicBezTo>
                  <a:cubicBezTo>
                    <a:pt x="9804" y="11268"/>
                    <a:pt x="9803" y="11277"/>
                    <a:pt x="9803" y="11286"/>
                  </a:cubicBezTo>
                  <a:cubicBezTo>
                    <a:pt x="9805" y="11481"/>
                    <a:pt x="9907" y="11961"/>
                    <a:pt x="9907" y="11965"/>
                  </a:cubicBezTo>
                  <a:lnTo>
                    <a:pt x="9909" y="11971"/>
                  </a:lnTo>
                  <a:cubicBezTo>
                    <a:pt x="9909" y="11973"/>
                    <a:pt x="10047" y="12471"/>
                    <a:pt x="10086" y="12589"/>
                  </a:cubicBezTo>
                  <a:cubicBezTo>
                    <a:pt x="10107" y="12653"/>
                    <a:pt x="10154" y="12764"/>
                    <a:pt x="10198" y="12880"/>
                  </a:cubicBezTo>
                  <a:cubicBezTo>
                    <a:pt x="10241" y="12992"/>
                    <a:pt x="10277" y="13116"/>
                    <a:pt x="10274" y="13156"/>
                  </a:cubicBezTo>
                  <a:cubicBezTo>
                    <a:pt x="10275" y="13234"/>
                    <a:pt x="10279" y="13329"/>
                    <a:pt x="10292" y="13412"/>
                  </a:cubicBezTo>
                  <a:cubicBezTo>
                    <a:pt x="10298" y="13453"/>
                    <a:pt x="10307" y="13493"/>
                    <a:pt x="10321" y="13526"/>
                  </a:cubicBezTo>
                  <a:cubicBezTo>
                    <a:pt x="10333" y="13558"/>
                    <a:pt x="10358" y="13597"/>
                    <a:pt x="10397" y="13598"/>
                  </a:cubicBezTo>
                  <a:cubicBezTo>
                    <a:pt x="10439" y="13596"/>
                    <a:pt x="10460" y="13559"/>
                    <a:pt x="10478" y="13528"/>
                  </a:cubicBezTo>
                  <a:cubicBezTo>
                    <a:pt x="10527" y="13430"/>
                    <a:pt x="10569" y="13257"/>
                    <a:pt x="10615" y="13144"/>
                  </a:cubicBezTo>
                  <a:cubicBezTo>
                    <a:pt x="10621" y="13128"/>
                    <a:pt x="10626" y="13113"/>
                    <a:pt x="10632" y="13098"/>
                  </a:cubicBezTo>
                  <a:cubicBezTo>
                    <a:pt x="10623" y="13128"/>
                    <a:pt x="10617" y="13161"/>
                    <a:pt x="10609" y="13199"/>
                  </a:cubicBezTo>
                  <a:cubicBezTo>
                    <a:pt x="10596" y="13277"/>
                    <a:pt x="10588" y="13371"/>
                    <a:pt x="10588" y="13464"/>
                  </a:cubicBezTo>
                  <a:cubicBezTo>
                    <a:pt x="10588" y="13532"/>
                    <a:pt x="10593" y="13600"/>
                    <a:pt x="10605" y="13659"/>
                  </a:cubicBezTo>
                  <a:cubicBezTo>
                    <a:pt x="10617" y="13717"/>
                    <a:pt x="10639" y="13776"/>
                    <a:pt x="10684" y="13804"/>
                  </a:cubicBezTo>
                  <a:cubicBezTo>
                    <a:pt x="10699" y="13813"/>
                    <a:pt x="10715" y="13817"/>
                    <a:pt x="10731" y="13817"/>
                  </a:cubicBezTo>
                  <a:cubicBezTo>
                    <a:pt x="10796" y="13815"/>
                    <a:pt x="10837" y="13747"/>
                    <a:pt x="10861" y="13681"/>
                  </a:cubicBezTo>
                  <a:cubicBezTo>
                    <a:pt x="10886" y="13612"/>
                    <a:pt x="10899" y="13536"/>
                    <a:pt x="10900" y="13468"/>
                  </a:cubicBezTo>
                  <a:cubicBezTo>
                    <a:pt x="10899" y="13430"/>
                    <a:pt x="10897" y="13395"/>
                    <a:pt x="10881" y="13359"/>
                  </a:cubicBezTo>
                  <a:cubicBezTo>
                    <a:pt x="10873" y="13347"/>
                    <a:pt x="10857" y="13259"/>
                    <a:pt x="10840" y="13182"/>
                  </a:cubicBezTo>
                  <a:cubicBezTo>
                    <a:pt x="10831" y="13143"/>
                    <a:pt x="10821" y="13105"/>
                    <a:pt x="10805" y="13069"/>
                  </a:cubicBezTo>
                  <a:cubicBezTo>
                    <a:pt x="10791" y="13036"/>
                    <a:pt x="10765" y="12996"/>
                    <a:pt x="10724" y="12996"/>
                  </a:cubicBezTo>
                  <a:cubicBezTo>
                    <a:pt x="10708" y="12996"/>
                    <a:pt x="10692" y="13003"/>
                    <a:pt x="10679" y="13013"/>
                  </a:cubicBezTo>
                  <a:lnTo>
                    <a:pt x="10679" y="13014"/>
                  </a:lnTo>
                  <a:cubicBezTo>
                    <a:pt x="10658" y="13034"/>
                    <a:pt x="10646" y="13055"/>
                    <a:pt x="10637" y="13081"/>
                  </a:cubicBezTo>
                  <a:cubicBezTo>
                    <a:pt x="10690" y="12911"/>
                    <a:pt x="10707" y="12713"/>
                    <a:pt x="10731" y="12576"/>
                  </a:cubicBezTo>
                  <a:cubicBezTo>
                    <a:pt x="10761" y="12398"/>
                    <a:pt x="10760" y="12108"/>
                    <a:pt x="10760" y="11993"/>
                  </a:cubicBezTo>
                  <a:cubicBezTo>
                    <a:pt x="10760" y="11921"/>
                    <a:pt x="10794" y="11845"/>
                    <a:pt x="10918" y="11749"/>
                  </a:cubicBezTo>
                  <a:cubicBezTo>
                    <a:pt x="11069" y="11631"/>
                    <a:pt x="11159" y="11352"/>
                    <a:pt x="11261" y="11222"/>
                  </a:cubicBezTo>
                  <a:cubicBezTo>
                    <a:pt x="11327" y="11135"/>
                    <a:pt x="11353" y="11030"/>
                    <a:pt x="11388" y="10963"/>
                  </a:cubicBezTo>
                  <a:cubicBezTo>
                    <a:pt x="11423" y="10896"/>
                    <a:pt x="11453" y="10856"/>
                    <a:pt x="11552" y="10853"/>
                  </a:cubicBezTo>
                  <a:cubicBezTo>
                    <a:pt x="11663" y="10853"/>
                    <a:pt x="11713" y="10854"/>
                    <a:pt x="11756" y="10838"/>
                  </a:cubicBezTo>
                  <a:cubicBezTo>
                    <a:pt x="11804" y="10819"/>
                    <a:pt x="11824" y="10771"/>
                    <a:pt x="11848" y="10731"/>
                  </a:cubicBezTo>
                  <a:cubicBezTo>
                    <a:pt x="11862" y="10706"/>
                    <a:pt x="11876" y="10684"/>
                    <a:pt x="11886" y="10672"/>
                  </a:cubicBezTo>
                  <a:cubicBezTo>
                    <a:pt x="11888" y="10670"/>
                    <a:pt x="11890" y="10668"/>
                    <a:pt x="11891" y="10667"/>
                  </a:cubicBezTo>
                  <a:cubicBezTo>
                    <a:pt x="11894" y="10676"/>
                    <a:pt x="11899" y="10694"/>
                    <a:pt x="11902" y="10717"/>
                  </a:cubicBezTo>
                  <a:cubicBezTo>
                    <a:pt x="11920" y="10825"/>
                    <a:pt x="11969" y="10936"/>
                    <a:pt x="12016" y="11035"/>
                  </a:cubicBezTo>
                  <a:cubicBezTo>
                    <a:pt x="12062" y="11131"/>
                    <a:pt x="12111" y="11218"/>
                    <a:pt x="12121" y="11239"/>
                  </a:cubicBezTo>
                  <a:cubicBezTo>
                    <a:pt x="12142" y="11288"/>
                    <a:pt x="12188" y="11438"/>
                    <a:pt x="12188" y="11595"/>
                  </a:cubicBezTo>
                  <a:cubicBezTo>
                    <a:pt x="12188" y="11607"/>
                    <a:pt x="12187" y="11620"/>
                    <a:pt x="12187" y="11633"/>
                  </a:cubicBezTo>
                  <a:cubicBezTo>
                    <a:pt x="12185" y="11667"/>
                    <a:pt x="12185" y="11701"/>
                    <a:pt x="12185" y="11736"/>
                  </a:cubicBezTo>
                  <a:cubicBezTo>
                    <a:pt x="12185" y="11822"/>
                    <a:pt x="12189" y="11906"/>
                    <a:pt x="12200" y="11974"/>
                  </a:cubicBezTo>
                  <a:cubicBezTo>
                    <a:pt x="12206" y="12009"/>
                    <a:pt x="12213" y="12040"/>
                    <a:pt x="12224" y="12068"/>
                  </a:cubicBezTo>
                  <a:cubicBezTo>
                    <a:pt x="12234" y="12094"/>
                    <a:pt x="12257" y="12128"/>
                    <a:pt x="12291" y="12129"/>
                  </a:cubicBezTo>
                  <a:cubicBezTo>
                    <a:pt x="12335" y="12123"/>
                    <a:pt x="12349" y="12090"/>
                    <a:pt x="12369" y="12061"/>
                  </a:cubicBezTo>
                  <a:cubicBezTo>
                    <a:pt x="12412" y="11987"/>
                    <a:pt x="12454" y="11871"/>
                    <a:pt x="12468" y="11830"/>
                  </a:cubicBezTo>
                  <a:cubicBezTo>
                    <a:pt x="12476" y="11821"/>
                    <a:pt x="12489" y="11807"/>
                    <a:pt x="12505" y="11793"/>
                  </a:cubicBezTo>
                  <a:cubicBezTo>
                    <a:pt x="12530" y="11769"/>
                    <a:pt x="12562" y="11750"/>
                    <a:pt x="12572" y="11751"/>
                  </a:cubicBezTo>
                  <a:cubicBezTo>
                    <a:pt x="12573" y="11756"/>
                    <a:pt x="12575" y="11766"/>
                    <a:pt x="12575" y="11783"/>
                  </a:cubicBezTo>
                  <a:cubicBezTo>
                    <a:pt x="12575" y="11788"/>
                    <a:pt x="12575" y="11793"/>
                    <a:pt x="12575" y="11797"/>
                  </a:cubicBezTo>
                  <a:cubicBezTo>
                    <a:pt x="12573" y="11835"/>
                    <a:pt x="12573" y="11874"/>
                    <a:pt x="12573" y="11912"/>
                  </a:cubicBezTo>
                  <a:cubicBezTo>
                    <a:pt x="12573" y="12140"/>
                    <a:pt x="12594" y="12365"/>
                    <a:pt x="12593" y="12494"/>
                  </a:cubicBezTo>
                  <a:cubicBezTo>
                    <a:pt x="12594" y="12594"/>
                    <a:pt x="12630" y="12711"/>
                    <a:pt x="12669" y="12816"/>
                  </a:cubicBezTo>
                  <a:cubicBezTo>
                    <a:pt x="12681" y="12849"/>
                    <a:pt x="12694" y="12880"/>
                    <a:pt x="12706" y="12908"/>
                  </a:cubicBezTo>
                  <a:cubicBezTo>
                    <a:pt x="12703" y="12908"/>
                    <a:pt x="12701" y="12908"/>
                    <a:pt x="12699" y="12908"/>
                  </a:cubicBezTo>
                  <a:cubicBezTo>
                    <a:pt x="12655" y="12919"/>
                    <a:pt x="12628" y="12967"/>
                    <a:pt x="12615" y="13013"/>
                  </a:cubicBezTo>
                  <a:cubicBezTo>
                    <a:pt x="12601" y="13061"/>
                    <a:pt x="12597" y="13111"/>
                    <a:pt x="12596" y="13162"/>
                  </a:cubicBezTo>
                  <a:cubicBezTo>
                    <a:pt x="12598" y="13234"/>
                    <a:pt x="12605" y="13302"/>
                    <a:pt x="12629" y="13358"/>
                  </a:cubicBezTo>
                  <a:cubicBezTo>
                    <a:pt x="12662" y="13423"/>
                    <a:pt x="12697" y="13432"/>
                    <a:pt x="12714" y="13456"/>
                  </a:cubicBezTo>
                  <a:cubicBezTo>
                    <a:pt x="12733" y="13479"/>
                    <a:pt x="12757" y="13519"/>
                    <a:pt x="12779" y="13657"/>
                  </a:cubicBezTo>
                  <a:cubicBezTo>
                    <a:pt x="12827" y="13957"/>
                    <a:pt x="12921" y="14251"/>
                    <a:pt x="12958" y="14366"/>
                  </a:cubicBezTo>
                  <a:cubicBezTo>
                    <a:pt x="12985" y="14444"/>
                    <a:pt x="13036" y="14511"/>
                    <a:pt x="13088" y="14579"/>
                  </a:cubicBezTo>
                  <a:cubicBezTo>
                    <a:pt x="13140" y="14644"/>
                    <a:pt x="13194" y="14707"/>
                    <a:pt x="13217" y="14741"/>
                  </a:cubicBezTo>
                  <a:cubicBezTo>
                    <a:pt x="13238" y="14773"/>
                    <a:pt x="13266" y="14790"/>
                    <a:pt x="13294" y="14789"/>
                  </a:cubicBezTo>
                  <a:cubicBezTo>
                    <a:pt x="13360" y="14786"/>
                    <a:pt x="13409" y="14708"/>
                    <a:pt x="13411" y="14612"/>
                  </a:cubicBezTo>
                  <a:cubicBezTo>
                    <a:pt x="13411" y="14584"/>
                    <a:pt x="13406" y="14554"/>
                    <a:pt x="13396" y="14527"/>
                  </a:cubicBezTo>
                  <a:cubicBezTo>
                    <a:pt x="13355" y="14426"/>
                    <a:pt x="13285" y="14278"/>
                    <a:pt x="13281" y="14198"/>
                  </a:cubicBezTo>
                  <a:cubicBezTo>
                    <a:pt x="13270" y="14068"/>
                    <a:pt x="13222" y="13887"/>
                    <a:pt x="13146" y="13687"/>
                  </a:cubicBezTo>
                  <a:cubicBezTo>
                    <a:pt x="13066" y="13480"/>
                    <a:pt x="12999" y="13425"/>
                    <a:pt x="12962" y="13317"/>
                  </a:cubicBezTo>
                  <a:cubicBezTo>
                    <a:pt x="12930" y="13230"/>
                    <a:pt x="12862" y="13115"/>
                    <a:pt x="12809" y="13033"/>
                  </a:cubicBezTo>
                  <a:cubicBezTo>
                    <a:pt x="12826" y="13030"/>
                    <a:pt x="12844" y="13010"/>
                    <a:pt x="12850" y="12992"/>
                  </a:cubicBezTo>
                  <a:cubicBezTo>
                    <a:pt x="12856" y="12972"/>
                    <a:pt x="12856" y="12958"/>
                    <a:pt x="12857" y="12947"/>
                  </a:cubicBezTo>
                  <a:cubicBezTo>
                    <a:pt x="12856" y="12919"/>
                    <a:pt x="12873" y="12823"/>
                    <a:pt x="12892" y="12725"/>
                  </a:cubicBezTo>
                  <a:cubicBezTo>
                    <a:pt x="12910" y="12631"/>
                    <a:pt x="12928" y="12531"/>
                    <a:pt x="12931" y="12446"/>
                  </a:cubicBezTo>
                  <a:cubicBezTo>
                    <a:pt x="12952" y="12469"/>
                    <a:pt x="12982" y="12505"/>
                    <a:pt x="13017" y="12549"/>
                  </a:cubicBezTo>
                  <a:cubicBezTo>
                    <a:pt x="13069" y="12611"/>
                    <a:pt x="13119" y="12715"/>
                    <a:pt x="13153" y="12802"/>
                  </a:cubicBezTo>
                  <a:cubicBezTo>
                    <a:pt x="13187" y="12889"/>
                    <a:pt x="13206" y="12958"/>
                    <a:pt x="13207" y="12958"/>
                  </a:cubicBezTo>
                  <a:lnTo>
                    <a:pt x="13216" y="12978"/>
                  </a:lnTo>
                  <a:cubicBezTo>
                    <a:pt x="13216" y="12978"/>
                    <a:pt x="13245" y="13024"/>
                    <a:pt x="13276" y="13082"/>
                  </a:cubicBezTo>
                  <a:cubicBezTo>
                    <a:pt x="13307" y="13137"/>
                    <a:pt x="13341" y="13209"/>
                    <a:pt x="13344" y="13227"/>
                  </a:cubicBezTo>
                  <a:cubicBezTo>
                    <a:pt x="13354" y="13278"/>
                    <a:pt x="13394" y="13307"/>
                    <a:pt x="13419" y="13303"/>
                  </a:cubicBezTo>
                  <a:cubicBezTo>
                    <a:pt x="13462" y="13301"/>
                    <a:pt x="13496" y="13273"/>
                    <a:pt x="13530" y="13239"/>
                  </a:cubicBezTo>
                  <a:cubicBezTo>
                    <a:pt x="13563" y="13203"/>
                    <a:pt x="13593" y="13159"/>
                    <a:pt x="13610" y="13103"/>
                  </a:cubicBezTo>
                  <a:cubicBezTo>
                    <a:pt x="13642" y="13006"/>
                    <a:pt x="13638" y="12997"/>
                    <a:pt x="13699" y="12966"/>
                  </a:cubicBezTo>
                  <a:cubicBezTo>
                    <a:pt x="13731" y="12951"/>
                    <a:pt x="13776" y="12944"/>
                    <a:pt x="13822" y="12911"/>
                  </a:cubicBezTo>
                  <a:cubicBezTo>
                    <a:pt x="13868" y="12879"/>
                    <a:pt x="13912" y="12810"/>
                    <a:pt x="13927" y="12705"/>
                  </a:cubicBezTo>
                  <a:cubicBezTo>
                    <a:pt x="13942" y="12604"/>
                    <a:pt x="13984" y="12473"/>
                    <a:pt x="13984" y="12319"/>
                  </a:cubicBezTo>
                  <a:cubicBezTo>
                    <a:pt x="13985" y="12224"/>
                    <a:pt x="13967" y="12120"/>
                    <a:pt x="13920" y="12018"/>
                  </a:cubicBezTo>
                  <a:cubicBezTo>
                    <a:pt x="13810" y="11780"/>
                    <a:pt x="13755" y="11617"/>
                    <a:pt x="13663" y="11490"/>
                  </a:cubicBezTo>
                  <a:cubicBezTo>
                    <a:pt x="13631" y="11447"/>
                    <a:pt x="13594" y="11352"/>
                    <a:pt x="13570" y="11268"/>
                  </a:cubicBezTo>
                  <a:cubicBezTo>
                    <a:pt x="13556" y="11223"/>
                    <a:pt x="13545" y="11182"/>
                    <a:pt x="13538" y="11154"/>
                  </a:cubicBezTo>
                  <a:cubicBezTo>
                    <a:pt x="13586" y="11079"/>
                    <a:pt x="13705" y="10891"/>
                    <a:pt x="13751" y="10812"/>
                  </a:cubicBezTo>
                  <a:cubicBezTo>
                    <a:pt x="13762" y="10792"/>
                    <a:pt x="13769" y="10790"/>
                    <a:pt x="13776" y="10790"/>
                  </a:cubicBezTo>
                  <a:cubicBezTo>
                    <a:pt x="13787" y="10787"/>
                    <a:pt x="13809" y="10810"/>
                    <a:pt x="13813" y="10854"/>
                  </a:cubicBezTo>
                  <a:cubicBezTo>
                    <a:pt x="13813" y="10857"/>
                    <a:pt x="13813" y="10860"/>
                    <a:pt x="13813" y="10862"/>
                  </a:cubicBezTo>
                  <a:cubicBezTo>
                    <a:pt x="13814" y="10887"/>
                    <a:pt x="13799" y="10932"/>
                    <a:pt x="13774" y="11001"/>
                  </a:cubicBezTo>
                  <a:cubicBezTo>
                    <a:pt x="13749" y="11071"/>
                    <a:pt x="13720" y="11163"/>
                    <a:pt x="13711" y="11290"/>
                  </a:cubicBezTo>
                  <a:cubicBezTo>
                    <a:pt x="13710" y="11309"/>
                    <a:pt x="13709" y="11327"/>
                    <a:pt x="13709" y="11345"/>
                  </a:cubicBezTo>
                  <a:cubicBezTo>
                    <a:pt x="13709" y="11524"/>
                    <a:pt x="13784" y="11640"/>
                    <a:pt x="13866" y="11642"/>
                  </a:cubicBezTo>
                  <a:cubicBezTo>
                    <a:pt x="13896" y="11643"/>
                    <a:pt x="13929" y="11623"/>
                    <a:pt x="13947" y="11581"/>
                  </a:cubicBezTo>
                  <a:cubicBezTo>
                    <a:pt x="13966" y="11541"/>
                    <a:pt x="13999" y="11471"/>
                    <a:pt x="14027" y="11405"/>
                  </a:cubicBezTo>
                  <a:cubicBezTo>
                    <a:pt x="14041" y="11372"/>
                    <a:pt x="14055" y="11339"/>
                    <a:pt x="14065" y="11309"/>
                  </a:cubicBezTo>
                  <a:cubicBezTo>
                    <a:pt x="14074" y="11279"/>
                    <a:pt x="14083" y="11259"/>
                    <a:pt x="14085" y="11218"/>
                  </a:cubicBezTo>
                  <a:cubicBezTo>
                    <a:pt x="14086" y="11180"/>
                    <a:pt x="14069" y="11148"/>
                    <a:pt x="14059" y="11137"/>
                  </a:cubicBezTo>
                  <a:cubicBezTo>
                    <a:pt x="14031" y="11098"/>
                    <a:pt x="14022" y="11118"/>
                    <a:pt x="14011" y="11003"/>
                  </a:cubicBezTo>
                  <a:cubicBezTo>
                    <a:pt x="14011" y="10997"/>
                    <a:pt x="14011" y="10993"/>
                    <a:pt x="14011" y="10990"/>
                  </a:cubicBezTo>
                  <a:cubicBezTo>
                    <a:pt x="14011" y="10940"/>
                    <a:pt x="14027" y="10893"/>
                    <a:pt x="14049" y="10860"/>
                  </a:cubicBezTo>
                  <a:cubicBezTo>
                    <a:pt x="14069" y="10825"/>
                    <a:pt x="14097" y="10809"/>
                    <a:pt x="14104" y="10810"/>
                  </a:cubicBezTo>
                  <a:cubicBezTo>
                    <a:pt x="14129" y="10832"/>
                    <a:pt x="14147" y="10831"/>
                    <a:pt x="14169" y="10832"/>
                  </a:cubicBezTo>
                  <a:cubicBezTo>
                    <a:pt x="14284" y="10829"/>
                    <a:pt x="14506" y="10734"/>
                    <a:pt x="14636" y="10616"/>
                  </a:cubicBezTo>
                  <a:cubicBezTo>
                    <a:pt x="14790" y="10469"/>
                    <a:pt x="14875" y="10183"/>
                    <a:pt x="14947" y="10091"/>
                  </a:cubicBezTo>
                  <a:cubicBezTo>
                    <a:pt x="14987" y="10037"/>
                    <a:pt x="15076" y="9920"/>
                    <a:pt x="15156" y="9792"/>
                  </a:cubicBezTo>
                  <a:cubicBezTo>
                    <a:pt x="15235" y="9660"/>
                    <a:pt x="15310" y="9532"/>
                    <a:pt x="15315" y="9393"/>
                  </a:cubicBezTo>
                  <a:cubicBezTo>
                    <a:pt x="15315" y="9384"/>
                    <a:pt x="15314" y="9376"/>
                    <a:pt x="15313" y="9367"/>
                  </a:cubicBezTo>
                  <a:cubicBezTo>
                    <a:pt x="15295" y="9207"/>
                    <a:pt x="15325" y="8951"/>
                    <a:pt x="15244" y="8701"/>
                  </a:cubicBezTo>
                  <a:cubicBezTo>
                    <a:pt x="15173" y="8482"/>
                    <a:pt x="15085" y="8334"/>
                    <a:pt x="15048" y="8248"/>
                  </a:cubicBezTo>
                  <a:cubicBezTo>
                    <a:pt x="15064" y="8235"/>
                    <a:pt x="15093" y="8214"/>
                    <a:pt x="15127" y="8194"/>
                  </a:cubicBezTo>
                  <a:cubicBezTo>
                    <a:pt x="15177" y="8163"/>
                    <a:pt x="15237" y="8123"/>
                    <a:pt x="15282" y="8052"/>
                  </a:cubicBezTo>
                  <a:cubicBezTo>
                    <a:pt x="15317" y="7997"/>
                    <a:pt x="15335" y="7935"/>
                    <a:pt x="15335" y="7877"/>
                  </a:cubicBezTo>
                  <a:cubicBezTo>
                    <a:pt x="15331" y="7757"/>
                    <a:pt x="15275" y="7678"/>
                    <a:pt x="15209" y="7672"/>
                  </a:cubicBezTo>
                  <a:cubicBezTo>
                    <a:pt x="15203" y="7672"/>
                    <a:pt x="15196" y="7674"/>
                    <a:pt x="15187" y="7677"/>
                  </a:cubicBezTo>
                  <a:cubicBezTo>
                    <a:pt x="15149" y="7690"/>
                    <a:pt x="15054" y="7726"/>
                    <a:pt x="15012" y="7726"/>
                  </a:cubicBezTo>
                  <a:cubicBezTo>
                    <a:pt x="15005" y="7726"/>
                    <a:pt x="15000" y="7725"/>
                    <a:pt x="15000" y="7724"/>
                  </a:cubicBezTo>
                  <a:cubicBezTo>
                    <a:pt x="14986" y="7729"/>
                    <a:pt x="14950" y="7655"/>
                    <a:pt x="14873" y="7547"/>
                  </a:cubicBezTo>
                  <a:cubicBezTo>
                    <a:pt x="14862" y="7531"/>
                    <a:pt x="14862" y="7524"/>
                    <a:pt x="14861" y="7515"/>
                  </a:cubicBezTo>
                  <a:cubicBezTo>
                    <a:pt x="14861" y="7503"/>
                    <a:pt x="14867" y="7481"/>
                    <a:pt x="14878" y="7465"/>
                  </a:cubicBezTo>
                  <a:cubicBezTo>
                    <a:pt x="14883" y="7457"/>
                    <a:pt x="14889" y="7450"/>
                    <a:pt x="14893" y="7447"/>
                  </a:cubicBezTo>
                  <a:cubicBezTo>
                    <a:pt x="14895" y="7445"/>
                    <a:pt x="14896" y="7444"/>
                    <a:pt x="14897" y="7444"/>
                  </a:cubicBezTo>
                  <a:cubicBezTo>
                    <a:pt x="14902" y="7445"/>
                    <a:pt x="14907" y="7446"/>
                    <a:pt x="14912" y="7446"/>
                  </a:cubicBezTo>
                  <a:cubicBezTo>
                    <a:pt x="14969" y="7439"/>
                    <a:pt x="15003" y="7389"/>
                    <a:pt x="15049" y="7336"/>
                  </a:cubicBezTo>
                  <a:cubicBezTo>
                    <a:pt x="15089" y="7286"/>
                    <a:pt x="15129" y="7229"/>
                    <a:pt x="15155" y="7190"/>
                  </a:cubicBezTo>
                  <a:cubicBezTo>
                    <a:pt x="15145" y="7246"/>
                    <a:pt x="15137" y="7306"/>
                    <a:pt x="15136" y="7362"/>
                  </a:cubicBezTo>
                  <a:cubicBezTo>
                    <a:pt x="15136" y="7393"/>
                    <a:pt x="15138" y="7424"/>
                    <a:pt x="15149" y="7456"/>
                  </a:cubicBezTo>
                  <a:cubicBezTo>
                    <a:pt x="15159" y="7488"/>
                    <a:pt x="15184" y="7519"/>
                    <a:pt x="15212" y="7524"/>
                  </a:cubicBezTo>
                  <a:cubicBezTo>
                    <a:pt x="15217" y="7526"/>
                    <a:pt x="15222" y="7526"/>
                    <a:pt x="15226" y="7526"/>
                  </a:cubicBezTo>
                  <a:cubicBezTo>
                    <a:pt x="15294" y="7521"/>
                    <a:pt x="15348" y="7455"/>
                    <a:pt x="15404" y="7399"/>
                  </a:cubicBezTo>
                  <a:cubicBezTo>
                    <a:pt x="15431" y="7369"/>
                    <a:pt x="15456" y="7341"/>
                    <a:pt x="15475" y="7321"/>
                  </a:cubicBezTo>
                  <a:cubicBezTo>
                    <a:pt x="15477" y="7320"/>
                    <a:pt x="15478" y="7318"/>
                    <a:pt x="15480" y="7317"/>
                  </a:cubicBezTo>
                  <a:cubicBezTo>
                    <a:pt x="15490" y="7358"/>
                    <a:pt x="15504" y="7426"/>
                    <a:pt x="15502" y="7475"/>
                  </a:cubicBezTo>
                  <a:cubicBezTo>
                    <a:pt x="15502" y="7497"/>
                    <a:pt x="15500" y="7515"/>
                    <a:pt x="15497" y="7524"/>
                  </a:cubicBezTo>
                  <a:cubicBezTo>
                    <a:pt x="15481" y="7581"/>
                    <a:pt x="15474" y="7645"/>
                    <a:pt x="15474" y="7703"/>
                  </a:cubicBezTo>
                  <a:cubicBezTo>
                    <a:pt x="15474" y="7734"/>
                    <a:pt x="15476" y="7763"/>
                    <a:pt x="15482" y="7792"/>
                  </a:cubicBezTo>
                  <a:cubicBezTo>
                    <a:pt x="15488" y="7817"/>
                    <a:pt x="15506" y="7863"/>
                    <a:pt x="15547" y="7865"/>
                  </a:cubicBezTo>
                  <a:cubicBezTo>
                    <a:pt x="15552" y="7865"/>
                    <a:pt x="15558" y="7864"/>
                    <a:pt x="15564" y="7862"/>
                  </a:cubicBezTo>
                  <a:cubicBezTo>
                    <a:pt x="15602" y="7842"/>
                    <a:pt x="15621" y="7809"/>
                    <a:pt x="15645" y="7780"/>
                  </a:cubicBezTo>
                  <a:cubicBezTo>
                    <a:pt x="15650" y="7773"/>
                    <a:pt x="15656" y="7766"/>
                    <a:pt x="15661" y="7759"/>
                  </a:cubicBezTo>
                  <a:cubicBezTo>
                    <a:pt x="15686" y="7804"/>
                    <a:pt x="15710" y="7845"/>
                    <a:pt x="15710" y="7908"/>
                  </a:cubicBezTo>
                  <a:cubicBezTo>
                    <a:pt x="15710" y="7928"/>
                    <a:pt x="15707" y="7951"/>
                    <a:pt x="15700" y="7979"/>
                  </a:cubicBezTo>
                  <a:cubicBezTo>
                    <a:pt x="15677" y="8082"/>
                    <a:pt x="15623" y="8135"/>
                    <a:pt x="15617" y="8252"/>
                  </a:cubicBezTo>
                  <a:cubicBezTo>
                    <a:pt x="15617" y="8319"/>
                    <a:pt x="15647" y="8375"/>
                    <a:pt x="15690" y="8418"/>
                  </a:cubicBezTo>
                  <a:cubicBezTo>
                    <a:pt x="15731" y="8459"/>
                    <a:pt x="15768" y="8481"/>
                    <a:pt x="15807" y="8481"/>
                  </a:cubicBezTo>
                  <a:cubicBezTo>
                    <a:pt x="15889" y="8476"/>
                    <a:pt x="15926" y="8397"/>
                    <a:pt x="15975" y="8354"/>
                  </a:cubicBezTo>
                  <a:cubicBezTo>
                    <a:pt x="16065" y="8256"/>
                    <a:pt x="16102" y="8039"/>
                    <a:pt x="16107" y="7867"/>
                  </a:cubicBezTo>
                  <a:cubicBezTo>
                    <a:pt x="16106" y="7809"/>
                    <a:pt x="16102" y="7757"/>
                    <a:pt x="16083" y="7708"/>
                  </a:cubicBezTo>
                  <a:cubicBezTo>
                    <a:pt x="16058" y="7649"/>
                    <a:pt x="16020" y="7565"/>
                    <a:pt x="15987" y="7487"/>
                  </a:cubicBezTo>
                  <a:cubicBezTo>
                    <a:pt x="15962" y="7429"/>
                    <a:pt x="15942" y="7367"/>
                    <a:pt x="15936" y="7340"/>
                  </a:cubicBezTo>
                  <a:cubicBezTo>
                    <a:pt x="15953" y="7326"/>
                    <a:pt x="15992" y="7308"/>
                    <a:pt x="16029" y="7283"/>
                  </a:cubicBezTo>
                  <a:cubicBezTo>
                    <a:pt x="16066" y="7258"/>
                    <a:pt x="16116" y="7210"/>
                    <a:pt x="16117" y="7116"/>
                  </a:cubicBezTo>
                  <a:cubicBezTo>
                    <a:pt x="16116" y="7024"/>
                    <a:pt x="16166" y="6944"/>
                    <a:pt x="16220" y="6904"/>
                  </a:cubicBezTo>
                  <a:cubicBezTo>
                    <a:pt x="16262" y="6870"/>
                    <a:pt x="16293" y="6816"/>
                    <a:pt x="16323" y="6770"/>
                  </a:cubicBezTo>
                  <a:cubicBezTo>
                    <a:pt x="16335" y="6751"/>
                    <a:pt x="16345" y="6734"/>
                    <a:pt x="16355" y="6721"/>
                  </a:cubicBezTo>
                  <a:cubicBezTo>
                    <a:pt x="16373" y="6745"/>
                    <a:pt x="16396" y="6760"/>
                    <a:pt x="16420" y="6776"/>
                  </a:cubicBezTo>
                  <a:cubicBezTo>
                    <a:pt x="16456" y="6796"/>
                    <a:pt x="16496" y="6811"/>
                    <a:pt x="16537" y="6811"/>
                  </a:cubicBezTo>
                  <a:cubicBezTo>
                    <a:pt x="16577" y="6811"/>
                    <a:pt x="16623" y="6797"/>
                    <a:pt x="16654" y="6736"/>
                  </a:cubicBezTo>
                  <a:cubicBezTo>
                    <a:pt x="16692" y="6653"/>
                    <a:pt x="16936" y="6291"/>
                    <a:pt x="17081" y="6102"/>
                  </a:cubicBezTo>
                  <a:cubicBezTo>
                    <a:pt x="17238" y="5895"/>
                    <a:pt x="17298" y="5650"/>
                    <a:pt x="17335" y="5419"/>
                  </a:cubicBezTo>
                  <a:cubicBezTo>
                    <a:pt x="17346" y="5354"/>
                    <a:pt x="17359" y="5295"/>
                    <a:pt x="17370" y="5238"/>
                  </a:cubicBezTo>
                  <a:cubicBezTo>
                    <a:pt x="17371" y="5261"/>
                    <a:pt x="17372" y="5283"/>
                    <a:pt x="17372" y="5305"/>
                  </a:cubicBezTo>
                  <a:cubicBezTo>
                    <a:pt x="17372" y="5341"/>
                    <a:pt x="17371" y="5377"/>
                    <a:pt x="17369" y="5414"/>
                  </a:cubicBezTo>
                  <a:cubicBezTo>
                    <a:pt x="17367" y="5464"/>
                    <a:pt x="17365" y="5526"/>
                    <a:pt x="17365" y="5594"/>
                  </a:cubicBezTo>
                  <a:cubicBezTo>
                    <a:pt x="17365" y="5684"/>
                    <a:pt x="17367" y="5782"/>
                    <a:pt x="17371" y="5864"/>
                  </a:cubicBezTo>
                  <a:cubicBezTo>
                    <a:pt x="17373" y="5904"/>
                    <a:pt x="17375" y="5941"/>
                    <a:pt x="17379" y="5971"/>
                  </a:cubicBezTo>
                  <a:cubicBezTo>
                    <a:pt x="17382" y="6002"/>
                    <a:pt x="17383" y="6022"/>
                    <a:pt x="17394" y="6052"/>
                  </a:cubicBezTo>
                  <a:cubicBezTo>
                    <a:pt x="17406" y="6084"/>
                    <a:pt x="17427" y="6119"/>
                    <a:pt x="17454" y="6153"/>
                  </a:cubicBezTo>
                  <a:cubicBezTo>
                    <a:pt x="17480" y="6186"/>
                    <a:pt x="17511" y="6220"/>
                    <a:pt x="17556" y="6222"/>
                  </a:cubicBezTo>
                  <a:cubicBezTo>
                    <a:pt x="17569" y="6222"/>
                    <a:pt x="17583" y="6219"/>
                    <a:pt x="17595" y="6211"/>
                  </a:cubicBezTo>
                  <a:cubicBezTo>
                    <a:pt x="17643" y="6167"/>
                    <a:pt x="17637" y="6113"/>
                    <a:pt x="17640" y="6071"/>
                  </a:cubicBezTo>
                  <a:cubicBezTo>
                    <a:pt x="17639" y="6006"/>
                    <a:pt x="17630" y="5930"/>
                    <a:pt x="17621" y="5862"/>
                  </a:cubicBezTo>
                  <a:cubicBezTo>
                    <a:pt x="17612" y="5797"/>
                    <a:pt x="17604" y="5732"/>
                    <a:pt x="17604" y="5726"/>
                  </a:cubicBezTo>
                  <a:cubicBezTo>
                    <a:pt x="17604" y="5726"/>
                    <a:pt x="17605" y="5718"/>
                    <a:pt x="17609" y="5707"/>
                  </a:cubicBezTo>
                  <a:cubicBezTo>
                    <a:pt x="17620" y="5669"/>
                    <a:pt x="17666" y="5614"/>
                    <a:pt x="17671" y="5617"/>
                  </a:cubicBezTo>
                  <a:cubicBezTo>
                    <a:pt x="17700" y="5603"/>
                    <a:pt x="17711" y="5569"/>
                    <a:pt x="17716" y="5548"/>
                  </a:cubicBezTo>
                  <a:cubicBezTo>
                    <a:pt x="17720" y="5525"/>
                    <a:pt x="17721" y="5504"/>
                    <a:pt x="17721" y="5481"/>
                  </a:cubicBezTo>
                  <a:cubicBezTo>
                    <a:pt x="17720" y="5369"/>
                    <a:pt x="17692" y="5208"/>
                    <a:pt x="17653" y="5108"/>
                  </a:cubicBezTo>
                  <a:cubicBezTo>
                    <a:pt x="17633" y="5058"/>
                    <a:pt x="17609" y="5017"/>
                    <a:pt x="17592" y="4988"/>
                  </a:cubicBezTo>
                  <a:cubicBezTo>
                    <a:pt x="17592" y="4987"/>
                    <a:pt x="17591" y="4985"/>
                    <a:pt x="17591" y="4984"/>
                  </a:cubicBezTo>
                  <a:cubicBezTo>
                    <a:pt x="17603" y="4968"/>
                    <a:pt x="17612" y="4949"/>
                    <a:pt x="17621" y="4930"/>
                  </a:cubicBezTo>
                  <a:cubicBezTo>
                    <a:pt x="17637" y="4892"/>
                    <a:pt x="17649" y="4852"/>
                    <a:pt x="17650" y="4805"/>
                  </a:cubicBezTo>
                  <a:cubicBezTo>
                    <a:pt x="17650" y="4781"/>
                    <a:pt x="17645" y="4747"/>
                    <a:pt x="17626" y="4722"/>
                  </a:cubicBezTo>
                  <a:cubicBezTo>
                    <a:pt x="17624" y="4715"/>
                    <a:pt x="17621" y="4695"/>
                    <a:pt x="17616" y="4670"/>
                  </a:cubicBezTo>
                  <a:cubicBezTo>
                    <a:pt x="17612" y="4642"/>
                    <a:pt x="17584" y="4581"/>
                    <a:pt x="17539" y="4584"/>
                  </a:cubicBezTo>
                  <a:cubicBezTo>
                    <a:pt x="17527" y="4584"/>
                    <a:pt x="17515" y="4587"/>
                    <a:pt x="17503" y="4594"/>
                  </a:cubicBezTo>
                  <a:cubicBezTo>
                    <a:pt x="17499" y="4598"/>
                    <a:pt x="17453" y="4597"/>
                    <a:pt x="17409" y="4606"/>
                  </a:cubicBezTo>
                  <a:cubicBezTo>
                    <a:pt x="17393" y="4611"/>
                    <a:pt x="17376" y="4617"/>
                    <a:pt x="17360" y="4631"/>
                  </a:cubicBezTo>
                  <a:cubicBezTo>
                    <a:pt x="17326" y="4550"/>
                    <a:pt x="17276" y="4493"/>
                    <a:pt x="17209" y="4491"/>
                  </a:cubicBezTo>
                  <a:cubicBezTo>
                    <a:pt x="17203" y="4491"/>
                    <a:pt x="17196" y="4491"/>
                    <a:pt x="17188" y="4493"/>
                  </a:cubicBezTo>
                  <a:cubicBezTo>
                    <a:pt x="17088" y="4518"/>
                    <a:pt x="17044" y="4590"/>
                    <a:pt x="16988" y="4590"/>
                  </a:cubicBezTo>
                  <a:cubicBezTo>
                    <a:pt x="16987" y="4583"/>
                    <a:pt x="16987" y="4573"/>
                    <a:pt x="16987" y="4561"/>
                  </a:cubicBezTo>
                  <a:cubicBezTo>
                    <a:pt x="16987" y="4536"/>
                    <a:pt x="16989" y="4505"/>
                    <a:pt x="16989" y="4476"/>
                  </a:cubicBezTo>
                  <a:cubicBezTo>
                    <a:pt x="16989" y="4459"/>
                    <a:pt x="16989" y="4444"/>
                    <a:pt x="16983" y="4421"/>
                  </a:cubicBezTo>
                  <a:cubicBezTo>
                    <a:pt x="16981" y="4398"/>
                    <a:pt x="16954" y="4360"/>
                    <a:pt x="16928" y="4363"/>
                  </a:cubicBezTo>
                  <a:cubicBezTo>
                    <a:pt x="16896" y="4366"/>
                    <a:pt x="16884" y="4385"/>
                    <a:pt x="16870" y="4399"/>
                  </a:cubicBezTo>
                  <a:cubicBezTo>
                    <a:pt x="16851" y="4422"/>
                    <a:pt x="16834" y="4449"/>
                    <a:pt x="16818" y="4469"/>
                  </a:cubicBezTo>
                  <a:cubicBezTo>
                    <a:pt x="16813" y="4476"/>
                    <a:pt x="16808" y="4481"/>
                    <a:pt x="16804" y="4485"/>
                  </a:cubicBezTo>
                  <a:cubicBezTo>
                    <a:pt x="16805" y="4479"/>
                    <a:pt x="16809" y="4469"/>
                    <a:pt x="16817" y="4457"/>
                  </a:cubicBezTo>
                  <a:cubicBezTo>
                    <a:pt x="16853" y="4393"/>
                    <a:pt x="16959" y="4308"/>
                    <a:pt x="17047" y="4258"/>
                  </a:cubicBezTo>
                  <a:cubicBezTo>
                    <a:pt x="17135" y="4204"/>
                    <a:pt x="17224" y="4064"/>
                    <a:pt x="17313" y="3934"/>
                  </a:cubicBezTo>
                  <a:cubicBezTo>
                    <a:pt x="17355" y="3870"/>
                    <a:pt x="17397" y="3808"/>
                    <a:pt x="17432" y="3764"/>
                  </a:cubicBezTo>
                  <a:cubicBezTo>
                    <a:pt x="17465" y="3718"/>
                    <a:pt x="17496" y="3695"/>
                    <a:pt x="17497" y="3696"/>
                  </a:cubicBezTo>
                  <a:cubicBezTo>
                    <a:pt x="17507" y="3694"/>
                    <a:pt x="17522" y="3694"/>
                    <a:pt x="17540" y="3694"/>
                  </a:cubicBezTo>
                  <a:cubicBezTo>
                    <a:pt x="17627" y="3694"/>
                    <a:pt x="17777" y="3717"/>
                    <a:pt x="17928" y="3717"/>
                  </a:cubicBezTo>
                  <a:cubicBezTo>
                    <a:pt x="17959" y="3717"/>
                    <a:pt x="17989" y="3716"/>
                    <a:pt x="18020" y="3714"/>
                  </a:cubicBezTo>
                  <a:cubicBezTo>
                    <a:pt x="18190" y="3698"/>
                    <a:pt x="18285" y="3599"/>
                    <a:pt x="18307" y="3608"/>
                  </a:cubicBezTo>
                  <a:cubicBezTo>
                    <a:pt x="18313" y="3609"/>
                    <a:pt x="18312" y="3608"/>
                    <a:pt x="18319" y="3616"/>
                  </a:cubicBezTo>
                  <a:cubicBezTo>
                    <a:pt x="18389" y="3701"/>
                    <a:pt x="18512" y="3792"/>
                    <a:pt x="18618" y="3796"/>
                  </a:cubicBezTo>
                  <a:cubicBezTo>
                    <a:pt x="18626" y="3796"/>
                    <a:pt x="18634" y="3795"/>
                    <a:pt x="18643" y="3794"/>
                  </a:cubicBezTo>
                  <a:cubicBezTo>
                    <a:pt x="18680" y="3787"/>
                    <a:pt x="18706" y="3785"/>
                    <a:pt x="18735" y="3754"/>
                  </a:cubicBezTo>
                  <a:cubicBezTo>
                    <a:pt x="18761" y="3728"/>
                    <a:pt x="18779" y="3695"/>
                    <a:pt x="18844" y="3616"/>
                  </a:cubicBezTo>
                  <a:cubicBezTo>
                    <a:pt x="18967" y="3460"/>
                    <a:pt x="19088" y="3382"/>
                    <a:pt x="19166" y="3232"/>
                  </a:cubicBezTo>
                  <a:cubicBezTo>
                    <a:pt x="19195" y="3167"/>
                    <a:pt x="19286" y="3099"/>
                    <a:pt x="19321" y="3103"/>
                  </a:cubicBezTo>
                  <a:cubicBezTo>
                    <a:pt x="19324" y="3103"/>
                    <a:pt x="19326" y="3103"/>
                    <a:pt x="19328" y="3104"/>
                  </a:cubicBezTo>
                  <a:cubicBezTo>
                    <a:pt x="19329" y="3124"/>
                    <a:pt x="19329" y="3146"/>
                    <a:pt x="19329" y="3169"/>
                  </a:cubicBezTo>
                  <a:cubicBezTo>
                    <a:pt x="19329" y="3185"/>
                    <a:pt x="19329" y="3202"/>
                    <a:pt x="19329" y="3219"/>
                  </a:cubicBezTo>
                  <a:cubicBezTo>
                    <a:pt x="19330" y="3259"/>
                    <a:pt x="19329" y="3299"/>
                    <a:pt x="19342" y="3342"/>
                  </a:cubicBezTo>
                  <a:cubicBezTo>
                    <a:pt x="19353" y="3390"/>
                    <a:pt x="19394" y="3426"/>
                    <a:pt x="19431" y="3423"/>
                  </a:cubicBezTo>
                  <a:cubicBezTo>
                    <a:pt x="19438" y="3423"/>
                    <a:pt x="19444" y="3422"/>
                    <a:pt x="19450" y="3421"/>
                  </a:cubicBezTo>
                  <a:cubicBezTo>
                    <a:pt x="19418" y="3457"/>
                    <a:pt x="19392" y="3487"/>
                    <a:pt x="19375" y="3504"/>
                  </a:cubicBezTo>
                  <a:cubicBezTo>
                    <a:pt x="19339" y="3543"/>
                    <a:pt x="19260" y="3585"/>
                    <a:pt x="19180" y="3638"/>
                  </a:cubicBezTo>
                  <a:cubicBezTo>
                    <a:pt x="19099" y="3693"/>
                    <a:pt x="19013" y="3761"/>
                    <a:pt x="18957" y="3877"/>
                  </a:cubicBezTo>
                  <a:cubicBezTo>
                    <a:pt x="18876" y="4047"/>
                    <a:pt x="18809" y="4138"/>
                    <a:pt x="18809" y="4342"/>
                  </a:cubicBezTo>
                  <a:cubicBezTo>
                    <a:pt x="18809" y="4358"/>
                    <a:pt x="18809" y="4373"/>
                    <a:pt x="18809" y="4390"/>
                  </a:cubicBezTo>
                  <a:cubicBezTo>
                    <a:pt x="18822" y="4592"/>
                    <a:pt x="18925" y="4804"/>
                    <a:pt x="18922" y="4946"/>
                  </a:cubicBezTo>
                  <a:cubicBezTo>
                    <a:pt x="18922" y="4979"/>
                    <a:pt x="18918" y="5005"/>
                    <a:pt x="18908" y="5031"/>
                  </a:cubicBezTo>
                  <a:cubicBezTo>
                    <a:pt x="18829" y="5241"/>
                    <a:pt x="18802" y="5518"/>
                    <a:pt x="18801" y="5522"/>
                  </a:cubicBezTo>
                  <a:cubicBezTo>
                    <a:pt x="18798" y="5556"/>
                    <a:pt x="18811" y="5588"/>
                    <a:pt x="18834" y="5599"/>
                  </a:cubicBezTo>
                  <a:cubicBezTo>
                    <a:pt x="18855" y="5611"/>
                    <a:pt x="18879" y="5598"/>
                    <a:pt x="18891" y="5568"/>
                  </a:cubicBezTo>
                  <a:cubicBezTo>
                    <a:pt x="18891" y="5568"/>
                    <a:pt x="18918" y="5503"/>
                    <a:pt x="18963" y="5416"/>
                  </a:cubicBezTo>
                  <a:cubicBezTo>
                    <a:pt x="19009" y="5328"/>
                    <a:pt x="19073" y="5219"/>
                    <a:pt x="19147" y="5136"/>
                  </a:cubicBezTo>
                  <a:cubicBezTo>
                    <a:pt x="19312" y="4949"/>
                    <a:pt x="19409" y="4694"/>
                    <a:pt x="19459" y="4609"/>
                  </a:cubicBezTo>
                  <a:cubicBezTo>
                    <a:pt x="19471" y="4584"/>
                    <a:pt x="19522" y="4551"/>
                    <a:pt x="19573" y="4521"/>
                  </a:cubicBezTo>
                  <a:cubicBezTo>
                    <a:pt x="19598" y="4505"/>
                    <a:pt x="19623" y="4489"/>
                    <a:pt x="19647" y="4462"/>
                  </a:cubicBezTo>
                  <a:cubicBezTo>
                    <a:pt x="19669" y="4437"/>
                    <a:pt x="19693" y="4393"/>
                    <a:pt x="19692" y="4337"/>
                  </a:cubicBezTo>
                  <a:cubicBezTo>
                    <a:pt x="19691" y="4250"/>
                    <a:pt x="19734" y="4105"/>
                    <a:pt x="19763" y="3970"/>
                  </a:cubicBezTo>
                  <a:cubicBezTo>
                    <a:pt x="19769" y="3945"/>
                    <a:pt x="19772" y="3922"/>
                    <a:pt x="19772" y="3900"/>
                  </a:cubicBezTo>
                  <a:cubicBezTo>
                    <a:pt x="19772" y="3857"/>
                    <a:pt x="19759" y="3823"/>
                    <a:pt x="19752" y="3806"/>
                  </a:cubicBezTo>
                  <a:cubicBezTo>
                    <a:pt x="19746" y="3788"/>
                    <a:pt x="19747" y="3790"/>
                    <a:pt x="19746" y="3784"/>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6" name="Shape">
              <a:extLst>
                <a:ext uri="{FF2B5EF4-FFF2-40B4-BE49-F238E27FC236}">
                  <a16:creationId xmlns:a16="http://schemas.microsoft.com/office/drawing/2014/main" id="{85A03A0B-4260-4A10-B1FC-CD2A5EC72E2D}"/>
                </a:ext>
              </a:extLst>
            </p:cNvPr>
            <p:cNvSpPr/>
            <p:nvPr/>
          </p:nvSpPr>
          <p:spPr>
            <a:xfrm>
              <a:off x="1974850" y="711200"/>
              <a:ext cx="29102" cy="11416"/>
            </a:xfrm>
            <a:custGeom>
              <a:avLst/>
              <a:gdLst/>
              <a:ahLst/>
              <a:cxnLst>
                <a:cxn ang="0">
                  <a:pos x="wd2" y="hd2"/>
                </a:cxn>
                <a:cxn ang="5400000">
                  <a:pos x="wd2" y="hd2"/>
                </a:cxn>
                <a:cxn ang="10800000">
                  <a:pos x="wd2" y="hd2"/>
                </a:cxn>
                <a:cxn ang="16200000">
                  <a:pos x="wd2" y="hd2"/>
                </a:cxn>
              </a:cxnLst>
              <a:rect l="0" t="0" r="r" b="b"/>
              <a:pathLst>
                <a:path w="21600" h="21600" extrusionOk="0">
                  <a:moveTo>
                    <a:pt x="9749" y="5684"/>
                  </a:moveTo>
                  <a:cubicBezTo>
                    <a:pt x="13249" y="5684"/>
                    <a:pt x="17136" y="4050"/>
                    <a:pt x="21600" y="0"/>
                  </a:cubicBezTo>
                  <a:cubicBezTo>
                    <a:pt x="20652" y="4348"/>
                    <a:pt x="20758" y="8235"/>
                    <a:pt x="20737" y="11853"/>
                  </a:cubicBezTo>
                  <a:cubicBezTo>
                    <a:pt x="20726" y="12960"/>
                    <a:pt x="20726" y="14081"/>
                    <a:pt x="20737" y="15201"/>
                  </a:cubicBezTo>
                  <a:cubicBezTo>
                    <a:pt x="20737" y="16835"/>
                    <a:pt x="20684" y="18427"/>
                    <a:pt x="20652" y="19319"/>
                  </a:cubicBezTo>
                  <a:cubicBezTo>
                    <a:pt x="19254" y="20466"/>
                    <a:pt x="18582" y="21478"/>
                    <a:pt x="17952" y="21438"/>
                  </a:cubicBezTo>
                  <a:cubicBezTo>
                    <a:pt x="17359" y="21438"/>
                    <a:pt x="16310" y="20898"/>
                    <a:pt x="14404" y="17146"/>
                  </a:cubicBezTo>
                  <a:cubicBezTo>
                    <a:pt x="12153" y="12920"/>
                    <a:pt x="10792" y="10747"/>
                    <a:pt x="8917" y="10584"/>
                  </a:cubicBezTo>
                  <a:cubicBezTo>
                    <a:pt x="7641" y="10476"/>
                    <a:pt x="6513" y="12421"/>
                    <a:pt x="6068" y="13798"/>
                  </a:cubicBezTo>
                  <a:cubicBezTo>
                    <a:pt x="5565" y="15121"/>
                    <a:pt x="5338" y="15795"/>
                    <a:pt x="5306" y="15931"/>
                  </a:cubicBezTo>
                  <a:cubicBezTo>
                    <a:pt x="4798" y="17212"/>
                    <a:pt x="2108" y="21223"/>
                    <a:pt x="1112" y="21600"/>
                  </a:cubicBezTo>
                  <a:cubicBezTo>
                    <a:pt x="1112" y="21478"/>
                    <a:pt x="1101" y="21438"/>
                    <a:pt x="1101" y="21438"/>
                  </a:cubicBezTo>
                  <a:cubicBezTo>
                    <a:pt x="1017" y="18832"/>
                    <a:pt x="1006" y="16795"/>
                    <a:pt x="1006" y="14850"/>
                  </a:cubicBezTo>
                  <a:lnTo>
                    <a:pt x="1006" y="13379"/>
                  </a:lnTo>
                  <a:cubicBezTo>
                    <a:pt x="1101" y="9733"/>
                    <a:pt x="890" y="5279"/>
                    <a:pt x="0" y="1040"/>
                  </a:cubicBezTo>
                  <a:cubicBezTo>
                    <a:pt x="2828" y="3727"/>
                    <a:pt x="6031" y="5684"/>
                    <a:pt x="9749" y="5684"/>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7" name="Shape">
              <a:extLst>
                <a:ext uri="{FF2B5EF4-FFF2-40B4-BE49-F238E27FC236}">
                  <a16:creationId xmlns:a16="http://schemas.microsoft.com/office/drawing/2014/main" id="{C5FDF5CA-7D32-4EE5-AAD4-950F0F953D5A}"/>
                </a:ext>
              </a:extLst>
            </p:cNvPr>
            <p:cNvSpPr/>
            <p:nvPr/>
          </p:nvSpPr>
          <p:spPr>
            <a:xfrm>
              <a:off x="1943100" y="749300"/>
              <a:ext cx="13856" cy="6694"/>
            </a:xfrm>
            <a:custGeom>
              <a:avLst/>
              <a:gdLst/>
              <a:ahLst/>
              <a:cxnLst>
                <a:cxn ang="0">
                  <a:pos x="wd2" y="hd2"/>
                </a:cxn>
                <a:cxn ang="5400000">
                  <a:pos x="wd2" y="hd2"/>
                </a:cxn>
                <a:cxn ang="10800000">
                  <a:pos x="wd2" y="hd2"/>
                </a:cxn>
                <a:cxn ang="16200000">
                  <a:pos x="wd2" y="hd2"/>
                </a:cxn>
              </a:cxnLst>
              <a:rect l="0" t="0" r="r" b="b"/>
              <a:pathLst>
                <a:path w="21600" h="21466" extrusionOk="0">
                  <a:moveTo>
                    <a:pt x="4627" y="5128"/>
                  </a:moveTo>
                  <a:cubicBezTo>
                    <a:pt x="5639" y="-43"/>
                    <a:pt x="5739" y="691"/>
                    <a:pt x="7608" y="4"/>
                  </a:cubicBezTo>
                  <a:cubicBezTo>
                    <a:pt x="9844" y="-134"/>
                    <a:pt x="13970" y="3413"/>
                    <a:pt x="16995" y="8652"/>
                  </a:cubicBezTo>
                  <a:cubicBezTo>
                    <a:pt x="18552" y="11169"/>
                    <a:pt x="19887" y="14097"/>
                    <a:pt x="20666" y="16501"/>
                  </a:cubicBezTo>
                  <a:cubicBezTo>
                    <a:pt x="21233" y="18216"/>
                    <a:pt x="21489" y="19589"/>
                    <a:pt x="21600" y="20344"/>
                  </a:cubicBezTo>
                  <a:cubicBezTo>
                    <a:pt x="21533" y="20459"/>
                    <a:pt x="21444" y="20550"/>
                    <a:pt x="21311" y="20618"/>
                  </a:cubicBezTo>
                  <a:cubicBezTo>
                    <a:pt x="20821" y="21054"/>
                    <a:pt x="19910" y="21466"/>
                    <a:pt x="18708" y="21466"/>
                  </a:cubicBezTo>
                  <a:cubicBezTo>
                    <a:pt x="15872" y="21466"/>
                    <a:pt x="11667" y="19086"/>
                    <a:pt x="8731" y="15288"/>
                  </a:cubicBezTo>
                  <a:cubicBezTo>
                    <a:pt x="5606" y="11581"/>
                    <a:pt x="4383" y="7188"/>
                    <a:pt x="4583" y="6112"/>
                  </a:cubicBezTo>
                  <a:cubicBezTo>
                    <a:pt x="4583" y="5723"/>
                    <a:pt x="4583" y="5609"/>
                    <a:pt x="4583" y="5402"/>
                  </a:cubicBezTo>
                  <a:lnTo>
                    <a:pt x="0" y="2291"/>
                  </a:lnTo>
                  <a:cubicBezTo>
                    <a:pt x="0" y="2291"/>
                    <a:pt x="4627" y="5128"/>
                    <a:pt x="4627" y="5128"/>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8" name="Shape">
              <a:extLst>
                <a:ext uri="{FF2B5EF4-FFF2-40B4-BE49-F238E27FC236}">
                  <a16:creationId xmlns:a16="http://schemas.microsoft.com/office/drawing/2014/main" id="{47D98F1D-60E0-46EA-A16F-9F546A8DAC53}"/>
                </a:ext>
              </a:extLst>
            </p:cNvPr>
            <p:cNvSpPr/>
            <p:nvPr/>
          </p:nvSpPr>
          <p:spPr>
            <a:xfrm>
              <a:off x="1924050" y="876300"/>
              <a:ext cx="92730" cy="44035"/>
            </a:xfrm>
            <a:custGeom>
              <a:avLst/>
              <a:gdLst/>
              <a:ahLst/>
              <a:cxnLst>
                <a:cxn ang="0">
                  <a:pos x="wd2" y="hd2"/>
                </a:cxn>
                <a:cxn ang="5400000">
                  <a:pos x="wd2" y="hd2"/>
                </a:cxn>
                <a:cxn ang="10800000">
                  <a:pos x="wd2" y="hd2"/>
                </a:cxn>
                <a:cxn ang="16200000">
                  <a:pos x="wd2" y="hd2"/>
                </a:cxn>
              </a:cxnLst>
              <a:rect l="0" t="0" r="r" b="b"/>
              <a:pathLst>
                <a:path w="21585" h="21600" extrusionOk="0">
                  <a:moveTo>
                    <a:pt x="1128" y="11703"/>
                  </a:moveTo>
                  <a:cubicBezTo>
                    <a:pt x="2167" y="9908"/>
                    <a:pt x="3097" y="6342"/>
                    <a:pt x="3971" y="2751"/>
                  </a:cubicBezTo>
                  <a:cubicBezTo>
                    <a:pt x="4574" y="294"/>
                    <a:pt x="5133" y="32"/>
                    <a:pt x="5522" y="0"/>
                  </a:cubicBezTo>
                  <a:cubicBezTo>
                    <a:pt x="5600" y="0"/>
                    <a:pt x="5672" y="14"/>
                    <a:pt x="5736" y="32"/>
                  </a:cubicBezTo>
                  <a:cubicBezTo>
                    <a:pt x="5892" y="315"/>
                    <a:pt x="6440" y="1845"/>
                    <a:pt x="6846" y="3426"/>
                  </a:cubicBezTo>
                  <a:cubicBezTo>
                    <a:pt x="7304" y="5137"/>
                    <a:pt x="7752" y="7038"/>
                    <a:pt x="7927" y="7923"/>
                  </a:cubicBezTo>
                  <a:cubicBezTo>
                    <a:pt x="8076" y="8924"/>
                    <a:pt x="8643" y="9715"/>
                    <a:pt x="9093" y="9645"/>
                  </a:cubicBezTo>
                  <a:cubicBezTo>
                    <a:pt x="9707" y="9596"/>
                    <a:pt x="10114" y="9001"/>
                    <a:pt x="10508" y="8501"/>
                  </a:cubicBezTo>
                  <a:cubicBezTo>
                    <a:pt x="10867" y="7965"/>
                    <a:pt x="11212" y="7405"/>
                    <a:pt x="11326" y="7265"/>
                  </a:cubicBezTo>
                  <a:cubicBezTo>
                    <a:pt x="12107" y="6195"/>
                    <a:pt x="12962" y="4126"/>
                    <a:pt x="13201" y="1621"/>
                  </a:cubicBezTo>
                  <a:cubicBezTo>
                    <a:pt x="13201" y="1491"/>
                    <a:pt x="13306" y="1092"/>
                    <a:pt x="13710" y="717"/>
                  </a:cubicBezTo>
                  <a:cubicBezTo>
                    <a:pt x="13937" y="490"/>
                    <a:pt x="14240" y="315"/>
                    <a:pt x="14590" y="203"/>
                  </a:cubicBezTo>
                  <a:cubicBezTo>
                    <a:pt x="14444" y="399"/>
                    <a:pt x="14312" y="560"/>
                    <a:pt x="14201" y="602"/>
                  </a:cubicBezTo>
                  <a:cubicBezTo>
                    <a:pt x="13974" y="777"/>
                    <a:pt x="13771" y="969"/>
                    <a:pt x="13575" y="1344"/>
                  </a:cubicBezTo>
                  <a:cubicBezTo>
                    <a:pt x="13389" y="1680"/>
                    <a:pt x="13216" y="2313"/>
                    <a:pt x="13216" y="2971"/>
                  </a:cubicBezTo>
                  <a:cubicBezTo>
                    <a:pt x="13260" y="4326"/>
                    <a:pt x="13635" y="4886"/>
                    <a:pt x="13979" y="5453"/>
                  </a:cubicBezTo>
                  <a:cubicBezTo>
                    <a:pt x="14348" y="6005"/>
                    <a:pt x="14821" y="6502"/>
                    <a:pt x="15412" y="7014"/>
                  </a:cubicBezTo>
                  <a:cubicBezTo>
                    <a:pt x="16814" y="8133"/>
                    <a:pt x="18375" y="11941"/>
                    <a:pt x="20295" y="14601"/>
                  </a:cubicBezTo>
                  <a:cubicBezTo>
                    <a:pt x="21181" y="15783"/>
                    <a:pt x="21600" y="17799"/>
                    <a:pt x="21585" y="19000"/>
                  </a:cubicBezTo>
                  <a:cubicBezTo>
                    <a:pt x="21567" y="19780"/>
                    <a:pt x="21477" y="19885"/>
                    <a:pt x="21447" y="19899"/>
                  </a:cubicBezTo>
                  <a:lnTo>
                    <a:pt x="21447" y="19899"/>
                  </a:lnTo>
                  <a:cubicBezTo>
                    <a:pt x="20693" y="20389"/>
                    <a:pt x="18272" y="20994"/>
                    <a:pt x="16844" y="20977"/>
                  </a:cubicBezTo>
                  <a:cubicBezTo>
                    <a:pt x="16521" y="20977"/>
                    <a:pt x="16241" y="20942"/>
                    <a:pt x="16060" y="20886"/>
                  </a:cubicBezTo>
                  <a:cubicBezTo>
                    <a:pt x="15236" y="20823"/>
                    <a:pt x="13589" y="17596"/>
                    <a:pt x="11513" y="16693"/>
                  </a:cubicBezTo>
                  <a:cubicBezTo>
                    <a:pt x="10939" y="16469"/>
                    <a:pt x="10338" y="16343"/>
                    <a:pt x="9749" y="16343"/>
                  </a:cubicBezTo>
                  <a:cubicBezTo>
                    <a:pt x="8307" y="16399"/>
                    <a:pt x="6809" y="16932"/>
                    <a:pt x="6022" y="19531"/>
                  </a:cubicBezTo>
                  <a:cubicBezTo>
                    <a:pt x="5961" y="19962"/>
                    <a:pt x="5333" y="20445"/>
                    <a:pt x="4461" y="20403"/>
                  </a:cubicBezTo>
                  <a:cubicBezTo>
                    <a:pt x="3724" y="20403"/>
                    <a:pt x="2943" y="20183"/>
                    <a:pt x="2335" y="20183"/>
                  </a:cubicBezTo>
                  <a:cubicBezTo>
                    <a:pt x="1586" y="20214"/>
                    <a:pt x="1025" y="20994"/>
                    <a:pt x="543" y="21600"/>
                  </a:cubicBezTo>
                  <a:cubicBezTo>
                    <a:pt x="605" y="20753"/>
                    <a:pt x="663" y="19829"/>
                    <a:pt x="666" y="18961"/>
                  </a:cubicBezTo>
                  <a:cubicBezTo>
                    <a:pt x="631" y="17883"/>
                    <a:pt x="666" y="16487"/>
                    <a:pt x="0" y="15573"/>
                  </a:cubicBezTo>
                  <a:cubicBezTo>
                    <a:pt x="17" y="14755"/>
                    <a:pt x="709" y="12266"/>
                    <a:pt x="1128" y="1170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9" name="Shape">
              <a:extLst>
                <a:ext uri="{FF2B5EF4-FFF2-40B4-BE49-F238E27FC236}">
                  <a16:creationId xmlns:a16="http://schemas.microsoft.com/office/drawing/2014/main" id="{7477012F-6124-402E-8A98-9DC4E4F8AACB}"/>
                </a:ext>
              </a:extLst>
            </p:cNvPr>
            <p:cNvSpPr/>
            <p:nvPr/>
          </p:nvSpPr>
          <p:spPr>
            <a:xfrm>
              <a:off x="1873250" y="717550"/>
              <a:ext cx="23737" cy="16960"/>
            </a:xfrm>
            <a:custGeom>
              <a:avLst/>
              <a:gdLst/>
              <a:ahLst/>
              <a:cxnLst>
                <a:cxn ang="0">
                  <a:pos x="wd2" y="hd2"/>
                </a:cxn>
                <a:cxn ang="5400000">
                  <a:pos x="wd2" y="hd2"/>
                </a:cxn>
                <a:cxn ang="10800000">
                  <a:pos x="wd2" y="hd2"/>
                </a:cxn>
                <a:cxn ang="16200000">
                  <a:pos x="wd2" y="hd2"/>
                </a:cxn>
              </a:cxnLst>
              <a:rect l="0" t="0" r="r" b="b"/>
              <a:pathLst>
                <a:path w="21600" h="21600" extrusionOk="0">
                  <a:moveTo>
                    <a:pt x="253" y="21137"/>
                  </a:moveTo>
                  <a:cubicBezTo>
                    <a:pt x="3967" y="15003"/>
                    <a:pt x="5116" y="9605"/>
                    <a:pt x="5097" y="5470"/>
                  </a:cubicBezTo>
                  <a:cubicBezTo>
                    <a:pt x="5084" y="3598"/>
                    <a:pt x="4889" y="1990"/>
                    <a:pt x="4707" y="900"/>
                  </a:cubicBezTo>
                  <a:cubicBezTo>
                    <a:pt x="5136" y="827"/>
                    <a:pt x="5707" y="745"/>
                    <a:pt x="6421" y="700"/>
                  </a:cubicBezTo>
                  <a:cubicBezTo>
                    <a:pt x="10265" y="354"/>
                    <a:pt x="14245" y="0"/>
                    <a:pt x="17406" y="0"/>
                  </a:cubicBezTo>
                  <a:cubicBezTo>
                    <a:pt x="19068" y="0"/>
                    <a:pt x="20562" y="127"/>
                    <a:pt x="21600" y="282"/>
                  </a:cubicBezTo>
                  <a:cubicBezTo>
                    <a:pt x="20172" y="2399"/>
                    <a:pt x="17497" y="5606"/>
                    <a:pt x="14530" y="8496"/>
                  </a:cubicBezTo>
                  <a:cubicBezTo>
                    <a:pt x="10362" y="12731"/>
                    <a:pt x="5538" y="17011"/>
                    <a:pt x="2136" y="19637"/>
                  </a:cubicBezTo>
                  <a:cubicBezTo>
                    <a:pt x="1357" y="20237"/>
                    <a:pt x="650" y="20837"/>
                    <a:pt x="0" y="21600"/>
                  </a:cubicBezTo>
                  <a:cubicBezTo>
                    <a:pt x="91" y="21463"/>
                    <a:pt x="169" y="21282"/>
                    <a:pt x="253" y="21137"/>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0" name="Shape">
              <a:extLst>
                <a:ext uri="{FF2B5EF4-FFF2-40B4-BE49-F238E27FC236}">
                  <a16:creationId xmlns:a16="http://schemas.microsoft.com/office/drawing/2014/main" id="{36305D9C-57EF-4DF6-A3CB-6E0D50D51284}"/>
                </a:ext>
              </a:extLst>
            </p:cNvPr>
            <p:cNvSpPr/>
            <p:nvPr/>
          </p:nvSpPr>
          <p:spPr>
            <a:xfrm>
              <a:off x="1790700" y="736600"/>
              <a:ext cx="135643" cy="74908"/>
            </a:xfrm>
            <a:custGeom>
              <a:avLst/>
              <a:gdLst/>
              <a:ahLst/>
              <a:cxnLst>
                <a:cxn ang="0">
                  <a:pos x="wd2" y="hd2"/>
                </a:cxn>
                <a:cxn ang="5400000">
                  <a:pos x="wd2" y="hd2"/>
                </a:cxn>
                <a:cxn ang="10800000">
                  <a:pos x="wd2" y="hd2"/>
                </a:cxn>
                <a:cxn ang="16200000">
                  <a:pos x="wd2" y="hd2"/>
                </a:cxn>
              </a:cxnLst>
              <a:rect l="0" t="0" r="r" b="b"/>
              <a:pathLst>
                <a:path w="21600" h="21600" extrusionOk="0">
                  <a:moveTo>
                    <a:pt x="723" y="12599"/>
                  </a:moveTo>
                  <a:cubicBezTo>
                    <a:pt x="713" y="12488"/>
                    <a:pt x="900" y="11826"/>
                    <a:pt x="1132" y="11377"/>
                  </a:cubicBezTo>
                  <a:cubicBezTo>
                    <a:pt x="1221" y="11213"/>
                    <a:pt x="1302" y="11052"/>
                    <a:pt x="1379" y="10935"/>
                  </a:cubicBezTo>
                  <a:cubicBezTo>
                    <a:pt x="1471" y="11842"/>
                    <a:pt x="1665" y="12760"/>
                    <a:pt x="1852" y="13644"/>
                  </a:cubicBezTo>
                  <a:cubicBezTo>
                    <a:pt x="2056" y="14644"/>
                    <a:pt x="2234" y="15619"/>
                    <a:pt x="2221" y="16020"/>
                  </a:cubicBezTo>
                  <a:cubicBezTo>
                    <a:pt x="2221" y="16095"/>
                    <a:pt x="2218" y="16138"/>
                    <a:pt x="2218" y="16154"/>
                  </a:cubicBezTo>
                  <a:cubicBezTo>
                    <a:pt x="2156" y="16520"/>
                    <a:pt x="2125" y="16895"/>
                    <a:pt x="2125" y="17271"/>
                  </a:cubicBezTo>
                  <a:cubicBezTo>
                    <a:pt x="2131" y="17796"/>
                    <a:pt x="2186" y="18327"/>
                    <a:pt x="2361" y="18788"/>
                  </a:cubicBezTo>
                  <a:cubicBezTo>
                    <a:pt x="2535" y="19259"/>
                    <a:pt x="2871" y="19600"/>
                    <a:pt x="3216" y="19584"/>
                  </a:cubicBezTo>
                  <a:cubicBezTo>
                    <a:pt x="3295" y="19584"/>
                    <a:pt x="3372" y="19574"/>
                    <a:pt x="3437" y="19545"/>
                  </a:cubicBezTo>
                  <a:cubicBezTo>
                    <a:pt x="4172" y="19318"/>
                    <a:pt x="7660" y="17681"/>
                    <a:pt x="7666" y="17681"/>
                  </a:cubicBezTo>
                  <a:lnTo>
                    <a:pt x="7771" y="17619"/>
                  </a:lnTo>
                  <a:cubicBezTo>
                    <a:pt x="7787" y="17533"/>
                    <a:pt x="8948" y="16710"/>
                    <a:pt x="9020" y="14482"/>
                  </a:cubicBezTo>
                  <a:cubicBezTo>
                    <a:pt x="9020" y="14299"/>
                    <a:pt x="9004" y="14130"/>
                    <a:pt x="8986" y="13949"/>
                  </a:cubicBezTo>
                  <a:cubicBezTo>
                    <a:pt x="8986" y="13885"/>
                    <a:pt x="8980" y="13842"/>
                    <a:pt x="8980" y="13803"/>
                  </a:cubicBezTo>
                  <a:cubicBezTo>
                    <a:pt x="8966" y="13428"/>
                    <a:pt x="9204" y="12591"/>
                    <a:pt x="9539" y="11881"/>
                  </a:cubicBezTo>
                  <a:cubicBezTo>
                    <a:pt x="9867" y="11145"/>
                    <a:pt x="10223" y="10550"/>
                    <a:pt x="10398" y="10165"/>
                  </a:cubicBezTo>
                  <a:cubicBezTo>
                    <a:pt x="10602" y="9694"/>
                    <a:pt x="11170" y="8524"/>
                    <a:pt x="11204" y="7012"/>
                  </a:cubicBezTo>
                  <a:cubicBezTo>
                    <a:pt x="11229" y="6135"/>
                    <a:pt x="10870" y="5148"/>
                    <a:pt x="10283" y="4802"/>
                  </a:cubicBezTo>
                  <a:cubicBezTo>
                    <a:pt x="9862" y="4526"/>
                    <a:pt x="9493" y="4320"/>
                    <a:pt x="9278" y="4129"/>
                  </a:cubicBezTo>
                  <a:cubicBezTo>
                    <a:pt x="9196" y="4067"/>
                    <a:pt x="9146" y="3995"/>
                    <a:pt x="9122" y="3954"/>
                  </a:cubicBezTo>
                  <a:cubicBezTo>
                    <a:pt x="9123" y="3913"/>
                    <a:pt x="9146" y="3835"/>
                    <a:pt x="9184" y="3712"/>
                  </a:cubicBezTo>
                  <a:cubicBezTo>
                    <a:pt x="9262" y="3498"/>
                    <a:pt x="9401" y="3185"/>
                    <a:pt x="9609" y="2788"/>
                  </a:cubicBezTo>
                  <a:cubicBezTo>
                    <a:pt x="10183" y="1763"/>
                    <a:pt x="10482" y="1848"/>
                    <a:pt x="11139" y="1658"/>
                  </a:cubicBezTo>
                  <a:cubicBezTo>
                    <a:pt x="11662" y="1547"/>
                    <a:pt x="12330" y="1197"/>
                    <a:pt x="13034" y="0"/>
                  </a:cubicBezTo>
                  <a:cubicBezTo>
                    <a:pt x="12776" y="675"/>
                    <a:pt x="12662" y="1436"/>
                    <a:pt x="12672" y="2154"/>
                  </a:cubicBezTo>
                  <a:cubicBezTo>
                    <a:pt x="12672" y="3140"/>
                    <a:pt x="12859" y="4049"/>
                    <a:pt x="13131" y="4742"/>
                  </a:cubicBezTo>
                  <a:cubicBezTo>
                    <a:pt x="13278" y="5110"/>
                    <a:pt x="13454" y="6036"/>
                    <a:pt x="13656" y="6898"/>
                  </a:cubicBezTo>
                  <a:cubicBezTo>
                    <a:pt x="13763" y="7324"/>
                    <a:pt x="13883" y="7764"/>
                    <a:pt x="14063" y="8147"/>
                  </a:cubicBezTo>
                  <a:cubicBezTo>
                    <a:pt x="14239" y="8524"/>
                    <a:pt x="14539" y="8882"/>
                    <a:pt x="14897" y="8880"/>
                  </a:cubicBezTo>
                  <a:cubicBezTo>
                    <a:pt x="14992" y="8880"/>
                    <a:pt x="15095" y="8855"/>
                    <a:pt x="15179" y="8810"/>
                  </a:cubicBezTo>
                  <a:cubicBezTo>
                    <a:pt x="16122" y="8308"/>
                    <a:pt x="17071" y="7119"/>
                    <a:pt x="17716" y="7164"/>
                  </a:cubicBezTo>
                  <a:cubicBezTo>
                    <a:pt x="17766" y="7164"/>
                    <a:pt x="17803" y="7170"/>
                    <a:pt x="17847" y="7180"/>
                  </a:cubicBezTo>
                  <a:cubicBezTo>
                    <a:pt x="18067" y="7230"/>
                    <a:pt x="18312" y="7246"/>
                    <a:pt x="18573" y="7246"/>
                  </a:cubicBezTo>
                  <a:cubicBezTo>
                    <a:pt x="19457" y="7246"/>
                    <a:pt x="20589" y="7030"/>
                    <a:pt x="20946" y="6991"/>
                  </a:cubicBezTo>
                  <a:cubicBezTo>
                    <a:pt x="21034" y="7131"/>
                    <a:pt x="21225" y="7470"/>
                    <a:pt x="21361" y="7828"/>
                  </a:cubicBezTo>
                  <a:cubicBezTo>
                    <a:pt x="21472" y="8090"/>
                    <a:pt x="21553" y="8390"/>
                    <a:pt x="21600" y="8587"/>
                  </a:cubicBezTo>
                  <a:cubicBezTo>
                    <a:pt x="20998" y="8824"/>
                    <a:pt x="20057" y="8703"/>
                    <a:pt x="18539" y="8882"/>
                  </a:cubicBezTo>
                  <a:cubicBezTo>
                    <a:pt x="17739" y="8988"/>
                    <a:pt x="16892" y="9040"/>
                    <a:pt x="16215" y="9143"/>
                  </a:cubicBezTo>
                  <a:cubicBezTo>
                    <a:pt x="15874" y="9200"/>
                    <a:pt x="15587" y="9266"/>
                    <a:pt x="15337" y="9373"/>
                  </a:cubicBezTo>
                  <a:cubicBezTo>
                    <a:pt x="15213" y="9435"/>
                    <a:pt x="15099" y="9497"/>
                    <a:pt x="14970" y="9645"/>
                  </a:cubicBezTo>
                  <a:cubicBezTo>
                    <a:pt x="14851" y="9768"/>
                    <a:pt x="14655" y="10091"/>
                    <a:pt x="14655" y="10616"/>
                  </a:cubicBezTo>
                  <a:cubicBezTo>
                    <a:pt x="14670" y="11112"/>
                    <a:pt x="14786" y="11299"/>
                    <a:pt x="14857" y="11459"/>
                  </a:cubicBezTo>
                  <a:cubicBezTo>
                    <a:pt x="15124" y="11945"/>
                    <a:pt x="15485" y="12274"/>
                    <a:pt x="15821" y="12686"/>
                  </a:cubicBezTo>
                  <a:cubicBezTo>
                    <a:pt x="15944" y="12846"/>
                    <a:pt x="16058" y="13004"/>
                    <a:pt x="16142" y="13126"/>
                  </a:cubicBezTo>
                  <a:cubicBezTo>
                    <a:pt x="16070" y="13192"/>
                    <a:pt x="16001" y="13196"/>
                    <a:pt x="15924" y="13202"/>
                  </a:cubicBezTo>
                  <a:cubicBezTo>
                    <a:pt x="15587" y="13253"/>
                    <a:pt x="14983" y="12601"/>
                    <a:pt x="14173" y="12387"/>
                  </a:cubicBezTo>
                  <a:cubicBezTo>
                    <a:pt x="14122" y="12385"/>
                    <a:pt x="14061" y="12385"/>
                    <a:pt x="14011" y="12385"/>
                  </a:cubicBezTo>
                  <a:cubicBezTo>
                    <a:pt x="13252" y="12414"/>
                    <a:pt x="12800" y="13441"/>
                    <a:pt x="12497" y="14405"/>
                  </a:cubicBezTo>
                  <a:cubicBezTo>
                    <a:pt x="12177" y="15393"/>
                    <a:pt x="11966" y="16537"/>
                    <a:pt x="11825" y="17356"/>
                  </a:cubicBezTo>
                  <a:cubicBezTo>
                    <a:pt x="11745" y="17810"/>
                    <a:pt x="11727" y="18265"/>
                    <a:pt x="11727" y="18695"/>
                  </a:cubicBezTo>
                  <a:cubicBezTo>
                    <a:pt x="11727" y="19244"/>
                    <a:pt x="11754" y="19755"/>
                    <a:pt x="11754" y="20133"/>
                  </a:cubicBezTo>
                  <a:cubicBezTo>
                    <a:pt x="11754" y="20252"/>
                    <a:pt x="11754" y="20343"/>
                    <a:pt x="11746" y="20417"/>
                  </a:cubicBezTo>
                  <a:cubicBezTo>
                    <a:pt x="11695" y="20399"/>
                    <a:pt x="11620" y="20353"/>
                    <a:pt x="11536" y="20289"/>
                  </a:cubicBezTo>
                  <a:cubicBezTo>
                    <a:pt x="10611" y="19623"/>
                    <a:pt x="9828" y="19351"/>
                    <a:pt x="9223" y="19351"/>
                  </a:cubicBezTo>
                  <a:cubicBezTo>
                    <a:pt x="8834" y="19351"/>
                    <a:pt x="8520" y="19446"/>
                    <a:pt x="8238" y="19738"/>
                  </a:cubicBezTo>
                  <a:cubicBezTo>
                    <a:pt x="7946" y="20065"/>
                    <a:pt x="6785" y="20915"/>
                    <a:pt x="5856" y="21514"/>
                  </a:cubicBezTo>
                  <a:cubicBezTo>
                    <a:pt x="5756" y="21588"/>
                    <a:pt x="5692" y="21600"/>
                    <a:pt x="5665" y="21600"/>
                  </a:cubicBezTo>
                  <a:cubicBezTo>
                    <a:pt x="5599" y="21495"/>
                    <a:pt x="5160" y="20431"/>
                    <a:pt x="4313" y="20431"/>
                  </a:cubicBezTo>
                  <a:cubicBezTo>
                    <a:pt x="4276" y="20431"/>
                    <a:pt x="4247" y="20431"/>
                    <a:pt x="4222" y="20438"/>
                  </a:cubicBezTo>
                  <a:cubicBezTo>
                    <a:pt x="2985" y="20431"/>
                    <a:pt x="2985" y="20431"/>
                    <a:pt x="2983" y="20438"/>
                  </a:cubicBezTo>
                  <a:lnTo>
                    <a:pt x="2913" y="20446"/>
                  </a:lnTo>
                  <a:lnTo>
                    <a:pt x="2374" y="20590"/>
                  </a:lnTo>
                  <a:cubicBezTo>
                    <a:pt x="2193" y="20248"/>
                    <a:pt x="1903" y="19549"/>
                    <a:pt x="1859" y="18769"/>
                  </a:cubicBezTo>
                  <a:cubicBezTo>
                    <a:pt x="1855" y="18652"/>
                    <a:pt x="1853" y="18528"/>
                    <a:pt x="1853" y="18397"/>
                  </a:cubicBezTo>
                  <a:cubicBezTo>
                    <a:pt x="1852" y="17596"/>
                    <a:pt x="1977" y="16689"/>
                    <a:pt x="1987" y="15823"/>
                  </a:cubicBezTo>
                  <a:cubicBezTo>
                    <a:pt x="1997" y="15329"/>
                    <a:pt x="1913" y="14504"/>
                    <a:pt x="1492" y="14130"/>
                  </a:cubicBezTo>
                  <a:cubicBezTo>
                    <a:pt x="1261" y="13949"/>
                    <a:pt x="1060" y="13914"/>
                    <a:pt x="829" y="13912"/>
                  </a:cubicBezTo>
                  <a:cubicBezTo>
                    <a:pt x="570" y="13914"/>
                    <a:pt x="289" y="13978"/>
                    <a:pt x="0" y="14097"/>
                  </a:cubicBezTo>
                  <a:cubicBezTo>
                    <a:pt x="311" y="13854"/>
                    <a:pt x="648" y="13412"/>
                    <a:pt x="723" y="1259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1" name="Shape">
              <a:extLst>
                <a:ext uri="{FF2B5EF4-FFF2-40B4-BE49-F238E27FC236}">
                  <a16:creationId xmlns:a16="http://schemas.microsoft.com/office/drawing/2014/main" id="{6E01B31F-A318-4A43-8FDA-2B26A1CFEEB3}"/>
                </a:ext>
              </a:extLst>
            </p:cNvPr>
            <p:cNvSpPr/>
            <p:nvPr/>
          </p:nvSpPr>
          <p:spPr>
            <a:xfrm>
              <a:off x="1816100" y="889000"/>
              <a:ext cx="41880" cy="38941"/>
            </a:xfrm>
            <a:custGeom>
              <a:avLst/>
              <a:gdLst/>
              <a:ahLst/>
              <a:cxnLst>
                <a:cxn ang="0">
                  <a:pos x="wd2" y="hd2"/>
                </a:cxn>
                <a:cxn ang="5400000">
                  <a:pos x="wd2" y="hd2"/>
                </a:cxn>
                <a:cxn ang="10800000">
                  <a:pos x="wd2" y="hd2"/>
                </a:cxn>
                <a:cxn ang="16200000">
                  <a:pos x="wd2" y="hd2"/>
                </a:cxn>
              </a:cxnLst>
              <a:rect l="0" t="0" r="r" b="b"/>
              <a:pathLst>
                <a:path w="21593" h="21600" extrusionOk="0">
                  <a:moveTo>
                    <a:pt x="21593" y="21600"/>
                  </a:moveTo>
                  <a:cubicBezTo>
                    <a:pt x="21247" y="21335"/>
                    <a:pt x="15767" y="16467"/>
                    <a:pt x="13280" y="15074"/>
                  </a:cubicBezTo>
                  <a:cubicBezTo>
                    <a:pt x="11198" y="13942"/>
                    <a:pt x="7541" y="11623"/>
                    <a:pt x="6026" y="8311"/>
                  </a:cubicBezTo>
                  <a:cubicBezTo>
                    <a:pt x="4885" y="5917"/>
                    <a:pt x="3075" y="4587"/>
                    <a:pt x="1832" y="3479"/>
                  </a:cubicBezTo>
                  <a:cubicBezTo>
                    <a:pt x="504" y="2311"/>
                    <a:pt x="-7" y="1682"/>
                    <a:pt x="0" y="740"/>
                  </a:cubicBezTo>
                  <a:cubicBezTo>
                    <a:pt x="0" y="653"/>
                    <a:pt x="0" y="586"/>
                    <a:pt x="26" y="542"/>
                  </a:cubicBezTo>
                  <a:cubicBezTo>
                    <a:pt x="26" y="257"/>
                    <a:pt x="59" y="99"/>
                    <a:pt x="96" y="28"/>
                  </a:cubicBezTo>
                  <a:lnTo>
                    <a:pt x="96" y="28"/>
                  </a:lnTo>
                  <a:cubicBezTo>
                    <a:pt x="136" y="0"/>
                    <a:pt x="162" y="0"/>
                    <a:pt x="188" y="0"/>
                  </a:cubicBezTo>
                  <a:cubicBezTo>
                    <a:pt x="861" y="0"/>
                    <a:pt x="3031" y="1373"/>
                    <a:pt x="4252" y="3067"/>
                  </a:cubicBezTo>
                  <a:cubicBezTo>
                    <a:pt x="7004" y="6550"/>
                    <a:pt x="13199" y="10951"/>
                    <a:pt x="15016" y="13372"/>
                  </a:cubicBezTo>
                  <a:cubicBezTo>
                    <a:pt x="17694" y="16586"/>
                    <a:pt x="20659" y="17745"/>
                    <a:pt x="21181" y="20258"/>
                  </a:cubicBezTo>
                  <a:cubicBezTo>
                    <a:pt x="21277" y="20710"/>
                    <a:pt x="21424" y="21153"/>
                    <a:pt x="21593" y="2160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2" name="Shape">
              <a:extLst>
                <a:ext uri="{FF2B5EF4-FFF2-40B4-BE49-F238E27FC236}">
                  <a16:creationId xmlns:a16="http://schemas.microsoft.com/office/drawing/2014/main" id="{EA73E8F1-7E14-4C88-B543-39572A2A83A8}"/>
                </a:ext>
              </a:extLst>
            </p:cNvPr>
            <p:cNvSpPr/>
            <p:nvPr/>
          </p:nvSpPr>
          <p:spPr>
            <a:xfrm>
              <a:off x="1727200" y="844550"/>
              <a:ext cx="3426" cy="21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55" y="356"/>
                    <a:pt x="21555" y="493"/>
                    <a:pt x="21462" y="776"/>
                  </a:cubicBezTo>
                  <a:cubicBezTo>
                    <a:pt x="17503" y="14237"/>
                    <a:pt x="17370" y="16363"/>
                    <a:pt x="7919" y="19757"/>
                  </a:cubicBezTo>
                  <a:cubicBezTo>
                    <a:pt x="5399" y="20040"/>
                    <a:pt x="2612" y="20751"/>
                    <a:pt x="0" y="21600"/>
                  </a:cubicBezTo>
                  <a:cubicBezTo>
                    <a:pt x="7607" y="16007"/>
                    <a:pt x="14850" y="8566"/>
                    <a:pt x="21600" y="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3" name="Shape">
              <a:extLst>
                <a:ext uri="{FF2B5EF4-FFF2-40B4-BE49-F238E27FC236}">
                  <a16:creationId xmlns:a16="http://schemas.microsoft.com/office/drawing/2014/main" id="{C344D2D4-D08D-4F36-ADFC-0D05741070E5}"/>
                </a:ext>
              </a:extLst>
            </p:cNvPr>
            <p:cNvSpPr/>
            <p:nvPr/>
          </p:nvSpPr>
          <p:spPr>
            <a:xfrm>
              <a:off x="1949450" y="1270000"/>
              <a:ext cx="9816" cy="18429"/>
            </a:xfrm>
            <a:custGeom>
              <a:avLst/>
              <a:gdLst/>
              <a:ahLst/>
              <a:cxnLst>
                <a:cxn ang="0">
                  <a:pos x="wd2" y="hd2"/>
                </a:cxn>
                <a:cxn ang="5400000">
                  <a:pos x="wd2" y="hd2"/>
                </a:cxn>
                <a:cxn ang="10800000">
                  <a:pos x="wd2" y="hd2"/>
                </a:cxn>
                <a:cxn ang="16200000">
                  <a:pos x="wd2" y="hd2"/>
                </a:cxn>
              </a:cxnLst>
              <a:rect l="0" t="0" r="r" b="b"/>
              <a:pathLst>
                <a:path w="21330" h="21600" extrusionOk="0">
                  <a:moveTo>
                    <a:pt x="13033" y="14885"/>
                  </a:moveTo>
                  <a:cubicBezTo>
                    <a:pt x="10769" y="17126"/>
                    <a:pt x="8055" y="19083"/>
                    <a:pt x="5777" y="20304"/>
                  </a:cubicBezTo>
                  <a:cubicBezTo>
                    <a:pt x="4675" y="20923"/>
                    <a:pt x="3559" y="21316"/>
                    <a:pt x="2876" y="21550"/>
                  </a:cubicBezTo>
                  <a:cubicBezTo>
                    <a:pt x="2830" y="21575"/>
                    <a:pt x="2690" y="21600"/>
                    <a:pt x="2582" y="21600"/>
                  </a:cubicBezTo>
                  <a:cubicBezTo>
                    <a:pt x="2195" y="21316"/>
                    <a:pt x="1574" y="20672"/>
                    <a:pt x="1109" y="19568"/>
                  </a:cubicBezTo>
                  <a:cubicBezTo>
                    <a:pt x="364" y="18046"/>
                    <a:pt x="-115" y="15922"/>
                    <a:pt x="24" y="13698"/>
                  </a:cubicBezTo>
                  <a:cubicBezTo>
                    <a:pt x="-163" y="8697"/>
                    <a:pt x="2147" y="2676"/>
                    <a:pt x="3156" y="1848"/>
                  </a:cubicBezTo>
                  <a:cubicBezTo>
                    <a:pt x="3156" y="1848"/>
                    <a:pt x="3218" y="1756"/>
                    <a:pt x="3744" y="1539"/>
                  </a:cubicBezTo>
                  <a:cubicBezTo>
                    <a:pt x="5528" y="811"/>
                    <a:pt x="10769" y="0"/>
                    <a:pt x="15095" y="0"/>
                  </a:cubicBezTo>
                  <a:cubicBezTo>
                    <a:pt x="15249" y="0"/>
                    <a:pt x="15373" y="0"/>
                    <a:pt x="15545" y="0"/>
                  </a:cubicBezTo>
                  <a:cubicBezTo>
                    <a:pt x="17669" y="0"/>
                    <a:pt x="19469" y="116"/>
                    <a:pt x="20507" y="367"/>
                  </a:cubicBezTo>
                  <a:cubicBezTo>
                    <a:pt x="20724" y="393"/>
                    <a:pt x="20940" y="426"/>
                    <a:pt x="21018" y="468"/>
                  </a:cubicBezTo>
                  <a:cubicBezTo>
                    <a:pt x="21157" y="719"/>
                    <a:pt x="21327" y="1187"/>
                    <a:pt x="21327" y="1806"/>
                  </a:cubicBezTo>
                  <a:cubicBezTo>
                    <a:pt x="21437" y="4750"/>
                    <a:pt x="17917" y="10478"/>
                    <a:pt x="13033" y="14885"/>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4" name="Shape">
              <a:extLst>
                <a:ext uri="{FF2B5EF4-FFF2-40B4-BE49-F238E27FC236}">
                  <a16:creationId xmlns:a16="http://schemas.microsoft.com/office/drawing/2014/main" id="{83F24187-0F6E-446B-A7C0-8F1994454BF7}"/>
                </a:ext>
              </a:extLst>
            </p:cNvPr>
            <p:cNvSpPr/>
            <p:nvPr/>
          </p:nvSpPr>
          <p:spPr>
            <a:xfrm>
              <a:off x="1689100" y="901700"/>
              <a:ext cx="283243" cy="106958"/>
            </a:xfrm>
            <a:custGeom>
              <a:avLst/>
              <a:gdLst/>
              <a:ahLst/>
              <a:cxnLst>
                <a:cxn ang="0">
                  <a:pos x="wd2" y="hd2"/>
                </a:cxn>
                <a:cxn ang="5400000">
                  <a:pos x="wd2" y="hd2"/>
                </a:cxn>
                <a:cxn ang="10800000">
                  <a:pos x="wd2" y="hd2"/>
                </a:cxn>
                <a:cxn ang="16200000">
                  <a:pos x="wd2" y="hd2"/>
                </a:cxn>
              </a:cxnLst>
              <a:rect l="0" t="0" r="r" b="b"/>
              <a:pathLst>
                <a:path w="21600" h="21570" extrusionOk="0">
                  <a:moveTo>
                    <a:pt x="20621" y="20745"/>
                  </a:moveTo>
                  <a:cubicBezTo>
                    <a:pt x="20592" y="20892"/>
                    <a:pt x="20585" y="20896"/>
                    <a:pt x="20585" y="20896"/>
                  </a:cubicBezTo>
                  <a:cubicBezTo>
                    <a:pt x="20585" y="20896"/>
                    <a:pt x="20562" y="20935"/>
                    <a:pt x="20472" y="20935"/>
                  </a:cubicBezTo>
                  <a:cubicBezTo>
                    <a:pt x="20326" y="20941"/>
                    <a:pt x="20171" y="20929"/>
                    <a:pt x="20013" y="21030"/>
                  </a:cubicBezTo>
                  <a:cubicBezTo>
                    <a:pt x="19881" y="20511"/>
                    <a:pt x="19690" y="20052"/>
                    <a:pt x="19399" y="20024"/>
                  </a:cubicBezTo>
                  <a:cubicBezTo>
                    <a:pt x="19342" y="20024"/>
                    <a:pt x="19278" y="20049"/>
                    <a:pt x="19215" y="20103"/>
                  </a:cubicBezTo>
                  <a:cubicBezTo>
                    <a:pt x="18957" y="20317"/>
                    <a:pt x="18607" y="20417"/>
                    <a:pt x="18256" y="20770"/>
                  </a:cubicBezTo>
                  <a:cubicBezTo>
                    <a:pt x="18263" y="20705"/>
                    <a:pt x="18265" y="20630"/>
                    <a:pt x="18265" y="20564"/>
                  </a:cubicBezTo>
                  <a:cubicBezTo>
                    <a:pt x="18265" y="20404"/>
                    <a:pt x="18252" y="20219"/>
                    <a:pt x="18216" y="20075"/>
                  </a:cubicBezTo>
                  <a:cubicBezTo>
                    <a:pt x="18077" y="19580"/>
                    <a:pt x="17900" y="19491"/>
                    <a:pt x="17717" y="19394"/>
                  </a:cubicBezTo>
                  <a:cubicBezTo>
                    <a:pt x="17535" y="19312"/>
                    <a:pt x="17326" y="19288"/>
                    <a:pt x="17109" y="19288"/>
                  </a:cubicBezTo>
                  <a:cubicBezTo>
                    <a:pt x="16760" y="19288"/>
                    <a:pt x="16396" y="19348"/>
                    <a:pt x="16143" y="19348"/>
                  </a:cubicBezTo>
                  <a:cubicBezTo>
                    <a:pt x="15668" y="19381"/>
                    <a:pt x="15198" y="18306"/>
                    <a:pt x="14650" y="17918"/>
                  </a:cubicBezTo>
                  <a:cubicBezTo>
                    <a:pt x="14601" y="17891"/>
                    <a:pt x="14547" y="17870"/>
                    <a:pt x="14493" y="17870"/>
                  </a:cubicBezTo>
                  <a:cubicBezTo>
                    <a:pt x="14162" y="17891"/>
                    <a:pt x="13889" y="18390"/>
                    <a:pt x="13629" y="18993"/>
                  </a:cubicBezTo>
                  <a:cubicBezTo>
                    <a:pt x="13370" y="19588"/>
                    <a:pt x="13124" y="20345"/>
                    <a:pt x="12910" y="21014"/>
                  </a:cubicBezTo>
                  <a:cubicBezTo>
                    <a:pt x="12743" y="21528"/>
                    <a:pt x="12665" y="21557"/>
                    <a:pt x="12579" y="21568"/>
                  </a:cubicBezTo>
                  <a:cubicBezTo>
                    <a:pt x="12449" y="21600"/>
                    <a:pt x="12238" y="21253"/>
                    <a:pt x="11910" y="21221"/>
                  </a:cubicBezTo>
                  <a:cubicBezTo>
                    <a:pt x="11830" y="21256"/>
                    <a:pt x="11530" y="20858"/>
                    <a:pt x="11305" y="20404"/>
                  </a:cubicBezTo>
                  <a:cubicBezTo>
                    <a:pt x="11073" y="19960"/>
                    <a:pt x="10888" y="19511"/>
                    <a:pt x="10888" y="19516"/>
                  </a:cubicBezTo>
                  <a:lnTo>
                    <a:pt x="10832" y="19413"/>
                  </a:lnTo>
                  <a:cubicBezTo>
                    <a:pt x="10829" y="19413"/>
                    <a:pt x="10629" y="19151"/>
                    <a:pt x="10388" y="18889"/>
                  </a:cubicBezTo>
                  <a:cubicBezTo>
                    <a:pt x="10143" y="18627"/>
                    <a:pt x="9875" y="18351"/>
                    <a:pt x="9633" y="18334"/>
                  </a:cubicBezTo>
                  <a:cubicBezTo>
                    <a:pt x="9629" y="18345"/>
                    <a:pt x="9563" y="18288"/>
                    <a:pt x="9474" y="18135"/>
                  </a:cubicBezTo>
                  <a:cubicBezTo>
                    <a:pt x="9333" y="17906"/>
                    <a:pt x="9157" y="17527"/>
                    <a:pt x="9000" y="17197"/>
                  </a:cubicBezTo>
                  <a:cubicBezTo>
                    <a:pt x="8923" y="17022"/>
                    <a:pt x="8845" y="16869"/>
                    <a:pt x="8774" y="16737"/>
                  </a:cubicBezTo>
                  <a:cubicBezTo>
                    <a:pt x="8697" y="16627"/>
                    <a:pt x="8645" y="16496"/>
                    <a:pt x="8513" y="16468"/>
                  </a:cubicBezTo>
                  <a:cubicBezTo>
                    <a:pt x="8497" y="16444"/>
                    <a:pt x="8419" y="16305"/>
                    <a:pt x="8366" y="16141"/>
                  </a:cubicBezTo>
                  <a:cubicBezTo>
                    <a:pt x="8316" y="15997"/>
                    <a:pt x="8290" y="15835"/>
                    <a:pt x="8289" y="15781"/>
                  </a:cubicBezTo>
                  <a:cubicBezTo>
                    <a:pt x="8289" y="15781"/>
                    <a:pt x="8293" y="15775"/>
                    <a:pt x="8299" y="15763"/>
                  </a:cubicBezTo>
                  <a:cubicBezTo>
                    <a:pt x="8360" y="15665"/>
                    <a:pt x="8433" y="15665"/>
                    <a:pt x="8567" y="15617"/>
                  </a:cubicBezTo>
                  <a:cubicBezTo>
                    <a:pt x="8632" y="15591"/>
                    <a:pt x="8730" y="15542"/>
                    <a:pt x="8821" y="15298"/>
                  </a:cubicBezTo>
                  <a:cubicBezTo>
                    <a:pt x="8909" y="15046"/>
                    <a:pt x="8933" y="14731"/>
                    <a:pt x="8933" y="14452"/>
                  </a:cubicBezTo>
                  <a:cubicBezTo>
                    <a:pt x="8926" y="13974"/>
                    <a:pt x="8877" y="13396"/>
                    <a:pt x="8771" y="12437"/>
                  </a:cubicBezTo>
                  <a:cubicBezTo>
                    <a:pt x="8548" y="10357"/>
                    <a:pt x="8034" y="9542"/>
                    <a:pt x="7595" y="9580"/>
                  </a:cubicBezTo>
                  <a:cubicBezTo>
                    <a:pt x="7309" y="9583"/>
                    <a:pt x="7074" y="9842"/>
                    <a:pt x="6930" y="10036"/>
                  </a:cubicBezTo>
                  <a:cubicBezTo>
                    <a:pt x="6930" y="10036"/>
                    <a:pt x="6913" y="10052"/>
                    <a:pt x="6883" y="10076"/>
                  </a:cubicBezTo>
                  <a:cubicBezTo>
                    <a:pt x="6630" y="10227"/>
                    <a:pt x="5855" y="10288"/>
                    <a:pt x="5231" y="10279"/>
                  </a:cubicBezTo>
                  <a:cubicBezTo>
                    <a:pt x="4747" y="10279"/>
                    <a:pt x="4341" y="10259"/>
                    <a:pt x="4262" y="10259"/>
                  </a:cubicBezTo>
                  <a:cubicBezTo>
                    <a:pt x="4126" y="10278"/>
                    <a:pt x="4036" y="10377"/>
                    <a:pt x="3863" y="10531"/>
                  </a:cubicBezTo>
                  <a:cubicBezTo>
                    <a:pt x="3381" y="10975"/>
                    <a:pt x="2569" y="11885"/>
                    <a:pt x="2237" y="12360"/>
                  </a:cubicBezTo>
                  <a:cubicBezTo>
                    <a:pt x="1855" y="12889"/>
                    <a:pt x="1178" y="13561"/>
                    <a:pt x="927" y="13921"/>
                  </a:cubicBezTo>
                  <a:cubicBezTo>
                    <a:pt x="920" y="13925"/>
                    <a:pt x="910" y="13929"/>
                    <a:pt x="893" y="13929"/>
                  </a:cubicBezTo>
                  <a:cubicBezTo>
                    <a:pt x="742" y="13929"/>
                    <a:pt x="360" y="13727"/>
                    <a:pt x="0" y="13717"/>
                  </a:cubicBezTo>
                  <a:cubicBezTo>
                    <a:pt x="45" y="13459"/>
                    <a:pt x="87" y="13193"/>
                    <a:pt x="134" y="12935"/>
                  </a:cubicBezTo>
                  <a:cubicBezTo>
                    <a:pt x="162" y="12791"/>
                    <a:pt x="187" y="12653"/>
                    <a:pt x="211" y="12563"/>
                  </a:cubicBezTo>
                  <a:cubicBezTo>
                    <a:pt x="306" y="12659"/>
                    <a:pt x="404" y="12691"/>
                    <a:pt x="495" y="12691"/>
                  </a:cubicBezTo>
                  <a:cubicBezTo>
                    <a:pt x="829" y="12682"/>
                    <a:pt x="1202" y="12327"/>
                    <a:pt x="1469" y="12242"/>
                  </a:cubicBezTo>
                  <a:cubicBezTo>
                    <a:pt x="1777" y="12124"/>
                    <a:pt x="1971" y="11571"/>
                    <a:pt x="2140" y="11099"/>
                  </a:cubicBezTo>
                  <a:cubicBezTo>
                    <a:pt x="2303" y="10610"/>
                    <a:pt x="2454" y="10112"/>
                    <a:pt x="2617" y="9836"/>
                  </a:cubicBezTo>
                  <a:cubicBezTo>
                    <a:pt x="2712" y="9663"/>
                    <a:pt x="2782" y="9527"/>
                    <a:pt x="2840" y="9361"/>
                  </a:cubicBezTo>
                  <a:cubicBezTo>
                    <a:pt x="2898" y="9203"/>
                    <a:pt x="2959" y="8955"/>
                    <a:pt x="2959" y="8652"/>
                  </a:cubicBezTo>
                  <a:cubicBezTo>
                    <a:pt x="2952" y="8259"/>
                    <a:pt x="2884" y="8076"/>
                    <a:pt x="2851" y="7934"/>
                  </a:cubicBezTo>
                  <a:cubicBezTo>
                    <a:pt x="2814" y="7787"/>
                    <a:pt x="2780" y="7658"/>
                    <a:pt x="2750" y="7479"/>
                  </a:cubicBezTo>
                  <a:cubicBezTo>
                    <a:pt x="2745" y="7462"/>
                    <a:pt x="2745" y="7455"/>
                    <a:pt x="2745" y="7433"/>
                  </a:cubicBezTo>
                  <a:cubicBezTo>
                    <a:pt x="2737" y="7371"/>
                    <a:pt x="2806" y="7004"/>
                    <a:pt x="2953" y="6603"/>
                  </a:cubicBezTo>
                  <a:cubicBezTo>
                    <a:pt x="3095" y="6196"/>
                    <a:pt x="3287" y="5735"/>
                    <a:pt x="3444" y="5246"/>
                  </a:cubicBezTo>
                  <a:cubicBezTo>
                    <a:pt x="3523" y="4976"/>
                    <a:pt x="3655" y="4921"/>
                    <a:pt x="3873" y="4863"/>
                  </a:cubicBezTo>
                  <a:cubicBezTo>
                    <a:pt x="3982" y="4837"/>
                    <a:pt x="4101" y="4810"/>
                    <a:pt x="4229" y="4659"/>
                  </a:cubicBezTo>
                  <a:cubicBezTo>
                    <a:pt x="4359" y="4515"/>
                    <a:pt x="4488" y="4161"/>
                    <a:pt x="4534" y="3717"/>
                  </a:cubicBezTo>
                  <a:cubicBezTo>
                    <a:pt x="4608" y="3093"/>
                    <a:pt x="4650" y="2340"/>
                    <a:pt x="4716" y="1780"/>
                  </a:cubicBezTo>
                  <a:cubicBezTo>
                    <a:pt x="4747" y="1505"/>
                    <a:pt x="4785" y="1278"/>
                    <a:pt x="4810" y="1180"/>
                  </a:cubicBezTo>
                  <a:cubicBezTo>
                    <a:pt x="4815" y="1154"/>
                    <a:pt x="4820" y="1145"/>
                    <a:pt x="4827" y="1137"/>
                  </a:cubicBezTo>
                  <a:cubicBezTo>
                    <a:pt x="5135" y="1258"/>
                    <a:pt x="5615" y="1971"/>
                    <a:pt x="6038" y="2004"/>
                  </a:cubicBezTo>
                  <a:cubicBezTo>
                    <a:pt x="6328" y="1961"/>
                    <a:pt x="6565" y="1505"/>
                    <a:pt x="6817" y="1062"/>
                  </a:cubicBezTo>
                  <a:cubicBezTo>
                    <a:pt x="7055" y="619"/>
                    <a:pt x="7287" y="124"/>
                    <a:pt x="7342" y="46"/>
                  </a:cubicBezTo>
                  <a:lnTo>
                    <a:pt x="7342" y="32"/>
                  </a:lnTo>
                  <a:lnTo>
                    <a:pt x="7343" y="45"/>
                  </a:lnTo>
                  <a:cubicBezTo>
                    <a:pt x="7357" y="29"/>
                    <a:pt x="7403" y="0"/>
                    <a:pt x="7457" y="0"/>
                  </a:cubicBezTo>
                  <a:cubicBezTo>
                    <a:pt x="7559" y="0"/>
                    <a:pt x="7689" y="76"/>
                    <a:pt x="7777" y="214"/>
                  </a:cubicBezTo>
                  <a:cubicBezTo>
                    <a:pt x="7872" y="351"/>
                    <a:pt x="7922" y="504"/>
                    <a:pt x="7941" y="765"/>
                  </a:cubicBezTo>
                  <a:cubicBezTo>
                    <a:pt x="8012" y="1678"/>
                    <a:pt x="8259" y="2426"/>
                    <a:pt x="8498" y="3063"/>
                  </a:cubicBezTo>
                  <a:cubicBezTo>
                    <a:pt x="8741" y="3704"/>
                    <a:pt x="8982" y="4178"/>
                    <a:pt x="9101" y="4361"/>
                  </a:cubicBezTo>
                  <a:cubicBezTo>
                    <a:pt x="9237" y="4576"/>
                    <a:pt x="9560" y="4909"/>
                    <a:pt x="9906" y="5292"/>
                  </a:cubicBezTo>
                  <a:cubicBezTo>
                    <a:pt x="10075" y="5479"/>
                    <a:pt x="10240" y="5672"/>
                    <a:pt x="10376" y="5836"/>
                  </a:cubicBezTo>
                  <a:cubicBezTo>
                    <a:pt x="10508" y="5997"/>
                    <a:pt x="10614" y="6167"/>
                    <a:pt x="10614" y="6167"/>
                  </a:cubicBezTo>
                  <a:cubicBezTo>
                    <a:pt x="10728" y="6413"/>
                    <a:pt x="11012" y="7717"/>
                    <a:pt x="11085" y="8715"/>
                  </a:cubicBezTo>
                  <a:cubicBezTo>
                    <a:pt x="11143" y="9419"/>
                    <a:pt x="11284" y="10052"/>
                    <a:pt x="11574" y="10098"/>
                  </a:cubicBezTo>
                  <a:cubicBezTo>
                    <a:pt x="11854" y="10076"/>
                    <a:pt x="11988" y="9419"/>
                    <a:pt x="12013" y="8806"/>
                  </a:cubicBezTo>
                  <a:cubicBezTo>
                    <a:pt x="12016" y="8685"/>
                    <a:pt x="12016" y="8580"/>
                    <a:pt x="12016" y="8469"/>
                  </a:cubicBezTo>
                  <a:cubicBezTo>
                    <a:pt x="12016" y="7812"/>
                    <a:pt x="11953" y="7078"/>
                    <a:pt x="11948" y="6646"/>
                  </a:cubicBezTo>
                  <a:cubicBezTo>
                    <a:pt x="11964" y="6647"/>
                    <a:pt x="11983" y="6647"/>
                    <a:pt x="12002" y="6647"/>
                  </a:cubicBezTo>
                  <a:cubicBezTo>
                    <a:pt x="12347" y="6646"/>
                    <a:pt x="12629" y="6288"/>
                    <a:pt x="12648" y="6279"/>
                  </a:cubicBezTo>
                  <a:cubicBezTo>
                    <a:pt x="12723" y="6190"/>
                    <a:pt x="12772" y="6000"/>
                    <a:pt x="12786" y="5783"/>
                  </a:cubicBezTo>
                  <a:cubicBezTo>
                    <a:pt x="12786" y="5783"/>
                    <a:pt x="12786" y="5763"/>
                    <a:pt x="12786" y="5755"/>
                  </a:cubicBezTo>
                  <a:cubicBezTo>
                    <a:pt x="12978" y="6837"/>
                    <a:pt x="13252" y="7790"/>
                    <a:pt x="13345" y="8201"/>
                  </a:cubicBezTo>
                  <a:cubicBezTo>
                    <a:pt x="13388" y="8373"/>
                    <a:pt x="13545" y="9344"/>
                    <a:pt x="13690" y="10288"/>
                  </a:cubicBezTo>
                  <a:cubicBezTo>
                    <a:pt x="13838" y="11246"/>
                    <a:pt x="13983" y="12196"/>
                    <a:pt x="14063" y="12619"/>
                  </a:cubicBezTo>
                  <a:cubicBezTo>
                    <a:pt x="14130" y="13016"/>
                    <a:pt x="14310" y="13269"/>
                    <a:pt x="14449" y="13242"/>
                  </a:cubicBezTo>
                  <a:cubicBezTo>
                    <a:pt x="14801" y="13188"/>
                    <a:pt x="15066" y="12529"/>
                    <a:pt x="15266" y="12066"/>
                  </a:cubicBezTo>
                  <a:cubicBezTo>
                    <a:pt x="15337" y="11871"/>
                    <a:pt x="15493" y="11649"/>
                    <a:pt x="15658" y="11315"/>
                  </a:cubicBezTo>
                  <a:cubicBezTo>
                    <a:pt x="15818" y="10990"/>
                    <a:pt x="15989" y="10442"/>
                    <a:pt x="16019" y="9660"/>
                  </a:cubicBezTo>
                  <a:cubicBezTo>
                    <a:pt x="16020" y="9583"/>
                    <a:pt x="16020" y="9522"/>
                    <a:pt x="16020" y="9463"/>
                  </a:cubicBezTo>
                  <a:cubicBezTo>
                    <a:pt x="16016" y="8613"/>
                    <a:pt x="15821" y="8026"/>
                    <a:pt x="15643" y="7583"/>
                  </a:cubicBezTo>
                  <a:cubicBezTo>
                    <a:pt x="15552" y="7358"/>
                    <a:pt x="15455" y="7161"/>
                    <a:pt x="15375" y="7004"/>
                  </a:cubicBezTo>
                  <a:cubicBezTo>
                    <a:pt x="15411" y="6948"/>
                    <a:pt x="15454" y="6892"/>
                    <a:pt x="15495" y="6837"/>
                  </a:cubicBezTo>
                  <a:cubicBezTo>
                    <a:pt x="15630" y="6650"/>
                    <a:pt x="15778" y="6466"/>
                    <a:pt x="15900" y="6157"/>
                  </a:cubicBezTo>
                  <a:cubicBezTo>
                    <a:pt x="16033" y="5780"/>
                    <a:pt x="16276" y="5321"/>
                    <a:pt x="16343" y="5276"/>
                  </a:cubicBezTo>
                  <a:cubicBezTo>
                    <a:pt x="16346" y="5276"/>
                    <a:pt x="16346" y="5284"/>
                    <a:pt x="16346" y="5288"/>
                  </a:cubicBezTo>
                  <a:cubicBezTo>
                    <a:pt x="16386" y="5416"/>
                    <a:pt x="16435" y="6551"/>
                    <a:pt x="16442" y="7561"/>
                  </a:cubicBezTo>
                  <a:cubicBezTo>
                    <a:pt x="16445" y="8075"/>
                    <a:pt x="16450" y="8587"/>
                    <a:pt x="16455" y="9027"/>
                  </a:cubicBezTo>
                  <a:cubicBezTo>
                    <a:pt x="16467" y="9473"/>
                    <a:pt x="16467" y="9776"/>
                    <a:pt x="16515" y="10121"/>
                  </a:cubicBezTo>
                  <a:cubicBezTo>
                    <a:pt x="16592" y="10544"/>
                    <a:pt x="16691" y="10685"/>
                    <a:pt x="16804" y="10898"/>
                  </a:cubicBezTo>
                  <a:cubicBezTo>
                    <a:pt x="16972" y="11183"/>
                    <a:pt x="17184" y="11462"/>
                    <a:pt x="17372" y="11747"/>
                  </a:cubicBezTo>
                  <a:cubicBezTo>
                    <a:pt x="17555" y="12009"/>
                    <a:pt x="17713" y="12327"/>
                    <a:pt x="17722" y="12400"/>
                  </a:cubicBezTo>
                  <a:cubicBezTo>
                    <a:pt x="17967" y="13237"/>
                    <a:pt x="18382" y="13419"/>
                    <a:pt x="18726" y="13462"/>
                  </a:cubicBezTo>
                  <a:cubicBezTo>
                    <a:pt x="18876" y="13436"/>
                    <a:pt x="19015" y="13448"/>
                    <a:pt x="19159" y="13121"/>
                  </a:cubicBezTo>
                  <a:cubicBezTo>
                    <a:pt x="19166" y="13121"/>
                    <a:pt x="19174" y="13121"/>
                    <a:pt x="19183" y="13121"/>
                  </a:cubicBezTo>
                  <a:cubicBezTo>
                    <a:pt x="19368" y="13108"/>
                    <a:pt x="19842" y="13534"/>
                    <a:pt x="19992" y="13656"/>
                  </a:cubicBezTo>
                  <a:cubicBezTo>
                    <a:pt x="20052" y="13717"/>
                    <a:pt x="20104" y="13721"/>
                    <a:pt x="20156" y="13721"/>
                  </a:cubicBezTo>
                  <a:cubicBezTo>
                    <a:pt x="20462" y="13705"/>
                    <a:pt x="20900" y="13331"/>
                    <a:pt x="21221" y="13088"/>
                  </a:cubicBezTo>
                  <a:cubicBezTo>
                    <a:pt x="21371" y="12955"/>
                    <a:pt x="21517" y="12791"/>
                    <a:pt x="21598" y="12705"/>
                  </a:cubicBezTo>
                  <a:cubicBezTo>
                    <a:pt x="21600" y="12758"/>
                    <a:pt x="21600" y="12826"/>
                    <a:pt x="21600" y="12906"/>
                  </a:cubicBezTo>
                  <a:cubicBezTo>
                    <a:pt x="21600" y="12983"/>
                    <a:pt x="21600" y="13068"/>
                    <a:pt x="21598" y="13168"/>
                  </a:cubicBezTo>
                  <a:cubicBezTo>
                    <a:pt x="21561" y="14990"/>
                    <a:pt x="21399" y="17822"/>
                    <a:pt x="21015" y="18994"/>
                  </a:cubicBezTo>
                  <a:cubicBezTo>
                    <a:pt x="20764" y="19783"/>
                    <a:pt x="20678" y="20449"/>
                    <a:pt x="20621" y="20745"/>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5" name="Shape">
              <a:extLst>
                <a:ext uri="{FF2B5EF4-FFF2-40B4-BE49-F238E27FC236}">
                  <a16:creationId xmlns:a16="http://schemas.microsoft.com/office/drawing/2014/main" id="{ACC77471-94CB-4DE3-8C7E-AC224C6F7EA4}"/>
                </a:ext>
              </a:extLst>
            </p:cNvPr>
            <p:cNvSpPr/>
            <p:nvPr/>
          </p:nvSpPr>
          <p:spPr>
            <a:xfrm>
              <a:off x="1968500" y="1035050"/>
              <a:ext cx="57949" cy="119649"/>
            </a:xfrm>
            <a:custGeom>
              <a:avLst/>
              <a:gdLst/>
              <a:ahLst/>
              <a:cxnLst>
                <a:cxn ang="0">
                  <a:pos x="wd2" y="hd2"/>
                </a:cxn>
                <a:cxn ang="5400000">
                  <a:pos x="wd2" y="hd2"/>
                </a:cxn>
                <a:cxn ang="10800000">
                  <a:pos x="wd2" y="hd2"/>
                </a:cxn>
                <a:cxn ang="16200000">
                  <a:pos x="wd2" y="hd2"/>
                </a:cxn>
              </a:cxnLst>
              <a:rect l="0" t="0" r="r" b="b"/>
              <a:pathLst>
                <a:path w="21600" h="21594" extrusionOk="0">
                  <a:moveTo>
                    <a:pt x="20270" y="20666"/>
                  </a:moveTo>
                  <a:cubicBezTo>
                    <a:pt x="19677" y="20336"/>
                    <a:pt x="19523" y="20112"/>
                    <a:pt x="18619" y="19929"/>
                  </a:cubicBezTo>
                  <a:lnTo>
                    <a:pt x="18619" y="19926"/>
                  </a:lnTo>
                  <a:cubicBezTo>
                    <a:pt x="18433" y="19883"/>
                    <a:pt x="17529" y="19468"/>
                    <a:pt x="16752" y="18930"/>
                  </a:cubicBezTo>
                  <a:cubicBezTo>
                    <a:pt x="15938" y="18389"/>
                    <a:pt x="15116" y="17701"/>
                    <a:pt x="14659" y="17046"/>
                  </a:cubicBezTo>
                  <a:cubicBezTo>
                    <a:pt x="13523" y="15484"/>
                    <a:pt x="11983" y="13514"/>
                    <a:pt x="10047" y="12250"/>
                  </a:cubicBezTo>
                  <a:cubicBezTo>
                    <a:pt x="8537" y="11299"/>
                    <a:pt x="7329" y="8562"/>
                    <a:pt x="5494" y="6661"/>
                  </a:cubicBezTo>
                  <a:cubicBezTo>
                    <a:pt x="3761" y="4901"/>
                    <a:pt x="2205" y="2583"/>
                    <a:pt x="604" y="862"/>
                  </a:cubicBezTo>
                  <a:cubicBezTo>
                    <a:pt x="420" y="652"/>
                    <a:pt x="215" y="447"/>
                    <a:pt x="0" y="257"/>
                  </a:cubicBezTo>
                  <a:cubicBezTo>
                    <a:pt x="979" y="112"/>
                    <a:pt x="1936" y="-6"/>
                    <a:pt x="2471" y="0"/>
                  </a:cubicBezTo>
                  <a:cubicBezTo>
                    <a:pt x="2556" y="0"/>
                    <a:pt x="2625" y="3"/>
                    <a:pt x="2667" y="9"/>
                  </a:cubicBezTo>
                  <a:cubicBezTo>
                    <a:pt x="3308" y="1103"/>
                    <a:pt x="5601" y="2927"/>
                    <a:pt x="5968" y="4153"/>
                  </a:cubicBezTo>
                  <a:cubicBezTo>
                    <a:pt x="6175" y="5039"/>
                    <a:pt x="7425" y="5502"/>
                    <a:pt x="8133" y="5692"/>
                  </a:cubicBezTo>
                  <a:cubicBezTo>
                    <a:pt x="8853" y="5943"/>
                    <a:pt x="8904" y="5868"/>
                    <a:pt x="9050" y="6305"/>
                  </a:cubicBezTo>
                  <a:cubicBezTo>
                    <a:pt x="9196" y="7058"/>
                    <a:pt x="9819" y="8155"/>
                    <a:pt x="10529" y="9172"/>
                  </a:cubicBezTo>
                  <a:cubicBezTo>
                    <a:pt x="10888" y="9677"/>
                    <a:pt x="11276" y="10151"/>
                    <a:pt x="11622" y="10542"/>
                  </a:cubicBezTo>
                  <a:cubicBezTo>
                    <a:pt x="12026" y="10931"/>
                    <a:pt x="12244" y="11205"/>
                    <a:pt x="12781" y="11460"/>
                  </a:cubicBezTo>
                  <a:cubicBezTo>
                    <a:pt x="13143" y="11616"/>
                    <a:pt x="14385" y="12237"/>
                    <a:pt x="15558" y="12878"/>
                  </a:cubicBezTo>
                  <a:cubicBezTo>
                    <a:pt x="16712" y="13509"/>
                    <a:pt x="17880" y="14253"/>
                    <a:pt x="18052" y="14485"/>
                  </a:cubicBezTo>
                  <a:cubicBezTo>
                    <a:pt x="18707" y="15255"/>
                    <a:pt x="19536" y="16210"/>
                    <a:pt x="20190" y="18097"/>
                  </a:cubicBezTo>
                  <a:cubicBezTo>
                    <a:pt x="20520" y="19059"/>
                    <a:pt x="20855" y="20198"/>
                    <a:pt x="21355" y="21181"/>
                  </a:cubicBezTo>
                  <a:cubicBezTo>
                    <a:pt x="21427" y="21317"/>
                    <a:pt x="21510" y="21454"/>
                    <a:pt x="21600" y="21594"/>
                  </a:cubicBezTo>
                  <a:cubicBezTo>
                    <a:pt x="21143" y="21254"/>
                    <a:pt x="20696" y="20931"/>
                    <a:pt x="20270" y="20666"/>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6" name="Shape">
              <a:extLst>
                <a:ext uri="{FF2B5EF4-FFF2-40B4-BE49-F238E27FC236}">
                  <a16:creationId xmlns:a16="http://schemas.microsoft.com/office/drawing/2014/main" id="{76F9DA90-7C9F-4551-97D2-C5DF5FCDEB35}"/>
                </a:ext>
              </a:extLst>
            </p:cNvPr>
            <p:cNvSpPr/>
            <p:nvPr/>
          </p:nvSpPr>
          <p:spPr>
            <a:xfrm>
              <a:off x="2051050" y="869950"/>
              <a:ext cx="53040" cy="88620"/>
            </a:xfrm>
            <a:custGeom>
              <a:avLst/>
              <a:gdLst/>
              <a:ahLst/>
              <a:cxnLst>
                <a:cxn ang="0">
                  <a:pos x="wd2" y="hd2"/>
                </a:cxn>
                <a:cxn ang="5400000">
                  <a:pos x="wd2" y="hd2"/>
                </a:cxn>
                <a:cxn ang="10800000">
                  <a:pos x="wd2" y="hd2"/>
                </a:cxn>
                <a:cxn ang="16200000">
                  <a:pos x="wd2" y="hd2"/>
                </a:cxn>
              </a:cxnLst>
              <a:rect l="0" t="0" r="r" b="b"/>
              <a:pathLst>
                <a:path w="21586" h="21595" extrusionOk="0">
                  <a:moveTo>
                    <a:pt x="9908" y="7433"/>
                  </a:moveTo>
                  <a:cubicBezTo>
                    <a:pt x="10175" y="7784"/>
                    <a:pt x="11023" y="7978"/>
                    <a:pt x="11406" y="7949"/>
                  </a:cubicBezTo>
                  <a:cubicBezTo>
                    <a:pt x="11998" y="7933"/>
                    <a:pt x="12213" y="7871"/>
                    <a:pt x="12341" y="7878"/>
                  </a:cubicBezTo>
                  <a:cubicBezTo>
                    <a:pt x="12437" y="7892"/>
                    <a:pt x="12411" y="7871"/>
                    <a:pt x="12533" y="7933"/>
                  </a:cubicBezTo>
                  <a:cubicBezTo>
                    <a:pt x="13618" y="8422"/>
                    <a:pt x="14089" y="9335"/>
                    <a:pt x="15140" y="10492"/>
                  </a:cubicBezTo>
                  <a:cubicBezTo>
                    <a:pt x="15808" y="11237"/>
                    <a:pt x="16943" y="11543"/>
                    <a:pt x="17669" y="11690"/>
                  </a:cubicBezTo>
                  <a:cubicBezTo>
                    <a:pt x="18293" y="11824"/>
                    <a:pt x="18659" y="11906"/>
                    <a:pt x="18973" y="12061"/>
                  </a:cubicBezTo>
                  <a:cubicBezTo>
                    <a:pt x="18793" y="12189"/>
                    <a:pt x="18468" y="12412"/>
                    <a:pt x="18125" y="12641"/>
                  </a:cubicBezTo>
                  <a:cubicBezTo>
                    <a:pt x="17649" y="12973"/>
                    <a:pt x="16975" y="13359"/>
                    <a:pt x="16929" y="14091"/>
                  </a:cubicBezTo>
                  <a:cubicBezTo>
                    <a:pt x="16917" y="14522"/>
                    <a:pt x="17306" y="14950"/>
                    <a:pt x="17840" y="15221"/>
                  </a:cubicBezTo>
                  <a:cubicBezTo>
                    <a:pt x="18351" y="15451"/>
                    <a:pt x="19199" y="16716"/>
                    <a:pt x="19670" y="17968"/>
                  </a:cubicBezTo>
                  <a:cubicBezTo>
                    <a:pt x="20125" y="19137"/>
                    <a:pt x="20401" y="20322"/>
                    <a:pt x="20546" y="20896"/>
                  </a:cubicBezTo>
                  <a:cubicBezTo>
                    <a:pt x="20308" y="20999"/>
                    <a:pt x="19594" y="21231"/>
                    <a:pt x="18726" y="21341"/>
                  </a:cubicBezTo>
                  <a:cubicBezTo>
                    <a:pt x="17669" y="21505"/>
                    <a:pt x="16417" y="21595"/>
                    <a:pt x="15605" y="21595"/>
                  </a:cubicBezTo>
                  <a:cubicBezTo>
                    <a:pt x="15329" y="21595"/>
                    <a:pt x="15114" y="21574"/>
                    <a:pt x="14995" y="21571"/>
                  </a:cubicBezTo>
                  <a:cubicBezTo>
                    <a:pt x="13653" y="21442"/>
                    <a:pt x="8543" y="20237"/>
                    <a:pt x="6754" y="19867"/>
                  </a:cubicBezTo>
                  <a:cubicBezTo>
                    <a:pt x="6450" y="19707"/>
                    <a:pt x="5738" y="18417"/>
                    <a:pt x="5811" y="17537"/>
                  </a:cubicBezTo>
                  <a:cubicBezTo>
                    <a:pt x="5805" y="17238"/>
                    <a:pt x="5872" y="16974"/>
                    <a:pt x="5947" y="16828"/>
                  </a:cubicBezTo>
                  <a:cubicBezTo>
                    <a:pt x="6153" y="16845"/>
                    <a:pt x="6348" y="16845"/>
                    <a:pt x="6545" y="16845"/>
                  </a:cubicBezTo>
                  <a:cubicBezTo>
                    <a:pt x="7591" y="16857"/>
                    <a:pt x="8607" y="16605"/>
                    <a:pt x="9336" y="16205"/>
                  </a:cubicBezTo>
                  <a:cubicBezTo>
                    <a:pt x="10096" y="15821"/>
                    <a:pt x="10790" y="15326"/>
                    <a:pt x="11844" y="14658"/>
                  </a:cubicBezTo>
                  <a:cubicBezTo>
                    <a:pt x="12370" y="14321"/>
                    <a:pt x="12739" y="13897"/>
                    <a:pt x="12739" y="13438"/>
                  </a:cubicBezTo>
                  <a:cubicBezTo>
                    <a:pt x="12733" y="12815"/>
                    <a:pt x="12120" y="12381"/>
                    <a:pt x="11528" y="12106"/>
                  </a:cubicBezTo>
                  <a:cubicBezTo>
                    <a:pt x="9780" y="11308"/>
                    <a:pt x="6914" y="10997"/>
                    <a:pt x="5970" y="10792"/>
                  </a:cubicBezTo>
                  <a:cubicBezTo>
                    <a:pt x="5970" y="10792"/>
                    <a:pt x="5970" y="10788"/>
                    <a:pt x="5939" y="10771"/>
                  </a:cubicBezTo>
                  <a:cubicBezTo>
                    <a:pt x="5465" y="10611"/>
                    <a:pt x="4141" y="9580"/>
                    <a:pt x="3079" y="8517"/>
                  </a:cubicBezTo>
                  <a:cubicBezTo>
                    <a:pt x="1969" y="7450"/>
                    <a:pt x="930" y="6313"/>
                    <a:pt x="337" y="5718"/>
                  </a:cubicBezTo>
                  <a:cubicBezTo>
                    <a:pt x="128" y="5506"/>
                    <a:pt x="1" y="5240"/>
                    <a:pt x="1" y="4933"/>
                  </a:cubicBezTo>
                  <a:cubicBezTo>
                    <a:pt x="-14" y="4164"/>
                    <a:pt x="840" y="3076"/>
                    <a:pt x="2736" y="2179"/>
                  </a:cubicBezTo>
                  <a:lnTo>
                    <a:pt x="2748" y="2172"/>
                  </a:lnTo>
                  <a:cubicBezTo>
                    <a:pt x="2776" y="2172"/>
                    <a:pt x="2869" y="2161"/>
                    <a:pt x="3003" y="2161"/>
                  </a:cubicBezTo>
                  <a:cubicBezTo>
                    <a:pt x="3860" y="2130"/>
                    <a:pt x="5733" y="2599"/>
                    <a:pt x="7620" y="2613"/>
                  </a:cubicBezTo>
                  <a:cubicBezTo>
                    <a:pt x="8380" y="2613"/>
                    <a:pt x="9234" y="2523"/>
                    <a:pt x="9969" y="2189"/>
                  </a:cubicBezTo>
                  <a:cubicBezTo>
                    <a:pt x="11818" y="1372"/>
                    <a:pt x="13636" y="402"/>
                    <a:pt x="14440" y="0"/>
                  </a:cubicBezTo>
                  <a:cubicBezTo>
                    <a:pt x="14890" y="-5"/>
                    <a:pt x="16115" y="165"/>
                    <a:pt x="17109" y="432"/>
                  </a:cubicBezTo>
                  <a:cubicBezTo>
                    <a:pt x="18171" y="670"/>
                    <a:pt x="18996" y="1118"/>
                    <a:pt x="18973" y="1177"/>
                  </a:cubicBezTo>
                  <a:cubicBezTo>
                    <a:pt x="19414" y="1796"/>
                    <a:pt x="20152" y="2332"/>
                    <a:pt x="20790" y="2857"/>
                  </a:cubicBezTo>
                  <a:cubicBezTo>
                    <a:pt x="21113" y="3105"/>
                    <a:pt x="21377" y="3344"/>
                    <a:pt x="21563" y="3521"/>
                  </a:cubicBezTo>
                  <a:cubicBezTo>
                    <a:pt x="21563" y="3537"/>
                    <a:pt x="21568" y="3550"/>
                    <a:pt x="21586" y="3570"/>
                  </a:cubicBezTo>
                  <a:cubicBezTo>
                    <a:pt x="21020" y="3695"/>
                    <a:pt x="19884" y="3882"/>
                    <a:pt x="18935" y="3865"/>
                  </a:cubicBezTo>
                  <a:cubicBezTo>
                    <a:pt x="17939" y="3872"/>
                    <a:pt x="17144" y="3686"/>
                    <a:pt x="16990" y="3531"/>
                  </a:cubicBezTo>
                  <a:cubicBezTo>
                    <a:pt x="16391" y="3095"/>
                    <a:pt x="15457" y="2862"/>
                    <a:pt x="14600" y="2876"/>
                  </a:cubicBezTo>
                  <a:cubicBezTo>
                    <a:pt x="12149" y="2919"/>
                    <a:pt x="9925" y="4244"/>
                    <a:pt x="9638" y="6057"/>
                  </a:cubicBezTo>
                  <a:cubicBezTo>
                    <a:pt x="9606" y="6230"/>
                    <a:pt x="9606" y="6379"/>
                    <a:pt x="9606" y="6529"/>
                  </a:cubicBezTo>
                  <a:cubicBezTo>
                    <a:pt x="9606" y="6855"/>
                    <a:pt x="9629" y="7109"/>
                    <a:pt x="9908" y="743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7" name="Shape">
              <a:extLst>
                <a:ext uri="{FF2B5EF4-FFF2-40B4-BE49-F238E27FC236}">
                  <a16:creationId xmlns:a16="http://schemas.microsoft.com/office/drawing/2014/main" id="{EF79FF4E-DD1B-4AD2-87C7-B9B7E4685FB5}"/>
                </a:ext>
              </a:extLst>
            </p:cNvPr>
            <p:cNvSpPr/>
            <p:nvPr/>
          </p:nvSpPr>
          <p:spPr>
            <a:xfrm>
              <a:off x="2260600" y="679450"/>
              <a:ext cx="16039" cy="10368"/>
            </a:xfrm>
            <a:custGeom>
              <a:avLst/>
              <a:gdLst/>
              <a:ahLst/>
              <a:cxnLst>
                <a:cxn ang="0">
                  <a:pos x="wd2" y="hd2"/>
                </a:cxn>
                <a:cxn ang="5400000">
                  <a:pos x="wd2" y="hd2"/>
                </a:cxn>
                <a:cxn ang="10800000">
                  <a:pos x="wd2" y="hd2"/>
                </a:cxn>
                <a:cxn ang="16200000">
                  <a:pos x="wd2" y="hd2"/>
                </a:cxn>
              </a:cxnLst>
              <a:rect l="0" t="0" r="r" b="b"/>
              <a:pathLst>
                <a:path w="21600" h="21513" extrusionOk="0">
                  <a:moveTo>
                    <a:pt x="20783" y="19099"/>
                  </a:moveTo>
                  <a:cubicBezTo>
                    <a:pt x="18467" y="20729"/>
                    <a:pt x="16152" y="21513"/>
                    <a:pt x="14066" y="21513"/>
                  </a:cubicBezTo>
                  <a:cubicBezTo>
                    <a:pt x="10281" y="21395"/>
                    <a:pt x="8378" y="19056"/>
                    <a:pt x="8186" y="17264"/>
                  </a:cubicBezTo>
                  <a:cubicBezTo>
                    <a:pt x="7263" y="11209"/>
                    <a:pt x="3823" y="6294"/>
                    <a:pt x="0" y="5672"/>
                  </a:cubicBezTo>
                  <a:cubicBezTo>
                    <a:pt x="701" y="5139"/>
                    <a:pt x="1306" y="4799"/>
                    <a:pt x="1960" y="4547"/>
                  </a:cubicBezTo>
                  <a:cubicBezTo>
                    <a:pt x="6207" y="2727"/>
                    <a:pt x="11972" y="-87"/>
                    <a:pt x="15354" y="2"/>
                  </a:cubicBezTo>
                  <a:cubicBezTo>
                    <a:pt x="16604" y="2"/>
                    <a:pt x="17314" y="401"/>
                    <a:pt x="17391" y="565"/>
                  </a:cubicBezTo>
                  <a:cubicBezTo>
                    <a:pt x="17391" y="727"/>
                    <a:pt x="17449" y="268"/>
                    <a:pt x="17622" y="1838"/>
                  </a:cubicBezTo>
                  <a:cubicBezTo>
                    <a:pt x="17977" y="7567"/>
                    <a:pt x="19399" y="12068"/>
                    <a:pt x="20485" y="15117"/>
                  </a:cubicBezTo>
                  <a:cubicBezTo>
                    <a:pt x="20917" y="16465"/>
                    <a:pt x="21340" y="17605"/>
                    <a:pt x="21600" y="18375"/>
                  </a:cubicBezTo>
                  <a:cubicBezTo>
                    <a:pt x="21360" y="18626"/>
                    <a:pt x="21080" y="18848"/>
                    <a:pt x="20783" y="1909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8" name="Shape">
              <a:extLst>
                <a:ext uri="{FF2B5EF4-FFF2-40B4-BE49-F238E27FC236}">
                  <a16:creationId xmlns:a16="http://schemas.microsoft.com/office/drawing/2014/main" id="{C3B7B051-BAB9-4FC9-99EA-81DAD4D18864}"/>
                </a:ext>
              </a:extLst>
            </p:cNvPr>
            <p:cNvSpPr/>
            <p:nvPr/>
          </p:nvSpPr>
          <p:spPr>
            <a:xfrm>
              <a:off x="2305050" y="660400"/>
              <a:ext cx="9320" cy="13891"/>
            </a:xfrm>
            <a:custGeom>
              <a:avLst/>
              <a:gdLst/>
              <a:ahLst/>
              <a:cxnLst>
                <a:cxn ang="0">
                  <a:pos x="wd2" y="hd2"/>
                </a:cxn>
                <a:cxn ang="5400000">
                  <a:pos x="wd2" y="hd2"/>
                </a:cxn>
                <a:cxn ang="10800000">
                  <a:pos x="wd2" y="hd2"/>
                </a:cxn>
                <a:cxn ang="16200000">
                  <a:pos x="wd2" y="hd2"/>
                </a:cxn>
              </a:cxnLst>
              <a:rect l="0" t="0" r="r" b="b"/>
              <a:pathLst>
                <a:path w="21473" h="21445" extrusionOk="0">
                  <a:moveTo>
                    <a:pt x="21058" y="20609"/>
                  </a:moveTo>
                  <a:cubicBezTo>
                    <a:pt x="21041" y="20708"/>
                    <a:pt x="20876" y="20719"/>
                    <a:pt x="20861" y="20785"/>
                  </a:cubicBezTo>
                  <a:cubicBezTo>
                    <a:pt x="19956" y="21248"/>
                    <a:pt x="18772" y="21445"/>
                    <a:pt x="17885" y="21445"/>
                  </a:cubicBezTo>
                  <a:cubicBezTo>
                    <a:pt x="16339" y="21170"/>
                    <a:pt x="14597" y="21600"/>
                    <a:pt x="13397" y="16501"/>
                  </a:cubicBezTo>
                  <a:cubicBezTo>
                    <a:pt x="12625" y="11488"/>
                    <a:pt x="12066" y="7589"/>
                    <a:pt x="7726" y="3976"/>
                  </a:cubicBezTo>
                  <a:cubicBezTo>
                    <a:pt x="5457" y="2280"/>
                    <a:pt x="2991" y="1057"/>
                    <a:pt x="0" y="0"/>
                  </a:cubicBezTo>
                  <a:cubicBezTo>
                    <a:pt x="4339" y="1443"/>
                    <a:pt x="8302" y="2797"/>
                    <a:pt x="11424" y="3976"/>
                  </a:cubicBezTo>
                  <a:cubicBezTo>
                    <a:pt x="13134" y="4648"/>
                    <a:pt x="14597" y="5254"/>
                    <a:pt x="15650" y="5793"/>
                  </a:cubicBezTo>
                  <a:cubicBezTo>
                    <a:pt x="16077" y="6003"/>
                    <a:pt x="16439" y="6223"/>
                    <a:pt x="16537" y="6333"/>
                  </a:cubicBezTo>
                  <a:lnTo>
                    <a:pt x="16537" y="6289"/>
                  </a:lnTo>
                  <a:cubicBezTo>
                    <a:pt x="18345" y="8062"/>
                    <a:pt x="21600" y="14650"/>
                    <a:pt x="21469" y="18428"/>
                  </a:cubicBezTo>
                  <a:cubicBezTo>
                    <a:pt x="21469" y="19408"/>
                    <a:pt x="21272" y="20223"/>
                    <a:pt x="21058" y="2060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09" name="Shape">
              <a:extLst>
                <a:ext uri="{FF2B5EF4-FFF2-40B4-BE49-F238E27FC236}">
                  <a16:creationId xmlns:a16="http://schemas.microsoft.com/office/drawing/2014/main" id="{957F2FAC-7B2F-4D9A-B383-0F4130C77889}"/>
                </a:ext>
              </a:extLst>
            </p:cNvPr>
            <p:cNvSpPr/>
            <p:nvPr/>
          </p:nvSpPr>
          <p:spPr>
            <a:xfrm>
              <a:off x="1206500" y="508000"/>
              <a:ext cx="392954" cy="258101"/>
            </a:xfrm>
            <a:custGeom>
              <a:avLst/>
              <a:gdLst/>
              <a:ahLst/>
              <a:cxnLst>
                <a:cxn ang="0">
                  <a:pos x="wd2" y="hd2"/>
                </a:cxn>
                <a:cxn ang="5400000">
                  <a:pos x="wd2" y="hd2"/>
                </a:cxn>
                <a:cxn ang="10800000">
                  <a:pos x="wd2" y="hd2"/>
                </a:cxn>
                <a:cxn ang="16200000">
                  <a:pos x="wd2" y="hd2"/>
                </a:cxn>
              </a:cxnLst>
              <a:rect l="0" t="0" r="r" b="b"/>
              <a:pathLst>
                <a:path w="21595" h="21600" extrusionOk="0">
                  <a:moveTo>
                    <a:pt x="18233" y="12092"/>
                  </a:moveTo>
                  <a:cubicBezTo>
                    <a:pt x="18266" y="12089"/>
                    <a:pt x="18302" y="12083"/>
                    <a:pt x="18341" y="12083"/>
                  </a:cubicBezTo>
                  <a:cubicBezTo>
                    <a:pt x="18512" y="12080"/>
                    <a:pt x="18715" y="12142"/>
                    <a:pt x="18904" y="12145"/>
                  </a:cubicBezTo>
                  <a:cubicBezTo>
                    <a:pt x="19004" y="12142"/>
                    <a:pt x="19102" y="12130"/>
                    <a:pt x="19207" y="12036"/>
                  </a:cubicBezTo>
                  <a:cubicBezTo>
                    <a:pt x="19309" y="11939"/>
                    <a:pt x="19369" y="11734"/>
                    <a:pt x="19365" y="11544"/>
                  </a:cubicBezTo>
                  <a:cubicBezTo>
                    <a:pt x="19365" y="11531"/>
                    <a:pt x="19365" y="11519"/>
                    <a:pt x="19363" y="11506"/>
                  </a:cubicBezTo>
                  <a:lnTo>
                    <a:pt x="19191" y="11512"/>
                  </a:lnTo>
                  <a:lnTo>
                    <a:pt x="19363" y="11499"/>
                  </a:lnTo>
                  <a:cubicBezTo>
                    <a:pt x="19359" y="11367"/>
                    <a:pt x="19357" y="11234"/>
                    <a:pt x="19357" y="11101"/>
                  </a:cubicBezTo>
                  <a:cubicBezTo>
                    <a:pt x="19355" y="10619"/>
                    <a:pt x="19395" y="10154"/>
                    <a:pt x="19466" y="9957"/>
                  </a:cubicBezTo>
                  <a:cubicBezTo>
                    <a:pt x="19501" y="9851"/>
                    <a:pt x="19560" y="9740"/>
                    <a:pt x="19620" y="9632"/>
                  </a:cubicBezTo>
                  <a:cubicBezTo>
                    <a:pt x="19674" y="9515"/>
                    <a:pt x="19748" y="9451"/>
                    <a:pt x="19763" y="9207"/>
                  </a:cubicBezTo>
                  <a:cubicBezTo>
                    <a:pt x="19770" y="9068"/>
                    <a:pt x="19696" y="8930"/>
                    <a:pt x="19634" y="8889"/>
                  </a:cubicBezTo>
                  <a:cubicBezTo>
                    <a:pt x="19561" y="8826"/>
                    <a:pt x="19487" y="8820"/>
                    <a:pt x="19441" y="8820"/>
                  </a:cubicBezTo>
                  <a:cubicBezTo>
                    <a:pt x="19416" y="8820"/>
                    <a:pt x="19398" y="8820"/>
                    <a:pt x="19380" y="8820"/>
                  </a:cubicBezTo>
                  <a:cubicBezTo>
                    <a:pt x="19340" y="8820"/>
                    <a:pt x="19341" y="8818"/>
                    <a:pt x="19333" y="8812"/>
                  </a:cubicBezTo>
                  <a:cubicBezTo>
                    <a:pt x="19326" y="8802"/>
                    <a:pt x="19291" y="8752"/>
                    <a:pt x="19253" y="8591"/>
                  </a:cubicBezTo>
                  <a:cubicBezTo>
                    <a:pt x="19233" y="8500"/>
                    <a:pt x="19224" y="8417"/>
                    <a:pt x="19224" y="8342"/>
                  </a:cubicBezTo>
                  <a:cubicBezTo>
                    <a:pt x="19220" y="8043"/>
                    <a:pt x="19369" y="7771"/>
                    <a:pt x="19493" y="7589"/>
                  </a:cubicBezTo>
                  <a:cubicBezTo>
                    <a:pt x="19587" y="7447"/>
                    <a:pt x="19827" y="7013"/>
                    <a:pt x="20112" y="6570"/>
                  </a:cubicBezTo>
                  <a:cubicBezTo>
                    <a:pt x="20390" y="6128"/>
                    <a:pt x="20724" y="5692"/>
                    <a:pt x="20887" y="5615"/>
                  </a:cubicBezTo>
                  <a:cubicBezTo>
                    <a:pt x="21288" y="5389"/>
                    <a:pt x="21578" y="4846"/>
                    <a:pt x="21595" y="4315"/>
                  </a:cubicBezTo>
                  <a:cubicBezTo>
                    <a:pt x="21600" y="4106"/>
                    <a:pt x="21512" y="3852"/>
                    <a:pt x="21356" y="3765"/>
                  </a:cubicBezTo>
                  <a:cubicBezTo>
                    <a:pt x="21167" y="3649"/>
                    <a:pt x="20859" y="3467"/>
                    <a:pt x="20524" y="3465"/>
                  </a:cubicBezTo>
                  <a:cubicBezTo>
                    <a:pt x="20277" y="3465"/>
                    <a:pt x="20005" y="3574"/>
                    <a:pt x="19789" y="3905"/>
                  </a:cubicBezTo>
                  <a:cubicBezTo>
                    <a:pt x="19600" y="4192"/>
                    <a:pt x="19451" y="4460"/>
                    <a:pt x="19319" y="4638"/>
                  </a:cubicBezTo>
                  <a:cubicBezTo>
                    <a:pt x="19181" y="4819"/>
                    <a:pt x="19077" y="4903"/>
                    <a:pt x="18952" y="4903"/>
                  </a:cubicBezTo>
                  <a:cubicBezTo>
                    <a:pt x="18913" y="4903"/>
                    <a:pt x="18867" y="4893"/>
                    <a:pt x="18817" y="4873"/>
                  </a:cubicBezTo>
                  <a:cubicBezTo>
                    <a:pt x="18657" y="4812"/>
                    <a:pt x="18545" y="4586"/>
                    <a:pt x="18436" y="4243"/>
                  </a:cubicBezTo>
                  <a:cubicBezTo>
                    <a:pt x="18329" y="3906"/>
                    <a:pt x="18244" y="3496"/>
                    <a:pt x="18083" y="3168"/>
                  </a:cubicBezTo>
                  <a:cubicBezTo>
                    <a:pt x="17930" y="2873"/>
                    <a:pt x="17880" y="2354"/>
                    <a:pt x="17841" y="1889"/>
                  </a:cubicBezTo>
                  <a:cubicBezTo>
                    <a:pt x="17823" y="1655"/>
                    <a:pt x="17804" y="1435"/>
                    <a:pt x="17756" y="1241"/>
                  </a:cubicBezTo>
                  <a:cubicBezTo>
                    <a:pt x="17721" y="1053"/>
                    <a:pt x="17597" y="822"/>
                    <a:pt x="17416" y="825"/>
                  </a:cubicBezTo>
                  <a:cubicBezTo>
                    <a:pt x="17390" y="825"/>
                    <a:pt x="17364" y="828"/>
                    <a:pt x="17337" y="838"/>
                  </a:cubicBezTo>
                  <a:cubicBezTo>
                    <a:pt x="17096" y="908"/>
                    <a:pt x="16995" y="936"/>
                    <a:pt x="16951" y="949"/>
                  </a:cubicBezTo>
                  <a:cubicBezTo>
                    <a:pt x="16868" y="924"/>
                    <a:pt x="16655" y="868"/>
                    <a:pt x="16430" y="868"/>
                  </a:cubicBezTo>
                  <a:cubicBezTo>
                    <a:pt x="16326" y="868"/>
                    <a:pt x="16216" y="879"/>
                    <a:pt x="16112" y="921"/>
                  </a:cubicBezTo>
                  <a:cubicBezTo>
                    <a:pt x="15960" y="983"/>
                    <a:pt x="15830" y="1071"/>
                    <a:pt x="15720" y="1161"/>
                  </a:cubicBezTo>
                  <a:cubicBezTo>
                    <a:pt x="15724" y="1131"/>
                    <a:pt x="15728" y="1100"/>
                    <a:pt x="15728" y="1066"/>
                  </a:cubicBezTo>
                  <a:cubicBezTo>
                    <a:pt x="15713" y="811"/>
                    <a:pt x="15618" y="745"/>
                    <a:pt x="15553" y="673"/>
                  </a:cubicBezTo>
                  <a:cubicBezTo>
                    <a:pt x="15479" y="606"/>
                    <a:pt x="15406" y="562"/>
                    <a:pt x="15325" y="545"/>
                  </a:cubicBezTo>
                  <a:cubicBezTo>
                    <a:pt x="14846" y="449"/>
                    <a:pt x="14074" y="66"/>
                    <a:pt x="13435" y="6"/>
                  </a:cubicBezTo>
                  <a:cubicBezTo>
                    <a:pt x="13394" y="2"/>
                    <a:pt x="13353" y="0"/>
                    <a:pt x="13317" y="0"/>
                  </a:cubicBezTo>
                  <a:cubicBezTo>
                    <a:pt x="12853" y="6"/>
                    <a:pt x="12555" y="233"/>
                    <a:pt x="12157" y="247"/>
                  </a:cubicBezTo>
                  <a:cubicBezTo>
                    <a:pt x="11563" y="283"/>
                    <a:pt x="10807" y="187"/>
                    <a:pt x="10250" y="798"/>
                  </a:cubicBezTo>
                  <a:cubicBezTo>
                    <a:pt x="10068" y="1002"/>
                    <a:pt x="9847" y="1127"/>
                    <a:pt x="9662" y="1202"/>
                  </a:cubicBezTo>
                  <a:cubicBezTo>
                    <a:pt x="9574" y="1241"/>
                    <a:pt x="9490" y="1268"/>
                    <a:pt x="9424" y="1297"/>
                  </a:cubicBezTo>
                  <a:cubicBezTo>
                    <a:pt x="9392" y="1309"/>
                    <a:pt x="9363" y="1320"/>
                    <a:pt x="9332" y="1337"/>
                  </a:cubicBezTo>
                  <a:cubicBezTo>
                    <a:pt x="9302" y="1358"/>
                    <a:pt x="9271" y="1358"/>
                    <a:pt x="9214" y="1456"/>
                  </a:cubicBezTo>
                  <a:cubicBezTo>
                    <a:pt x="9086" y="1712"/>
                    <a:pt x="8986" y="2068"/>
                    <a:pt x="8890" y="2360"/>
                  </a:cubicBezTo>
                  <a:cubicBezTo>
                    <a:pt x="8842" y="2504"/>
                    <a:pt x="8794" y="2632"/>
                    <a:pt x="8754" y="2710"/>
                  </a:cubicBezTo>
                  <a:cubicBezTo>
                    <a:pt x="8754" y="2710"/>
                    <a:pt x="8753" y="2712"/>
                    <a:pt x="8752" y="2714"/>
                  </a:cubicBezTo>
                  <a:cubicBezTo>
                    <a:pt x="8707" y="2621"/>
                    <a:pt x="8659" y="2471"/>
                    <a:pt x="8613" y="2318"/>
                  </a:cubicBezTo>
                  <a:cubicBezTo>
                    <a:pt x="8581" y="2221"/>
                    <a:pt x="8547" y="2123"/>
                    <a:pt x="8497" y="2029"/>
                  </a:cubicBezTo>
                  <a:cubicBezTo>
                    <a:pt x="8449" y="1940"/>
                    <a:pt x="8365" y="1837"/>
                    <a:pt x="8249" y="1838"/>
                  </a:cubicBezTo>
                  <a:cubicBezTo>
                    <a:pt x="8164" y="1838"/>
                    <a:pt x="8091" y="1893"/>
                    <a:pt x="8028" y="1964"/>
                  </a:cubicBezTo>
                  <a:cubicBezTo>
                    <a:pt x="7798" y="2239"/>
                    <a:pt x="7817" y="2637"/>
                    <a:pt x="7814" y="2942"/>
                  </a:cubicBezTo>
                  <a:lnTo>
                    <a:pt x="7814" y="2976"/>
                  </a:lnTo>
                  <a:cubicBezTo>
                    <a:pt x="7815" y="3271"/>
                    <a:pt x="7806" y="3526"/>
                    <a:pt x="7726" y="3708"/>
                  </a:cubicBezTo>
                  <a:cubicBezTo>
                    <a:pt x="7646" y="3906"/>
                    <a:pt x="7427" y="4022"/>
                    <a:pt x="7203" y="4016"/>
                  </a:cubicBezTo>
                  <a:cubicBezTo>
                    <a:pt x="7039" y="4022"/>
                    <a:pt x="6877" y="3948"/>
                    <a:pt x="6845" y="3909"/>
                  </a:cubicBezTo>
                  <a:cubicBezTo>
                    <a:pt x="6671" y="3728"/>
                    <a:pt x="6438" y="3559"/>
                    <a:pt x="5926" y="3567"/>
                  </a:cubicBezTo>
                  <a:cubicBezTo>
                    <a:pt x="5813" y="3567"/>
                    <a:pt x="5685" y="3573"/>
                    <a:pt x="5538" y="3590"/>
                  </a:cubicBezTo>
                  <a:cubicBezTo>
                    <a:pt x="5157" y="3627"/>
                    <a:pt x="4766" y="3749"/>
                    <a:pt x="4457" y="3924"/>
                  </a:cubicBezTo>
                  <a:cubicBezTo>
                    <a:pt x="4300" y="4014"/>
                    <a:pt x="4166" y="4111"/>
                    <a:pt x="4058" y="4236"/>
                  </a:cubicBezTo>
                  <a:cubicBezTo>
                    <a:pt x="3955" y="4359"/>
                    <a:pt x="3857" y="4520"/>
                    <a:pt x="3857" y="4760"/>
                  </a:cubicBezTo>
                  <a:cubicBezTo>
                    <a:pt x="3853" y="4851"/>
                    <a:pt x="3871" y="4941"/>
                    <a:pt x="3902" y="5020"/>
                  </a:cubicBezTo>
                  <a:cubicBezTo>
                    <a:pt x="3913" y="5053"/>
                    <a:pt x="3913" y="5069"/>
                    <a:pt x="3913" y="5077"/>
                  </a:cubicBezTo>
                  <a:cubicBezTo>
                    <a:pt x="3913" y="5087"/>
                    <a:pt x="3911" y="5113"/>
                    <a:pt x="3866" y="5160"/>
                  </a:cubicBezTo>
                  <a:cubicBezTo>
                    <a:pt x="3826" y="5204"/>
                    <a:pt x="3758" y="5232"/>
                    <a:pt x="3712" y="5230"/>
                  </a:cubicBezTo>
                  <a:cubicBezTo>
                    <a:pt x="3695" y="5232"/>
                    <a:pt x="3679" y="5226"/>
                    <a:pt x="3673" y="5224"/>
                  </a:cubicBezTo>
                  <a:lnTo>
                    <a:pt x="3673" y="5224"/>
                  </a:lnTo>
                  <a:cubicBezTo>
                    <a:pt x="3604" y="5110"/>
                    <a:pt x="3511" y="5085"/>
                    <a:pt x="3439" y="5085"/>
                  </a:cubicBezTo>
                  <a:cubicBezTo>
                    <a:pt x="3265" y="5091"/>
                    <a:pt x="3095" y="5210"/>
                    <a:pt x="2936" y="5377"/>
                  </a:cubicBezTo>
                  <a:cubicBezTo>
                    <a:pt x="2790" y="5553"/>
                    <a:pt x="2645" y="5783"/>
                    <a:pt x="2636" y="6122"/>
                  </a:cubicBezTo>
                  <a:cubicBezTo>
                    <a:pt x="2636" y="6144"/>
                    <a:pt x="2638" y="6176"/>
                    <a:pt x="2642" y="6205"/>
                  </a:cubicBezTo>
                  <a:cubicBezTo>
                    <a:pt x="2643" y="6238"/>
                    <a:pt x="2645" y="6282"/>
                    <a:pt x="2645" y="6323"/>
                  </a:cubicBezTo>
                  <a:cubicBezTo>
                    <a:pt x="2645" y="6481"/>
                    <a:pt x="2618" y="6631"/>
                    <a:pt x="2583" y="6717"/>
                  </a:cubicBezTo>
                  <a:cubicBezTo>
                    <a:pt x="2543" y="6806"/>
                    <a:pt x="2517" y="6831"/>
                    <a:pt x="2461" y="6835"/>
                  </a:cubicBezTo>
                  <a:cubicBezTo>
                    <a:pt x="2446" y="6835"/>
                    <a:pt x="2428" y="6832"/>
                    <a:pt x="2409" y="6827"/>
                  </a:cubicBezTo>
                  <a:cubicBezTo>
                    <a:pt x="2357" y="6806"/>
                    <a:pt x="2302" y="6796"/>
                    <a:pt x="2252" y="6796"/>
                  </a:cubicBezTo>
                  <a:cubicBezTo>
                    <a:pt x="1871" y="6803"/>
                    <a:pt x="1621" y="7271"/>
                    <a:pt x="1598" y="7741"/>
                  </a:cubicBezTo>
                  <a:cubicBezTo>
                    <a:pt x="1585" y="7782"/>
                    <a:pt x="1430" y="7945"/>
                    <a:pt x="1269" y="8026"/>
                  </a:cubicBezTo>
                  <a:cubicBezTo>
                    <a:pt x="1181" y="8073"/>
                    <a:pt x="1095" y="8113"/>
                    <a:pt x="1028" y="8141"/>
                  </a:cubicBezTo>
                  <a:cubicBezTo>
                    <a:pt x="992" y="8152"/>
                    <a:pt x="964" y="8163"/>
                    <a:pt x="942" y="8172"/>
                  </a:cubicBezTo>
                  <a:cubicBezTo>
                    <a:pt x="935" y="8172"/>
                    <a:pt x="930" y="8176"/>
                    <a:pt x="925" y="8176"/>
                  </a:cubicBezTo>
                  <a:lnTo>
                    <a:pt x="924" y="8176"/>
                  </a:lnTo>
                  <a:cubicBezTo>
                    <a:pt x="921" y="8176"/>
                    <a:pt x="921" y="8176"/>
                    <a:pt x="921" y="8176"/>
                  </a:cubicBezTo>
                  <a:cubicBezTo>
                    <a:pt x="910" y="8176"/>
                    <a:pt x="885" y="8176"/>
                    <a:pt x="859" y="8176"/>
                  </a:cubicBezTo>
                  <a:cubicBezTo>
                    <a:pt x="758" y="8176"/>
                    <a:pt x="581" y="8182"/>
                    <a:pt x="416" y="8218"/>
                  </a:cubicBezTo>
                  <a:cubicBezTo>
                    <a:pt x="334" y="8239"/>
                    <a:pt x="254" y="8264"/>
                    <a:pt x="177" y="8315"/>
                  </a:cubicBezTo>
                  <a:cubicBezTo>
                    <a:pt x="111" y="8359"/>
                    <a:pt x="2" y="8469"/>
                    <a:pt x="0" y="8692"/>
                  </a:cubicBezTo>
                  <a:cubicBezTo>
                    <a:pt x="2" y="8873"/>
                    <a:pt x="67" y="8982"/>
                    <a:pt x="136" y="9077"/>
                  </a:cubicBezTo>
                  <a:cubicBezTo>
                    <a:pt x="303" y="9308"/>
                    <a:pt x="489" y="9348"/>
                    <a:pt x="614" y="9341"/>
                  </a:cubicBezTo>
                  <a:cubicBezTo>
                    <a:pt x="636" y="9337"/>
                    <a:pt x="656" y="9337"/>
                    <a:pt x="674" y="9337"/>
                  </a:cubicBezTo>
                  <a:cubicBezTo>
                    <a:pt x="743" y="9337"/>
                    <a:pt x="805" y="9341"/>
                    <a:pt x="888" y="9372"/>
                  </a:cubicBezTo>
                  <a:cubicBezTo>
                    <a:pt x="949" y="9384"/>
                    <a:pt x="1084" y="9587"/>
                    <a:pt x="1193" y="9830"/>
                  </a:cubicBezTo>
                  <a:cubicBezTo>
                    <a:pt x="1317" y="10075"/>
                    <a:pt x="1384" y="10320"/>
                    <a:pt x="1556" y="10473"/>
                  </a:cubicBezTo>
                  <a:cubicBezTo>
                    <a:pt x="1624" y="10522"/>
                    <a:pt x="1698" y="10547"/>
                    <a:pt x="1768" y="10547"/>
                  </a:cubicBezTo>
                  <a:cubicBezTo>
                    <a:pt x="1964" y="10543"/>
                    <a:pt x="2147" y="10393"/>
                    <a:pt x="2256" y="10136"/>
                  </a:cubicBezTo>
                  <a:cubicBezTo>
                    <a:pt x="2286" y="10063"/>
                    <a:pt x="2313" y="9974"/>
                    <a:pt x="2338" y="9879"/>
                  </a:cubicBezTo>
                  <a:cubicBezTo>
                    <a:pt x="2379" y="9972"/>
                    <a:pt x="2438" y="10057"/>
                    <a:pt x="2523" y="10116"/>
                  </a:cubicBezTo>
                  <a:cubicBezTo>
                    <a:pt x="2614" y="10177"/>
                    <a:pt x="2705" y="10190"/>
                    <a:pt x="2801" y="10190"/>
                  </a:cubicBezTo>
                  <a:cubicBezTo>
                    <a:pt x="3086" y="10187"/>
                    <a:pt x="3444" y="10050"/>
                    <a:pt x="3552" y="10057"/>
                  </a:cubicBezTo>
                  <a:cubicBezTo>
                    <a:pt x="3561" y="10057"/>
                    <a:pt x="3561" y="10057"/>
                    <a:pt x="3561" y="10057"/>
                  </a:cubicBezTo>
                  <a:cubicBezTo>
                    <a:pt x="3641" y="10075"/>
                    <a:pt x="3913" y="10144"/>
                    <a:pt x="4198" y="10239"/>
                  </a:cubicBezTo>
                  <a:cubicBezTo>
                    <a:pt x="4476" y="10328"/>
                    <a:pt x="4780" y="10460"/>
                    <a:pt x="4861" y="10541"/>
                  </a:cubicBezTo>
                  <a:cubicBezTo>
                    <a:pt x="5028" y="10690"/>
                    <a:pt x="5248" y="10780"/>
                    <a:pt x="5455" y="10915"/>
                  </a:cubicBezTo>
                  <a:cubicBezTo>
                    <a:pt x="5662" y="11036"/>
                    <a:pt x="5831" y="11204"/>
                    <a:pt x="5879" y="11357"/>
                  </a:cubicBezTo>
                  <a:cubicBezTo>
                    <a:pt x="5942" y="11522"/>
                    <a:pt x="6002" y="12112"/>
                    <a:pt x="6039" y="12640"/>
                  </a:cubicBezTo>
                  <a:cubicBezTo>
                    <a:pt x="6060" y="12908"/>
                    <a:pt x="6076" y="13166"/>
                    <a:pt x="6098" y="13379"/>
                  </a:cubicBezTo>
                  <a:cubicBezTo>
                    <a:pt x="6123" y="13604"/>
                    <a:pt x="6120" y="13730"/>
                    <a:pt x="6193" y="13908"/>
                  </a:cubicBezTo>
                  <a:cubicBezTo>
                    <a:pt x="6229" y="13985"/>
                    <a:pt x="6308" y="14047"/>
                    <a:pt x="6370" y="14041"/>
                  </a:cubicBezTo>
                  <a:cubicBezTo>
                    <a:pt x="6393" y="14039"/>
                    <a:pt x="6413" y="14033"/>
                    <a:pt x="6432" y="14025"/>
                  </a:cubicBezTo>
                  <a:cubicBezTo>
                    <a:pt x="6398" y="14188"/>
                    <a:pt x="6384" y="14344"/>
                    <a:pt x="6384" y="14494"/>
                  </a:cubicBezTo>
                  <a:cubicBezTo>
                    <a:pt x="6384" y="14707"/>
                    <a:pt x="6413" y="14896"/>
                    <a:pt x="6465" y="15050"/>
                  </a:cubicBezTo>
                  <a:cubicBezTo>
                    <a:pt x="6518" y="15194"/>
                    <a:pt x="6592" y="15353"/>
                    <a:pt x="6752" y="15369"/>
                  </a:cubicBezTo>
                  <a:cubicBezTo>
                    <a:pt x="6810" y="15366"/>
                    <a:pt x="6898" y="15369"/>
                    <a:pt x="6972" y="15380"/>
                  </a:cubicBezTo>
                  <a:cubicBezTo>
                    <a:pt x="6941" y="15445"/>
                    <a:pt x="6902" y="15526"/>
                    <a:pt x="6867" y="15607"/>
                  </a:cubicBezTo>
                  <a:cubicBezTo>
                    <a:pt x="6799" y="15767"/>
                    <a:pt x="6723" y="15919"/>
                    <a:pt x="6718" y="16159"/>
                  </a:cubicBezTo>
                  <a:cubicBezTo>
                    <a:pt x="6718" y="16170"/>
                    <a:pt x="6718" y="16194"/>
                    <a:pt x="6719" y="16219"/>
                  </a:cubicBezTo>
                  <a:cubicBezTo>
                    <a:pt x="6755" y="16602"/>
                    <a:pt x="7003" y="17487"/>
                    <a:pt x="7103" y="17757"/>
                  </a:cubicBezTo>
                  <a:cubicBezTo>
                    <a:pt x="7204" y="17975"/>
                    <a:pt x="7339" y="18044"/>
                    <a:pt x="7481" y="18142"/>
                  </a:cubicBezTo>
                  <a:cubicBezTo>
                    <a:pt x="7496" y="18151"/>
                    <a:pt x="7509" y="18160"/>
                    <a:pt x="7523" y="18167"/>
                  </a:cubicBezTo>
                  <a:cubicBezTo>
                    <a:pt x="7511" y="18213"/>
                    <a:pt x="7503" y="18268"/>
                    <a:pt x="7501" y="18328"/>
                  </a:cubicBezTo>
                  <a:cubicBezTo>
                    <a:pt x="7501" y="18409"/>
                    <a:pt x="7518" y="18483"/>
                    <a:pt x="7539" y="18545"/>
                  </a:cubicBezTo>
                  <a:cubicBezTo>
                    <a:pt x="7582" y="18658"/>
                    <a:pt x="7650" y="18905"/>
                    <a:pt x="7735" y="19145"/>
                  </a:cubicBezTo>
                  <a:cubicBezTo>
                    <a:pt x="7824" y="19382"/>
                    <a:pt x="7918" y="19633"/>
                    <a:pt x="8097" y="19771"/>
                  </a:cubicBezTo>
                  <a:cubicBezTo>
                    <a:pt x="8179" y="19830"/>
                    <a:pt x="8390" y="20048"/>
                    <a:pt x="8573" y="20276"/>
                  </a:cubicBezTo>
                  <a:cubicBezTo>
                    <a:pt x="8757" y="20494"/>
                    <a:pt x="8928" y="20782"/>
                    <a:pt x="8928" y="20825"/>
                  </a:cubicBezTo>
                  <a:cubicBezTo>
                    <a:pt x="8967" y="21005"/>
                    <a:pt x="9107" y="21106"/>
                    <a:pt x="9194" y="21093"/>
                  </a:cubicBezTo>
                  <a:cubicBezTo>
                    <a:pt x="9352" y="21087"/>
                    <a:pt x="9472" y="20977"/>
                    <a:pt x="9589" y="20882"/>
                  </a:cubicBezTo>
                  <a:cubicBezTo>
                    <a:pt x="9621" y="20858"/>
                    <a:pt x="9648" y="20833"/>
                    <a:pt x="9674" y="20811"/>
                  </a:cubicBezTo>
                  <a:cubicBezTo>
                    <a:pt x="9689" y="20893"/>
                    <a:pt x="9708" y="20989"/>
                    <a:pt x="9730" y="21087"/>
                  </a:cubicBezTo>
                  <a:cubicBezTo>
                    <a:pt x="9778" y="21279"/>
                    <a:pt x="9874" y="21553"/>
                    <a:pt x="10094" y="21593"/>
                  </a:cubicBezTo>
                  <a:cubicBezTo>
                    <a:pt x="10133" y="21597"/>
                    <a:pt x="10169" y="21600"/>
                    <a:pt x="10204" y="21600"/>
                  </a:cubicBezTo>
                  <a:cubicBezTo>
                    <a:pt x="10208" y="21600"/>
                    <a:pt x="10214" y="21600"/>
                    <a:pt x="10218" y="21600"/>
                  </a:cubicBezTo>
                  <a:cubicBezTo>
                    <a:pt x="10482" y="21600"/>
                    <a:pt x="10653" y="21385"/>
                    <a:pt x="10851" y="21081"/>
                  </a:cubicBezTo>
                  <a:cubicBezTo>
                    <a:pt x="11163" y="20604"/>
                    <a:pt x="11079" y="20008"/>
                    <a:pt x="11102" y="19720"/>
                  </a:cubicBezTo>
                  <a:cubicBezTo>
                    <a:pt x="11108" y="19591"/>
                    <a:pt x="11112" y="19479"/>
                    <a:pt x="11119" y="19418"/>
                  </a:cubicBezTo>
                  <a:cubicBezTo>
                    <a:pt x="11125" y="19421"/>
                    <a:pt x="11133" y="19423"/>
                    <a:pt x="11140" y="19424"/>
                  </a:cubicBezTo>
                  <a:cubicBezTo>
                    <a:pt x="11205" y="19457"/>
                    <a:pt x="11266" y="19470"/>
                    <a:pt x="11328" y="19470"/>
                  </a:cubicBezTo>
                  <a:cubicBezTo>
                    <a:pt x="11446" y="19475"/>
                    <a:pt x="11566" y="19403"/>
                    <a:pt x="11641" y="19259"/>
                  </a:cubicBezTo>
                  <a:cubicBezTo>
                    <a:pt x="11718" y="19119"/>
                    <a:pt x="11745" y="18948"/>
                    <a:pt x="11745" y="18767"/>
                  </a:cubicBezTo>
                  <a:cubicBezTo>
                    <a:pt x="11745" y="18739"/>
                    <a:pt x="11744" y="18709"/>
                    <a:pt x="11744" y="18680"/>
                  </a:cubicBezTo>
                  <a:cubicBezTo>
                    <a:pt x="11726" y="18409"/>
                    <a:pt x="11663" y="18173"/>
                    <a:pt x="11668" y="18068"/>
                  </a:cubicBezTo>
                  <a:cubicBezTo>
                    <a:pt x="11669" y="18020"/>
                    <a:pt x="11673" y="18023"/>
                    <a:pt x="11674" y="18016"/>
                  </a:cubicBezTo>
                  <a:cubicBezTo>
                    <a:pt x="11679" y="18009"/>
                    <a:pt x="11704" y="17978"/>
                    <a:pt x="11784" y="17955"/>
                  </a:cubicBezTo>
                  <a:cubicBezTo>
                    <a:pt x="12032" y="17885"/>
                    <a:pt x="12216" y="17699"/>
                    <a:pt x="12358" y="17552"/>
                  </a:cubicBezTo>
                  <a:cubicBezTo>
                    <a:pt x="12502" y="17400"/>
                    <a:pt x="12601" y="17314"/>
                    <a:pt x="12652" y="17324"/>
                  </a:cubicBezTo>
                  <a:cubicBezTo>
                    <a:pt x="12798" y="17320"/>
                    <a:pt x="13181" y="17413"/>
                    <a:pt x="13459" y="17413"/>
                  </a:cubicBezTo>
                  <a:cubicBezTo>
                    <a:pt x="13528" y="17413"/>
                    <a:pt x="13594" y="17406"/>
                    <a:pt x="13659" y="17386"/>
                  </a:cubicBezTo>
                  <a:cubicBezTo>
                    <a:pt x="13719" y="17365"/>
                    <a:pt x="13792" y="17340"/>
                    <a:pt x="13859" y="17201"/>
                  </a:cubicBezTo>
                  <a:cubicBezTo>
                    <a:pt x="13901" y="17091"/>
                    <a:pt x="14001" y="16823"/>
                    <a:pt x="14118" y="16575"/>
                  </a:cubicBezTo>
                  <a:cubicBezTo>
                    <a:pt x="14176" y="16453"/>
                    <a:pt x="14237" y="16339"/>
                    <a:pt x="14289" y="16260"/>
                  </a:cubicBezTo>
                  <a:cubicBezTo>
                    <a:pt x="14316" y="16222"/>
                    <a:pt x="14339" y="16194"/>
                    <a:pt x="14355" y="16181"/>
                  </a:cubicBezTo>
                  <a:cubicBezTo>
                    <a:pt x="14364" y="16170"/>
                    <a:pt x="14370" y="16167"/>
                    <a:pt x="14373" y="16165"/>
                  </a:cubicBezTo>
                  <a:lnTo>
                    <a:pt x="14373" y="16164"/>
                  </a:lnTo>
                  <a:cubicBezTo>
                    <a:pt x="14590" y="16121"/>
                    <a:pt x="15175" y="16042"/>
                    <a:pt x="15705" y="15881"/>
                  </a:cubicBezTo>
                  <a:cubicBezTo>
                    <a:pt x="15985" y="15793"/>
                    <a:pt x="16257" y="15604"/>
                    <a:pt x="16482" y="15444"/>
                  </a:cubicBezTo>
                  <a:cubicBezTo>
                    <a:pt x="16678" y="15291"/>
                    <a:pt x="16868" y="15174"/>
                    <a:pt x="16908" y="15166"/>
                  </a:cubicBezTo>
                  <a:cubicBezTo>
                    <a:pt x="16908" y="15166"/>
                    <a:pt x="16908" y="15166"/>
                    <a:pt x="16910" y="15166"/>
                  </a:cubicBezTo>
                  <a:cubicBezTo>
                    <a:pt x="16975" y="15177"/>
                    <a:pt x="17052" y="15187"/>
                    <a:pt x="17133" y="15187"/>
                  </a:cubicBezTo>
                  <a:cubicBezTo>
                    <a:pt x="17217" y="15187"/>
                    <a:pt x="17302" y="15179"/>
                    <a:pt x="17383" y="15150"/>
                  </a:cubicBezTo>
                  <a:cubicBezTo>
                    <a:pt x="17424" y="15137"/>
                    <a:pt x="17464" y="15117"/>
                    <a:pt x="17511" y="15070"/>
                  </a:cubicBezTo>
                  <a:cubicBezTo>
                    <a:pt x="17553" y="15031"/>
                    <a:pt x="17614" y="14925"/>
                    <a:pt x="17612" y="14788"/>
                  </a:cubicBezTo>
                  <a:cubicBezTo>
                    <a:pt x="17609" y="14701"/>
                    <a:pt x="17591" y="14638"/>
                    <a:pt x="17569" y="14587"/>
                  </a:cubicBezTo>
                  <a:cubicBezTo>
                    <a:pt x="17602" y="14595"/>
                    <a:pt x="17634" y="14600"/>
                    <a:pt x="17672" y="14599"/>
                  </a:cubicBezTo>
                  <a:cubicBezTo>
                    <a:pt x="17731" y="14599"/>
                    <a:pt x="17792" y="14588"/>
                    <a:pt x="17855" y="14562"/>
                  </a:cubicBezTo>
                  <a:cubicBezTo>
                    <a:pt x="18179" y="14445"/>
                    <a:pt x="18313" y="14019"/>
                    <a:pt x="18302" y="13715"/>
                  </a:cubicBezTo>
                  <a:cubicBezTo>
                    <a:pt x="18299" y="13520"/>
                    <a:pt x="18272" y="13365"/>
                    <a:pt x="18209" y="13230"/>
                  </a:cubicBezTo>
                  <a:cubicBezTo>
                    <a:pt x="18170" y="13169"/>
                    <a:pt x="18093" y="12752"/>
                    <a:pt x="18010" y="12445"/>
                  </a:cubicBezTo>
                  <a:cubicBezTo>
                    <a:pt x="17993" y="12391"/>
                    <a:pt x="17986" y="12339"/>
                    <a:pt x="17986" y="12302"/>
                  </a:cubicBezTo>
                  <a:cubicBezTo>
                    <a:pt x="17990" y="12255"/>
                    <a:pt x="17991" y="12239"/>
                    <a:pt x="18015" y="12204"/>
                  </a:cubicBezTo>
                  <a:cubicBezTo>
                    <a:pt x="18039" y="12170"/>
                    <a:pt x="18104" y="12118"/>
                    <a:pt x="18233" y="12092"/>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10" name="Shape">
              <a:extLst>
                <a:ext uri="{FF2B5EF4-FFF2-40B4-BE49-F238E27FC236}">
                  <a16:creationId xmlns:a16="http://schemas.microsoft.com/office/drawing/2014/main" id="{376CC7B9-2363-442E-901E-C2A5D9603A9C}"/>
                </a:ext>
              </a:extLst>
            </p:cNvPr>
            <p:cNvSpPr/>
            <p:nvPr/>
          </p:nvSpPr>
          <p:spPr>
            <a:xfrm>
              <a:off x="1333500" y="666750"/>
              <a:ext cx="6872" cy="1626"/>
            </a:xfrm>
            <a:custGeom>
              <a:avLst/>
              <a:gdLst/>
              <a:ahLst/>
              <a:cxnLst>
                <a:cxn ang="0">
                  <a:pos x="wd2" y="hd2"/>
                </a:cxn>
                <a:cxn ang="5400000">
                  <a:pos x="wd2" y="hd2"/>
                </a:cxn>
                <a:cxn ang="10800000">
                  <a:pos x="wd2" y="hd2"/>
                </a:cxn>
                <a:cxn ang="16200000">
                  <a:pos x="wd2" y="hd2"/>
                </a:cxn>
              </a:cxnLst>
              <a:rect l="0" t="0" r="r" b="b"/>
              <a:pathLst>
                <a:path w="21600" h="20163" extrusionOk="0">
                  <a:moveTo>
                    <a:pt x="13727" y="19719"/>
                  </a:moveTo>
                  <a:cubicBezTo>
                    <a:pt x="12268" y="18214"/>
                    <a:pt x="10116" y="16800"/>
                    <a:pt x="7245" y="16800"/>
                  </a:cubicBezTo>
                  <a:cubicBezTo>
                    <a:pt x="5136" y="16275"/>
                    <a:pt x="2646" y="17335"/>
                    <a:pt x="0" y="20163"/>
                  </a:cubicBezTo>
                  <a:cubicBezTo>
                    <a:pt x="1233" y="12377"/>
                    <a:pt x="2242" y="6177"/>
                    <a:pt x="2981" y="1219"/>
                  </a:cubicBezTo>
                  <a:cubicBezTo>
                    <a:pt x="3544" y="512"/>
                    <a:pt x="4507" y="158"/>
                    <a:pt x="5517" y="158"/>
                  </a:cubicBezTo>
                  <a:cubicBezTo>
                    <a:pt x="10139" y="-1437"/>
                    <a:pt x="17675" y="9277"/>
                    <a:pt x="21600" y="19719"/>
                  </a:cubicBezTo>
                  <a:cubicBezTo>
                    <a:pt x="18146" y="19719"/>
                    <a:pt x="15320" y="19719"/>
                    <a:pt x="13727" y="19719"/>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11" name="Shape">
              <a:extLst>
                <a:ext uri="{FF2B5EF4-FFF2-40B4-BE49-F238E27FC236}">
                  <a16:creationId xmlns:a16="http://schemas.microsoft.com/office/drawing/2014/main" id="{245A2AD0-A3A7-464C-B83B-73B5C2698F6E}"/>
                </a:ext>
              </a:extLst>
            </p:cNvPr>
            <p:cNvSpPr/>
            <p:nvPr/>
          </p:nvSpPr>
          <p:spPr>
            <a:xfrm>
              <a:off x="1346200" y="679450"/>
              <a:ext cx="1876" cy="5437"/>
            </a:xfrm>
            <a:custGeom>
              <a:avLst/>
              <a:gdLst/>
              <a:ahLst/>
              <a:cxnLst>
                <a:cxn ang="0">
                  <a:pos x="wd2" y="hd2"/>
                </a:cxn>
                <a:cxn ang="5400000">
                  <a:pos x="wd2" y="hd2"/>
                </a:cxn>
                <a:cxn ang="10800000">
                  <a:pos x="wd2" y="hd2"/>
                </a:cxn>
                <a:cxn ang="16200000">
                  <a:pos x="wd2" y="hd2"/>
                </a:cxn>
              </a:cxnLst>
              <a:rect l="0" t="0" r="r" b="b"/>
              <a:pathLst>
                <a:path w="20713" h="21600" extrusionOk="0">
                  <a:moveTo>
                    <a:pt x="20494" y="9013"/>
                  </a:moveTo>
                  <a:cubicBezTo>
                    <a:pt x="19234" y="12642"/>
                    <a:pt x="17032" y="17632"/>
                    <a:pt x="14423" y="21600"/>
                  </a:cubicBezTo>
                  <a:cubicBezTo>
                    <a:pt x="8515" y="20523"/>
                    <a:pt x="3785" y="19899"/>
                    <a:pt x="0" y="19246"/>
                  </a:cubicBezTo>
                  <a:cubicBezTo>
                    <a:pt x="5521" y="13408"/>
                    <a:pt x="10009" y="6859"/>
                    <a:pt x="12616" y="0"/>
                  </a:cubicBezTo>
                  <a:cubicBezTo>
                    <a:pt x="18443" y="4647"/>
                    <a:pt x="21600" y="8221"/>
                    <a:pt x="20494" y="8729"/>
                  </a:cubicBezTo>
                  <a:cubicBezTo>
                    <a:pt x="20494" y="8729"/>
                    <a:pt x="20494" y="9013"/>
                    <a:pt x="20494" y="9013"/>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12" name="Shape">
              <a:extLst>
                <a:ext uri="{FF2B5EF4-FFF2-40B4-BE49-F238E27FC236}">
                  <a16:creationId xmlns:a16="http://schemas.microsoft.com/office/drawing/2014/main" id="{DCC7E247-3706-4A27-8DC2-7CB79BA738A5}"/>
                </a:ext>
              </a:extLst>
            </p:cNvPr>
            <p:cNvSpPr/>
            <p:nvPr/>
          </p:nvSpPr>
          <p:spPr>
            <a:xfrm>
              <a:off x="1517650" y="666750"/>
              <a:ext cx="5801" cy="6279"/>
            </a:xfrm>
            <a:custGeom>
              <a:avLst/>
              <a:gdLst/>
              <a:ahLst/>
              <a:cxnLst>
                <a:cxn ang="0">
                  <a:pos x="wd2" y="hd2"/>
                </a:cxn>
                <a:cxn ang="5400000">
                  <a:pos x="wd2" y="hd2"/>
                </a:cxn>
                <a:cxn ang="10800000">
                  <a:pos x="wd2" y="hd2"/>
                </a:cxn>
                <a:cxn ang="16200000">
                  <a:pos x="wd2" y="hd2"/>
                </a:cxn>
              </a:cxnLst>
              <a:rect l="0" t="0" r="r" b="b"/>
              <a:pathLst>
                <a:path w="21600" h="21600" extrusionOk="0">
                  <a:moveTo>
                    <a:pt x="0" y="14040"/>
                  </a:moveTo>
                  <a:cubicBezTo>
                    <a:pt x="133" y="11217"/>
                    <a:pt x="1940" y="6334"/>
                    <a:pt x="3931" y="2750"/>
                  </a:cubicBezTo>
                  <a:cubicBezTo>
                    <a:pt x="4489" y="1694"/>
                    <a:pt x="5020" y="860"/>
                    <a:pt x="5472" y="0"/>
                  </a:cubicBezTo>
                  <a:cubicBezTo>
                    <a:pt x="8157" y="540"/>
                    <a:pt x="11452" y="1425"/>
                    <a:pt x="14107" y="2579"/>
                  </a:cubicBezTo>
                  <a:cubicBezTo>
                    <a:pt x="19793" y="5155"/>
                    <a:pt x="21176" y="7462"/>
                    <a:pt x="20963" y="8739"/>
                  </a:cubicBezTo>
                  <a:cubicBezTo>
                    <a:pt x="20963" y="8739"/>
                    <a:pt x="20963" y="8910"/>
                    <a:pt x="20963" y="9573"/>
                  </a:cubicBezTo>
                  <a:cubicBezTo>
                    <a:pt x="20857" y="10260"/>
                    <a:pt x="20857" y="11587"/>
                    <a:pt x="20857" y="13009"/>
                  </a:cubicBezTo>
                  <a:cubicBezTo>
                    <a:pt x="20857" y="15784"/>
                    <a:pt x="21097" y="18803"/>
                    <a:pt x="21600" y="21600"/>
                  </a:cubicBezTo>
                  <a:cubicBezTo>
                    <a:pt x="15544" y="17772"/>
                    <a:pt x="8530" y="14874"/>
                    <a:pt x="0" y="14040"/>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13" name="Shape">
              <a:extLst>
                <a:ext uri="{FF2B5EF4-FFF2-40B4-BE49-F238E27FC236}">
                  <a16:creationId xmlns:a16="http://schemas.microsoft.com/office/drawing/2014/main" id="{E2602D48-1615-4211-B17E-67BBB1EEF3C5}"/>
                </a:ext>
              </a:extLst>
            </p:cNvPr>
            <p:cNvSpPr/>
            <p:nvPr/>
          </p:nvSpPr>
          <p:spPr>
            <a:xfrm>
              <a:off x="488950" y="596900"/>
              <a:ext cx="2507042" cy="1071673"/>
            </a:xfrm>
            <a:custGeom>
              <a:avLst/>
              <a:gdLst/>
              <a:ahLst/>
              <a:cxnLst>
                <a:cxn ang="0">
                  <a:pos x="wd2" y="hd2"/>
                </a:cxn>
                <a:cxn ang="5400000">
                  <a:pos x="wd2" y="hd2"/>
                </a:cxn>
                <a:cxn ang="10800000">
                  <a:pos x="wd2" y="hd2"/>
                </a:cxn>
                <a:cxn ang="16200000">
                  <a:pos x="wd2" y="hd2"/>
                </a:cxn>
              </a:cxnLst>
              <a:rect l="0" t="0" r="r" b="b"/>
              <a:pathLst>
                <a:path w="21599" h="21600" extrusionOk="0">
                  <a:moveTo>
                    <a:pt x="17857" y="10893"/>
                  </a:moveTo>
                  <a:cubicBezTo>
                    <a:pt x="17857" y="10929"/>
                    <a:pt x="17861" y="10966"/>
                    <a:pt x="17869" y="11006"/>
                  </a:cubicBezTo>
                  <a:lnTo>
                    <a:pt x="17869" y="11006"/>
                  </a:lnTo>
                  <a:cubicBezTo>
                    <a:pt x="17885" y="11100"/>
                    <a:pt x="17918" y="11173"/>
                    <a:pt x="17943" y="11232"/>
                  </a:cubicBezTo>
                  <a:cubicBezTo>
                    <a:pt x="17957" y="11262"/>
                    <a:pt x="17968" y="11288"/>
                    <a:pt x="17976" y="11308"/>
                  </a:cubicBezTo>
                  <a:cubicBezTo>
                    <a:pt x="17978" y="11316"/>
                    <a:pt x="17980" y="11323"/>
                    <a:pt x="17982" y="11327"/>
                  </a:cubicBezTo>
                  <a:cubicBezTo>
                    <a:pt x="17956" y="11396"/>
                    <a:pt x="17882" y="11530"/>
                    <a:pt x="17867" y="11692"/>
                  </a:cubicBezTo>
                  <a:cubicBezTo>
                    <a:pt x="17866" y="11698"/>
                    <a:pt x="17866" y="11705"/>
                    <a:pt x="17866" y="11715"/>
                  </a:cubicBezTo>
                  <a:cubicBezTo>
                    <a:pt x="17866" y="11729"/>
                    <a:pt x="17867" y="11747"/>
                    <a:pt x="17873" y="11768"/>
                  </a:cubicBezTo>
                  <a:cubicBezTo>
                    <a:pt x="17879" y="11786"/>
                    <a:pt x="17890" y="11795"/>
                    <a:pt x="17898" y="11795"/>
                  </a:cubicBezTo>
                  <a:cubicBezTo>
                    <a:pt x="17898" y="11795"/>
                    <a:pt x="17898" y="11795"/>
                    <a:pt x="17898" y="11795"/>
                  </a:cubicBezTo>
                  <a:cubicBezTo>
                    <a:pt x="17922" y="11790"/>
                    <a:pt x="17930" y="11767"/>
                    <a:pt x="17946" y="11740"/>
                  </a:cubicBezTo>
                  <a:cubicBezTo>
                    <a:pt x="17989" y="11657"/>
                    <a:pt x="18050" y="11497"/>
                    <a:pt x="18075" y="11405"/>
                  </a:cubicBezTo>
                  <a:cubicBezTo>
                    <a:pt x="18088" y="11364"/>
                    <a:pt x="18103" y="11355"/>
                    <a:pt x="18126" y="11347"/>
                  </a:cubicBezTo>
                  <a:cubicBezTo>
                    <a:pt x="18137" y="11344"/>
                    <a:pt x="18149" y="11342"/>
                    <a:pt x="18162" y="11335"/>
                  </a:cubicBezTo>
                  <a:cubicBezTo>
                    <a:pt x="18174" y="11329"/>
                    <a:pt x="18192" y="11311"/>
                    <a:pt x="18201" y="11270"/>
                  </a:cubicBezTo>
                  <a:cubicBezTo>
                    <a:pt x="18216" y="11197"/>
                    <a:pt x="18216" y="11197"/>
                    <a:pt x="18216" y="11197"/>
                  </a:cubicBezTo>
                  <a:cubicBezTo>
                    <a:pt x="18220" y="11180"/>
                    <a:pt x="18220" y="11160"/>
                    <a:pt x="18216" y="11142"/>
                  </a:cubicBezTo>
                  <a:cubicBezTo>
                    <a:pt x="18213" y="11124"/>
                    <a:pt x="18206" y="11111"/>
                    <a:pt x="18198" y="11107"/>
                  </a:cubicBezTo>
                  <a:cubicBezTo>
                    <a:pt x="18198" y="11107"/>
                    <a:pt x="18142" y="11079"/>
                    <a:pt x="18099" y="11038"/>
                  </a:cubicBezTo>
                  <a:cubicBezTo>
                    <a:pt x="18089" y="11029"/>
                    <a:pt x="18079" y="11026"/>
                    <a:pt x="18070" y="11026"/>
                  </a:cubicBezTo>
                  <a:cubicBezTo>
                    <a:pt x="18056" y="11026"/>
                    <a:pt x="18043" y="11033"/>
                    <a:pt x="18034" y="11038"/>
                  </a:cubicBezTo>
                  <a:cubicBezTo>
                    <a:pt x="18035" y="11028"/>
                    <a:pt x="18036" y="11014"/>
                    <a:pt x="18038" y="10998"/>
                  </a:cubicBezTo>
                  <a:cubicBezTo>
                    <a:pt x="18049" y="10908"/>
                    <a:pt x="18064" y="10877"/>
                    <a:pt x="18083" y="10840"/>
                  </a:cubicBezTo>
                  <a:cubicBezTo>
                    <a:pt x="18100" y="10808"/>
                    <a:pt x="18129" y="10758"/>
                    <a:pt x="18128" y="10663"/>
                  </a:cubicBezTo>
                  <a:cubicBezTo>
                    <a:pt x="18128" y="10646"/>
                    <a:pt x="18127" y="10628"/>
                    <a:pt x="18126" y="10610"/>
                  </a:cubicBezTo>
                  <a:cubicBezTo>
                    <a:pt x="18117" y="10509"/>
                    <a:pt x="18097" y="10441"/>
                    <a:pt x="18075" y="10400"/>
                  </a:cubicBezTo>
                  <a:cubicBezTo>
                    <a:pt x="18054" y="10358"/>
                    <a:pt x="18034" y="10343"/>
                    <a:pt x="18017" y="10342"/>
                  </a:cubicBezTo>
                  <a:cubicBezTo>
                    <a:pt x="17999" y="10336"/>
                    <a:pt x="17977" y="10381"/>
                    <a:pt x="17976" y="10415"/>
                  </a:cubicBezTo>
                  <a:cubicBezTo>
                    <a:pt x="17968" y="10505"/>
                    <a:pt x="17979" y="10567"/>
                    <a:pt x="17954" y="10616"/>
                  </a:cubicBezTo>
                  <a:cubicBezTo>
                    <a:pt x="17934" y="10653"/>
                    <a:pt x="17913" y="10684"/>
                    <a:pt x="17894" y="10723"/>
                  </a:cubicBezTo>
                  <a:cubicBezTo>
                    <a:pt x="17875" y="10761"/>
                    <a:pt x="17857" y="10818"/>
                    <a:pt x="17857" y="10893"/>
                  </a:cubicBezTo>
                  <a:close/>
                  <a:moveTo>
                    <a:pt x="17923" y="9455"/>
                  </a:moveTo>
                  <a:cubicBezTo>
                    <a:pt x="17905" y="9538"/>
                    <a:pt x="17895" y="9631"/>
                    <a:pt x="17894" y="9711"/>
                  </a:cubicBezTo>
                  <a:cubicBezTo>
                    <a:pt x="17895" y="9747"/>
                    <a:pt x="17897" y="9783"/>
                    <a:pt x="17904" y="9816"/>
                  </a:cubicBezTo>
                  <a:cubicBezTo>
                    <a:pt x="17910" y="9848"/>
                    <a:pt x="17927" y="9878"/>
                    <a:pt x="17946" y="9878"/>
                  </a:cubicBezTo>
                  <a:cubicBezTo>
                    <a:pt x="17946" y="9878"/>
                    <a:pt x="17947" y="9878"/>
                    <a:pt x="17947" y="9878"/>
                  </a:cubicBezTo>
                  <a:cubicBezTo>
                    <a:pt x="17949" y="9878"/>
                    <a:pt x="17950" y="9878"/>
                    <a:pt x="17952" y="9878"/>
                  </a:cubicBezTo>
                  <a:cubicBezTo>
                    <a:pt x="17995" y="9860"/>
                    <a:pt x="18015" y="9778"/>
                    <a:pt x="18035" y="9694"/>
                  </a:cubicBezTo>
                  <a:cubicBezTo>
                    <a:pt x="18054" y="9605"/>
                    <a:pt x="18066" y="9506"/>
                    <a:pt x="18066" y="9423"/>
                  </a:cubicBezTo>
                  <a:cubicBezTo>
                    <a:pt x="18066" y="9391"/>
                    <a:pt x="18065" y="9360"/>
                    <a:pt x="18058" y="9329"/>
                  </a:cubicBezTo>
                  <a:cubicBezTo>
                    <a:pt x="18051" y="9299"/>
                    <a:pt x="18034" y="9271"/>
                    <a:pt x="18017" y="9273"/>
                  </a:cubicBezTo>
                  <a:cubicBezTo>
                    <a:pt x="18014" y="9273"/>
                    <a:pt x="18010" y="9274"/>
                    <a:pt x="18006" y="9276"/>
                  </a:cubicBezTo>
                  <a:lnTo>
                    <a:pt x="18006" y="9276"/>
                  </a:lnTo>
                  <a:cubicBezTo>
                    <a:pt x="17966" y="9297"/>
                    <a:pt x="17941" y="9374"/>
                    <a:pt x="17923" y="9455"/>
                  </a:cubicBezTo>
                  <a:close/>
                  <a:moveTo>
                    <a:pt x="17523" y="12835"/>
                  </a:moveTo>
                  <a:cubicBezTo>
                    <a:pt x="17513" y="12870"/>
                    <a:pt x="17507" y="12905"/>
                    <a:pt x="17502" y="12931"/>
                  </a:cubicBezTo>
                  <a:cubicBezTo>
                    <a:pt x="17500" y="12944"/>
                    <a:pt x="17498" y="12954"/>
                    <a:pt x="17496" y="12961"/>
                  </a:cubicBezTo>
                  <a:cubicBezTo>
                    <a:pt x="17496" y="12965"/>
                    <a:pt x="17495" y="12968"/>
                    <a:pt x="17494" y="12968"/>
                  </a:cubicBezTo>
                  <a:cubicBezTo>
                    <a:pt x="17479" y="13000"/>
                    <a:pt x="17465" y="13011"/>
                    <a:pt x="17423" y="13041"/>
                  </a:cubicBezTo>
                  <a:cubicBezTo>
                    <a:pt x="17373" y="13079"/>
                    <a:pt x="17358" y="13183"/>
                    <a:pt x="17349" y="13254"/>
                  </a:cubicBezTo>
                  <a:cubicBezTo>
                    <a:pt x="17344" y="13246"/>
                    <a:pt x="17338" y="13236"/>
                    <a:pt x="17332" y="13227"/>
                  </a:cubicBezTo>
                  <a:cubicBezTo>
                    <a:pt x="17316" y="13204"/>
                    <a:pt x="17301" y="13175"/>
                    <a:pt x="17276" y="13171"/>
                  </a:cubicBezTo>
                  <a:cubicBezTo>
                    <a:pt x="17266" y="13170"/>
                    <a:pt x="17253" y="13182"/>
                    <a:pt x="17245" y="13205"/>
                  </a:cubicBezTo>
                  <a:cubicBezTo>
                    <a:pt x="17231" y="13250"/>
                    <a:pt x="17230" y="13295"/>
                    <a:pt x="17230" y="13351"/>
                  </a:cubicBezTo>
                  <a:cubicBezTo>
                    <a:pt x="17230" y="13478"/>
                    <a:pt x="17245" y="13662"/>
                    <a:pt x="17271" y="13830"/>
                  </a:cubicBezTo>
                  <a:cubicBezTo>
                    <a:pt x="17291" y="13957"/>
                    <a:pt x="17326" y="14058"/>
                    <a:pt x="17360" y="14128"/>
                  </a:cubicBezTo>
                  <a:cubicBezTo>
                    <a:pt x="17395" y="14198"/>
                    <a:pt x="17422" y="14241"/>
                    <a:pt x="17451" y="14246"/>
                  </a:cubicBezTo>
                  <a:cubicBezTo>
                    <a:pt x="17477" y="14245"/>
                    <a:pt x="17526" y="14247"/>
                    <a:pt x="17556" y="14271"/>
                  </a:cubicBezTo>
                  <a:cubicBezTo>
                    <a:pt x="17575" y="14287"/>
                    <a:pt x="17607" y="14299"/>
                    <a:pt x="17639" y="14299"/>
                  </a:cubicBezTo>
                  <a:cubicBezTo>
                    <a:pt x="17660" y="14299"/>
                    <a:pt x="17681" y="14295"/>
                    <a:pt x="17701" y="14276"/>
                  </a:cubicBezTo>
                  <a:cubicBezTo>
                    <a:pt x="17720" y="14259"/>
                    <a:pt x="17741" y="14211"/>
                    <a:pt x="17740" y="14147"/>
                  </a:cubicBezTo>
                  <a:cubicBezTo>
                    <a:pt x="17740" y="14143"/>
                    <a:pt x="17740" y="14140"/>
                    <a:pt x="17740" y="14136"/>
                  </a:cubicBezTo>
                  <a:cubicBezTo>
                    <a:pt x="17738" y="14085"/>
                    <a:pt x="17736" y="14030"/>
                    <a:pt x="17736" y="13975"/>
                  </a:cubicBezTo>
                  <a:cubicBezTo>
                    <a:pt x="17736" y="13878"/>
                    <a:pt x="17744" y="13785"/>
                    <a:pt x="17769" y="13721"/>
                  </a:cubicBezTo>
                  <a:cubicBezTo>
                    <a:pt x="17789" y="13671"/>
                    <a:pt x="17810" y="13627"/>
                    <a:pt x="17828" y="13576"/>
                  </a:cubicBezTo>
                  <a:cubicBezTo>
                    <a:pt x="17846" y="13525"/>
                    <a:pt x="17861" y="13460"/>
                    <a:pt x="17860" y="13381"/>
                  </a:cubicBezTo>
                  <a:cubicBezTo>
                    <a:pt x="17860" y="13346"/>
                    <a:pt x="17858" y="13308"/>
                    <a:pt x="17852" y="13269"/>
                  </a:cubicBezTo>
                  <a:cubicBezTo>
                    <a:pt x="17830" y="13119"/>
                    <a:pt x="17797" y="13006"/>
                    <a:pt x="17800" y="12968"/>
                  </a:cubicBezTo>
                  <a:cubicBezTo>
                    <a:pt x="17800" y="12957"/>
                    <a:pt x="17800" y="12955"/>
                    <a:pt x="17805" y="12944"/>
                  </a:cubicBezTo>
                  <a:cubicBezTo>
                    <a:pt x="17820" y="12906"/>
                    <a:pt x="17838" y="12880"/>
                    <a:pt x="17854" y="12850"/>
                  </a:cubicBezTo>
                  <a:cubicBezTo>
                    <a:pt x="17870" y="12822"/>
                    <a:pt x="17889" y="12781"/>
                    <a:pt x="17889" y="12712"/>
                  </a:cubicBezTo>
                  <a:cubicBezTo>
                    <a:pt x="17889" y="12700"/>
                    <a:pt x="17889" y="12682"/>
                    <a:pt x="17883" y="12662"/>
                  </a:cubicBezTo>
                  <a:cubicBezTo>
                    <a:pt x="17876" y="12642"/>
                    <a:pt x="17864" y="12635"/>
                    <a:pt x="17859" y="12635"/>
                  </a:cubicBezTo>
                  <a:cubicBezTo>
                    <a:pt x="17842" y="12638"/>
                    <a:pt x="17838" y="12649"/>
                    <a:pt x="17832" y="12654"/>
                  </a:cubicBezTo>
                  <a:cubicBezTo>
                    <a:pt x="17825" y="12660"/>
                    <a:pt x="17820" y="12663"/>
                    <a:pt x="17817" y="12663"/>
                  </a:cubicBezTo>
                  <a:cubicBezTo>
                    <a:pt x="17817" y="12662"/>
                    <a:pt x="17816" y="12662"/>
                    <a:pt x="17816" y="12662"/>
                  </a:cubicBezTo>
                  <a:cubicBezTo>
                    <a:pt x="17815" y="12662"/>
                    <a:pt x="17814" y="12662"/>
                    <a:pt x="17808" y="12641"/>
                  </a:cubicBezTo>
                  <a:cubicBezTo>
                    <a:pt x="17802" y="12614"/>
                    <a:pt x="17794" y="12549"/>
                    <a:pt x="17792" y="12435"/>
                  </a:cubicBezTo>
                  <a:cubicBezTo>
                    <a:pt x="17792" y="12412"/>
                    <a:pt x="17788" y="12386"/>
                    <a:pt x="17780" y="12365"/>
                  </a:cubicBezTo>
                  <a:cubicBezTo>
                    <a:pt x="17771" y="12344"/>
                    <a:pt x="17759" y="12337"/>
                    <a:pt x="17751" y="12337"/>
                  </a:cubicBezTo>
                  <a:cubicBezTo>
                    <a:pt x="17725" y="12341"/>
                    <a:pt x="17707" y="12372"/>
                    <a:pt x="17688" y="12410"/>
                  </a:cubicBezTo>
                  <a:cubicBezTo>
                    <a:pt x="17670" y="12449"/>
                    <a:pt x="17654" y="12497"/>
                    <a:pt x="17651" y="12560"/>
                  </a:cubicBezTo>
                  <a:cubicBezTo>
                    <a:pt x="17650" y="12566"/>
                    <a:pt x="17650" y="12573"/>
                    <a:pt x="17650" y="12580"/>
                  </a:cubicBezTo>
                  <a:cubicBezTo>
                    <a:pt x="17650" y="12620"/>
                    <a:pt x="17656" y="12652"/>
                    <a:pt x="17659" y="12674"/>
                  </a:cubicBezTo>
                  <a:cubicBezTo>
                    <a:pt x="17660" y="12680"/>
                    <a:pt x="17661" y="12684"/>
                    <a:pt x="17661" y="12689"/>
                  </a:cubicBezTo>
                  <a:cubicBezTo>
                    <a:pt x="17656" y="12690"/>
                    <a:pt x="17647" y="12692"/>
                    <a:pt x="17636" y="12691"/>
                  </a:cubicBezTo>
                  <a:cubicBezTo>
                    <a:pt x="17579" y="12689"/>
                    <a:pt x="17541" y="12764"/>
                    <a:pt x="17523" y="12835"/>
                  </a:cubicBezTo>
                  <a:close/>
                  <a:moveTo>
                    <a:pt x="19072" y="6964"/>
                  </a:moveTo>
                  <a:cubicBezTo>
                    <a:pt x="19057" y="7051"/>
                    <a:pt x="19043" y="7133"/>
                    <a:pt x="19030" y="7191"/>
                  </a:cubicBezTo>
                  <a:cubicBezTo>
                    <a:pt x="19025" y="7219"/>
                    <a:pt x="19019" y="7242"/>
                    <a:pt x="19015" y="7254"/>
                  </a:cubicBezTo>
                  <a:cubicBezTo>
                    <a:pt x="19014" y="7255"/>
                    <a:pt x="19014" y="7257"/>
                    <a:pt x="19014" y="7258"/>
                  </a:cubicBezTo>
                  <a:cubicBezTo>
                    <a:pt x="19003" y="7261"/>
                    <a:pt x="18994" y="7269"/>
                    <a:pt x="18981" y="7280"/>
                  </a:cubicBezTo>
                  <a:cubicBezTo>
                    <a:pt x="18937" y="7322"/>
                    <a:pt x="18872" y="7396"/>
                    <a:pt x="18840" y="7480"/>
                  </a:cubicBezTo>
                  <a:cubicBezTo>
                    <a:pt x="18839" y="7482"/>
                    <a:pt x="18833" y="7485"/>
                    <a:pt x="18824" y="7485"/>
                  </a:cubicBezTo>
                  <a:cubicBezTo>
                    <a:pt x="18790" y="7487"/>
                    <a:pt x="18728" y="7440"/>
                    <a:pt x="18685" y="7439"/>
                  </a:cubicBezTo>
                  <a:cubicBezTo>
                    <a:pt x="18671" y="7440"/>
                    <a:pt x="18652" y="7441"/>
                    <a:pt x="18638" y="7487"/>
                  </a:cubicBezTo>
                  <a:cubicBezTo>
                    <a:pt x="18620" y="7548"/>
                    <a:pt x="18580" y="7635"/>
                    <a:pt x="18554" y="7692"/>
                  </a:cubicBezTo>
                  <a:cubicBezTo>
                    <a:pt x="18554" y="7698"/>
                    <a:pt x="18535" y="7709"/>
                    <a:pt x="18513" y="7724"/>
                  </a:cubicBezTo>
                  <a:cubicBezTo>
                    <a:pt x="18492" y="7734"/>
                    <a:pt x="18459" y="7790"/>
                    <a:pt x="18461" y="7881"/>
                  </a:cubicBezTo>
                  <a:cubicBezTo>
                    <a:pt x="18461" y="7899"/>
                    <a:pt x="18462" y="7918"/>
                    <a:pt x="18464" y="7939"/>
                  </a:cubicBezTo>
                  <a:cubicBezTo>
                    <a:pt x="18472" y="8031"/>
                    <a:pt x="18486" y="8118"/>
                    <a:pt x="18502" y="8187"/>
                  </a:cubicBezTo>
                  <a:cubicBezTo>
                    <a:pt x="18519" y="8253"/>
                    <a:pt x="18536" y="8314"/>
                    <a:pt x="18572" y="8320"/>
                  </a:cubicBezTo>
                  <a:cubicBezTo>
                    <a:pt x="18595" y="8320"/>
                    <a:pt x="18620" y="8300"/>
                    <a:pt x="18639" y="8253"/>
                  </a:cubicBezTo>
                  <a:cubicBezTo>
                    <a:pt x="18659" y="8206"/>
                    <a:pt x="18672" y="8133"/>
                    <a:pt x="18672" y="8041"/>
                  </a:cubicBezTo>
                  <a:cubicBezTo>
                    <a:pt x="18672" y="8039"/>
                    <a:pt x="18672" y="8038"/>
                    <a:pt x="18672" y="8036"/>
                  </a:cubicBezTo>
                  <a:cubicBezTo>
                    <a:pt x="18677" y="8040"/>
                    <a:pt x="18686" y="8047"/>
                    <a:pt x="18695" y="8057"/>
                  </a:cubicBezTo>
                  <a:cubicBezTo>
                    <a:pt x="18710" y="8071"/>
                    <a:pt x="18727" y="8089"/>
                    <a:pt x="18747" y="8090"/>
                  </a:cubicBezTo>
                  <a:cubicBezTo>
                    <a:pt x="18750" y="8090"/>
                    <a:pt x="18753" y="8090"/>
                    <a:pt x="18756" y="8089"/>
                  </a:cubicBezTo>
                  <a:cubicBezTo>
                    <a:pt x="18795" y="8069"/>
                    <a:pt x="18817" y="8004"/>
                    <a:pt x="18832" y="7928"/>
                  </a:cubicBezTo>
                  <a:cubicBezTo>
                    <a:pt x="18839" y="7940"/>
                    <a:pt x="18848" y="7950"/>
                    <a:pt x="18858" y="7957"/>
                  </a:cubicBezTo>
                  <a:cubicBezTo>
                    <a:pt x="18870" y="7966"/>
                    <a:pt x="18881" y="7970"/>
                    <a:pt x="18891" y="7970"/>
                  </a:cubicBezTo>
                  <a:cubicBezTo>
                    <a:pt x="18921" y="7970"/>
                    <a:pt x="18944" y="7936"/>
                    <a:pt x="18957" y="7897"/>
                  </a:cubicBezTo>
                  <a:cubicBezTo>
                    <a:pt x="18967" y="7865"/>
                    <a:pt x="18972" y="7835"/>
                    <a:pt x="18974" y="7806"/>
                  </a:cubicBezTo>
                  <a:cubicBezTo>
                    <a:pt x="18983" y="7794"/>
                    <a:pt x="19006" y="7770"/>
                    <a:pt x="19029" y="7750"/>
                  </a:cubicBezTo>
                  <a:cubicBezTo>
                    <a:pt x="19057" y="7723"/>
                    <a:pt x="19081" y="7705"/>
                    <a:pt x="19100" y="7670"/>
                  </a:cubicBezTo>
                  <a:cubicBezTo>
                    <a:pt x="19103" y="7660"/>
                    <a:pt x="19130" y="7628"/>
                    <a:pt x="19155" y="7598"/>
                  </a:cubicBezTo>
                  <a:cubicBezTo>
                    <a:pt x="19167" y="7581"/>
                    <a:pt x="19179" y="7564"/>
                    <a:pt x="19190" y="7545"/>
                  </a:cubicBezTo>
                  <a:cubicBezTo>
                    <a:pt x="19200" y="7525"/>
                    <a:pt x="19211" y="7507"/>
                    <a:pt x="19216" y="7463"/>
                  </a:cubicBezTo>
                  <a:cubicBezTo>
                    <a:pt x="19220" y="7416"/>
                    <a:pt x="19219" y="7327"/>
                    <a:pt x="19222" y="7234"/>
                  </a:cubicBezTo>
                  <a:cubicBezTo>
                    <a:pt x="19223" y="7189"/>
                    <a:pt x="19225" y="7145"/>
                    <a:pt x="19228" y="7114"/>
                  </a:cubicBezTo>
                  <a:cubicBezTo>
                    <a:pt x="19229" y="7101"/>
                    <a:pt x="19230" y="7091"/>
                    <a:pt x="19232" y="7084"/>
                  </a:cubicBezTo>
                  <a:cubicBezTo>
                    <a:pt x="19238" y="7078"/>
                    <a:pt x="19247" y="7072"/>
                    <a:pt x="19257" y="7056"/>
                  </a:cubicBezTo>
                  <a:cubicBezTo>
                    <a:pt x="19270" y="7038"/>
                    <a:pt x="19283" y="6991"/>
                    <a:pt x="19282" y="6942"/>
                  </a:cubicBezTo>
                  <a:cubicBezTo>
                    <a:pt x="19282" y="6895"/>
                    <a:pt x="19275" y="6844"/>
                    <a:pt x="19260" y="6774"/>
                  </a:cubicBezTo>
                  <a:cubicBezTo>
                    <a:pt x="19245" y="6696"/>
                    <a:pt x="19235" y="6618"/>
                    <a:pt x="19225" y="6554"/>
                  </a:cubicBezTo>
                  <a:cubicBezTo>
                    <a:pt x="19222" y="6536"/>
                    <a:pt x="19219" y="6520"/>
                    <a:pt x="19216" y="6503"/>
                  </a:cubicBezTo>
                  <a:cubicBezTo>
                    <a:pt x="19237" y="6492"/>
                    <a:pt x="19257" y="6478"/>
                    <a:pt x="19279" y="6475"/>
                  </a:cubicBezTo>
                  <a:cubicBezTo>
                    <a:pt x="19344" y="6462"/>
                    <a:pt x="19403" y="6417"/>
                    <a:pt x="19420" y="6403"/>
                  </a:cubicBezTo>
                  <a:cubicBezTo>
                    <a:pt x="19421" y="6403"/>
                    <a:pt x="19422" y="6403"/>
                    <a:pt x="19424" y="6403"/>
                  </a:cubicBezTo>
                  <a:cubicBezTo>
                    <a:pt x="19436" y="6403"/>
                    <a:pt x="19460" y="6402"/>
                    <a:pt x="19484" y="6384"/>
                  </a:cubicBezTo>
                  <a:cubicBezTo>
                    <a:pt x="19506" y="6370"/>
                    <a:pt x="19537" y="6325"/>
                    <a:pt x="19537" y="6237"/>
                  </a:cubicBezTo>
                  <a:cubicBezTo>
                    <a:pt x="19537" y="6222"/>
                    <a:pt x="19536" y="6208"/>
                    <a:pt x="19535" y="6195"/>
                  </a:cubicBezTo>
                  <a:cubicBezTo>
                    <a:pt x="19525" y="6106"/>
                    <a:pt x="19493" y="6058"/>
                    <a:pt x="19464" y="6032"/>
                  </a:cubicBezTo>
                  <a:cubicBezTo>
                    <a:pt x="19434" y="6006"/>
                    <a:pt x="19402" y="5998"/>
                    <a:pt x="19380" y="5998"/>
                  </a:cubicBezTo>
                  <a:cubicBezTo>
                    <a:pt x="19372" y="5998"/>
                    <a:pt x="19366" y="5998"/>
                    <a:pt x="19360" y="6001"/>
                  </a:cubicBezTo>
                  <a:cubicBezTo>
                    <a:pt x="19355" y="5991"/>
                    <a:pt x="19344" y="5966"/>
                    <a:pt x="19333" y="5940"/>
                  </a:cubicBezTo>
                  <a:cubicBezTo>
                    <a:pt x="19318" y="5910"/>
                    <a:pt x="19300" y="5871"/>
                    <a:pt x="19271" y="5869"/>
                  </a:cubicBezTo>
                  <a:cubicBezTo>
                    <a:pt x="19266" y="5869"/>
                    <a:pt x="19259" y="5871"/>
                    <a:pt x="19254" y="5875"/>
                  </a:cubicBezTo>
                  <a:cubicBezTo>
                    <a:pt x="19222" y="5899"/>
                    <a:pt x="19207" y="5960"/>
                    <a:pt x="19197" y="6013"/>
                  </a:cubicBezTo>
                  <a:cubicBezTo>
                    <a:pt x="19190" y="6056"/>
                    <a:pt x="19185" y="6095"/>
                    <a:pt x="19184" y="6126"/>
                  </a:cubicBezTo>
                  <a:cubicBezTo>
                    <a:pt x="19174" y="6139"/>
                    <a:pt x="19153" y="6163"/>
                    <a:pt x="19134" y="6188"/>
                  </a:cubicBezTo>
                  <a:cubicBezTo>
                    <a:pt x="19110" y="6224"/>
                    <a:pt x="19080" y="6256"/>
                    <a:pt x="19076" y="6351"/>
                  </a:cubicBezTo>
                  <a:cubicBezTo>
                    <a:pt x="19076" y="6385"/>
                    <a:pt x="19083" y="6417"/>
                    <a:pt x="19093" y="6441"/>
                  </a:cubicBezTo>
                  <a:cubicBezTo>
                    <a:pt x="19099" y="6457"/>
                    <a:pt x="19106" y="6471"/>
                    <a:pt x="19114" y="6482"/>
                  </a:cubicBezTo>
                  <a:cubicBezTo>
                    <a:pt x="19094" y="6543"/>
                    <a:pt x="19095" y="6621"/>
                    <a:pt x="19091" y="6698"/>
                  </a:cubicBezTo>
                  <a:cubicBezTo>
                    <a:pt x="19088" y="6792"/>
                    <a:pt x="19085" y="6893"/>
                    <a:pt x="19072" y="6964"/>
                  </a:cubicBezTo>
                  <a:close/>
                  <a:moveTo>
                    <a:pt x="18413" y="13201"/>
                  </a:moveTo>
                  <a:cubicBezTo>
                    <a:pt x="18378" y="13301"/>
                    <a:pt x="18350" y="13478"/>
                    <a:pt x="18349" y="13615"/>
                  </a:cubicBezTo>
                  <a:cubicBezTo>
                    <a:pt x="18349" y="13648"/>
                    <a:pt x="18351" y="13680"/>
                    <a:pt x="18357" y="13710"/>
                  </a:cubicBezTo>
                  <a:cubicBezTo>
                    <a:pt x="18362" y="13740"/>
                    <a:pt x="18374" y="13771"/>
                    <a:pt x="18390" y="13782"/>
                  </a:cubicBezTo>
                  <a:cubicBezTo>
                    <a:pt x="18395" y="13785"/>
                    <a:pt x="18400" y="13787"/>
                    <a:pt x="18405" y="13787"/>
                  </a:cubicBezTo>
                  <a:cubicBezTo>
                    <a:pt x="18452" y="13776"/>
                    <a:pt x="18468" y="13682"/>
                    <a:pt x="18485" y="13593"/>
                  </a:cubicBezTo>
                  <a:cubicBezTo>
                    <a:pt x="18500" y="13498"/>
                    <a:pt x="18509" y="13390"/>
                    <a:pt x="18509" y="13303"/>
                  </a:cubicBezTo>
                  <a:cubicBezTo>
                    <a:pt x="18509" y="13273"/>
                    <a:pt x="18508" y="13246"/>
                    <a:pt x="18505" y="13220"/>
                  </a:cubicBezTo>
                  <a:cubicBezTo>
                    <a:pt x="18502" y="13195"/>
                    <a:pt x="18497" y="13165"/>
                    <a:pt x="18482" y="13145"/>
                  </a:cubicBezTo>
                  <a:lnTo>
                    <a:pt x="18482" y="13145"/>
                  </a:lnTo>
                  <a:cubicBezTo>
                    <a:pt x="18476" y="13138"/>
                    <a:pt x="18469" y="13134"/>
                    <a:pt x="18462" y="13134"/>
                  </a:cubicBezTo>
                  <a:cubicBezTo>
                    <a:pt x="18438" y="13137"/>
                    <a:pt x="18425" y="13168"/>
                    <a:pt x="18413" y="13201"/>
                  </a:cubicBezTo>
                  <a:close/>
                  <a:moveTo>
                    <a:pt x="17605" y="15117"/>
                  </a:moveTo>
                  <a:cubicBezTo>
                    <a:pt x="17616" y="15104"/>
                    <a:pt x="17626" y="15072"/>
                    <a:pt x="17627" y="15043"/>
                  </a:cubicBezTo>
                  <a:lnTo>
                    <a:pt x="17600" y="15033"/>
                  </a:lnTo>
                  <a:lnTo>
                    <a:pt x="17627" y="15041"/>
                  </a:lnTo>
                  <a:cubicBezTo>
                    <a:pt x="17627" y="15035"/>
                    <a:pt x="17628" y="15029"/>
                    <a:pt x="17628" y="15022"/>
                  </a:cubicBezTo>
                  <a:cubicBezTo>
                    <a:pt x="17627" y="14947"/>
                    <a:pt x="17607" y="14891"/>
                    <a:pt x="17588" y="14842"/>
                  </a:cubicBezTo>
                  <a:cubicBezTo>
                    <a:pt x="17566" y="14796"/>
                    <a:pt x="17547" y="14758"/>
                    <a:pt x="17518" y="14753"/>
                  </a:cubicBezTo>
                  <a:cubicBezTo>
                    <a:pt x="17513" y="14754"/>
                    <a:pt x="17472" y="14733"/>
                    <a:pt x="17438" y="14712"/>
                  </a:cubicBezTo>
                  <a:cubicBezTo>
                    <a:pt x="17403" y="14691"/>
                    <a:pt x="17371" y="14669"/>
                    <a:pt x="17371" y="14669"/>
                  </a:cubicBezTo>
                  <a:cubicBezTo>
                    <a:pt x="17365" y="14665"/>
                    <a:pt x="17357" y="14666"/>
                    <a:pt x="17351" y="14674"/>
                  </a:cubicBezTo>
                  <a:cubicBezTo>
                    <a:pt x="17338" y="14692"/>
                    <a:pt x="17320" y="14703"/>
                    <a:pt x="17302" y="14730"/>
                  </a:cubicBezTo>
                  <a:cubicBezTo>
                    <a:pt x="17300" y="14727"/>
                    <a:pt x="17298" y="14724"/>
                    <a:pt x="17296" y="14721"/>
                  </a:cubicBezTo>
                  <a:cubicBezTo>
                    <a:pt x="17260" y="14665"/>
                    <a:pt x="17222" y="14666"/>
                    <a:pt x="17198" y="14663"/>
                  </a:cubicBezTo>
                  <a:cubicBezTo>
                    <a:pt x="17185" y="14661"/>
                    <a:pt x="17175" y="14659"/>
                    <a:pt x="17171" y="14654"/>
                  </a:cubicBezTo>
                  <a:cubicBezTo>
                    <a:pt x="17166" y="14649"/>
                    <a:pt x="17165" y="14649"/>
                    <a:pt x="17162" y="14634"/>
                  </a:cubicBezTo>
                  <a:cubicBezTo>
                    <a:pt x="17149" y="14561"/>
                    <a:pt x="17129" y="14503"/>
                    <a:pt x="17097" y="14502"/>
                  </a:cubicBezTo>
                  <a:cubicBezTo>
                    <a:pt x="17092" y="14502"/>
                    <a:pt x="17087" y="14504"/>
                    <a:pt x="17082" y="14507"/>
                  </a:cubicBezTo>
                  <a:cubicBezTo>
                    <a:pt x="17083" y="14364"/>
                    <a:pt x="17096" y="14201"/>
                    <a:pt x="17113" y="14147"/>
                  </a:cubicBezTo>
                  <a:lnTo>
                    <a:pt x="17113" y="14147"/>
                  </a:lnTo>
                  <a:cubicBezTo>
                    <a:pt x="17126" y="14103"/>
                    <a:pt x="17132" y="14054"/>
                    <a:pt x="17132" y="14007"/>
                  </a:cubicBezTo>
                  <a:cubicBezTo>
                    <a:pt x="17132" y="13969"/>
                    <a:pt x="17128" y="13931"/>
                    <a:pt x="17118" y="13900"/>
                  </a:cubicBezTo>
                  <a:cubicBezTo>
                    <a:pt x="17109" y="13867"/>
                    <a:pt x="17091" y="13843"/>
                    <a:pt x="17071" y="13844"/>
                  </a:cubicBezTo>
                  <a:cubicBezTo>
                    <a:pt x="17068" y="13844"/>
                    <a:pt x="17064" y="13844"/>
                    <a:pt x="17061" y="13846"/>
                  </a:cubicBezTo>
                  <a:cubicBezTo>
                    <a:pt x="17062" y="13846"/>
                    <a:pt x="17061" y="13846"/>
                    <a:pt x="17061" y="13846"/>
                  </a:cubicBezTo>
                  <a:cubicBezTo>
                    <a:pt x="17061" y="13846"/>
                    <a:pt x="17057" y="13845"/>
                    <a:pt x="17049" y="13829"/>
                  </a:cubicBezTo>
                  <a:cubicBezTo>
                    <a:pt x="17026" y="13784"/>
                    <a:pt x="16991" y="13646"/>
                    <a:pt x="16939" y="13543"/>
                  </a:cubicBezTo>
                  <a:cubicBezTo>
                    <a:pt x="16871" y="13411"/>
                    <a:pt x="16822" y="13330"/>
                    <a:pt x="16763" y="13149"/>
                  </a:cubicBezTo>
                  <a:cubicBezTo>
                    <a:pt x="16698" y="12952"/>
                    <a:pt x="16618" y="12833"/>
                    <a:pt x="16581" y="12740"/>
                  </a:cubicBezTo>
                  <a:cubicBezTo>
                    <a:pt x="16538" y="12638"/>
                    <a:pt x="16483" y="12590"/>
                    <a:pt x="16444" y="12588"/>
                  </a:cubicBezTo>
                  <a:cubicBezTo>
                    <a:pt x="16438" y="12588"/>
                    <a:pt x="16432" y="12589"/>
                    <a:pt x="16426" y="12593"/>
                  </a:cubicBezTo>
                  <a:cubicBezTo>
                    <a:pt x="16408" y="12597"/>
                    <a:pt x="16389" y="12647"/>
                    <a:pt x="16390" y="12693"/>
                  </a:cubicBezTo>
                  <a:cubicBezTo>
                    <a:pt x="16391" y="12744"/>
                    <a:pt x="16401" y="12779"/>
                    <a:pt x="16413" y="12819"/>
                  </a:cubicBezTo>
                  <a:cubicBezTo>
                    <a:pt x="16431" y="12876"/>
                    <a:pt x="16455" y="12936"/>
                    <a:pt x="16477" y="12987"/>
                  </a:cubicBezTo>
                  <a:cubicBezTo>
                    <a:pt x="16498" y="13035"/>
                    <a:pt x="16518" y="13079"/>
                    <a:pt x="16520" y="13084"/>
                  </a:cubicBezTo>
                  <a:cubicBezTo>
                    <a:pt x="16529" y="13111"/>
                    <a:pt x="16566" y="13200"/>
                    <a:pt x="16602" y="13306"/>
                  </a:cubicBezTo>
                  <a:cubicBezTo>
                    <a:pt x="16639" y="13408"/>
                    <a:pt x="16670" y="13536"/>
                    <a:pt x="16668" y="13577"/>
                  </a:cubicBezTo>
                  <a:cubicBezTo>
                    <a:pt x="16669" y="13682"/>
                    <a:pt x="16693" y="13813"/>
                    <a:pt x="16720" y="13939"/>
                  </a:cubicBezTo>
                  <a:cubicBezTo>
                    <a:pt x="16748" y="14065"/>
                    <a:pt x="16776" y="14170"/>
                    <a:pt x="16794" y="14214"/>
                  </a:cubicBezTo>
                  <a:cubicBezTo>
                    <a:pt x="16810" y="14249"/>
                    <a:pt x="16847" y="14314"/>
                    <a:pt x="16885" y="14389"/>
                  </a:cubicBezTo>
                  <a:cubicBezTo>
                    <a:pt x="16922" y="14461"/>
                    <a:pt x="16958" y="14549"/>
                    <a:pt x="16963" y="14582"/>
                  </a:cubicBezTo>
                  <a:cubicBezTo>
                    <a:pt x="16976" y="14649"/>
                    <a:pt x="16994" y="14703"/>
                    <a:pt x="17024" y="14715"/>
                  </a:cubicBezTo>
                  <a:cubicBezTo>
                    <a:pt x="17026" y="14832"/>
                    <a:pt x="17062" y="14899"/>
                    <a:pt x="17074" y="14925"/>
                  </a:cubicBezTo>
                  <a:cubicBezTo>
                    <a:pt x="17099" y="14966"/>
                    <a:pt x="17139" y="14982"/>
                    <a:pt x="17186" y="14985"/>
                  </a:cubicBezTo>
                  <a:cubicBezTo>
                    <a:pt x="17196" y="14985"/>
                    <a:pt x="17207" y="14984"/>
                    <a:pt x="17218" y="14981"/>
                  </a:cubicBezTo>
                  <a:cubicBezTo>
                    <a:pt x="17235" y="14976"/>
                    <a:pt x="17254" y="14968"/>
                    <a:pt x="17272" y="14956"/>
                  </a:cubicBezTo>
                  <a:cubicBezTo>
                    <a:pt x="17278" y="14951"/>
                    <a:pt x="17284" y="14947"/>
                    <a:pt x="17290" y="14941"/>
                  </a:cubicBezTo>
                  <a:cubicBezTo>
                    <a:pt x="17291" y="14943"/>
                    <a:pt x="17292" y="14945"/>
                    <a:pt x="17293" y="14947"/>
                  </a:cubicBezTo>
                  <a:cubicBezTo>
                    <a:pt x="17328" y="15037"/>
                    <a:pt x="17364" y="15101"/>
                    <a:pt x="17419" y="15099"/>
                  </a:cubicBezTo>
                  <a:cubicBezTo>
                    <a:pt x="17427" y="15099"/>
                    <a:pt x="17435" y="15098"/>
                    <a:pt x="17443" y="15096"/>
                  </a:cubicBezTo>
                  <a:cubicBezTo>
                    <a:pt x="17447" y="15095"/>
                    <a:pt x="17450" y="15095"/>
                    <a:pt x="17454" y="15095"/>
                  </a:cubicBezTo>
                  <a:cubicBezTo>
                    <a:pt x="17489" y="15094"/>
                    <a:pt x="17537" y="15130"/>
                    <a:pt x="17574" y="15131"/>
                  </a:cubicBezTo>
                  <a:cubicBezTo>
                    <a:pt x="17584" y="15131"/>
                    <a:pt x="17594" y="15129"/>
                    <a:pt x="17605" y="15117"/>
                  </a:cubicBezTo>
                  <a:close/>
                  <a:moveTo>
                    <a:pt x="5996" y="9433"/>
                  </a:moveTo>
                  <a:cubicBezTo>
                    <a:pt x="5994" y="9345"/>
                    <a:pt x="5963" y="9290"/>
                    <a:pt x="5925" y="9288"/>
                  </a:cubicBezTo>
                  <a:cubicBezTo>
                    <a:pt x="5922" y="9288"/>
                    <a:pt x="5918" y="9288"/>
                    <a:pt x="5914" y="9290"/>
                  </a:cubicBezTo>
                  <a:cubicBezTo>
                    <a:pt x="5883" y="9297"/>
                    <a:pt x="5861" y="9362"/>
                    <a:pt x="5862" y="9423"/>
                  </a:cubicBezTo>
                  <a:cubicBezTo>
                    <a:pt x="5862" y="9459"/>
                    <a:pt x="5867" y="9494"/>
                    <a:pt x="5879" y="9521"/>
                  </a:cubicBezTo>
                  <a:cubicBezTo>
                    <a:pt x="5890" y="9547"/>
                    <a:pt x="5907" y="9564"/>
                    <a:pt x="5925" y="9564"/>
                  </a:cubicBezTo>
                  <a:lnTo>
                    <a:pt x="5926" y="9564"/>
                  </a:lnTo>
                  <a:cubicBezTo>
                    <a:pt x="5932" y="9564"/>
                    <a:pt x="5938" y="9562"/>
                    <a:pt x="5944" y="9559"/>
                  </a:cubicBezTo>
                  <a:lnTo>
                    <a:pt x="5939" y="9497"/>
                  </a:lnTo>
                  <a:lnTo>
                    <a:pt x="5944" y="9559"/>
                  </a:lnTo>
                  <a:cubicBezTo>
                    <a:pt x="5972" y="9547"/>
                    <a:pt x="5997" y="9497"/>
                    <a:pt x="5996" y="9433"/>
                  </a:cubicBezTo>
                  <a:close/>
                  <a:moveTo>
                    <a:pt x="5938" y="10485"/>
                  </a:moveTo>
                  <a:lnTo>
                    <a:pt x="5938" y="10485"/>
                  </a:lnTo>
                  <a:cubicBezTo>
                    <a:pt x="5899" y="10509"/>
                    <a:pt x="5887" y="10596"/>
                    <a:pt x="5887" y="10662"/>
                  </a:cubicBezTo>
                  <a:cubicBezTo>
                    <a:pt x="5887" y="10703"/>
                    <a:pt x="5891" y="10744"/>
                    <a:pt x="5901" y="10781"/>
                  </a:cubicBezTo>
                  <a:cubicBezTo>
                    <a:pt x="5910" y="10816"/>
                    <a:pt x="5928" y="10850"/>
                    <a:pt x="5951" y="10850"/>
                  </a:cubicBezTo>
                  <a:lnTo>
                    <a:pt x="5951" y="10850"/>
                  </a:lnTo>
                  <a:cubicBezTo>
                    <a:pt x="5959" y="10850"/>
                    <a:pt x="5966" y="10847"/>
                    <a:pt x="5973" y="10841"/>
                  </a:cubicBezTo>
                  <a:cubicBezTo>
                    <a:pt x="6007" y="10815"/>
                    <a:pt x="6023" y="10739"/>
                    <a:pt x="6022" y="10677"/>
                  </a:cubicBezTo>
                  <a:cubicBezTo>
                    <a:pt x="6021" y="10588"/>
                    <a:pt x="5999" y="10489"/>
                    <a:pt x="5951" y="10481"/>
                  </a:cubicBezTo>
                  <a:cubicBezTo>
                    <a:pt x="5947" y="10481"/>
                    <a:pt x="5942" y="10482"/>
                    <a:pt x="5938" y="10485"/>
                  </a:cubicBezTo>
                  <a:close/>
                  <a:moveTo>
                    <a:pt x="6120" y="10152"/>
                  </a:moveTo>
                  <a:cubicBezTo>
                    <a:pt x="6118" y="10084"/>
                    <a:pt x="6101" y="10038"/>
                    <a:pt x="6081" y="9987"/>
                  </a:cubicBezTo>
                  <a:cubicBezTo>
                    <a:pt x="6060" y="9941"/>
                    <a:pt x="6037" y="9896"/>
                    <a:pt x="6005" y="9894"/>
                  </a:cubicBezTo>
                  <a:cubicBezTo>
                    <a:pt x="6002" y="9894"/>
                    <a:pt x="5999" y="9895"/>
                    <a:pt x="5995" y="9896"/>
                  </a:cubicBezTo>
                  <a:cubicBezTo>
                    <a:pt x="5995" y="9896"/>
                    <a:pt x="5995" y="9896"/>
                    <a:pt x="5994" y="9896"/>
                  </a:cubicBezTo>
                  <a:cubicBezTo>
                    <a:pt x="5985" y="9897"/>
                    <a:pt x="5959" y="9876"/>
                    <a:pt x="5934" y="9839"/>
                  </a:cubicBezTo>
                  <a:cubicBezTo>
                    <a:pt x="5909" y="9803"/>
                    <a:pt x="5883" y="9755"/>
                    <a:pt x="5865" y="9713"/>
                  </a:cubicBezTo>
                  <a:cubicBezTo>
                    <a:pt x="5811" y="9585"/>
                    <a:pt x="5728" y="9595"/>
                    <a:pt x="5697" y="9592"/>
                  </a:cubicBezTo>
                  <a:cubicBezTo>
                    <a:pt x="5672" y="9593"/>
                    <a:pt x="5636" y="9620"/>
                    <a:pt x="5600" y="9646"/>
                  </a:cubicBezTo>
                  <a:cubicBezTo>
                    <a:pt x="5565" y="9671"/>
                    <a:pt x="5534" y="9697"/>
                    <a:pt x="5534" y="9697"/>
                  </a:cubicBezTo>
                  <a:cubicBezTo>
                    <a:pt x="5523" y="9705"/>
                    <a:pt x="5516" y="9726"/>
                    <a:pt x="5516" y="9751"/>
                  </a:cubicBezTo>
                  <a:cubicBezTo>
                    <a:pt x="5515" y="9759"/>
                    <a:pt x="5515" y="9767"/>
                    <a:pt x="5515" y="9775"/>
                  </a:cubicBezTo>
                  <a:cubicBezTo>
                    <a:pt x="5515" y="9822"/>
                    <a:pt x="5523" y="9873"/>
                    <a:pt x="5539" y="9899"/>
                  </a:cubicBezTo>
                  <a:cubicBezTo>
                    <a:pt x="5556" y="9924"/>
                    <a:pt x="5572" y="9926"/>
                    <a:pt x="5588" y="9927"/>
                  </a:cubicBezTo>
                  <a:cubicBezTo>
                    <a:pt x="5608" y="9926"/>
                    <a:pt x="5629" y="9920"/>
                    <a:pt x="5651" y="9920"/>
                  </a:cubicBezTo>
                  <a:cubicBezTo>
                    <a:pt x="5679" y="9920"/>
                    <a:pt x="5716" y="9915"/>
                    <a:pt x="5748" y="9915"/>
                  </a:cubicBezTo>
                  <a:cubicBezTo>
                    <a:pt x="5769" y="9915"/>
                    <a:pt x="5788" y="9917"/>
                    <a:pt x="5801" y="9923"/>
                  </a:cubicBezTo>
                  <a:cubicBezTo>
                    <a:pt x="5808" y="9926"/>
                    <a:pt x="5813" y="9930"/>
                    <a:pt x="5816" y="9933"/>
                  </a:cubicBezTo>
                  <a:cubicBezTo>
                    <a:pt x="5818" y="9934"/>
                    <a:pt x="5818" y="9936"/>
                    <a:pt x="5819" y="9936"/>
                  </a:cubicBezTo>
                  <a:lnTo>
                    <a:pt x="5819" y="9936"/>
                  </a:lnTo>
                  <a:lnTo>
                    <a:pt x="5819" y="9936"/>
                  </a:lnTo>
                  <a:cubicBezTo>
                    <a:pt x="5836" y="9991"/>
                    <a:pt x="5864" y="10034"/>
                    <a:pt x="5894" y="10081"/>
                  </a:cubicBezTo>
                  <a:cubicBezTo>
                    <a:pt x="5923" y="10126"/>
                    <a:pt x="5953" y="10171"/>
                    <a:pt x="5961" y="10192"/>
                  </a:cubicBezTo>
                  <a:cubicBezTo>
                    <a:pt x="5987" y="10243"/>
                    <a:pt x="6021" y="10258"/>
                    <a:pt x="6053" y="10260"/>
                  </a:cubicBezTo>
                  <a:cubicBezTo>
                    <a:pt x="6065" y="10260"/>
                    <a:pt x="6077" y="10256"/>
                    <a:pt x="6089" y="10247"/>
                  </a:cubicBezTo>
                  <a:cubicBezTo>
                    <a:pt x="6100" y="10238"/>
                    <a:pt x="6115" y="10217"/>
                    <a:pt x="6119" y="10173"/>
                  </a:cubicBezTo>
                  <a:lnTo>
                    <a:pt x="6093" y="10159"/>
                  </a:lnTo>
                  <a:lnTo>
                    <a:pt x="6119" y="10172"/>
                  </a:lnTo>
                  <a:cubicBezTo>
                    <a:pt x="6120" y="10165"/>
                    <a:pt x="6120" y="10159"/>
                    <a:pt x="6120" y="10152"/>
                  </a:cubicBezTo>
                  <a:close/>
                  <a:moveTo>
                    <a:pt x="17914" y="15397"/>
                  </a:moveTo>
                  <a:cubicBezTo>
                    <a:pt x="17915" y="15397"/>
                    <a:pt x="17916" y="15397"/>
                    <a:pt x="17917" y="15397"/>
                  </a:cubicBezTo>
                  <a:cubicBezTo>
                    <a:pt x="17945" y="15397"/>
                    <a:pt x="17976" y="15338"/>
                    <a:pt x="17977" y="15255"/>
                  </a:cubicBezTo>
                  <a:cubicBezTo>
                    <a:pt x="17977" y="15247"/>
                    <a:pt x="17977" y="15242"/>
                    <a:pt x="17977" y="15236"/>
                  </a:cubicBezTo>
                  <a:cubicBezTo>
                    <a:pt x="17977" y="15186"/>
                    <a:pt x="17969" y="15140"/>
                    <a:pt x="17956" y="15110"/>
                  </a:cubicBezTo>
                  <a:cubicBezTo>
                    <a:pt x="17942" y="15080"/>
                    <a:pt x="17925" y="15066"/>
                    <a:pt x="17908" y="15066"/>
                  </a:cubicBezTo>
                  <a:cubicBezTo>
                    <a:pt x="17879" y="15065"/>
                    <a:pt x="17849" y="15111"/>
                    <a:pt x="17841" y="15193"/>
                  </a:cubicBezTo>
                  <a:lnTo>
                    <a:pt x="17841" y="15193"/>
                  </a:lnTo>
                  <a:cubicBezTo>
                    <a:pt x="17840" y="15205"/>
                    <a:pt x="17840" y="15217"/>
                    <a:pt x="17840" y="15229"/>
                  </a:cubicBezTo>
                  <a:cubicBezTo>
                    <a:pt x="17841" y="15335"/>
                    <a:pt x="17879" y="15397"/>
                    <a:pt x="17914" y="15397"/>
                  </a:cubicBezTo>
                  <a:close/>
                  <a:moveTo>
                    <a:pt x="13718" y="15809"/>
                  </a:moveTo>
                  <a:cubicBezTo>
                    <a:pt x="13706" y="15729"/>
                    <a:pt x="13693" y="15654"/>
                    <a:pt x="13658" y="15622"/>
                  </a:cubicBezTo>
                  <a:lnTo>
                    <a:pt x="13650" y="15681"/>
                  </a:lnTo>
                  <a:lnTo>
                    <a:pt x="13658" y="15622"/>
                  </a:lnTo>
                  <a:cubicBezTo>
                    <a:pt x="13650" y="15615"/>
                    <a:pt x="13641" y="15611"/>
                    <a:pt x="13633" y="15611"/>
                  </a:cubicBezTo>
                  <a:cubicBezTo>
                    <a:pt x="13612" y="15610"/>
                    <a:pt x="13594" y="15636"/>
                    <a:pt x="13582" y="15666"/>
                  </a:cubicBezTo>
                  <a:cubicBezTo>
                    <a:pt x="13549" y="15757"/>
                    <a:pt x="13536" y="15896"/>
                    <a:pt x="13505" y="15990"/>
                  </a:cubicBezTo>
                  <a:cubicBezTo>
                    <a:pt x="13481" y="16062"/>
                    <a:pt x="13456" y="16130"/>
                    <a:pt x="13435" y="16176"/>
                  </a:cubicBezTo>
                  <a:cubicBezTo>
                    <a:pt x="13425" y="16199"/>
                    <a:pt x="13415" y="16218"/>
                    <a:pt x="13408" y="16228"/>
                  </a:cubicBezTo>
                  <a:cubicBezTo>
                    <a:pt x="13405" y="16233"/>
                    <a:pt x="13402" y="16237"/>
                    <a:pt x="13401" y="16238"/>
                  </a:cubicBezTo>
                  <a:cubicBezTo>
                    <a:pt x="13398" y="16237"/>
                    <a:pt x="13396" y="16237"/>
                    <a:pt x="13393" y="16237"/>
                  </a:cubicBezTo>
                  <a:cubicBezTo>
                    <a:pt x="13370" y="16239"/>
                    <a:pt x="13344" y="16264"/>
                    <a:pt x="13317" y="16311"/>
                  </a:cubicBezTo>
                  <a:cubicBezTo>
                    <a:pt x="13291" y="16357"/>
                    <a:pt x="13266" y="16434"/>
                    <a:pt x="13266" y="16536"/>
                  </a:cubicBezTo>
                  <a:cubicBezTo>
                    <a:pt x="13266" y="16570"/>
                    <a:pt x="13269" y="16606"/>
                    <a:pt x="13275" y="16642"/>
                  </a:cubicBezTo>
                  <a:cubicBezTo>
                    <a:pt x="13290" y="16735"/>
                    <a:pt x="13298" y="16828"/>
                    <a:pt x="13298" y="16908"/>
                  </a:cubicBezTo>
                  <a:cubicBezTo>
                    <a:pt x="13298" y="17001"/>
                    <a:pt x="13287" y="17075"/>
                    <a:pt x="13274" y="17112"/>
                  </a:cubicBezTo>
                  <a:cubicBezTo>
                    <a:pt x="13260" y="17151"/>
                    <a:pt x="13257" y="17197"/>
                    <a:pt x="13257" y="17241"/>
                  </a:cubicBezTo>
                  <a:cubicBezTo>
                    <a:pt x="13258" y="17381"/>
                    <a:pt x="13290" y="17560"/>
                    <a:pt x="13289" y="17664"/>
                  </a:cubicBezTo>
                  <a:cubicBezTo>
                    <a:pt x="13289" y="17674"/>
                    <a:pt x="13289" y="17683"/>
                    <a:pt x="13289" y="17692"/>
                  </a:cubicBezTo>
                  <a:cubicBezTo>
                    <a:pt x="13287" y="17716"/>
                    <a:pt x="13286" y="17740"/>
                    <a:pt x="13286" y="17764"/>
                  </a:cubicBezTo>
                  <a:cubicBezTo>
                    <a:pt x="13286" y="17835"/>
                    <a:pt x="13294" y="17903"/>
                    <a:pt x="13316" y="17952"/>
                  </a:cubicBezTo>
                  <a:cubicBezTo>
                    <a:pt x="13337" y="18002"/>
                    <a:pt x="13368" y="18023"/>
                    <a:pt x="13403" y="18023"/>
                  </a:cubicBezTo>
                  <a:lnTo>
                    <a:pt x="13405" y="18023"/>
                  </a:lnTo>
                  <a:cubicBezTo>
                    <a:pt x="13443" y="18023"/>
                    <a:pt x="13476" y="18001"/>
                    <a:pt x="13501" y="17947"/>
                  </a:cubicBezTo>
                  <a:cubicBezTo>
                    <a:pt x="13525" y="17893"/>
                    <a:pt x="13541" y="17819"/>
                    <a:pt x="13557" y="17723"/>
                  </a:cubicBezTo>
                  <a:cubicBezTo>
                    <a:pt x="13589" y="17524"/>
                    <a:pt x="13594" y="17336"/>
                    <a:pt x="13623" y="17193"/>
                  </a:cubicBezTo>
                  <a:cubicBezTo>
                    <a:pt x="13640" y="17106"/>
                    <a:pt x="13654" y="16982"/>
                    <a:pt x="13666" y="16867"/>
                  </a:cubicBezTo>
                  <a:cubicBezTo>
                    <a:pt x="13678" y="16754"/>
                    <a:pt x="13689" y="16645"/>
                    <a:pt x="13695" y="16615"/>
                  </a:cubicBezTo>
                  <a:cubicBezTo>
                    <a:pt x="13711" y="16523"/>
                    <a:pt x="13739" y="16285"/>
                    <a:pt x="13739" y="16109"/>
                  </a:cubicBezTo>
                  <a:cubicBezTo>
                    <a:pt x="13739" y="16094"/>
                    <a:pt x="13739" y="16080"/>
                    <a:pt x="13739" y="16067"/>
                  </a:cubicBezTo>
                  <a:cubicBezTo>
                    <a:pt x="13735" y="15982"/>
                    <a:pt x="13729" y="15889"/>
                    <a:pt x="13718" y="15809"/>
                  </a:cubicBezTo>
                  <a:close/>
                  <a:moveTo>
                    <a:pt x="9582" y="2784"/>
                  </a:moveTo>
                  <a:cubicBezTo>
                    <a:pt x="9586" y="2778"/>
                    <a:pt x="9607" y="2760"/>
                    <a:pt x="9626" y="2755"/>
                  </a:cubicBezTo>
                  <a:cubicBezTo>
                    <a:pt x="9647" y="2748"/>
                    <a:pt x="9667" y="2746"/>
                    <a:pt x="9667" y="2746"/>
                  </a:cubicBezTo>
                  <a:cubicBezTo>
                    <a:pt x="9673" y="2745"/>
                    <a:pt x="9679" y="2739"/>
                    <a:pt x="9684" y="2729"/>
                  </a:cubicBezTo>
                  <a:cubicBezTo>
                    <a:pt x="9684" y="2728"/>
                    <a:pt x="9698" y="2697"/>
                    <a:pt x="9714" y="2655"/>
                  </a:cubicBezTo>
                  <a:cubicBezTo>
                    <a:pt x="9728" y="2610"/>
                    <a:pt x="9745" y="2561"/>
                    <a:pt x="9746" y="2489"/>
                  </a:cubicBezTo>
                  <a:cubicBezTo>
                    <a:pt x="9747" y="2463"/>
                    <a:pt x="9742" y="2431"/>
                    <a:pt x="9733" y="2408"/>
                  </a:cubicBezTo>
                  <a:lnTo>
                    <a:pt x="9733" y="2408"/>
                  </a:lnTo>
                  <a:lnTo>
                    <a:pt x="9733" y="2408"/>
                  </a:lnTo>
                  <a:cubicBezTo>
                    <a:pt x="9695" y="2320"/>
                    <a:pt x="9630" y="2277"/>
                    <a:pt x="9593" y="2264"/>
                  </a:cubicBezTo>
                  <a:cubicBezTo>
                    <a:pt x="9590" y="2263"/>
                    <a:pt x="9587" y="2262"/>
                    <a:pt x="9584" y="2262"/>
                  </a:cubicBezTo>
                  <a:cubicBezTo>
                    <a:pt x="9537" y="2270"/>
                    <a:pt x="9517" y="2332"/>
                    <a:pt x="9459" y="2331"/>
                  </a:cubicBezTo>
                  <a:cubicBezTo>
                    <a:pt x="9409" y="2332"/>
                    <a:pt x="9369" y="2367"/>
                    <a:pt x="9352" y="2365"/>
                  </a:cubicBezTo>
                  <a:cubicBezTo>
                    <a:pt x="9344" y="2364"/>
                    <a:pt x="9344" y="2364"/>
                    <a:pt x="9340" y="2353"/>
                  </a:cubicBezTo>
                  <a:cubicBezTo>
                    <a:pt x="9306" y="2270"/>
                    <a:pt x="9246" y="2246"/>
                    <a:pt x="9200" y="2242"/>
                  </a:cubicBezTo>
                  <a:cubicBezTo>
                    <a:pt x="9191" y="2242"/>
                    <a:pt x="9181" y="2244"/>
                    <a:pt x="9172" y="2249"/>
                  </a:cubicBezTo>
                  <a:cubicBezTo>
                    <a:pt x="9164" y="2255"/>
                    <a:pt x="9152" y="2263"/>
                    <a:pt x="9144" y="2298"/>
                  </a:cubicBezTo>
                  <a:cubicBezTo>
                    <a:pt x="9142" y="2310"/>
                    <a:pt x="9137" y="2320"/>
                    <a:pt x="9130" y="2340"/>
                  </a:cubicBezTo>
                  <a:cubicBezTo>
                    <a:pt x="9124" y="2359"/>
                    <a:pt x="9115" y="2394"/>
                    <a:pt x="9116" y="2436"/>
                  </a:cubicBezTo>
                  <a:cubicBezTo>
                    <a:pt x="9116" y="2472"/>
                    <a:pt x="9121" y="2510"/>
                    <a:pt x="9130" y="2556"/>
                  </a:cubicBezTo>
                  <a:cubicBezTo>
                    <a:pt x="9143" y="2621"/>
                    <a:pt x="9155" y="2674"/>
                    <a:pt x="9168" y="2716"/>
                  </a:cubicBezTo>
                  <a:cubicBezTo>
                    <a:pt x="9181" y="2755"/>
                    <a:pt x="9197" y="2792"/>
                    <a:pt x="9222" y="2794"/>
                  </a:cubicBezTo>
                  <a:cubicBezTo>
                    <a:pt x="9225" y="2794"/>
                    <a:pt x="9228" y="2794"/>
                    <a:pt x="9230" y="2793"/>
                  </a:cubicBezTo>
                  <a:cubicBezTo>
                    <a:pt x="9237" y="2790"/>
                    <a:pt x="9251" y="2787"/>
                    <a:pt x="9265" y="2787"/>
                  </a:cubicBezTo>
                  <a:cubicBezTo>
                    <a:pt x="9280" y="2787"/>
                    <a:pt x="9296" y="2790"/>
                    <a:pt x="9306" y="2797"/>
                  </a:cubicBezTo>
                  <a:cubicBezTo>
                    <a:pt x="9312" y="2802"/>
                    <a:pt x="9315" y="2806"/>
                    <a:pt x="9317" y="2808"/>
                  </a:cubicBezTo>
                  <a:cubicBezTo>
                    <a:pt x="9317" y="2808"/>
                    <a:pt x="9317" y="2809"/>
                    <a:pt x="9318" y="2809"/>
                  </a:cubicBezTo>
                  <a:cubicBezTo>
                    <a:pt x="9326" y="2881"/>
                    <a:pt x="9355" y="2963"/>
                    <a:pt x="9402" y="2963"/>
                  </a:cubicBezTo>
                  <a:lnTo>
                    <a:pt x="9403" y="2963"/>
                  </a:lnTo>
                  <a:cubicBezTo>
                    <a:pt x="9417" y="2963"/>
                    <a:pt x="9432" y="2957"/>
                    <a:pt x="9448" y="2943"/>
                  </a:cubicBezTo>
                  <a:cubicBezTo>
                    <a:pt x="9476" y="2920"/>
                    <a:pt x="9503" y="2901"/>
                    <a:pt x="9526" y="2879"/>
                  </a:cubicBezTo>
                  <a:cubicBezTo>
                    <a:pt x="9548" y="2857"/>
                    <a:pt x="9568" y="2834"/>
                    <a:pt x="9582" y="2784"/>
                  </a:cubicBezTo>
                  <a:close/>
                  <a:moveTo>
                    <a:pt x="11186" y="6536"/>
                  </a:moveTo>
                  <a:cubicBezTo>
                    <a:pt x="11156" y="6536"/>
                    <a:pt x="11135" y="6581"/>
                    <a:pt x="11122" y="6628"/>
                  </a:cubicBezTo>
                  <a:cubicBezTo>
                    <a:pt x="11110" y="6677"/>
                    <a:pt x="11104" y="6734"/>
                    <a:pt x="11103" y="6790"/>
                  </a:cubicBezTo>
                  <a:cubicBezTo>
                    <a:pt x="11104" y="6839"/>
                    <a:pt x="11108" y="6892"/>
                    <a:pt x="11125" y="6932"/>
                  </a:cubicBezTo>
                  <a:cubicBezTo>
                    <a:pt x="11141" y="6970"/>
                    <a:pt x="11160" y="6996"/>
                    <a:pt x="11183" y="6996"/>
                  </a:cubicBezTo>
                  <a:cubicBezTo>
                    <a:pt x="11214" y="6995"/>
                    <a:pt x="11238" y="6944"/>
                    <a:pt x="11255" y="6877"/>
                  </a:cubicBezTo>
                  <a:lnTo>
                    <a:pt x="11232" y="6845"/>
                  </a:lnTo>
                  <a:lnTo>
                    <a:pt x="11255" y="6877"/>
                  </a:lnTo>
                  <a:cubicBezTo>
                    <a:pt x="11263" y="6845"/>
                    <a:pt x="11266" y="6811"/>
                    <a:pt x="11266" y="6778"/>
                  </a:cubicBezTo>
                  <a:cubicBezTo>
                    <a:pt x="11266" y="6715"/>
                    <a:pt x="11255" y="6660"/>
                    <a:pt x="11242" y="6617"/>
                  </a:cubicBezTo>
                  <a:cubicBezTo>
                    <a:pt x="11227" y="6576"/>
                    <a:pt x="11212" y="6540"/>
                    <a:pt x="11186" y="6536"/>
                  </a:cubicBezTo>
                  <a:close/>
                  <a:moveTo>
                    <a:pt x="17984" y="14239"/>
                  </a:moveTo>
                  <a:cubicBezTo>
                    <a:pt x="17985" y="14283"/>
                    <a:pt x="17989" y="14347"/>
                    <a:pt x="18010" y="14419"/>
                  </a:cubicBezTo>
                  <a:cubicBezTo>
                    <a:pt x="18048" y="14553"/>
                    <a:pt x="18109" y="14564"/>
                    <a:pt x="18129" y="14564"/>
                  </a:cubicBezTo>
                  <a:cubicBezTo>
                    <a:pt x="18134" y="14564"/>
                    <a:pt x="18137" y="14563"/>
                    <a:pt x="18138" y="14563"/>
                  </a:cubicBezTo>
                  <a:cubicBezTo>
                    <a:pt x="18152" y="14560"/>
                    <a:pt x="18163" y="14531"/>
                    <a:pt x="18162" y="14498"/>
                  </a:cubicBezTo>
                  <a:cubicBezTo>
                    <a:pt x="18162" y="14495"/>
                    <a:pt x="18161" y="14406"/>
                    <a:pt x="18152" y="14303"/>
                  </a:cubicBezTo>
                  <a:cubicBezTo>
                    <a:pt x="18143" y="14201"/>
                    <a:pt x="18129" y="14081"/>
                    <a:pt x="18088" y="14014"/>
                  </a:cubicBezTo>
                  <a:cubicBezTo>
                    <a:pt x="18081" y="14002"/>
                    <a:pt x="18073" y="13989"/>
                    <a:pt x="18066" y="13977"/>
                  </a:cubicBezTo>
                  <a:cubicBezTo>
                    <a:pt x="18070" y="13978"/>
                    <a:pt x="18073" y="13979"/>
                    <a:pt x="18076" y="13979"/>
                  </a:cubicBezTo>
                  <a:cubicBezTo>
                    <a:pt x="18100" y="13978"/>
                    <a:pt x="18121" y="13966"/>
                    <a:pt x="18138" y="13939"/>
                  </a:cubicBezTo>
                  <a:cubicBezTo>
                    <a:pt x="18154" y="13913"/>
                    <a:pt x="18166" y="13866"/>
                    <a:pt x="18166" y="13817"/>
                  </a:cubicBezTo>
                  <a:cubicBezTo>
                    <a:pt x="18166" y="13796"/>
                    <a:pt x="18164" y="13775"/>
                    <a:pt x="18160" y="13754"/>
                  </a:cubicBezTo>
                  <a:cubicBezTo>
                    <a:pt x="18141" y="13667"/>
                    <a:pt x="18105" y="13666"/>
                    <a:pt x="18075" y="13663"/>
                  </a:cubicBezTo>
                  <a:cubicBezTo>
                    <a:pt x="18040" y="13663"/>
                    <a:pt x="18003" y="13680"/>
                    <a:pt x="17986" y="13688"/>
                  </a:cubicBezTo>
                  <a:cubicBezTo>
                    <a:pt x="17985" y="13688"/>
                    <a:pt x="17984" y="13689"/>
                    <a:pt x="17983" y="13689"/>
                  </a:cubicBezTo>
                  <a:cubicBezTo>
                    <a:pt x="17975" y="13689"/>
                    <a:pt x="17960" y="13678"/>
                    <a:pt x="17949" y="13665"/>
                  </a:cubicBezTo>
                  <a:cubicBezTo>
                    <a:pt x="17937" y="13652"/>
                    <a:pt x="17929" y="13639"/>
                    <a:pt x="17929" y="13639"/>
                  </a:cubicBezTo>
                  <a:cubicBezTo>
                    <a:pt x="17922" y="13628"/>
                    <a:pt x="17912" y="13626"/>
                    <a:pt x="17904" y="13633"/>
                  </a:cubicBezTo>
                  <a:cubicBezTo>
                    <a:pt x="17880" y="13654"/>
                    <a:pt x="17865" y="13711"/>
                    <a:pt x="17862" y="13758"/>
                  </a:cubicBezTo>
                  <a:cubicBezTo>
                    <a:pt x="17857" y="13806"/>
                    <a:pt x="17856" y="13858"/>
                    <a:pt x="17852" y="13926"/>
                  </a:cubicBezTo>
                  <a:cubicBezTo>
                    <a:pt x="17846" y="14012"/>
                    <a:pt x="17821" y="14082"/>
                    <a:pt x="17819" y="14182"/>
                  </a:cubicBezTo>
                  <a:cubicBezTo>
                    <a:pt x="17818" y="14226"/>
                    <a:pt x="17829" y="14276"/>
                    <a:pt x="17846" y="14305"/>
                  </a:cubicBezTo>
                  <a:cubicBezTo>
                    <a:pt x="17855" y="14321"/>
                    <a:pt x="17866" y="14328"/>
                    <a:pt x="17876" y="14328"/>
                  </a:cubicBezTo>
                  <a:cubicBezTo>
                    <a:pt x="17913" y="14323"/>
                    <a:pt x="17933" y="14267"/>
                    <a:pt x="17955" y="14225"/>
                  </a:cubicBezTo>
                  <a:cubicBezTo>
                    <a:pt x="17965" y="14203"/>
                    <a:pt x="17974" y="14182"/>
                    <a:pt x="17982" y="14169"/>
                  </a:cubicBezTo>
                  <a:cubicBezTo>
                    <a:pt x="17984" y="14189"/>
                    <a:pt x="17984" y="14208"/>
                    <a:pt x="17984" y="14239"/>
                  </a:cubicBezTo>
                  <a:close/>
                  <a:moveTo>
                    <a:pt x="10829" y="6686"/>
                  </a:moveTo>
                  <a:cubicBezTo>
                    <a:pt x="10801" y="6690"/>
                    <a:pt x="10786" y="6735"/>
                    <a:pt x="10771" y="6800"/>
                  </a:cubicBezTo>
                  <a:cubicBezTo>
                    <a:pt x="10768" y="6812"/>
                    <a:pt x="10766" y="6828"/>
                    <a:pt x="10766" y="6845"/>
                  </a:cubicBezTo>
                  <a:cubicBezTo>
                    <a:pt x="10766" y="6886"/>
                    <a:pt x="10778" y="6915"/>
                    <a:pt x="10787" y="6926"/>
                  </a:cubicBezTo>
                  <a:cubicBezTo>
                    <a:pt x="10797" y="6939"/>
                    <a:pt x="10807" y="6944"/>
                    <a:pt x="10818" y="6944"/>
                  </a:cubicBezTo>
                  <a:cubicBezTo>
                    <a:pt x="10835" y="6943"/>
                    <a:pt x="10859" y="6929"/>
                    <a:pt x="10871" y="6869"/>
                  </a:cubicBezTo>
                  <a:lnTo>
                    <a:pt x="10871" y="6869"/>
                  </a:lnTo>
                  <a:cubicBezTo>
                    <a:pt x="10874" y="6850"/>
                    <a:pt x="10875" y="6832"/>
                    <a:pt x="10875" y="6815"/>
                  </a:cubicBezTo>
                  <a:cubicBezTo>
                    <a:pt x="10875" y="6788"/>
                    <a:pt x="10873" y="6762"/>
                    <a:pt x="10866" y="6737"/>
                  </a:cubicBezTo>
                  <a:cubicBezTo>
                    <a:pt x="10860" y="6713"/>
                    <a:pt x="10847" y="6686"/>
                    <a:pt x="10829" y="6686"/>
                  </a:cubicBezTo>
                  <a:close/>
                  <a:moveTo>
                    <a:pt x="20741" y="17495"/>
                  </a:moveTo>
                  <a:cubicBezTo>
                    <a:pt x="20769" y="17495"/>
                    <a:pt x="20793" y="17434"/>
                    <a:pt x="20796" y="17364"/>
                  </a:cubicBezTo>
                  <a:lnTo>
                    <a:pt x="20769" y="17354"/>
                  </a:lnTo>
                  <a:lnTo>
                    <a:pt x="20796" y="17364"/>
                  </a:lnTo>
                  <a:cubicBezTo>
                    <a:pt x="20797" y="17353"/>
                    <a:pt x="20797" y="17341"/>
                    <a:pt x="20797" y="17330"/>
                  </a:cubicBezTo>
                  <a:cubicBezTo>
                    <a:pt x="20798" y="17226"/>
                    <a:pt x="20761" y="17113"/>
                    <a:pt x="20673" y="17063"/>
                  </a:cubicBezTo>
                  <a:cubicBezTo>
                    <a:pt x="20654" y="17051"/>
                    <a:pt x="20641" y="17044"/>
                    <a:pt x="20628" y="17043"/>
                  </a:cubicBezTo>
                  <a:cubicBezTo>
                    <a:pt x="20622" y="17044"/>
                    <a:pt x="20615" y="17044"/>
                    <a:pt x="20606" y="17056"/>
                  </a:cubicBezTo>
                  <a:cubicBezTo>
                    <a:pt x="20597" y="17067"/>
                    <a:pt x="20589" y="17100"/>
                    <a:pt x="20590" y="17121"/>
                  </a:cubicBezTo>
                  <a:cubicBezTo>
                    <a:pt x="20591" y="17154"/>
                    <a:pt x="20596" y="17167"/>
                    <a:pt x="20599" y="17183"/>
                  </a:cubicBezTo>
                  <a:cubicBezTo>
                    <a:pt x="20611" y="17226"/>
                    <a:pt x="20631" y="17276"/>
                    <a:pt x="20643" y="17328"/>
                  </a:cubicBezTo>
                  <a:cubicBezTo>
                    <a:pt x="20666" y="17419"/>
                    <a:pt x="20697" y="17490"/>
                    <a:pt x="20738" y="17495"/>
                  </a:cubicBezTo>
                  <a:cubicBezTo>
                    <a:pt x="20740" y="17495"/>
                    <a:pt x="20740" y="17495"/>
                    <a:pt x="20741" y="17495"/>
                  </a:cubicBezTo>
                  <a:close/>
                  <a:moveTo>
                    <a:pt x="21417" y="19929"/>
                  </a:moveTo>
                  <a:cubicBezTo>
                    <a:pt x="21401" y="19930"/>
                    <a:pt x="21391" y="19946"/>
                    <a:pt x="21385" y="19953"/>
                  </a:cubicBezTo>
                  <a:cubicBezTo>
                    <a:pt x="21379" y="19961"/>
                    <a:pt x="21378" y="19961"/>
                    <a:pt x="21376" y="19961"/>
                  </a:cubicBezTo>
                  <a:cubicBezTo>
                    <a:pt x="21374" y="19961"/>
                    <a:pt x="21368" y="19960"/>
                    <a:pt x="21355" y="19939"/>
                  </a:cubicBezTo>
                  <a:cubicBezTo>
                    <a:pt x="21331" y="19902"/>
                    <a:pt x="21323" y="19891"/>
                    <a:pt x="21322" y="19885"/>
                  </a:cubicBezTo>
                  <a:cubicBezTo>
                    <a:pt x="21319" y="19879"/>
                    <a:pt x="21313" y="19850"/>
                    <a:pt x="21297" y="19777"/>
                  </a:cubicBezTo>
                  <a:cubicBezTo>
                    <a:pt x="21286" y="19723"/>
                    <a:pt x="21277" y="19656"/>
                    <a:pt x="21267" y="19597"/>
                  </a:cubicBezTo>
                  <a:cubicBezTo>
                    <a:pt x="21262" y="19568"/>
                    <a:pt x="21256" y="19541"/>
                    <a:pt x="21248" y="19515"/>
                  </a:cubicBezTo>
                  <a:cubicBezTo>
                    <a:pt x="21239" y="19490"/>
                    <a:pt x="21224" y="19466"/>
                    <a:pt x="21206" y="19466"/>
                  </a:cubicBezTo>
                  <a:cubicBezTo>
                    <a:pt x="21194" y="19466"/>
                    <a:pt x="21182" y="19476"/>
                    <a:pt x="21171" y="19492"/>
                  </a:cubicBezTo>
                  <a:cubicBezTo>
                    <a:pt x="21152" y="19522"/>
                    <a:pt x="21151" y="19566"/>
                    <a:pt x="21150" y="19599"/>
                  </a:cubicBezTo>
                  <a:cubicBezTo>
                    <a:pt x="21151" y="19681"/>
                    <a:pt x="21165" y="19771"/>
                    <a:pt x="21186" y="19831"/>
                  </a:cubicBezTo>
                  <a:cubicBezTo>
                    <a:pt x="21188" y="19836"/>
                    <a:pt x="21196" y="19880"/>
                    <a:pt x="21199" y="19928"/>
                  </a:cubicBezTo>
                  <a:cubicBezTo>
                    <a:pt x="21204" y="19976"/>
                    <a:pt x="21206" y="20031"/>
                    <a:pt x="21206" y="20066"/>
                  </a:cubicBezTo>
                  <a:cubicBezTo>
                    <a:pt x="21206" y="20076"/>
                    <a:pt x="21206" y="20085"/>
                    <a:pt x="21206" y="20090"/>
                  </a:cubicBezTo>
                  <a:cubicBezTo>
                    <a:pt x="21202" y="20099"/>
                    <a:pt x="21189" y="20122"/>
                    <a:pt x="21177" y="20144"/>
                  </a:cubicBezTo>
                  <a:cubicBezTo>
                    <a:pt x="21164" y="20173"/>
                    <a:pt x="21145" y="20198"/>
                    <a:pt x="21143" y="20269"/>
                  </a:cubicBezTo>
                  <a:cubicBezTo>
                    <a:pt x="21142" y="20307"/>
                    <a:pt x="21153" y="20341"/>
                    <a:pt x="21164" y="20360"/>
                  </a:cubicBezTo>
                  <a:cubicBezTo>
                    <a:pt x="21194" y="20410"/>
                    <a:pt x="21226" y="20408"/>
                    <a:pt x="21249" y="20410"/>
                  </a:cubicBezTo>
                  <a:cubicBezTo>
                    <a:pt x="21252" y="20410"/>
                    <a:pt x="21255" y="20410"/>
                    <a:pt x="21258" y="20411"/>
                  </a:cubicBezTo>
                  <a:cubicBezTo>
                    <a:pt x="21250" y="20451"/>
                    <a:pt x="21237" y="20503"/>
                    <a:pt x="21235" y="20566"/>
                  </a:cubicBezTo>
                  <a:cubicBezTo>
                    <a:pt x="21229" y="20549"/>
                    <a:pt x="21220" y="20526"/>
                    <a:pt x="21210" y="20501"/>
                  </a:cubicBezTo>
                  <a:cubicBezTo>
                    <a:pt x="21202" y="20480"/>
                    <a:pt x="21192" y="20458"/>
                    <a:pt x="21183" y="20440"/>
                  </a:cubicBezTo>
                  <a:cubicBezTo>
                    <a:pt x="21173" y="20423"/>
                    <a:pt x="21170" y="20405"/>
                    <a:pt x="21148" y="20400"/>
                  </a:cubicBezTo>
                  <a:cubicBezTo>
                    <a:pt x="21138" y="20394"/>
                    <a:pt x="21119" y="20427"/>
                    <a:pt x="21118" y="20454"/>
                  </a:cubicBezTo>
                  <a:cubicBezTo>
                    <a:pt x="21117" y="20462"/>
                    <a:pt x="21111" y="20474"/>
                    <a:pt x="21098" y="20492"/>
                  </a:cubicBezTo>
                  <a:cubicBezTo>
                    <a:pt x="21084" y="20513"/>
                    <a:pt x="21063" y="20537"/>
                    <a:pt x="21044" y="20582"/>
                  </a:cubicBezTo>
                  <a:cubicBezTo>
                    <a:pt x="21023" y="20630"/>
                    <a:pt x="21020" y="20676"/>
                    <a:pt x="21015" y="20695"/>
                  </a:cubicBezTo>
                  <a:cubicBezTo>
                    <a:pt x="21011" y="20716"/>
                    <a:pt x="21002" y="20750"/>
                    <a:pt x="20960" y="20820"/>
                  </a:cubicBezTo>
                  <a:cubicBezTo>
                    <a:pt x="20872" y="20968"/>
                    <a:pt x="20764" y="21112"/>
                    <a:pt x="20733" y="21282"/>
                  </a:cubicBezTo>
                  <a:cubicBezTo>
                    <a:pt x="20729" y="21310"/>
                    <a:pt x="20727" y="21338"/>
                    <a:pt x="20727" y="21366"/>
                  </a:cubicBezTo>
                  <a:cubicBezTo>
                    <a:pt x="20726" y="21434"/>
                    <a:pt x="20744" y="21495"/>
                    <a:pt x="20768" y="21527"/>
                  </a:cubicBezTo>
                  <a:cubicBezTo>
                    <a:pt x="20793" y="21561"/>
                    <a:pt x="20823" y="21577"/>
                    <a:pt x="20860" y="21584"/>
                  </a:cubicBezTo>
                  <a:cubicBezTo>
                    <a:pt x="20890" y="21589"/>
                    <a:pt x="20904" y="21599"/>
                    <a:pt x="20922" y="21599"/>
                  </a:cubicBezTo>
                  <a:cubicBezTo>
                    <a:pt x="20922" y="21600"/>
                    <a:pt x="20923" y="21600"/>
                    <a:pt x="20924" y="21600"/>
                  </a:cubicBezTo>
                  <a:cubicBezTo>
                    <a:pt x="20938" y="21600"/>
                    <a:pt x="20955" y="21580"/>
                    <a:pt x="20964" y="21554"/>
                  </a:cubicBezTo>
                  <a:cubicBezTo>
                    <a:pt x="20974" y="21528"/>
                    <a:pt x="20984" y="21496"/>
                    <a:pt x="21002" y="21444"/>
                  </a:cubicBezTo>
                  <a:cubicBezTo>
                    <a:pt x="21056" y="21276"/>
                    <a:pt x="21105" y="21179"/>
                    <a:pt x="21173" y="21034"/>
                  </a:cubicBezTo>
                  <a:cubicBezTo>
                    <a:pt x="21236" y="20897"/>
                    <a:pt x="21246" y="20714"/>
                    <a:pt x="21248" y="20650"/>
                  </a:cubicBezTo>
                  <a:cubicBezTo>
                    <a:pt x="21256" y="20670"/>
                    <a:pt x="21266" y="20684"/>
                    <a:pt x="21277" y="20688"/>
                  </a:cubicBezTo>
                  <a:cubicBezTo>
                    <a:pt x="21283" y="20692"/>
                    <a:pt x="21290" y="20694"/>
                    <a:pt x="21296" y="20694"/>
                  </a:cubicBezTo>
                  <a:cubicBezTo>
                    <a:pt x="21328" y="20694"/>
                    <a:pt x="21349" y="20641"/>
                    <a:pt x="21361" y="20595"/>
                  </a:cubicBezTo>
                  <a:cubicBezTo>
                    <a:pt x="21373" y="20548"/>
                    <a:pt x="21381" y="20494"/>
                    <a:pt x="21390" y="20453"/>
                  </a:cubicBezTo>
                  <a:cubicBezTo>
                    <a:pt x="21411" y="20349"/>
                    <a:pt x="21425" y="20277"/>
                    <a:pt x="21453" y="20232"/>
                  </a:cubicBezTo>
                  <a:cubicBezTo>
                    <a:pt x="21471" y="20204"/>
                    <a:pt x="21481" y="20154"/>
                    <a:pt x="21480" y="20113"/>
                  </a:cubicBezTo>
                  <a:cubicBezTo>
                    <a:pt x="21480" y="20065"/>
                    <a:pt x="21472" y="20025"/>
                    <a:pt x="21462" y="19993"/>
                  </a:cubicBezTo>
                  <a:cubicBezTo>
                    <a:pt x="21451" y="19963"/>
                    <a:pt x="21441" y="19933"/>
                    <a:pt x="21417" y="19929"/>
                  </a:cubicBezTo>
                  <a:close/>
                  <a:moveTo>
                    <a:pt x="21571" y="16272"/>
                  </a:moveTo>
                  <a:lnTo>
                    <a:pt x="21571" y="16272"/>
                  </a:lnTo>
                  <a:cubicBezTo>
                    <a:pt x="21565" y="16266"/>
                    <a:pt x="21559" y="16263"/>
                    <a:pt x="21552" y="16263"/>
                  </a:cubicBezTo>
                  <a:cubicBezTo>
                    <a:pt x="21528" y="16265"/>
                    <a:pt x="21511" y="16295"/>
                    <a:pt x="21495" y="16326"/>
                  </a:cubicBezTo>
                  <a:cubicBezTo>
                    <a:pt x="21446" y="16425"/>
                    <a:pt x="21401" y="16597"/>
                    <a:pt x="21399" y="16599"/>
                  </a:cubicBezTo>
                  <a:cubicBezTo>
                    <a:pt x="21395" y="16615"/>
                    <a:pt x="21394" y="16634"/>
                    <a:pt x="21396" y="16651"/>
                  </a:cubicBezTo>
                  <a:cubicBezTo>
                    <a:pt x="21398" y="16669"/>
                    <a:pt x="21404" y="16683"/>
                    <a:pt x="21411" y="16691"/>
                  </a:cubicBezTo>
                  <a:cubicBezTo>
                    <a:pt x="21421" y="16702"/>
                    <a:pt x="21432" y="16706"/>
                    <a:pt x="21443" y="16706"/>
                  </a:cubicBezTo>
                  <a:lnTo>
                    <a:pt x="21443" y="16706"/>
                  </a:lnTo>
                  <a:cubicBezTo>
                    <a:pt x="21484" y="16705"/>
                    <a:pt x="21518" y="16648"/>
                    <a:pt x="21547" y="16584"/>
                  </a:cubicBezTo>
                  <a:cubicBezTo>
                    <a:pt x="21575" y="16517"/>
                    <a:pt x="21597" y="16450"/>
                    <a:pt x="21599" y="16369"/>
                  </a:cubicBezTo>
                  <a:cubicBezTo>
                    <a:pt x="21600" y="16335"/>
                    <a:pt x="21589" y="16285"/>
                    <a:pt x="21571" y="16272"/>
                  </a:cubicBezTo>
                  <a:close/>
                  <a:moveTo>
                    <a:pt x="17981" y="13656"/>
                  </a:moveTo>
                  <a:cubicBezTo>
                    <a:pt x="17985" y="13656"/>
                    <a:pt x="17989" y="13655"/>
                    <a:pt x="17994" y="13654"/>
                  </a:cubicBezTo>
                  <a:cubicBezTo>
                    <a:pt x="18051" y="13639"/>
                    <a:pt x="18172" y="13596"/>
                    <a:pt x="18192" y="13597"/>
                  </a:cubicBezTo>
                  <a:cubicBezTo>
                    <a:pt x="18224" y="13589"/>
                    <a:pt x="18234" y="13542"/>
                    <a:pt x="18246" y="13501"/>
                  </a:cubicBezTo>
                  <a:cubicBezTo>
                    <a:pt x="18257" y="13457"/>
                    <a:pt x="18265" y="13415"/>
                    <a:pt x="18266" y="13367"/>
                  </a:cubicBezTo>
                  <a:cubicBezTo>
                    <a:pt x="18266" y="13354"/>
                    <a:pt x="18265" y="13337"/>
                    <a:pt x="18260" y="13317"/>
                  </a:cubicBezTo>
                  <a:cubicBezTo>
                    <a:pt x="18255" y="13297"/>
                    <a:pt x="18242" y="13281"/>
                    <a:pt x="18233" y="13283"/>
                  </a:cubicBezTo>
                  <a:cubicBezTo>
                    <a:pt x="18202" y="13286"/>
                    <a:pt x="18076" y="13350"/>
                    <a:pt x="18045" y="13373"/>
                  </a:cubicBezTo>
                  <a:cubicBezTo>
                    <a:pt x="18045" y="13373"/>
                    <a:pt x="18044" y="13373"/>
                    <a:pt x="18043" y="13373"/>
                  </a:cubicBezTo>
                  <a:cubicBezTo>
                    <a:pt x="18031" y="13373"/>
                    <a:pt x="18007" y="13365"/>
                    <a:pt x="17987" y="13357"/>
                  </a:cubicBezTo>
                  <a:cubicBezTo>
                    <a:pt x="17967" y="13350"/>
                    <a:pt x="17950" y="13341"/>
                    <a:pt x="17950" y="13341"/>
                  </a:cubicBezTo>
                  <a:cubicBezTo>
                    <a:pt x="17940" y="13337"/>
                    <a:pt x="17931" y="13345"/>
                    <a:pt x="17924" y="13364"/>
                  </a:cubicBezTo>
                  <a:cubicBezTo>
                    <a:pt x="17910" y="13403"/>
                    <a:pt x="17901" y="13449"/>
                    <a:pt x="17901" y="13496"/>
                  </a:cubicBezTo>
                  <a:cubicBezTo>
                    <a:pt x="17901" y="13542"/>
                    <a:pt x="17910" y="13586"/>
                    <a:pt x="17925" y="13614"/>
                  </a:cubicBezTo>
                  <a:cubicBezTo>
                    <a:pt x="17940" y="13642"/>
                    <a:pt x="17960" y="13656"/>
                    <a:pt x="17981" y="13656"/>
                  </a:cubicBezTo>
                  <a:close/>
                  <a:moveTo>
                    <a:pt x="18128" y="15392"/>
                  </a:moveTo>
                  <a:cubicBezTo>
                    <a:pt x="18137" y="15414"/>
                    <a:pt x="18150" y="15423"/>
                    <a:pt x="18160" y="15423"/>
                  </a:cubicBezTo>
                  <a:cubicBezTo>
                    <a:pt x="18160" y="15423"/>
                    <a:pt x="18160" y="15423"/>
                    <a:pt x="18161" y="15423"/>
                  </a:cubicBezTo>
                  <a:cubicBezTo>
                    <a:pt x="18192" y="15419"/>
                    <a:pt x="18214" y="15377"/>
                    <a:pt x="18236" y="15340"/>
                  </a:cubicBezTo>
                  <a:cubicBezTo>
                    <a:pt x="18249" y="15317"/>
                    <a:pt x="18260" y="15293"/>
                    <a:pt x="18266" y="15280"/>
                  </a:cubicBezTo>
                  <a:cubicBezTo>
                    <a:pt x="18275" y="15275"/>
                    <a:pt x="18290" y="15267"/>
                    <a:pt x="18305" y="15252"/>
                  </a:cubicBezTo>
                  <a:cubicBezTo>
                    <a:pt x="18317" y="15240"/>
                    <a:pt x="18330" y="15225"/>
                    <a:pt x="18342" y="15200"/>
                  </a:cubicBezTo>
                  <a:cubicBezTo>
                    <a:pt x="18353" y="15176"/>
                    <a:pt x="18363" y="15137"/>
                    <a:pt x="18363" y="15091"/>
                  </a:cubicBezTo>
                  <a:cubicBezTo>
                    <a:pt x="18362" y="15025"/>
                    <a:pt x="18346" y="14975"/>
                    <a:pt x="18328" y="14935"/>
                  </a:cubicBezTo>
                  <a:cubicBezTo>
                    <a:pt x="18309" y="14897"/>
                    <a:pt x="18285" y="14868"/>
                    <a:pt x="18257" y="14866"/>
                  </a:cubicBezTo>
                  <a:cubicBezTo>
                    <a:pt x="18237" y="14865"/>
                    <a:pt x="18213" y="14891"/>
                    <a:pt x="18200" y="14942"/>
                  </a:cubicBezTo>
                  <a:cubicBezTo>
                    <a:pt x="18187" y="14991"/>
                    <a:pt x="18166" y="15045"/>
                    <a:pt x="18149" y="15101"/>
                  </a:cubicBezTo>
                  <a:cubicBezTo>
                    <a:pt x="18131" y="15158"/>
                    <a:pt x="18114" y="15217"/>
                    <a:pt x="18113" y="15293"/>
                  </a:cubicBezTo>
                  <a:cubicBezTo>
                    <a:pt x="18113" y="15300"/>
                    <a:pt x="18113" y="15308"/>
                    <a:pt x="18114" y="15317"/>
                  </a:cubicBezTo>
                  <a:cubicBezTo>
                    <a:pt x="18115" y="15343"/>
                    <a:pt x="18119" y="15370"/>
                    <a:pt x="18128" y="15392"/>
                  </a:cubicBezTo>
                  <a:close/>
                  <a:moveTo>
                    <a:pt x="19780" y="17360"/>
                  </a:moveTo>
                  <a:cubicBezTo>
                    <a:pt x="19747" y="17258"/>
                    <a:pt x="19724" y="17161"/>
                    <a:pt x="19726" y="17133"/>
                  </a:cubicBezTo>
                  <a:lnTo>
                    <a:pt x="19726" y="17133"/>
                  </a:lnTo>
                  <a:lnTo>
                    <a:pt x="19726" y="17128"/>
                  </a:lnTo>
                  <a:cubicBezTo>
                    <a:pt x="19726" y="17123"/>
                    <a:pt x="19726" y="17118"/>
                    <a:pt x="19726" y="17113"/>
                  </a:cubicBezTo>
                  <a:cubicBezTo>
                    <a:pt x="19727" y="17064"/>
                    <a:pt x="19716" y="17020"/>
                    <a:pt x="19702" y="16994"/>
                  </a:cubicBezTo>
                  <a:cubicBezTo>
                    <a:pt x="19664" y="16921"/>
                    <a:pt x="19608" y="16904"/>
                    <a:pt x="19584" y="16846"/>
                  </a:cubicBezTo>
                  <a:cubicBezTo>
                    <a:pt x="19569" y="16818"/>
                    <a:pt x="19555" y="16725"/>
                    <a:pt x="19545" y="16618"/>
                  </a:cubicBezTo>
                  <a:cubicBezTo>
                    <a:pt x="19535" y="16511"/>
                    <a:pt x="19528" y="16390"/>
                    <a:pt x="19514" y="16295"/>
                  </a:cubicBezTo>
                  <a:cubicBezTo>
                    <a:pt x="19485" y="16104"/>
                    <a:pt x="19430" y="15985"/>
                    <a:pt x="19381" y="15831"/>
                  </a:cubicBezTo>
                  <a:cubicBezTo>
                    <a:pt x="19360" y="15767"/>
                    <a:pt x="19341" y="15648"/>
                    <a:pt x="19327" y="15546"/>
                  </a:cubicBezTo>
                  <a:cubicBezTo>
                    <a:pt x="19320" y="15495"/>
                    <a:pt x="19314" y="15448"/>
                    <a:pt x="19308" y="15411"/>
                  </a:cubicBezTo>
                  <a:cubicBezTo>
                    <a:pt x="19305" y="15393"/>
                    <a:pt x="19302" y="15376"/>
                    <a:pt x="19299" y="15361"/>
                  </a:cubicBezTo>
                  <a:cubicBezTo>
                    <a:pt x="19296" y="15354"/>
                    <a:pt x="19294" y="15341"/>
                    <a:pt x="19289" y="15330"/>
                  </a:cubicBezTo>
                  <a:cubicBezTo>
                    <a:pt x="19315" y="15293"/>
                    <a:pt x="19330" y="15229"/>
                    <a:pt x="19344" y="15171"/>
                  </a:cubicBezTo>
                  <a:cubicBezTo>
                    <a:pt x="19362" y="15092"/>
                    <a:pt x="19377" y="15006"/>
                    <a:pt x="19385" y="14987"/>
                  </a:cubicBezTo>
                  <a:cubicBezTo>
                    <a:pt x="19388" y="14973"/>
                    <a:pt x="19421" y="14938"/>
                    <a:pt x="19446" y="14941"/>
                  </a:cubicBezTo>
                  <a:cubicBezTo>
                    <a:pt x="19457" y="14941"/>
                    <a:pt x="19466" y="14947"/>
                    <a:pt x="19470" y="14953"/>
                  </a:cubicBezTo>
                  <a:cubicBezTo>
                    <a:pt x="19475" y="14959"/>
                    <a:pt x="19476" y="14961"/>
                    <a:pt x="19477" y="14972"/>
                  </a:cubicBezTo>
                  <a:cubicBezTo>
                    <a:pt x="19488" y="15117"/>
                    <a:pt x="19524" y="15266"/>
                    <a:pt x="19593" y="15362"/>
                  </a:cubicBezTo>
                  <a:cubicBezTo>
                    <a:pt x="19640" y="15426"/>
                    <a:pt x="19688" y="15493"/>
                    <a:pt x="19729" y="15498"/>
                  </a:cubicBezTo>
                  <a:cubicBezTo>
                    <a:pt x="19744" y="15504"/>
                    <a:pt x="19770" y="15471"/>
                    <a:pt x="19772" y="15419"/>
                  </a:cubicBezTo>
                  <a:cubicBezTo>
                    <a:pt x="19773" y="15408"/>
                    <a:pt x="19773" y="15399"/>
                    <a:pt x="19773" y="15392"/>
                  </a:cubicBezTo>
                  <a:cubicBezTo>
                    <a:pt x="19773" y="15331"/>
                    <a:pt x="19763" y="15247"/>
                    <a:pt x="19749" y="15163"/>
                  </a:cubicBezTo>
                  <a:cubicBezTo>
                    <a:pt x="19734" y="15081"/>
                    <a:pt x="19718" y="15001"/>
                    <a:pt x="19685" y="14961"/>
                  </a:cubicBezTo>
                  <a:cubicBezTo>
                    <a:pt x="19674" y="14953"/>
                    <a:pt x="19645" y="14884"/>
                    <a:pt x="19623" y="14810"/>
                  </a:cubicBezTo>
                  <a:cubicBezTo>
                    <a:pt x="19602" y="14737"/>
                    <a:pt x="19586" y="14649"/>
                    <a:pt x="19587" y="14629"/>
                  </a:cubicBezTo>
                  <a:cubicBezTo>
                    <a:pt x="19587" y="14544"/>
                    <a:pt x="19560" y="14494"/>
                    <a:pt x="19540" y="14464"/>
                  </a:cubicBezTo>
                  <a:cubicBezTo>
                    <a:pt x="19518" y="14433"/>
                    <a:pt x="19497" y="14408"/>
                    <a:pt x="19487" y="14383"/>
                  </a:cubicBezTo>
                  <a:cubicBezTo>
                    <a:pt x="19463" y="14339"/>
                    <a:pt x="19435" y="14105"/>
                    <a:pt x="19340" y="14049"/>
                  </a:cubicBezTo>
                  <a:cubicBezTo>
                    <a:pt x="19270" y="14010"/>
                    <a:pt x="19254" y="13947"/>
                    <a:pt x="19168" y="13826"/>
                  </a:cubicBezTo>
                  <a:cubicBezTo>
                    <a:pt x="19114" y="13751"/>
                    <a:pt x="19034" y="13724"/>
                    <a:pt x="18969" y="13723"/>
                  </a:cubicBezTo>
                  <a:cubicBezTo>
                    <a:pt x="18943" y="13723"/>
                    <a:pt x="18921" y="13728"/>
                    <a:pt x="18902" y="13738"/>
                  </a:cubicBezTo>
                  <a:cubicBezTo>
                    <a:pt x="18892" y="13743"/>
                    <a:pt x="18884" y="13749"/>
                    <a:pt x="18875" y="13761"/>
                  </a:cubicBezTo>
                  <a:cubicBezTo>
                    <a:pt x="18874" y="13763"/>
                    <a:pt x="18872" y="13766"/>
                    <a:pt x="18869" y="13770"/>
                  </a:cubicBezTo>
                  <a:cubicBezTo>
                    <a:pt x="18859" y="13754"/>
                    <a:pt x="18846" y="13735"/>
                    <a:pt x="18829" y="13720"/>
                  </a:cubicBezTo>
                  <a:cubicBezTo>
                    <a:pt x="18794" y="13686"/>
                    <a:pt x="18762" y="13686"/>
                    <a:pt x="18743" y="13682"/>
                  </a:cubicBezTo>
                  <a:cubicBezTo>
                    <a:pt x="18734" y="13679"/>
                    <a:pt x="18728" y="13676"/>
                    <a:pt x="18726" y="13673"/>
                  </a:cubicBezTo>
                  <a:cubicBezTo>
                    <a:pt x="18724" y="13670"/>
                    <a:pt x="18724" y="13671"/>
                    <a:pt x="18721" y="13657"/>
                  </a:cubicBezTo>
                  <a:cubicBezTo>
                    <a:pt x="18712" y="13592"/>
                    <a:pt x="18690" y="13528"/>
                    <a:pt x="18656" y="13528"/>
                  </a:cubicBezTo>
                  <a:cubicBezTo>
                    <a:pt x="18627" y="13529"/>
                    <a:pt x="18602" y="13570"/>
                    <a:pt x="18578" y="13638"/>
                  </a:cubicBezTo>
                  <a:cubicBezTo>
                    <a:pt x="18569" y="13662"/>
                    <a:pt x="18561" y="13681"/>
                    <a:pt x="18555" y="13699"/>
                  </a:cubicBezTo>
                  <a:cubicBezTo>
                    <a:pt x="18549" y="13718"/>
                    <a:pt x="18540" y="13734"/>
                    <a:pt x="18539" y="13779"/>
                  </a:cubicBezTo>
                  <a:cubicBezTo>
                    <a:pt x="18539" y="13803"/>
                    <a:pt x="18545" y="13829"/>
                    <a:pt x="18552" y="13842"/>
                  </a:cubicBezTo>
                  <a:cubicBezTo>
                    <a:pt x="18570" y="13875"/>
                    <a:pt x="18588" y="13878"/>
                    <a:pt x="18624" y="13899"/>
                  </a:cubicBezTo>
                  <a:cubicBezTo>
                    <a:pt x="18655" y="13914"/>
                    <a:pt x="18678" y="13924"/>
                    <a:pt x="18691" y="13934"/>
                  </a:cubicBezTo>
                  <a:lnTo>
                    <a:pt x="18691" y="13934"/>
                  </a:lnTo>
                  <a:cubicBezTo>
                    <a:pt x="18689" y="13940"/>
                    <a:pt x="18688" y="13948"/>
                    <a:pt x="18684" y="13958"/>
                  </a:cubicBezTo>
                  <a:cubicBezTo>
                    <a:pt x="18658" y="14044"/>
                    <a:pt x="18636" y="14136"/>
                    <a:pt x="18635" y="14222"/>
                  </a:cubicBezTo>
                  <a:cubicBezTo>
                    <a:pt x="18633" y="14260"/>
                    <a:pt x="18646" y="14324"/>
                    <a:pt x="18670" y="14332"/>
                  </a:cubicBezTo>
                  <a:cubicBezTo>
                    <a:pt x="18676" y="14334"/>
                    <a:pt x="18681" y="14334"/>
                    <a:pt x="18686" y="14334"/>
                  </a:cubicBezTo>
                  <a:cubicBezTo>
                    <a:pt x="18717" y="14333"/>
                    <a:pt x="18759" y="14308"/>
                    <a:pt x="18782" y="14309"/>
                  </a:cubicBezTo>
                  <a:cubicBezTo>
                    <a:pt x="18783" y="14309"/>
                    <a:pt x="18784" y="14310"/>
                    <a:pt x="18785" y="14310"/>
                  </a:cubicBezTo>
                  <a:cubicBezTo>
                    <a:pt x="18785" y="14319"/>
                    <a:pt x="18785" y="14336"/>
                    <a:pt x="18790" y="14356"/>
                  </a:cubicBezTo>
                  <a:cubicBezTo>
                    <a:pt x="18798" y="14389"/>
                    <a:pt x="18810" y="14402"/>
                    <a:pt x="18824" y="14413"/>
                  </a:cubicBezTo>
                  <a:cubicBezTo>
                    <a:pt x="18838" y="14424"/>
                    <a:pt x="18857" y="14434"/>
                    <a:pt x="18887" y="14447"/>
                  </a:cubicBezTo>
                  <a:cubicBezTo>
                    <a:pt x="18983" y="14492"/>
                    <a:pt x="18990" y="14561"/>
                    <a:pt x="19015" y="14626"/>
                  </a:cubicBezTo>
                  <a:cubicBezTo>
                    <a:pt x="19022" y="14647"/>
                    <a:pt x="19035" y="14686"/>
                    <a:pt x="19046" y="14725"/>
                  </a:cubicBezTo>
                  <a:cubicBezTo>
                    <a:pt x="19051" y="14742"/>
                    <a:pt x="19055" y="14759"/>
                    <a:pt x="19058" y="14774"/>
                  </a:cubicBezTo>
                  <a:cubicBezTo>
                    <a:pt x="19040" y="14784"/>
                    <a:pt x="19025" y="14807"/>
                    <a:pt x="19013" y="14833"/>
                  </a:cubicBezTo>
                  <a:cubicBezTo>
                    <a:pt x="18998" y="14870"/>
                    <a:pt x="18985" y="14904"/>
                    <a:pt x="18983" y="14963"/>
                  </a:cubicBezTo>
                  <a:cubicBezTo>
                    <a:pt x="18981" y="14999"/>
                    <a:pt x="18998" y="15049"/>
                    <a:pt x="19015" y="15051"/>
                  </a:cubicBezTo>
                  <a:cubicBezTo>
                    <a:pt x="19021" y="15055"/>
                    <a:pt x="19027" y="15056"/>
                    <a:pt x="19033" y="15056"/>
                  </a:cubicBezTo>
                  <a:cubicBezTo>
                    <a:pt x="19063" y="15056"/>
                    <a:pt x="19105" y="15036"/>
                    <a:pt x="19127" y="15037"/>
                  </a:cubicBezTo>
                  <a:cubicBezTo>
                    <a:pt x="19127" y="15037"/>
                    <a:pt x="19127" y="15037"/>
                    <a:pt x="19127" y="15037"/>
                  </a:cubicBezTo>
                  <a:cubicBezTo>
                    <a:pt x="19133" y="15074"/>
                    <a:pt x="19145" y="15131"/>
                    <a:pt x="19161" y="15191"/>
                  </a:cubicBezTo>
                  <a:cubicBezTo>
                    <a:pt x="19181" y="15258"/>
                    <a:pt x="19203" y="15335"/>
                    <a:pt x="19241" y="15354"/>
                  </a:cubicBezTo>
                  <a:cubicBezTo>
                    <a:pt x="19236" y="15371"/>
                    <a:pt x="19235" y="15385"/>
                    <a:pt x="19231" y="15408"/>
                  </a:cubicBezTo>
                  <a:cubicBezTo>
                    <a:pt x="19217" y="15498"/>
                    <a:pt x="19201" y="15661"/>
                    <a:pt x="19201" y="15802"/>
                  </a:cubicBezTo>
                  <a:cubicBezTo>
                    <a:pt x="19201" y="15872"/>
                    <a:pt x="19204" y="15936"/>
                    <a:pt x="19219" y="15991"/>
                  </a:cubicBezTo>
                  <a:cubicBezTo>
                    <a:pt x="19224" y="16008"/>
                    <a:pt x="19227" y="16035"/>
                    <a:pt x="19227" y="16072"/>
                  </a:cubicBezTo>
                  <a:cubicBezTo>
                    <a:pt x="19228" y="16184"/>
                    <a:pt x="19195" y="16364"/>
                    <a:pt x="19174" y="16497"/>
                  </a:cubicBezTo>
                  <a:cubicBezTo>
                    <a:pt x="19173" y="16511"/>
                    <a:pt x="19170" y="16519"/>
                    <a:pt x="19169" y="16522"/>
                  </a:cubicBezTo>
                  <a:cubicBezTo>
                    <a:pt x="19168" y="16521"/>
                    <a:pt x="19164" y="16518"/>
                    <a:pt x="19160" y="16511"/>
                  </a:cubicBezTo>
                  <a:cubicBezTo>
                    <a:pt x="19139" y="16483"/>
                    <a:pt x="19108" y="16404"/>
                    <a:pt x="19077" y="16352"/>
                  </a:cubicBezTo>
                  <a:cubicBezTo>
                    <a:pt x="19021" y="16259"/>
                    <a:pt x="18950" y="16198"/>
                    <a:pt x="18923" y="16117"/>
                  </a:cubicBezTo>
                  <a:cubicBezTo>
                    <a:pt x="18922" y="16115"/>
                    <a:pt x="18921" y="16112"/>
                    <a:pt x="18921" y="16098"/>
                  </a:cubicBezTo>
                  <a:cubicBezTo>
                    <a:pt x="18920" y="16066"/>
                    <a:pt x="18931" y="15999"/>
                    <a:pt x="18943" y="15933"/>
                  </a:cubicBezTo>
                  <a:cubicBezTo>
                    <a:pt x="18955" y="15864"/>
                    <a:pt x="18968" y="15797"/>
                    <a:pt x="18969" y="15724"/>
                  </a:cubicBezTo>
                  <a:cubicBezTo>
                    <a:pt x="18969" y="15700"/>
                    <a:pt x="18967" y="15675"/>
                    <a:pt x="18961" y="15650"/>
                  </a:cubicBezTo>
                  <a:cubicBezTo>
                    <a:pt x="18940" y="15575"/>
                    <a:pt x="18906" y="15572"/>
                    <a:pt x="18875" y="15569"/>
                  </a:cubicBezTo>
                  <a:cubicBezTo>
                    <a:pt x="18848" y="15570"/>
                    <a:pt x="18820" y="15578"/>
                    <a:pt x="18797" y="15588"/>
                  </a:cubicBezTo>
                  <a:cubicBezTo>
                    <a:pt x="18786" y="15592"/>
                    <a:pt x="18776" y="15596"/>
                    <a:pt x="18768" y="15600"/>
                  </a:cubicBezTo>
                  <a:cubicBezTo>
                    <a:pt x="18767" y="15601"/>
                    <a:pt x="18765" y="15601"/>
                    <a:pt x="18763" y="15601"/>
                  </a:cubicBezTo>
                  <a:cubicBezTo>
                    <a:pt x="18759" y="15589"/>
                    <a:pt x="18749" y="15564"/>
                    <a:pt x="18740" y="15539"/>
                  </a:cubicBezTo>
                  <a:cubicBezTo>
                    <a:pt x="18726" y="15507"/>
                    <a:pt x="18710" y="15464"/>
                    <a:pt x="18681" y="15461"/>
                  </a:cubicBezTo>
                  <a:cubicBezTo>
                    <a:pt x="18659" y="15461"/>
                    <a:pt x="18647" y="15498"/>
                    <a:pt x="18643" y="15521"/>
                  </a:cubicBezTo>
                  <a:cubicBezTo>
                    <a:pt x="18636" y="15555"/>
                    <a:pt x="18633" y="15594"/>
                    <a:pt x="18630" y="15632"/>
                  </a:cubicBezTo>
                  <a:cubicBezTo>
                    <a:pt x="18621" y="15604"/>
                    <a:pt x="18610" y="15573"/>
                    <a:pt x="18599" y="15539"/>
                  </a:cubicBezTo>
                  <a:cubicBezTo>
                    <a:pt x="18593" y="15525"/>
                    <a:pt x="18589" y="15513"/>
                    <a:pt x="18584" y="15504"/>
                  </a:cubicBezTo>
                  <a:cubicBezTo>
                    <a:pt x="18579" y="15495"/>
                    <a:pt x="18576" y="15481"/>
                    <a:pt x="18559" y="15477"/>
                  </a:cubicBezTo>
                  <a:cubicBezTo>
                    <a:pt x="18543" y="15476"/>
                    <a:pt x="18531" y="15514"/>
                    <a:pt x="18531" y="15527"/>
                  </a:cubicBezTo>
                  <a:cubicBezTo>
                    <a:pt x="18529" y="15542"/>
                    <a:pt x="18529" y="15551"/>
                    <a:pt x="18529" y="15560"/>
                  </a:cubicBezTo>
                  <a:cubicBezTo>
                    <a:pt x="18529" y="15583"/>
                    <a:pt x="18531" y="15606"/>
                    <a:pt x="18531" y="15633"/>
                  </a:cubicBezTo>
                  <a:cubicBezTo>
                    <a:pt x="18531" y="15678"/>
                    <a:pt x="18527" y="15724"/>
                    <a:pt x="18516" y="15757"/>
                  </a:cubicBezTo>
                  <a:cubicBezTo>
                    <a:pt x="18493" y="15821"/>
                    <a:pt x="18484" y="15844"/>
                    <a:pt x="18476" y="15881"/>
                  </a:cubicBezTo>
                  <a:cubicBezTo>
                    <a:pt x="18470" y="15918"/>
                    <a:pt x="18469" y="15939"/>
                    <a:pt x="18460" y="16008"/>
                  </a:cubicBezTo>
                  <a:cubicBezTo>
                    <a:pt x="18456" y="16031"/>
                    <a:pt x="18452" y="16043"/>
                    <a:pt x="18451" y="16045"/>
                  </a:cubicBezTo>
                  <a:cubicBezTo>
                    <a:pt x="18450" y="16048"/>
                    <a:pt x="18450" y="16048"/>
                    <a:pt x="18450" y="16048"/>
                  </a:cubicBezTo>
                  <a:cubicBezTo>
                    <a:pt x="18450" y="16048"/>
                    <a:pt x="18450" y="16048"/>
                    <a:pt x="18449" y="16048"/>
                  </a:cubicBezTo>
                  <a:cubicBezTo>
                    <a:pt x="18446" y="16053"/>
                    <a:pt x="18418" y="16014"/>
                    <a:pt x="18393" y="15932"/>
                  </a:cubicBezTo>
                  <a:cubicBezTo>
                    <a:pt x="18374" y="15870"/>
                    <a:pt x="18352" y="15833"/>
                    <a:pt x="18326" y="15832"/>
                  </a:cubicBezTo>
                  <a:cubicBezTo>
                    <a:pt x="18287" y="15838"/>
                    <a:pt x="18269" y="15901"/>
                    <a:pt x="18255" y="15915"/>
                  </a:cubicBezTo>
                  <a:cubicBezTo>
                    <a:pt x="18226" y="15963"/>
                    <a:pt x="18216" y="16038"/>
                    <a:pt x="18202" y="16115"/>
                  </a:cubicBezTo>
                  <a:cubicBezTo>
                    <a:pt x="18190" y="16188"/>
                    <a:pt x="18178" y="16267"/>
                    <a:pt x="18174" y="16281"/>
                  </a:cubicBezTo>
                  <a:lnTo>
                    <a:pt x="18174" y="16281"/>
                  </a:lnTo>
                  <a:cubicBezTo>
                    <a:pt x="18170" y="16294"/>
                    <a:pt x="18139" y="16330"/>
                    <a:pt x="18109" y="16360"/>
                  </a:cubicBezTo>
                  <a:cubicBezTo>
                    <a:pt x="18078" y="16395"/>
                    <a:pt x="18047" y="16425"/>
                    <a:pt x="18027" y="16477"/>
                  </a:cubicBezTo>
                  <a:cubicBezTo>
                    <a:pt x="18007" y="16535"/>
                    <a:pt x="18000" y="16613"/>
                    <a:pt x="17994" y="16692"/>
                  </a:cubicBezTo>
                  <a:cubicBezTo>
                    <a:pt x="17989" y="16752"/>
                    <a:pt x="17986" y="16809"/>
                    <a:pt x="17985" y="16848"/>
                  </a:cubicBezTo>
                  <a:cubicBezTo>
                    <a:pt x="17974" y="16854"/>
                    <a:pt x="17953" y="16860"/>
                    <a:pt x="17932" y="16866"/>
                  </a:cubicBezTo>
                  <a:cubicBezTo>
                    <a:pt x="17905" y="16876"/>
                    <a:pt x="17875" y="16885"/>
                    <a:pt x="17850" y="16931"/>
                  </a:cubicBezTo>
                  <a:cubicBezTo>
                    <a:pt x="17841" y="16950"/>
                    <a:pt x="17828" y="16957"/>
                    <a:pt x="17810" y="16958"/>
                  </a:cubicBezTo>
                  <a:cubicBezTo>
                    <a:pt x="17788" y="16958"/>
                    <a:pt x="17763" y="16945"/>
                    <a:pt x="17739" y="16945"/>
                  </a:cubicBezTo>
                  <a:cubicBezTo>
                    <a:pt x="17717" y="16947"/>
                    <a:pt x="17703" y="16971"/>
                    <a:pt x="17684" y="17000"/>
                  </a:cubicBezTo>
                  <a:cubicBezTo>
                    <a:pt x="17629" y="17085"/>
                    <a:pt x="17551" y="17253"/>
                    <a:pt x="17522" y="17303"/>
                  </a:cubicBezTo>
                  <a:cubicBezTo>
                    <a:pt x="17485" y="17375"/>
                    <a:pt x="17479" y="17493"/>
                    <a:pt x="17477" y="17598"/>
                  </a:cubicBezTo>
                  <a:cubicBezTo>
                    <a:pt x="17478" y="17674"/>
                    <a:pt x="17482" y="17740"/>
                    <a:pt x="17496" y="17793"/>
                  </a:cubicBezTo>
                  <a:cubicBezTo>
                    <a:pt x="17510" y="17838"/>
                    <a:pt x="17533" y="17949"/>
                    <a:pt x="17535" y="17985"/>
                  </a:cubicBezTo>
                  <a:cubicBezTo>
                    <a:pt x="17511" y="18027"/>
                    <a:pt x="17506" y="18094"/>
                    <a:pt x="17504" y="18172"/>
                  </a:cubicBezTo>
                  <a:cubicBezTo>
                    <a:pt x="17504" y="18263"/>
                    <a:pt x="17518" y="18375"/>
                    <a:pt x="17554" y="18476"/>
                  </a:cubicBezTo>
                  <a:cubicBezTo>
                    <a:pt x="17593" y="18589"/>
                    <a:pt x="17593" y="18620"/>
                    <a:pt x="17593" y="18660"/>
                  </a:cubicBezTo>
                  <a:cubicBezTo>
                    <a:pt x="17593" y="18671"/>
                    <a:pt x="17593" y="18685"/>
                    <a:pt x="17593" y="18703"/>
                  </a:cubicBezTo>
                  <a:cubicBezTo>
                    <a:pt x="17593" y="18716"/>
                    <a:pt x="17593" y="18731"/>
                    <a:pt x="17594" y="18748"/>
                  </a:cubicBezTo>
                  <a:cubicBezTo>
                    <a:pt x="17597" y="18805"/>
                    <a:pt x="17609" y="18848"/>
                    <a:pt x="17622" y="18885"/>
                  </a:cubicBezTo>
                  <a:cubicBezTo>
                    <a:pt x="17635" y="18924"/>
                    <a:pt x="17651" y="18965"/>
                    <a:pt x="17670" y="19033"/>
                  </a:cubicBezTo>
                  <a:cubicBezTo>
                    <a:pt x="17674" y="19046"/>
                    <a:pt x="17675" y="19054"/>
                    <a:pt x="17675" y="19062"/>
                  </a:cubicBezTo>
                  <a:cubicBezTo>
                    <a:pt x="17676" y="19080"/>
                    <a:pt x="17663" y="19126"/>
                    <a:pt x="17640" y="19171"/>
                  </a:cubicBezTo>
                  <a:cubicBezTo>
                    <a:pt x="17619" y="19218"/>
                    <a:pt x="17594" y="19253"/>
                    <a:pt x="17580" y="19320"/>
                  </a:cubicBezTo>
                  <a:cubicBezTo>
                    <a:pt x="17577" y="19338"/>
                    <a:pt x="17576" y="19358"/>
                    <a:pt x="17576" y="19378"/>
                  </a:cubicBezTo>
                  <a:cubicBezTo>
                    <a:pt x="17579" y="19509"/>
                    <a:pt x="17627" y="19608"/>
                    <a:pt x="17653" y="19677"/>
                  </a:cubicBezTo>
                  <a:cubicBezTo>
                    <a:pt x="17673" y="19723"/>
                    <a:pt x="17700" y="19733"/>
                    <a:pt x="17724" y="19733"/>
                  </a:cubicBezTo>
                  <a:cubicBezTo>
                    <a:pt x="17764" y="19733"/>
                    <a:pt x="17806" y="19705"/>
                    <a:pt x="17837" y="19676"/>
                  </a:cubicBezTo>
                  <a:cubicBezTo>
                    <a:pt x="17864" y="19650"/>
                    <a:pt x="17889" y="19609"/>
                    <a:pt x="17912" y="19573"/>
                  </a:cubicBezTo>
                  <a:cubicBezTo>
                    <a:pt x="17934" y="19537"/>
                    <a:pt x="17955" y="19507"/>
                    <a:pt x="17960" y="19506"/>
                  </a:cubicBezTo>
                  <a:cubicBezTo>
                    <a:pt x="17972" y="19501"/>
                    <a:pt x="18017" y="19493"/>
                    <a:pt x="18056" y="19488"/>
                  </a:cubicBezTo>
                  <a:cubicBezTo>
                    <a:pt x="18095" y="19483"/>
                    <a:pt x="18131" y="19479"/>
                    <a:pt x="18131" y="19479"/>
                  </a:cubicBezTo>
                  <a:cubicBezTo>
                    <a:pt x="18141" y="19478"/>
                    <a:pt x="18149" y="19466"/>
                    <a:pt x="18154" y="19447"/>
                  </a:cubicBezTo>
                  <a:cubicBezTo>
                    <a:pt x="18154" y="19447"/>
                    <a:pt x="18205" y="19230"/>
                    <a:pt x="18240" y="19122"/>
                  </a:cubicBezTo>
                  <a:cubicBezTo>
                    <a:pt x="18244" y="19105"/>
                    <a:pt x="18257" y="19092"/>
                    <a:pt x="18278" y="19092"/>
                  </a:cubicBezTo>
                  <a:cubicBezTo>
                    <a:pt x="18296" y="19092"/>
                    <a:pt x="18316" y="19101"/>
                    <a:pt x="18332" y="19111"/>
                  </a:cubicBezTo>
                  <a:cubicBezTo>
                    <a:pt x="18347" y="19120"/>
                    <a:pt x="18357" y="19129"/>
                    <a:pt x="18357" y="19129"/>
                  </a:cubicBezTo>
                  <a:cubicBezTo>
                    <a:pt x="18366" y="19137"/>
                    <a:pt x="18376" y="19134"/>
                    <a:pt x="18384" y="19120"/>
                  </a:cubicBezTo>
                  <a:cubicBezTo>
                    <a:pt x="18384" y="19120"/>
                    <a:pt x="18385" y="19117"/>
                    <a:pt x="18390" y="19109"/>
                  </a:cubicBezTo>
                  <a:cubicBezTo>
                    <a:pt x="18407" y="19085"/>
                    <a:pt x="18453" y="19025"/>
                    <a:pt x="18543" y="18972"/>
                  </a:cubicBezTo>
                  <a:cubicBezTo>
                    <a:pt x="18566" y="18960"/>
                    <a:pt x="18581" y="18954"/>
                    <a:pt x="18591" y="18954"/>
                  </a:cubicBezTo>
                  <a:cubicBezTo>
                    <a:pt x="18600" y="18955"/>
                    <a:pt x="18601" y="18958"/>
                    <a:pt x="18602" y="18958"/>
                  </a:cubicBezTo>
                  <a:cubicBezTo>
                    <a:pt x="18602" y="18958"/>
                    <a:pt x="18602" y="18957"/>
                    <a:pt x="18602" y="18962"/>
                  </a:cubicBezTo>
                  <a:cubicBezTo>
                    <a:pt x="18605" y="18971"/>
                    <a:pt x="18609" y="19052"/>
                    <a:pt x="18645" y="19086"/>
                  </a:cubicBezTo>
                  <a:cubicBezTo>
                    <a:pt x="18695" y="19130"/>
                    <a:pt x="18754" y="19161"/>
                    <a:pt x="18781" y="19219"/>
                  </a:cubicBezTo>
                  <a:cubicBezTo>
                    <a:pt x="18785" y="19227"/>
                    <a:pt x="18787" y="19238"/>
                    <a:pt x="18788" y="19266"/>
                  </a:cubicBezTo>
                  <a:cubicBezTo>
                    <a:pt x="18788" y="19326"/>
                    <a:pt x="18772" y="19414"/>
                    <a:pt x="18767" y="19478"/>
                  </a:cubicBezTo>
                  <a:cubicBezTo>
                    <a:pt x="18767" y="19480"/>
                    <a:pt x="18766" y="19485"/>
                    <a:pt x="18766" y="19493"/>
                  </a:cubicBezTo>
                  <a:cubicBezTo>
                    <a:pt x="18766" y="19535"/>
                    <a:pt x="18780" y="19569"/>
                    <a:pt x="18791" y="19578"/>
                  </a:cubicBezTo>
                  <a:cubicBezTo>
                    <a:pt x="18802" y="19591"/>
                    <a:pt x="18813" y="19593"/>
                    <a:pt x="18823" y="19593"/>
                  </a:cubicBezTo>
                  <a:cubicBezTo>
                    <a:pt x="18840" y="19593"/>
                    <a:pt x="18858" y="19584"/>
                    <a:pt x="18874" y="19569"/>
                  </a:cubicBezTo>
                  <a:cubicBezTo>
                    <a:pt x="18889" y="19552"/>
                    <a:pt x="18907" y="19530"/>
                    <a:pt x="18913" y="19470"/>
                  </a:cubicBezTo>
                  <a:cubicBezTo>
                    <a:pt x="18915" y="19432"/>
                    <a:pt x="18930" y="19378"/>
                    <a:pt x="18968" y="19309"/>
                  </a:cubicBezTo>
                  <a:cubicBezTo>
                    <a:pt x="18967" y="19332"/>
                    <a:pt x="18966" y="19358"/>
                    <a:pt x="18966" y="19387"/>
                  </a:cubicBezTo>
                  <a:cubicBezTo>
                    <a:pt x="18966" y="19426"/>
                    <a:pt x="18968" y="19468"/>
                    <a:pt x="18974" y="19510"/>
                  </a:cubicBezTo>
                  <a:cubicBezTo>
                    <a:pt x="18977" y="19527"/>
                    <a:pt x="18980" y="19541"/>
                    <a:pt x="18985" y="19556"/>
                  </a:cubicBezTo>
                  <a:cubicBezTo>
                    <a:pt x="18991" y="19570"/>
                    <a:pt x="19001" y="19584"/>
                    <a:pt x="19012" y="19584"/>
                  </a:cubicBezTo>
                  <a:cubicBezTo>
                    <a:pt x="19024" y="19582"/>
                    <a:pt x="19032" y="19572"/>
                    <a:pt x="19037" y="19561"/>
                  </a:cubicBezTo>
                  <a:cubicBezTo>
                    <a:pt x="19041" y="19580"/>
                    <a:pt x="19045" y="19595"/>
                    <a:pt x="19046" y="19605"/>
                  </a:cubicBezTo>
                  <a:cubicBezTo>
                    <a:pt x="19052" y="19651"/>
                    <a:pt x="19063" y="19661"/>
                    <a:pt x="19071" y="19673"/>
                  </a:cubicBezTo>
                  <a:cubicBezTo>
                    <a:pt x="19083" y="19690"/>
                    <a:pt x="19096" y="19704"/>
                    <a:pt x="19104" y="19722"/>
                  </a:cubicBezTo>
                  <a:cubicBezTo>
                    <a:pt x="19112" y="19740"/>
                    <a:pt x="19116" y="19754"/>
                    <a:pt x="19117" y="19790"/>
                  </a:cubicBezTo>
                  <a:cubicBezTo>
                    <a:pt x="19117" y="19863"/>
                    <a:pt x="19116" y="19921"/>
                    <a:pt x="19118" y="19970"/>
                  </a:cubicBezTo>
                  <a:cubicBezTo>
                    <a:pt x="19121" y="20018"/>
                    <a:pt x="19124" y="20063"/>
                    <a:pt x="19142" y="20100"/>
                  </a:cubicBezTo>
                  <a:cubicBezTo>
                    <a:pt x="19157" y="20124"/>
                    <a:pt x="19166" y="20121"/>
                    <a:pt x="19177" y="20127"/>
                  </a:cubicBezTo>
                  <a:cubicBezTo>
                    <a:pt x="19210" y="20141"/>
                    <a:pt x="19248" y="20153"/>
                    <a:pt x="19269" y="20251"/>
                  </a:cubicBezTo>
                  <a:cubicBezTo>
                    <a:pt x="19282" y="20312"/>
                    <a:pt x="19296" y="20361"/>
                    <a:pt x="19325" y="20364"/>
                  </a:cubicBezTo>
                  <a:cubicBezTo>
                    <a:pt x="19353" y="20360"/>
                    <a:pt x="19365" y="20318"/>
                    <a:pt x="19375" y="20288"/>
                  </a:cubicBezTo>
                  <a:cubicBezTo>
                    <a:pt x="19383" y="20257"/>
                    <a:pt x="19391" y="20224"/>
                    <a:pt x="19397" y="20204"/>
                  </a:cubicBezTo>
                  <a:cubicBezTo>
                    <a:pt x="19397" y="20204"/>
                    <a:pt x="19397" y="20204"/>
                    <a:pt x="19398" y="20204"/>
                  </a:cubicBezTo>
                  <a:cubicBezTo>
                    <a:pt x="19412" y="20199"/>
                    <a:pt x="19459" y="20264"/>
                    <a:pt x="19467" y="20293"/>
                  </a:cubicBezTo>
                  <a:cubicBezTo>
                    <a:pt x="19475" y="20315"/>
                    <a:pt x="19488" y="20328"/>
                    <a:pt x="19499" y="20327"/>
                  </a:cubicBezTo>
                  <a:cubicBezTo>
                    <a:pt x="19530" y="20321"/>
                    <a:pt x="19546" y="20279"/>
                    <a:pt x="19571" y="20242"/>
                  </a:cubicBezTo>
                  <a:cubicBezTo>
                    <a:pt x="19595" y="20202"/>
                    <a:pt x="19622" y="20160"/>
                    <a:pt x="19651" y="20140"/>
                  </a:cubicBezTo>
                  <a:cubicBezTo>
                    <a:pt x="19689" y="20110"/>
                    <a:pt x="19705" y="20102"/>
                    <a:pt x="19722" y="20079"/>
                  </a:cubicBezTo>
                  <a:cubicBezTo>
                    <a:pt x="19740" y="20050"/>
                    <a:pt x="19745" y="20017"/>
                    <a:pt x="19754" y="19980"/>
                  </a:cubicBezTo>
                  <a:cubicBezTo>
                    <a:pt x="19778" y="19871"/>
                    <a:pt x="19792" y="19652"/>
                    <a:pt x="19835" y="19493"/>
                  </a:cubicBezTo>
                  <a:cubicBezTo>
                    <a:pt x="19883" y="19313"/>
                    <a:pt x="19946" y="19008"/>
                    <a:pt x="19947" y="18753"/>
                  </a:cubicBezTo>
                  <a:cubicBezTo>
                    <a:pt x="19946" y="18518"/>
                    <a:pt x="19944" y="17987"/>
                    <a:pt x="19882" y="17713"/>
                  </a:cubicBezTo>
                  <a:cubicBezTo>
                    <a:pt x="19853" y="17587"/>
                    <a:pt x="19812" y="17465"/>
                    <a:pt x="19780" y="17360"/>
                  </a:cubicBezTo>
                  <a:close/>
                  <a:moveTo>
                    <a:pt x="18267" y="11930"/>
                  </a:moveTo>
                  <a:cubicBezTo>
                    <a:pt x="18261" y="11917"/>
                    <a:pt x="18253" y="11912"/>
                    <a:pt x="18245" y="11914"/>
                  </a:cubicBezTo>
                  <a:cubicBezTo>
                    <a:pt x="18237" y="11916"/>
                    <a:pt x="18230" y="11926"/>
                    <a:pt x="18226" y="11942"/>
                  </a:cubicBezTo>
                  <a:cubicBezTo>
                    <a:pt x="18205" y="12016"/>
                    <a:pt x="18191" y="12063"/>
                    <a:pt x="18182" y="12088"/>
                  </a:cubicBezTo>
                  <a:cubicBezTo>
                    <a:pt x="18179" y="12097"/>
                    <a:pt x="18176" y="12102"/>
                    <a:pt x="18174" y="12105"/>
                  </a:cubicBezTo>
                  <a:cubicBezTo>
                    <a:pt x="18170" y="12100"/>
                    <a:pt x="18158" y="12082"/>
                    <a:pt x="18142" y="12064"/>
                  </a:cubicBezTo>
                  <a:cubicBezTo>
                    <a:pt x="18131" y="12052"/>
                    <a:pt x="18119" y="12046"/>
                    <a:pt x="18109" y="12046"/>
                  </a:cubicBezTo>
                  <a:cubicBezTo>
                    <a:pt x="18075" y="12048"/>
                    <a:pt x="18047" y="12087"/>
                    <a:pt x="18024" y="12133"/>
                  </a:cubicBezTo>
                  <a:cubicBezTo>
                    <a:pt x="18003" y="12181"/>
                    <a:pt x="17984" y="12231"/>
                    <a:pt x="17983" y="12302"/>
                  </a:cubicBezTo>
                  <a:cubicBezTo>
                    <a:pt x="17983" y="12318"/>
                    <a:pt x="17984" y="12336"/>
                    <a:pt x="17988" y="12353"/>
                  </a:cubicBezTo>
                  <a:cubicBezTo>
                    <a:pt x="18000" y="12403"/>
                    <a:pt x="18020" y="12410"/>
                    <a:pt x="18035" y="12415"/>
                  </a:cubicBezTo>
                  <a:cubicBezTo>
                    <a:pt x="18059" y="12422"/>
                    <a:pt x="18085" y="12419"/>
                    <a:pt x="18107" y="12426"/>
                  </a:cubicBezTo>
                  <a:cubicBezTo>
                    <a:pt x="18129" y="12433"/>
                    <a:pt x="18139" y="12447"/>
                    <a:pt x="18142" y="12465"/>
                  </a:cubicBezTo>
                  <a:cubicBezTo>
                    <a:pt x="18151" y="12511"/>
                    <a:pt x="18157" y="12544"/>
                    <a:pt x="18166" y="12574"/>
                  </a:cubicBezTo>
                  <a:cubicBezTo>
                    <a:pt x="18174" y="12605"/>
                    <a:pt x="18192" y="12630"/>
                    <a:pt x="18209" y="12630"/>
                  </a:cubicBezTo>
                  <a:cubicBezTo>
                    <a:pt x="18209" y="12630"/>
                    <a:pt x="18210" y="12630"/>
                    <a:pt x="18211" y="12629"/>
                  </a:cubicBezTo>
                  <a:cubicBezTo>
                    <a:pt x="18224" y="12629"/>
                    <a:pt x="18235" y="12623"/>
                    <a:pt x="18249" y="12614"/>
                  </a:cubicBezTo>
                  <a:cubicBezTo>
                    <a:pt x="18283" y="12595"/>
                    <a:pt x="18308" y="12539"/>
                    <a:pt x="18327" y="12475"/>
                  </a:cubicBezTo>
                  <a:cubicBezTo>
                    <a:pt x="18347" y="12410"/>
                    <a:pt x="18360" y="12337"/>
                    <a:pt x="18360" y="12263"/>
                  </a:cubicBezTo>
                  <a:cubicBezTo>
                    <a:pt x="18360" y="12242"/>
                    <a:pt x="18359" y="12222"/>
                    <a:pt x="18356" y="12201"/>
                  </a:cubicBezTo>
                  <a:cubicBezTo>
                    <a:pt x="18335" y="12072"/>
                    <a:pt x="18268" y="11934"/>
                    <a:pt x="18267" y="11930"/>
                  </a:cubicBezTo>
                  <a:close/>
                  <a:moveTo>
                    <a:pt x="19637" y="20442"/>
                  </a:moveTo>
                  <a:cubicBezTo>
                    <a:pt x="19605" y="20448"/>
                    <a:pt x="19584" y="20491"/>
                    <a:pt x="19558" y="20528"/>
                  </a:cubicBezTo>
                  <a:cubicBezTo>
                    <a:pt x="19545" y="20547"/>
                    <a:pt x="19533" y="20566"/>
                    <a:pt x="19524" y="20578"/>
                  </a:cubicBezTo>
                  <a:cubicBezTo>
                    <a:pt x="19519" y="20584"/>
                    <a:pt x="19515" y="20589"/>
                    <a:pt x="19512" y="20591"/>
                  </a:cubicBezTo>
                  <a:cubicBezTo>
                    <a:pt x="19512" y="20591"/>
                    <a:pt x="19512" y="20592"/>
                    <a:pt x="19511" y="20592"/>
                  </a:cubicBezTo>
                  <a:cubicBezTo>
                    <a:pt x="19488" y="20577"/>
                    <a:pt x="19437" y="20526"/>
                    <a:pt x="19437" y="20526"/>
                  </a:cubicBezTo>
                  <a:cubicBezTo>
                    <a:pt x="19426" y="20514"/>
                    <a:pt x="19414" y="20521"/>
                    <a:pt x="19406" y="20543"/>
                  </a:cubicBezTo>
                  <a:cubicBezTo>
                    <a:pt x="19392" y="20580"/>
                    <a:pt x="19383" y="20619"/>
                    <a:pt x="19383" y="20663"/>
                  </a:cubicBezTo>
                  <a:cubicBezTo>
                    <a:pt x="19385" y="20745"/>
                    <a:pt x="19410" y="20779"/>
                    <a:pt x="19422" y="20807"/>
                  </a:cubicBezTo>
                  <a:cubicBezTo>
                    <a:pt x="19437" y="20836"/>
                    <a:pt x="19443" y="20853"/>
                    <a:pt x="19442" y="20872"/>
                  </a:cubicBezTo>
                  <a:cubicBezTo>
                    <a:pt x="19442" y="20876"/>
                    <a:pt x="19442" y="20881"/>
                    <a:pt x="19442" y="20888"/>
                  </a:cubicBezTo>
                  <a:cubicBezTo>
                    <a:pt x="19440" y="20902"/>
                    <a:pt x="19439" y="20918"/>
                    <a:pt x="19439" y="20934"/>
                  </a:cubicBezTo>
                  <a:cubicBezTo>
                    <a:pt x="19438" y="20977"/>
                    <a:pt x="19448" y="21023"/>
                    <a:pt x="19463" y="21045"/>
                  </a:cubicBezTo>
                  <a:cubicBezTo>
                    <a:pt x="19477" y="21066"/>
                    <a:pt x="19493" y="21071"/>
                    <a:pt x="19507" y="21071"/>
                  </a:cubicBezTo>
                  <a:cubicBezTo>
                    <a:pt x="19537" y="21069"/>
                    <a:pt x="19565" y="21048"/>
                    <a:pt x="19582" y="21030"/>
                  </a:cubicBezTo>
                  <a:cubicBezTo>
                    <a:pt x="19599" y="21008"/>
                    <a:pt x="19605" y="20981"/>
                    <a:pt x="19616" y="20944"/>
                  </a:cubicBezTo>
                  <a:cubicBezTo>
                    <a:pt x="19643" y="20836"/>
                    <a:pt x="19675" y="20662"/>
                    <a:pt x="19676" y="20549"/>
                  </a:cubicBezTo>
                  <a:cubicBezTo>
                    <a:pt x="19676" y="20536"/>
                    <a:pt x="19675" y="20524"/>
                    <a:pt x="19674" y="20510"/>
                  </a:cubicBezTo>
                  <a:cubicBezTo>
                    <a:pt x="19671" y="20471"/>
                    <a:pt x="19650" y="20438"/>
                    <a:pt x="19637" y="20442"/>
                  </a:cubicBezTo>
                  <a:close/>
                  <a:moveTo>
                    <a:pt x="18235" y="11380"/>
                  </a:moveTo>
                  <a:cubicBezTo>
                    <a:pt x="18235" y="11380"/>
                    <a:pt x="18234" y="11380"/>
                    <a:pt x="18233" y="11380"/>
                  </a:cubicBezTo>
                  <a:cubicBezTo>
                    <a:pt x="18213" y="11384"/>
                    <a:pt x="18207" y="11404"/>
                    <a:pt x="18201" y="11420"/>
                  </a:cubicBezTo>
                  <a:cubicBezTo>
                    <a:pt x="18182" y="11471"/>
                    <a:pt x="18164" y="11552"/>
                    <a:pt x="18163" y="11641"/>
                  </a:cubicBezTo>
                  <a:cubicBezTo>
                    <a:pt x="18163" y="11664"/>
                    <a:pt x="18165" y="11691"/>
                    <a:pt x="18170" y="11715"/>
                  </a:cubicBezTo>
                  <a:cubicBezTo>
                    <a:pt x="18170" y="11715"/>
                    <a:pt x="18169" y="11714"/>
                    <a:pt x="18169" y="11713"/>
                  </a:cubicBezTo>
                  <a:cubicBezTo>
                    <a:pt x="18148" y="11654"/>
                    <a:pt x="18122" y="11590"/>
                    <a:pt x="18082" y="11587"/>
                  </a:cubicBezTo>
                  <a:cubicBezTo>
                    <a:pt x="18072" y="11587"/>
                    <a:pt x="18062" y="11591"/>
                    <a:pt x="18052" y="11601"/>
                  </a:cubicBezTo>
                  <a:cubicBezTo>
                    <a:pt x="18039" y="11617"/>
                    <a:pt x="18036" y="11633"/>
                    <a:pt x="18031" y="11649"/>
                  </a:cubicBezTo>
                  <a:cubicBezTo>
                    <a:pt x="18017" y="11700"/>
                    <a:pt x="18004" y="11777"/>
                    <a:pt x="18003" y="11855"/>
                  </a:cubicBezTo>
                  <a:cubicBezTo>
                    <a:pt x="18003" y="11885"/>
                    <a:pt x="18005" y="11917"/>
                    <a:pt x="18015" y="11947"/>
                  </a:cubicBezTo>
                  <a:cubicBezTo>
                    <a:pt x="18024" y="11979"/>
                    <a:pt x="18042" y="11998"/>
                    <a:pt x="18058" y="11996"/>
                  </a:cubicBezTo>
                  <a:cubicBezTo>
                    <a:pt x="18086" y="11996"/>
                    <a:pt x="18129" y="12009"/>
                    <a:pt x="18162" y="12010"/>
                  </a:cubicBezTo>
                  <a:cubicBezTo>
                    <a:pt x="18173" y="12009"/>
                    <a:pt x="18182" y="12008"/>
                    <a:pt x="18192" y="12002"/>
                  </a:cubicBezTo>
                  <a:cubicBezTo>
                    <a:pt x="18198" y="11998"/>
                    <a:pt x="18203" y="11993"/>
                    <a:pt x="18210" y="11981"/>
                  </a:cubicBezTo>
                  <a:cubicBezTo>
                    <a:pt x="18216" y="11969"/>
                    <a:pt x="18222" y="11945"/>
                    <a:pt x="18222" y="11922"/>
                  </a:cubicBezTo>
                  <a:cubicBezTo>
                    <a:pt x="18221" y="11898"/>
                    <a:pt x="18218" y="11883"/>
                    <a:pt x="18214" y="11870"/>
                  </a:cubicBezTo>
                  <a:cubicBezTo>
                    <a:pt x="18208" y="11848"/>
                    <a:pt x="18197" y="11804"/>
                    <a:pt x="18183" y="11757"/>
                  </a:cubicBezTo>
                  <a:cubicBezTo>
                    <a:pt x="18196" y="11783"/>
                    <a:pt x="18214" y="11795"/>
                    <a:pt x="18232" y="11795"/>
                  </a:cubicBezTo>
                  <a:cubicBezTo>
                    <a:pt x="18235" y="11795"/>
                    <a:pt x="18237" y="11795"/>
                    <a:pt x="18240" y="11794"/>
                  </a:cubicBezTo>
                  <a:cubicBezTo>
                    <a:pt x="18292" y="11791"/>
                    <a:pt x="18327" y="11698"/>
                    <a:pt x="18325" y="11606"/>
                  </a:cubicBezTo>
                  <a:cubicBezTo>
                    <a:pt x="18324" y="11500"/>
                    <a:pt x="18290" y="11392"/>
                    <a:pt x="18235" y="11380"/>
                  </a:cubicBezTo>
                  <a:close/>
                  <a:moveTo>
                    <a:pt x="11515" y="7011"/>
                  </a:moveTo>
                  <a:cubicBezTo>
                    <a:pt x="11513" y="7014"/>
                    <a:pt x="11475" y="6993"/>
                    <a:pt x="11443" y="6992"/>
                  </a:cubicBezTo>
                  <a:cubicBezTo>
                    <a:pt x="11426" y="6993"/>
                    <a:pt x="11408" y="6996"/>
                    <a:pt x="11391" y="7024"/>
                  </a:cubicBezTo>
                  <a:cubicBezTo>
                    <a:pt x="11382" y="7037"/>
                    <a:pt x="11375" y="7069"/>
                    <a:pt x="11376" y="7093"/>
                  </a:cubicBezTo>
                  <a:cubicBezTo>
                    <a:pt x="11378" y="7158"/>
                    <a:pt x="11393" y="7183"/>
                    <a:pt x="11406" y="7216"/>
                  </a:cubicBezTo>
                  <a:cubicBezTo>
                    <a:pt x="11421" y="7247"/>
                    <a:pt x="11437" y="7274"/>
                    <a:pt x="11452" y="7291"/>
                  </a:cubicBezTo>
                  <a:cubicBezTo>
                    <a:pt x="11458" y="7296"/>
                    <a:pt x="11468" y="7319"/>
                    <a:pt x="11479" y="7347"/>
                  </a:cubicBezTo>
                  <a:cubicBezTo>
                    <a:pt x="11491" y="7373"/>
                    <a:pt x="11501" y="7406"/>
                    <a:pt x="11523" y="7424"/>
                  </a:cubicBezTo>
                  <a:lnTo>
                    <a:pt x="11523" y="7424"/>
                  </a:lnTo>
                  <a:lnTo>
                    <a:pt x="11523" y="7424"/>
                  </a:lnTo>
                  <a:lnTo>
                    <a:pt x="11523" y="7424"/>
                  </a:lnTo>
                  <a:cubicBezTo>
                    <a:pt x="11530" y="7429"/>
                    <a:pt x="11538" y="7431"/>
                    <a:pt x="11546" y="7431"/>
                  </a:cubicBezTo>
                  <a:cubicBezTo>
                    <a:pt x="11561" y="7430"/>
                    <a:pt x="11579" y="7425"/>
                    <a:pt x="11596" y="7402"/>
                  </a:cubicBezTo>
                  <a:cubicBezTo>
                    <a:pt x="11613" y="7380"/>
                    <a:pt x="11629" y="7329"/>
                    <a:pt x="11628" y="7269"/>
                  </a:cubicBezTo>
                  <a:cubicBezTo>
                    <a:pt x="11628" y="7246"/>
                    <a:pt x="11626" y="7223"/>
                    <a:pt x="11623" y="7199"/>
                  </a:cubicBezTo>
                  <a:cubicBezTo>
                    <a:pt x="11599" y="7020"/>
                    <a:pt x="11531" y="7007"/>
                    <a:pt x="11515" y="7011"/>
                  </a:cubicBezTo>
                  <a:close/>
                  <a:moveTo>
                    <a:pt x="4578" y="1060"/>
                  </a:moveTo>
                  <a:cubicBezTo>
                    <a:pt x="4565" y="1060"/>
                    <a:pt x="4535" y="1044"/>
                    <a:pt x="4505" y="1043"/>
                  </a:cubicBezTo>
                  <a:cubicBezTo>
                    <a:pt x="4486" y="1043"/>
                    <a:pt x="4463" y="1050"/>
                    <a:pt x="4444" y="1085"/>
                  </a:cubicBezTo>
                  <a:cubicBezTo>
                    <a:pt x="4427" y="1117"/>
                    <a:pt x="4422" y="1162"/>
                    <a:pt x="4422" y="1202"/>
                  </a:cubicBezTo>
                  <a:cubicBezTo>
                    <a:pt x="4422" y="1279"/>
                    <a:pt x="4440" y="1374"/>
                    <a:pt x="4485" y="1390"/>
                  </a:cubicBezTo>
                  <a:cubicBezTo>
                    <a:pt x="4489" y="1391"/>
                    <a:pt x="4492" y="1391"/>
                    <a:pt x="4495" y="1391"/>
                  </a:cubicBezTo>
                  <a:cubicBezTo>
                    <a:pt x="4526" y="1390"/>
                    <a:pt x="4558" y="1365"/>
                    <a:pt x="4574" y="1360"/>
                  </a:cubicBezTo>
                  <a:cubicBezTo>
                    <a:pt x="4578" y="1391"/>
                    <a:pt x="4584" y="1440"/>
                    <a:pt x="4593" y="1487"/>
                  </a:cubicBezTo>
                  <a:cubicBezTo>
                    <a:pt x="4605" y="1547"/>
                    <a:pt x="4624" y="1625"/>
                    <a:pt x="4667" y="1629"/>
                  </a:cubicBezTo>
                  <a:cubicBezTo>
                    <a:pt x="4680" y="1629"/>
                    <a:pt x="4692" y="1619"/>
                    <a:pt x="4704" y="1603"/>
                  </a:cubicBezTo>
                  <a:cubicBezTo>
                    <a:pt x="4738" y="1556"/>
                    <a:pt x="4757" y="1505"/>
                    <a:pt x="4767" y="1468"/>
                  </a:cubicBezTo>
                  <a:cubicBezTo>
                    <a:pt x="4772" y="1452"/>
                    <a:pt x="4775" y="1439"/>
                    <a:pt x="4777" y="1433"/>
                  </a:cubicBezTo>
                  <a:cubicBezTo>
                    <a:pt x="4789" y="1421"/>
                    <a:pt x="4794" y="1398"/>
                    <a:pt x="4796" y="1383"/>
                  </a:cubicBezTo>
                  <a:cubicBezTo>
                    <a:pt x="4798" y="1366"/>
                    <a:pt x="4799" y="1351"/>
                    <a:pt x="4799" y="1335"/>
                  </a:cubicBezTo>
                  <a:cubicBezTo>
                    <a:pt x="4797" y="1247"/>
                    <a:pt x="4785" y="1125"/>
                    <a:pt x="4751" y="1055"/>
                  </a:cubicBezTo>
                  <a:cubicBezTo>
                    <a:pt x="4730" y="1021"/>
                    <a:pt x="4707" y="1018"/>
                    <a:pt x="4683" y="1017"/>
                  </a:cubicBezTo>
                  <a:cubicBezTo>
                    <a:pt x="4644" y="1018"/>
                    <a:pt x="4606" y="1033"/>
                    <a:pt x="4583" y="1059"/>
                  </a:cubicBezTo>
                  <a:lnTo>
                    <a:pt x="4583" y="1059"/>
                  </a:lnTo>
                  <a:cubicBezTo>
                    <a:pt x="4582" y="1059"/>
                    <a:pt x="4580" y="1060"/>
                    <a:pt x="4578" y="1060"/>
                  </a:cubicBezTo>
                  <a:close/>
                  <a:moveTo>
                    <a:pt x="568" y="4292"/>
                  </a:moveTo>
                  <a:lnTo>
                    <a:pt x="568" y="4291"/>
                  </a:lnTo>
                  <a:cubicBezTo>
                    <a:pt x="561" y="4285"/>
                    <a:pt x="553" y="4280"/>
                    <a:pt x="545" y="4280"/>
                  </a:cubicBezTo>
                  <a:cubicBezTo>
                    <a:pt x="524" y="4278"/>
                    <a:pt x="508" y="4318"/>
                    <a:pt x="503" y="4346"/>
                  </a:cubicBezTo>
                  <a:cubicBezTo>
                    <a:pt x="494" y="4390"/>
                    <a:pt x="492" y="4433"/>
                    <a:pt x="487" y="4463"/>
                  </a:cubicBezTo>
                  <a:cubicBezTo>
                    <a:pt x="482" y="4496"/>
                    <a:pt x="479" y="4502"/>
                    <a:pt x="475" y="4504"/>
                  </a:cubicBezTo>
                  <a:cubicBezTo>
                    <a:pt x="453" y="4517"/>
                    <a:pt x="430" y="4535"/>
                    <a:pt x="411" y="4557"/>
                  </a:cubicBezTo>
                  <a:cubicBezTo>
                    <a:pt x="402" y="4569"/>
                    <a:pt x="393" y="4580"/>
                    <a:pt x="386" y="4594"/>
                  </a:cubicBezTo>
                  <a:cubicBezTo>
                    <a:pt x="379" y="4609"/>
                    <a:pt x="369" y="4627"/>
                    <a:pt x="368" y="4671"/>
                  </a:cubicBezTo>
                  <a:cubicBezTo>
                    <a:pt x="368" y="4697"/>
                    <a:pt x="375" y="4722"/>
                    <a:pt x="381" y="4733"/>
                  </a:cubicBezTo>
                  <a:cubicBezTo>
                    <a:pt x="388" y="4746"/>
                    <a:pt x="394" y="4752"/>
                    <a:pt x="401" y="4757"/>
                  </a:cubicBezTo>
                  <a:cubicBezTo>
                    <a:pt x="414" y="4766"/>
                    <a:pt x="428" y="4768"/>
                    <a:pt x="443" y="4768"/>
                  </a:cubicBezTo>
                  <a:cubicBezTo>
                    <a:pt x="468" y="4768"/>
                    <a:pt x="495" y="4760"/>
                    <a:pt x="518" y="4746"/>
                  </a:cubicBezTo>
                  <a:cubicBezTo>
                    <a:pt x="542" y="4728"/>
                    <a:pt x="559" y="4724"/>
                    <a:pt x="576" y="4670"/>
                  </a:cubicBezTo>
                  <a:cubicBezTo>
                    <a:pt x="583" y="4637"/>
                    <a:pt x="585" y="4606"/>
                    <a:pt x="589" y="4564"/>
                  </a:cubicBezTo>
                  <a:cubicBezTo>
                    <a:pt x="591" y="4522"/>
                    <a:pt x="593" y="4476"/>
                    <a:pt x="593" y="4434"/>
                  </a:cubicBezTo>
                  <a:cubicBezTo>
                    <a:pt x="593" y="4409"/>
                    <a:pt x="592" y="4387"/>
                    <a:pt x="591" y="4365"/>
                  </a:cubicBezTo>
                  <a:cubicBezTo>
                    <a:pt x="587" y="4346"/>
                    <a:pt x="589" y="4317"/>
                    <a:pt x="568" y="4292"/>
                  </a:cubicBezTo>
                  <a:close/>
                  <a:moveTo>
                    <a:pt x="6352" y="10128"/>
                  </a:moveTo>
                  <a:cubicBezTo>
                    <a:pt x="6319" y="10128"/>
                    <a:pt x="6288" y="10146"/>
                    <a:pt x="6268" y="10155"/>
                  </a:cubicBezTo>
                  <a:cubicBezTo>
                    <a:pt x="6237" y="10175"/>
                    <a:pt x="6212" y="10234"/>
                    <a:pt x="6184" y="10292"/>
                  </a:cubicBezTo>
                  <a:cubicBezTo>
                    <a:pt x="6158" y="10349"/>
                    <a:pt x="6135" y="10404"/>
                    <a:pt x="6135" y="10405"/>
                  </a:cubicBezTo>
                  <a:cubicBezTo>
                    <a:pt x="6128" y="10421"/>
                    <a:pt x="6126" y="10446"/>
                    <a:pt x="6129" y="10467"/>
                  </a:cubicBezTo>
                  <a:cubicBezTo>
                    <a:pt x="6132" y="10489"/>
                    <a:pt x="6140" y="10506"/>
                    <a:pt x="6149" y="10511"/>
                  </a:cubicBezTo>
                  <a:cubicBezTo>
                    <a:pt x="6150" y="10511"/>
                    <a:pt x="6206" y="10540"/>
                    <a:pt x="6247" y="10540"/>
                  </a:cubicBezTo>
                  <a:cubicBezTo>
                    <a:pt x="6269" y="10538"/>
                    <a:pt x="6285" y="10579"/>
                    <a:pt x="6321" y="10633"/>
                  </a:cubicBezTo>
                  <a:cubicBezTo>
                    <a:pt x="6331" y="10648"/>
                    <a:pt x="6343" y="10652"/>
                    <a:pt x="6353" y="10652"/>
                  </a:cubicBezTo>
                  <a:cubicBezTo>
                    <a:pt x="6377" y="10651"/>
                    <a:pt x="6397" y="10630"/>
                    <a:pt x="6414" y="10613"/>
                  </a:cubicBezTo>
                  <a:cubicBezTo>
                    <a:pt x="6423" y="10604"/>
                    <a:pt x="6431" y="10595"/>
                    <a:pt x="6436" y="10590"/>
                  </a:cubicBezTo>
                  <a:cubicBezTo>
                    <a:pt x="6437" y="10589"/>
                    <a:pt x="6438" y="10588"/>
                    <a:pt x="6439" y="10588"/>
                  </a:cubicBezTo>
                  <a:cubicBezTo>
                    <a:pt x="6441" y="10594"/>
                    <a:pt x="6445" y="10603"/>
                    <a:pt x="6448" y="10612"/>
                  </a:cubicBezTo>
                  <a:cubicBezTo>
                    <a:pt x="6455" y="10625"/>
                    <a:pt x="6458" y="10650"/>
                    <a:pt x="6482" y="10657"/>
                  </a:cubicBezTo>
                  <a:cubicBezTo>
                    <a:pt x="6503" y="10656"/>
                    <a:pt x="6513" y="10615"/>
                    <a:pt x="6515" y="10595"/>
                  </a:cubicBezTo>
                  <a:cubicBezTo>
                    <a:pt x="6519" y="10571"/>
                    <a:pt x="6520" y="10547"/>
                    <a:pt x="6521" y="10510"/>
                  </a:cubicBezTo>
                  <a:cubicBezTo>
                    <a:pt x="6521" y="10502"/>
                    <a:pt x="6522" y="10494"/>
                    <a:pt x="6522" y="10485"/>
                  </a:cubicBezTo>
                  <a:cubicBezTo>
                    <a:pt x="6521" y="10269"/>
                    <a:pt x="6443" y="10172"/>
                    <a:pt x="6399" y="10143"/>
                  </a:cubicBezTo>
                  <a:cubicBezTo>
                    <a:pt x="6383" y="10131"/>
                    <a:pt x="6367" y="10128"/>
                    <a:pt x="6352" y="10128"/>
                  </a:cubicBezTo>
                  <a:close/>
                  <a:moveTo>
                    <a:pt x="243" y="4680"/>
                  </a:moveTo>
                  <a:cubicBezTo>
                    <a:pt x="230" y="4667"/>
                    <a:pt x="173" y="4609"/>
                    <a:pt x="172" y="4609"/>
                  </a:cubicBezTo>
                  <a:lnTo>
                    <a:pt x="164" y="4604"/>
                  </a:lnTo>
                  <a:cubicBezTo>
                    <a:pt x="149" y="4600"/>
                    <a:pt x="134" y="4599"/>
                    <a:pt x="119" y="4599"/>
                  </a:cubicBezTo>
                  <a:cubicBezTo>
                    <a:pt x="95" y="4599"/>
                    <a:pt x="72" y="4603"/>
                    <a:pt x="52" y="4616"/>
                  </a:cubicBezTo>
                  <a:cubicBezTo>
                    <a:pt x="33" y="4628"/>
                    <a:pt x="14" y="4646"/>
                    <a:pt x="3" y="4701"/>
                  </a:cubicBezTo>
                  <a:cubicBezTo>
                    <a:pt x="1" y="4711"/>
                    <a:pt x="0" y="4724"/>
                    <a:pt x="0" y="4737"/>
                  </a:cubicBezTo>
                  <a:cubicBezTo>
                    <a:pt x="0" y="4781"/>
                    <a:pt x="12" y="4808"/>
                    <a:pt x="21" y="4824"/>
                  </a:cubicBezTo>
                  <a:cubicBezTo>
                    <a:pt x="50" y="4870"/>
                    <a:pt x="91" y="4887"/>
                    <a:pt x="126" y="4890"/>
                  </a:cubicBezTo>
                  <a:cubicBezTo>
                    <a:pt x="150" y="4889"/>
                    <a:pt x="179" y="4872"/>
                    <a:pt x="204" y="4853"/>
                  </a:cubicBezTo>
                  <a:cubicBezTo>
                    <a:pt x="216" y="4843"/>
                    <a:pt x="227" y="4833"/>
                    <a:pt x="236" y="4822"/>
                  </a:cubicBezTo>
                  <a:cubicBezTo>
                    <a:pt x="240" y="4817"/>
                    <a:pt x="245" y="4811"/>
                    <a:pt x="249" y="4804"/>
                  </a:cubicBezTo>
                  <a:cubicBezTo>
                    <a:pt x="252" y="4795"/>
                    <a:pt x="261" y="4790"/>
                    <a:pt x="263" y="4744"/>
                  </a:cubicBezTo>
                  <a:cubicBezTo>
                    <a:pt x="263" y="4706"/>
                    <a:pt x="249" y="4683"/>
                    <a:pt x="243" y="4680"/>
                  </a:cubicBezTo>
                  <a:close/>
                  <a:moveTo>
                    <a:pt x="6617" y="10326"/>
                  </a:moveTo>
                  <a:lnTo>
                    <a:pt x="6617" y="10326"/>
                  </a:lnTo>
                  <a:lnTo>
                    <a:pt x="6617" y="10326"/>
                  </a:lnTo>
                  <a:cubicBezTo>
                    <a:pt x="6578" y="10350"/>
                    <a:pt x="6566" y="10437"/>
                    <a:pt x="6566" y="10503"/>
                  </a:cubicBezTo>
                  <a:cubicBezTo>
                    <a:pt x="6566" y="10544"/>
                    <a:pt x="6570" y="10586"/>
                    <a:pt x="6580" y="10622"/>
                  </a:cubicBezTo>
                  <a:cubicBezTo>
                    <a:pt x="6589" y="10657"/>
                    <a:pt x="6607" y="10692"/>
                    <a:pt x="6630" y="10692"/>
                  </a:cubicBezTo>
                  <a:cubicBezTo>
                    <a:pt x="6630" y="10692"/>
                    <a:pt x="6630" y="10692"/>
                    <a:pt x="6630" y="10692"/>
                  </a:cubicBezTo>
                  <a:cubicBezTo>
                    <a:pt x="6638" y="10692"/>
                    <a:pt x="6645" y="10688"/>
                    <a:pt x="6653" y="10682"/>
                  </a:cubicBezTo>
                  <a:cubicBezTo>
                    <a:pt x="6686" y="10656"/>
                    <a:pt x="6702" y="10581"/>
                    <a:pt x="6701" y="10518"/>
                  </a:cubicBezTo>
                  <a:cubicBezTo>
                    <a:pt x="6700" y="10429"/>
                    <a:pt x="6678" y="10329"/>
                    <a:pt x="6630" y="10323"/>
                  </a:cubicBezTo>
                  <a:cubicBezTo>
                    <a:pt x="6626" y="10323"/>
                    <a:pt x="6622" y="10323"/>
                    <a:pt x="6617" y="10326"/>
                  </a:cubicBezTo>
                  <a:lnTo>
                    <a:pt x="6617" y="10326"/>
                  </a:lnTo>
                  <a:cubicBezTo>
                    <a:pt x="6617" y="10326"/>
                    <a:pt x="6617" y="10326"/>
                    <a:pt x="6617" y="10326"/>
                  </a:cubicBezTo>
                  <a:close/>
                  <a:moveTo>
                    <a:pt x="5796" y="2976"/>
                  </a:moveTo>
                  <a:cubicBezTo>
                    <a:pt x="5787" y="2976"/>
                    <a:pt x="5778" y="2980"/>
                    <a:pt x="5769" y="2988"/>
                  </a:cubicBezTo>
                  <a:lnTo>
                    <a:pt x="5769" y="2988"/>
                  </a:lnTo>
                  <a:cubicBezTo>
                    <a:pt x="5747" y="3004"/>
                    <a:pt x="5727" y="3045"/>
                    <a:pt x="5727" y="3102"/>
                  </a:cubicBezTo>
                  <a:cubicBezTo>
                    <a:pt x="5731" y="3193"/>
                    <a:pt x="5761" y="3230"/>
                    <a:pt x="5793" y="3234"/>
                  </a:cubicBezTo>
                  <a:cubicBezTo>
                    <a:pt x="5801" y="3234"/>
                    <a:pt x="5811" y="3230"/>
                    <a:pt x="5820" y="3221"/>
                  </a:cubicBezTo>
                  <a:cubicBezTo>
                    <a:pt x="5840" y="3197"/>
                    <a:pt x="5854" y="3150"/>
                    <a:pt x="5853" y="3102"/>
                  </a:cubicBezTo>
                  <a:cubicBezTo>
                    <a:pt x="5853" y="3069"/>
                    <a:pt x="5848" y="3037"/>
                    <a:pt x="5837" y="3013"/>
                  </a:cubicBezTo>
                  <a:cubicBezTo>
                    <a:pt x="5826" y="2990"/>
                    <a:pt x="5811" y="2976"/>
                    <a:pt x="5796" y="2976"/>
                  </a:cubicBezTo>
                  <a:close/>
                  <a:moveTo>
                    <a:pt x="4334" y="372"/>
                  </a:moveTo>
                  <a:cubicBezTo>
                    <a:pt x="4368" y="371"/>
                    <a:pt x="4421" y="343"/>
                    <a:pt x="4447" y="343"/>
                  </a:cubicBezTo>
                  <a:lnTo>
                    <a:pt x="4447" y="343"/>
                  </a:lnTo>
                  <a:cubicBezTo>
                    <a:pt x="4448" y="355"/>
                    <a:pt x="4450" y="372"/>
                    <a:pt x="4454" y="393"/>
                  </a:cubicBezTo>
                  <a:cubicBezTo>
                    <a:pt x="4465" y="438"/>
                    <a:pt x="4485" y="457"/>
                    <a:pt x="4511" y="466"/>
                  </a:cubicBezTo>
                  <a:cubicBezTo>
                    <a:pt x="4557" y="485"/>
                    <a:pt x="4578" y="505"/>
                    <a:pt x="4611" y="506"/>
                  </a:cubicBezTo>
                  <a:cubicBezTo>
                    <a:pt x="4612" y="506"/>
                    <a:pt x="4612" y="506"/>
                    <a:pt x="4613" y="506"/>
                  </a:cubicBezTo>
                  <a:cubicBezTo>
                    <a:pt x="4626" y="506"/>
                    <a:pt x="4640" y="488"/>
                    <a:pt x="4647" y="462"/>
                  </a:cubicBezTo>
                  <a:cubicBezTo>
                    <a:pt x="4653" y="438"/>
                    <a:pt x="4655" y="412"/>
                    <a:pt x="4655" y="389"/>
                  </a:cubicBezTo>
                  <a:cubicBezTo>
                    <a:pt x="4654" y="325"/>
                    <a:pt x="4644" y="257"/>
                    <a:pt x="4627" y="197"/>
                  </a:cubicBezTo>
                  <a:cubicBezTo>
                    <a:pt x="4616" y="157"/>
                    <a:pt x="4611" y="129"/>
                    <a:pt x="4595" y="102"/>
                  </a:cubicBezTo>
                  <a:cubicBezTo>
                    <a:pt x="4579" y="79"/>
                    <a:pt x="4565" y="71"/>
                    <a:pt x="4534" y="47"/>
                  </a:cubicBezTo>
                  <a:cubicBezTo>
                    <a:pt x="4488" y="10"/>
                    <a:pt x="4442" y="0"/>
                    <a:pt x="4404" y="0"/>
                  </a:cubicBezTo>
                  <a:cubicBezTo>
                    <a:pt x="4387" y="0"/>
                    <a:pt x="4372" y="2"/>
                    <a:pt x="4359" y="5"/>
                  </a:cubicBezTo>
                  <a:cubicBezTo>
                    <a:pt x="4341" y="9"/>
                    <a:pt x="4319" y="3"/>
                    <a:pt x="4295" y="18"/>
                  </a:cubicBezTo>
                  <a:cubicBezTo>
                    <a:pt x="4269" y="29"/>
                    <a:pt x="4243" y="89"/>
                    <a:pt x="4239" y="173"/>
                  </a:cubicBezTo>
                  <a:cubicBezTo>
                    <a:pt x="4238" y="180"/>
                    <a:pt x="4238" y="189"/>
                    <a:pt x="4238" y="198"/>
                  </a:cubicBezTo>
                  <a:cubicBezTo>
                    <a:pt x="4240" y="315"/>
                    <a:pt x="4288" y="372"/>
                    <a:pt x="4334" y="372"/>
                  </a:cubicBezTo>
                  <a:close/>
                  <a:moveTo>
                    <a:pt x="13768" y="1511"/>
                  </a:moveTo>
                  <a:lnTo>
                    <a:pt x="13768" y="1511"/>
                  </a:lnTo>
                  <a:cubicBezTo>
                    <a:pt x="13807" y="1545"/>
                    <a:pt x="13868" y="1557"/>
                    <a:pt x="13918" y="1635"/>
                  </a:cubicBezTo>
                  <a:cubicBezTo>
                    <a:pt x="13954" y="1690"/>
                    <a:pt x="13997" y="1725"/>
                    <a:pt x="14039" y="1726"/>
                  </a:cubicBezTo>
                  <a:lnTo>
                    <a:pt x="14040" y="1726"/>
                  </a:lnTo>
                  <a:cubicBezTo>
                    <a:pt x="14072" y="1726"/>
                    <a:pt x="14105" y="1701"/>
                    <a:pt x="14128" y="1637"/>
                  </a:cubicBezTo>
                  <a:cubicBezTo>
                    <a:pt x="14143" y="1595"/>
                    <a:pt x="14148" y="1545"/>
                    <a:pt x="14148" y="1500"/>
                  </a:cubicBezTo>
                  <a:cubicBezTo>
                    <a:pt x="14148" y="1452"/>
                    <a:pt x="14143" y="1409"/>
                    <a:pt x="14134" y="1372"/>
                  </a:cubicBezTo>
                  <a:cubicBezTo>
                    <a:pt x="14125" y="1336"/>
                    <a:pt x="14114" y="1303"/>
                    <a:pt x="14093" y="1290"/>
                  </a:cubicBezTo>
                  <a:cubicBezTo>
                    <a:pt x="14093" y="1290"/>
                    <a:pt x="14093" y="1289"/>
                    <a:pt x="14093" y="1289"/>
                  </a:cubicBezTo>
                  <a:cubicBezTo>
                    <a:pt x="14093" y="1287"/>
                    <a:pt x="14092" y="1283"/>
                    <a:pt x="14092" y="1276"/>
                  </a:cubicBezTo>
                  <a:cubicBezTo>
                    <a:pt x="14092" y="1260"/>
                    <a:pt x="14097" y="1221"/>
                    <a:pt x="14127" y="1174"/>
                  </a:cubicBezTo>
                  <a:cubicBezTo>
                    <a:pt x="14195" y="1070"/>
                    <a:pt x="14265" y="947"/>
                    <a:pt x="14333" y="923"/>
                  </a:cubicBezTo>
                  <a:cubicBezTo>
                    <a:pt x="14373" y="909"/>
                    <a:pt x="14444" y="897"/>
                    <a:pt x="14509" y="897"/>
                  </a:cubicBezTo>
                  <a:cubicBezTo>
                    <a:pt x="14562" y="897"/>
                    <a:pt x="14613" y="906"/>
                    <a:pt x="14635" y="922"/>
                  </a:cubicBezTo>
                  <a:cubicBezTo>
                    <a:pt x="14643" y="928"/>
                    <a:pt x="14651" y="930"/>
                    <a:pt x="14658" y="930"/>
                  </a:cubicBezTo>
                  <a:cubicBezTo>
                    <a:pt x="14702" y="928"/>
                    <a:pt x="14739" y="867"/>
                    <a:pt x="14772" y="802"/>
                  </a:cubicBezTo>
                  <a:cubicBezTo>
                    <a:pt x="14805" y="735"/>
                    <a:pt x="14831" y="660"/>
                    <a:pt x="14846" y="605"/>
                  </a:cubicBezTo>
                  <a:cubicBezTo>
                    <a:pt x="14851" y="586"/>
                    <a:pt x="14854" y="564"/>
                    <a:pt x="14854" y="542"/>
                  </a:cubicBezTo>
                  <a:cubicBezTo>
                    <a:pt x="14853" y="483"/>
                    <a:pt x="14836" y="446"/>
                    <a:pt x="14820" y="425"/>
                  </a:cubicBezTo>
                  <a:cubicBezTo>
                    <a:pt x="14803" y="404"/>
                    <a:pt x="14784" y="393"/>
                    <a:pt x="14763" y="393"/>
                  </a:cubicBezTo>
                  <a:cubicBezTo>
                    <a:pt x="14736" y="393"/>
                    <a:pt x="14705" y="414"/>
                    <a:pt x="14686" y="482"/>
                  </a:cubicBezTo>
                  <a:cubicBezTo>
                    <a:pt x="14684" y="504"/>
                    <a:pt x="14636" y="539"/>
                    <a:pt x="14589" y="536"/>
                  </a:cubicBezTo>
                  <a:cubicBezTo>
                    <a:pt x="14553" y="537"/>
                    <a:pt x="14514" y="521"/>
                    <a:pt x="14508" y="514"/>
                  </a:cubicBezTo>
                  <a:cubicBezTo>
                    <a:pt x="14499" y="505"/>
                    <a:pt x="14493" y="505"/>
                    <a:pt x="14485" y="505"/>
                  </a:cubicBezTo>
                  <a:cubicBezTo>
                    <a:pt x="14449" y="506"/>
                    <a:pt x="14383" y="537"/>
                    <a:pt x="14317" y="566"/>
                  </a:cubicBezTo>
                  <a:cubicBezTo>
                    <a:pt x="14252" y="596"/>
                    <a:pt x="14186" y="626"/>
                    <a:pt x="14169" y="625"/>
                  </a:cubicBezTo>
                  <a:cubicBezTo>
                    <a:pt x="14129" y="626"/>
                    <a:pt x="14105" y="691"/>
                    <a:pt x="14085" y="743"/>
                  </a:cubicBezTo>
                  <a:cubicBezTo>
                    <a:pt x="14064" y="799"/>
                    <a:pt x="14043" y="854"/>
                    <a:pt x="14013" y="891"/>
                  </a:cubicBezTo>
                  <a:cubicBezTo>
                    <a:pt x="13940" y="979"/>
                    <a:pt x="13842" y="1109"/>
                    <a:pt x="13807" y="1150"/>
                  </a:cubicBezTo>
                  <a:cubicBezTo>
                    <a:pt x="13769" y="1203"/>
                    <a:pt x="13742" y="1304"/>
                    <a:pt x="13740" y="1404"/>
                  </a:cubicBezTo>
                  <a:cubicBezTo>
                    <a:pt x="13739" y="1439"/>
                    <a:pt x="13747" y="1492"/>
                    <a:pt x="13768" y="1511"/>
                  </a:cubicBezTo>
                  <a:close/>
                </a:path>
              </a:pathLst>
            </a:custGeom>
            <a:grp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grpSp>
    </p:spTree>
    <p:extLst>
      <p:ext uri="{BB962C8B-B14F-4D97-AF65-F5344CB8AC3E}">
        <p14:creationId xmlns:p14="http://schemas.microsoft.com/office/powerpoint/2010/main" val="177883531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rsegi Panjang 11">
            <a:extLst>
              <a:ext uri="{FF2B5EF4-FFF2-40B4-BE49-F238E27FC236}">
                <a16:creationId xmlns:a16="http://schemas.microsoft.com/office/drawing/2014/main" id="{1664D2D6-D359-45EB-8E85-3F224727A6F7}"/>
              </a:ext>
            </a:extLst>
          </p:cNvPr>
          <p:cNvSpPr/>
          <p:nvPr/>
        </p:nvSpPr>
        <p:spPr>
          <a:xfrm>
            <a:off x="529391" y="1431608"/>
            <a:ext cx="5759114" cy="3785652"/>
          </a:xfrm>
          <a:prstGeom prst="rect">
            <a:avLst/>
          </a:prstGeom>
        </p:spPr>
        <p:txBody>
          <a:bodyPr wrap="square">
            <a:spAutoFit/>
          </a:bodyPr>
          <a:lstStyle/>
          <a:p>
            <a:pPr algn="just"/>
            <a:r>
              <a:rPr lang="en-IN" b="1" dirty="0">
                <a:latin typeface="Montserrat" panose="00000500000000000000" pitchFamily="50" charset="0"/>
              </a:rPr>
              <a:t>By mid-January</a:t>
            </a:r>
            <a:r>
              <a:rPr lang="en-IN" dirty="0">
                <a:latin typeface="Montserrat" panose="00000500000000000000" pitchFamily="50" charset="0"/>
              </a:rPr>
              <a:t>: I tend to complete the development of the app for the above-mentioned purposes and also finish the integration of a live language translator.</a:t>
            </a:r>
          </a:p>
          <a:p>
            <a:pPr algn="just"/>
            <a:endParaRPr lang="en-IN" sz="1200" dirty="0">
              <a:latin typeface="Montserrat" panose="00000500000000000000" pitchFamily="50" charset="0"/>
            </a:endParaRPr>
          </a:p>
          <a:p>
            <a:pPr algn="just"/>
            <a:r>
              <a:rPr lang="en-IN" b="1" dirty="0">
                <a:latin typeface="Montserrat" panose="00000500000000000000" pitchFamily="50" charset="0"/>
              </a:rPr>
              <a:t>By March-end: </a:t>
            </a:r>
            <a:r>
              <a:rPr lang="en-IN" dirty="0">
                <a:latin typeface="Montserrat" panose="00000500000000000000" pitchFamily="50" charset="0"/>
              </a:rPr>
              <a:t>I tend to complete the developing and processing of wearable for a deaf person and hence integrate it in my app and be ready for use.</a:t>
            </a:r>
          </a:p>
          <a:p>
            <a:pPr algn="just"/>
            <a:endParaRPr lang="en-IN" sz="1200" dirty="0">
              <a:latin typeface="Montserrat" panose="00000500000000000000" pitchFamily="50" charset="0"/>
            </a:endParaRPr>
          </a:p>
          <a:p>
            <a:pPr algn="just"/>
            <a:r>
              <a:rPr lang="en-IN" b="1" dirty="0">
                <a:latin typeface="Montserrat" panose="00000500000000000000" pitchFamily="50" charset="0"/>
              </a:rPr>
              <a:t>By May-end</a:t>
            </a:r>
            <a:r>
              <a:rPr lang="en-IN" dirty="0">
                <a:latin typeface="Montserrat" panose="00000500000000000000" pitchFamily="50" charset="0"/>
              </a:rPr>
              <a:t>: I finish the most important and toughest part of my idea i.e. finishing the developing of wearable for a dumb person to help them provide a voice</a:t>
            </a:r>
            <a:endParaRPr lang="en-US" sz="1200" dirty="0">
              <a:latin typeface="Montserrat" panose="00000500000000000000" pitchFamily="50" charset="0"/>
            </a:endParaRPr>
          </a:p>
        </p:txBody>
      </p:sp>
      <p:cxnSp>
        <p:nvCxnSpPr>
          <p:cNvPr id="14" name="Konektor Lurus 13">
            <a:extLst>
              <a:ext uri="{FF2B5EF4-FFF2-40B4-BE49-F238E27FC236}">
                <a16:creationId xmlns:a16="http://schemas.microsoft.com/office/drawing/2014/main" id="{7DA1258F-D5AC-48D8-8374-066228E5AD6B}"/>
              </a:ext>
            </a:extLst>
          </p:cNvPr>
          <p:cNvCxnSpPr>
            <a:cxnSpLocks/>
          </p:cNvCxnSpPr>
          <p:nvPr/>
        </p:nvCxnSpPr>
        <p:spPr>
          <a:xfrm>
            <a:off x="665747" y="975953"/>
            <a:ext cx="69783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Kotak Teks 14">
            <a:extLst>
              <a:ext uri="{FF2B5EF4-FFF2-40B4-BE49-F238E27FC236}">
                <a16:creationId xmlns:a16="http://schemas.microsoft.com/office/drawing/2014/main" id="{F80AED01-0B3D-46DD-AC5D-FBC1A029D3D8}"/>
              </a:ext>
            </a:extLst>
          </p:cNvPr>
          <p:cNvSpPr txBox="1"/>
          <p:nvPr/>
        </p:nvSpPr>
        <p:spPr>
          <a:xfrm>
            <a:off x="7251030" y="-336128"/>
            <a:ext cx="4411579" cy="4339650"/>
          </a:xfrm>
          <a:prstGeom prst="rect">
            <a:avLst/>
          </a:prstGeom>
          <a:noFill/>
        </p:spPr>
        <p:txBody>
          <a:bodyPr wrap="square" rtlCol="0">
            <a:spAutoFit/>
          </a:bodyPr>
          <a:lstStyle/>
          <a:p>
            <a:pPr algn="r"/>
            <a:r>
              <a:rPr lang="en-US" sz="13800" spc="600" dirty="0">
                <a:solidFill>
                  <a:schemeClr val="tx1">
                    <a:lumMod val="50000"/>
                    <a:lumOff val="50000"/>
                    <a:alpha val="10000"/>
                  </a:schemeClr>
                </a:solidFill>
                <a:latin typeface="Oswald" panose="00000500000000000000" pitchFamily="2" charset="0"/>
              </a:rPr>
              <a:t>HOPE</a:t>
            </a:r>
          </a:p>
        </p:txBody>
      </p:sp>
      <p:sp>
        <p:nvSpPr>
          <p:cNvPr id="13" name="Kotak Teks 12">
            <a:extLst>
              <a:ext uri="{FF2B5EF4-FFF2-40B4-BE49-F238E27FC236}">
                <a16:creationId xmlns:a16="http://schemas.microsoft.com/office/drawing/2014/main" id="{9829902E-0B29-45E0-A50D-7C9D996226DC}"/>
              </a:ext>
            </a:extLst>
          </p:cNvPr>
          <p:cNvSpPr txBox="1"/>
          <p:nvPr/>
        </p:nvSpPr>
        <p:spPr>
          <a:xfrm>
            <a:off x="529391" y="209251"/>
            <a:ext cx="4331400" cy="646331"/>
          </a:xfrm>
          <a:prstGeom prst="rect">
            <a:avLst/>
          </a:prstGeom>
          <a:noFill/>
        </p:spPr>
        <p:txBody>
          <a:bodyPr wrap="square" rtlCol="0">
            <a:spAutoFit/>
          </a:bodyPr>
          <a:lstStyle/>
          <a:p>
            <a:r>
              <a:rPr lang="en-US" sz="3600" b="1" dirty="0">
                <a:latin typeface="Montserrat" panose="00000500000000000000" pitchFamily="2" charset="0"/>
              </a:rPr>
              <a:t>Timeline:</a:t>
            </a:r>
          </a:p>
        </p:txBody>
      </p:sp>
      <p:pic>
        <p:nvPicPr>
          <p:cNvPr id="9" name="Picture 8">
            <a:extLst>
              <a:ext uri="{FF2B5EF4-FFF2-40B4-BE49-F238E27FC236}">
                <a16:creationId xmlns:a16="http://schemas.microsoft.com/office/drawing/2014/main" id="{65B4ECA4-115A-43E6-80E8-B1B24822A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204" y="3167947"/>
            <a:ext cx="3761241" cy="3283470"/>
          </a:xfrm>
          <a:prstGeom prst="rect">
            <a:avLst/>
          </a:prstGeom>
        </p:spPr>
      </p:pic>
    </p:spTree>
    <p:extLst>
      <p:ext uri="{BB962C8B-B14F-4D97-AF65-F5344CB8AC3E}">
        <p14:creationId xmlns:p14="http://schemas.microsoft.com/office/powerpoint/2010/main" val="262789801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id="{7BE85A17-E276-4EDC-A70C-097ADE43872B}"/>
              </a:ext>
            </a:extLst>
          </p:cNvPr>
          <p:cNvSpPr/>
          <p:nvPr/>
        </p:nvSpPr>
        <p:spPr>
          <a:xfrm>
            <a:off x="5752011" y="3038004"/>
            <a:ext cx="429110"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7" y="5375"/>
                </a:moveTo>
                <a:cubicBezTo>
                  <a:pt x="21587" y="4550"/>
                  <a:pt x="19684" y="3882"/>
                  <a:pt x="17338" y="3882"/>
                </a:cubicBezTo>
                <a:lnTo>
                  <a:pt x="4246" y="3882"/>
                </a:lnTo>
                <a:cubicBezTo>
                  <a:pt x="1903" y="3882"/>
                  <a:pt x="0" y="4550"/>
                  <a:pt x="0" y="5375"/>
                </a:cubicBezTo>
                <a:lnTo>
                  <a:pt x="14" y="11401"/>
                </a:lnTo>
                <a:cubicBezTo>
                  <a:pt x="14" y="11761"/>
                  <a:pt x="842" y="12053"/>
                  <a:pt x="1865" y="12053"/>
                </a:cubicBezTo>
                <a:cubicBezTo>
                  <a:pt x="2889" y="12053"/>
                  <a:pt x="3718" y="11761"/>
                  <a:pt x="3718" y="11401"/>
                </a:cubicBezTo>
                <a:lnTo>
                  <a:pt x="3718" y="5894"/>
                </a:lnTo>
                <a:lnTo>
                  <a:pt x="4504" y="5894"/>
                </a:lnTo>
                <a:lnTo>
                  <a:pt x="4504" y="20624"/>
                </a:lnTo>
                <a:cubicBezTo>
                  <a:pt x="4504" y="21163"/>
                  <a:pt x="5748" y="21600"/>
                  <a:pt x="7288" y="21600"/>
                </a:cubicBezTo>
                <a:cubicBezTo>
                  <a:pt x="8819" y="21600"/>
                  <a:pt x="10063" y="21163"/>
                  <a:pt x="10063" y="20624"/>
                </a:cubicBezTo>
                <a:lnTo>
                  <a:pt x="10063" y="12558"/>
                </a:lnTo>
                <a:lnTo>
                  <a:pt x="11582" y="12558"/>
                </a:lnTo>
                <a:lnTo>
                  <a:pt x="11582" y="20621"/>
                </a:lnTo>
                <a:cubicBezTo>
                  <a:pt x="11582" y="21162"/>
                  <a:pt x="12826" y="21600"/>
                  <a:pt x="14367" y="21600"/>
                </a:cubicBezTo>
                <a:cubicBezTo>
                  <a:pt x="15895" y="21600"/>
                  <a:pt x="17140" y="21162"/>
                  <a:pt x="17140" y="20621"/>
                </a:cubicBezTo>
                <a:lnTo>
                  <a:pt x="17140" y="5894"/>
                </a:lnTo>
                <a:lnTo>
                  <a:pt x="17889" y="5894"/>
                </a:lnTo>
                <a:lnTo>
                  <a:pt x="17889" y="11379"/>
                </a:lnTo>
                <a:cubicBezTo>
                  <a:pt x="17889" y="11740"/>
                  <a:pt x="18718" y="12033"/>
                  <a:pt x="19745" y="12033"/>
                </a:cubicBezTo>
                <a:cubicBezTo>
                  <a:pt x="20772" y="12033"/>
                  <a:pt x="21600" y="11740"/>
                  <a:pt x="21600" y="11379"/>
                </a:cubicBezTo>
                <a:cubicBezTo>
                  <a:pt x="21600" y="11379"/>
                  <a:pt x="21587" y="5375"/>
                  <a:pt x="21587" y="5375"/>
                </a:cubicBezTo>
                <a:close/>
                <a:moveTo>
                  <a:pt x="10940" y="3274"/>
                </a:moveTo>
                <a:cubicBezTo>
                  <a:pt x="13516" y="3274"/>
                  <a:pt x="15604" y="2540"/>
                  <a:pt x="15604" y="1636"/>
                </a:cubicBezTo>
                <a:cubicBezTo>
                  <a:pt x="15604" y="733"/>
                  <a:pt x="13516" y="0"/>
                  <a:pt x="10940" y="0"/>
                </a:cubicBezTo>
                <a:cubicBezTo>
                  <a:pt x="8369" y="0"/>
                  <a:pt x="6285" y="733"/>
                  <a:pt x="6285" y="1636"/>
                </a:cubicBezTo>
                <a:cubicBezTo>
                  <a:pt x="6285" y="2540"/>
                  <a:pt x="8369" y="3274"/>
                  <a:pt x="10940"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4" name="Shape">
            <a:extLst>
              <a:ext uri="{FF2B5EF4-FFF2-40B4-BE49-F238E27FC236}">
                <a16:creationId xmlns:a16="http://schemas.microsoft.com/office/drawing/2014/main" id="{472531A5-3CD9-4D86-A9E9-E5EE65F544F5}"/>
              </a:ext>
            </a:extLst>
          </p:cNvPr>
          <p:cNvSpPr/>
          <p:nvPr/>
        </p:nvSpPr>
        <p:spPr>
          <a:xfrm>
            <a:off x="6282038" y="3038004"/>
            <a:ext cx="429113"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7" y="5375"/>
                </a:moveTo>
                <a:cubicBezTo>
                  <a:pt x="21587" y="4550"/>
                  <a:pt x="19684" y="3882"/>
                  <a:pt x="17338" y="3882"/>
                </a:cubicBezTo>
                <a:lnTo>
                  <a:pt x="4246" y="3882"/>
                </a:lnTo>
                <a:cubicBezTo>
                  <a:pt x="1903" y="3882"/>
                  <a:pt x="0" y="4550"/>
                  <a:pt x="0" y="5375"/>
                </a:cubicBezTo>
                <a:lnTo>
                  <a:pt x="14" y="11401"/>
                </a:lnTo>
                <a:cubicBezTo>
                  <a:pt x="14" y="11761"/>
                  <a:pt x="842" y="12053"/>
                  <a:pt x="1866" y="12053"/>
                </a:cubicBezTo>
                <a:cubicBezTo>
                  <a:pt x="2889" y="12053"/>
                  <a:pt x="3718" y="11761"/>
                  <a:pt x="3718" y="11401"/>
                </a:cubicBezTo>
                <a:lnTo>
                  <a:pt x="3718" y="5894"/>
                </a:lnTo>
                <a:lnTo>
                  <a:pt x="4504" y="5894"/>
                </a:lnTo>
                <a:lnTo>
                  <a:pt x="4504" y="20624"/>
                </a:lnTo>
                <a:cubicBezTo>
                  <a:pt x="4504" y="21163"/>
                  <a:pt x="5748" y="21600"/>
                  <a:pt x="7288" y="21600"/>
                </a:cubicBezTo>
                <a:cubicBezTo>
                  <a:pt x="8818" y="21600"/>
                  <a:pt x="10063" y="21163"/>
                  <a:pt x="10063" y="20624"/>
                </a:cubicBezTo>
                <a:lnTo>
                  <a:pt x="10063" y="12558"/>
                </a:lnTo>
                <a:lnTo>
                  <a:pt x="11582" y="12558"/>
                </a:lnTo>
                <a:lnTo>
                  <a:pt x="11582" y="20621"/>
                </a:lnTo>
                <a:cubicBezTo>
                  <a:pt x="11582" y="21162"/>
                  <a:pt x="12826" y="21600"/>
                  <a:pt x="14367" y="21600"/>
                </a:cubicBezTo>
                <a:cubicBezTo>
                  <a:pt x="15895" y="21600"/>
                  <a:pt x="17140" y="21162"/>
                  <a:pt x="17140" y="20621"/>
                </a:cubicBezTo>
                <a:lnTo>
                  <a:pt x="17140" y="5894"/>
                </a:lnTo>
                <a:lnTo>
                  <a:pt x="17888" y="5894"/>
                </a:lnTo>
                <a:lnTo>
                  <a:pt x="17888" y="11379"/>
                </a:lnTo>
                <a:cubicBezTo>
                  <a:pt x="17888" y="11740"/>
                  <a:pt x="18717" y="12033"/>
                  <a:pt x="19745" y="12033"/>
                </a:cubicBezTo>
                <a:cubicBezTo>
                  <a:pt x="20772" y="12033"/>
                  <a:pt x="21600" y="11740"/>
                  <a:pt x="21600" y="11379"/>
                </a:cubicBezTo>
                <a:cubicBezTo>
                  <a:pt x="21600" y="11379"/>
                  <a:pt x="21587" y="5375"/>
                  <a:pt x="21587" y="5375"/>
                </a:cubicBezTo>
                <a:close/>
                <a:moveTo>
                  <a:pt x="10940" y="3274"/>
                </a:moveTo>
                <a:cubicBezTo>
                  <a:pt x="13516" y="3274"/>
                  <a:pt x="15604" y="2540"/>
                  <a:pt x="15604" y="1636"/>
                </a:cubicBezTo>
                <a:cubicBezTo>
                  <a:pt x="15604" y="733"/>
                  <a:pt x="13516" y="0"/>
                  <a:pt x="10940" y="0"/>
                </a:cubicBezTo>
                <a:cubicBezTo>
                  <a:pt x="8369" y="0"/>
                  <a:pt x="6285" y="733"/>
                  <a:pt x="6285" y="1636"/>
                </a:cubicBezTo>
                <a:cubicBezTo>
                  <a:pt x="6285" y="2540"/>
                  <a:pt x="8369" y="3274"/>
                  <a:pt x="10940"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5" name="Shape">
            <a:extLst>
              <a:ext uri="{FF2B5EF4-FFF2-40B4-BE49-F238E27FC236}">
                <a16:creationId xmlns:a16="http://schemas.microsoft.com/office/drawing/2014/main" id="{7EFEFA8C-2F4E-48E0-99B8-2DF202937A4D}"/>
              </a:ext>
            </a:extLst>
          </p:cNvPr>
          <p:cNvSpPr/>
          <p:nvPr/>
        </p:nvSpPr>
        <p:spPr>
          <a:xfrm>
            <a:off x="6812064" y="3038004"/>
            <a:ext cx="429111"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4" y="3882"/>
                  <a:pt x="17338" y="3882"/>
                </a:cubicBezTo>
                <a:lnTo>
                  <a:pt x="4246" y="3882"/>
                </a:lnTo>
                <a:cubicBezTo>
                  <a:pt x="1903" y="3882"/>
                  <a:pt x="0" y="4550"/>
                  <a:pt x="0" y="5375"/>
                </a:cubicBezTo>
                <a:lnTo>
                  <a:pt x="14" y="11401"/>
                </a:lnTo>
                <a:cubicBezTo>
                  <a:pt x="14" y="11761"/>
                  <a:pt x="842" y="12053"/>
                  <a:pt x="1866" y="12053"/>
                </a:cubicBezTo>
                <a:cubicBezTo>
                  <a:pt x="2889" y="12053"/>
                  <a:pt x="3718" y="11761"/>
                  <a:pt x="3718" y="11401"/>
                </a:cubicBezTo>
                <a:lnTo>
                  <a:pt x="3718" y="5894"/>
                </a:lnTo>
                <a:lnTo>
                  <a:pt x="4503" y="5894"/>
                </a:lnTo>
                <a:lnTo>
                  <a:pt x="4503" y="20624"/>
                </a:lnTo>
                <a:cubicBezTo>
                  <a:pt x="4503" y="21163"/>
                  <a:pt x="5748" y="21600"/>
                  <a:pt x="7288" y="21600"/>
                </a:cubicBezTo>
                <a:cubicBezTo>
                  <a:pt x="8818" y="21600"/>
                  <a:pt x="10063" y="21163"/>
                  <a:pt x="10063" y="20624"/>
                </a:cubicBezTo>
                <a:lnTo>
                  <a:pt x="10063" y="12558"/>
                </a:lnTo>
                <a:lnTo>
                  <a:pt x="11582" y="12558"/>
                </a:lnTo>
                <a:lnTo>
                  <a:pt x="11582" y="20621"/>
                </a:lnTo>
                <a:cubicBezTo>
                  <a:pt x="11582" y="21162"/>
                  <a:pt x="12826" y="21600"/>
                  <a:pt x="14366" y="21600"/>
                </a:cubicBezTo>
                <a:cubicBezTo>
                  <a:pt x="15897" y="21600"/>
                  <a:pt x="17141" y="21162"/>
                  <a:pt x="17141" y="20621"/>
                </a:cubicBezTo>
                <a:lnTo>
                  <a:pt x="17141" y="5894"/>
                </a:lnTo>
                <a:lnTo>
                  <a:pt x="17888" y="5894"/>
                </a:lnTo>
                <a:lnTo>
                  <a:pt x="17888" y="11379"/>
                </a:lnTo>
                <a:cubicBezTo>
                  <a:pt x="17888" y="11740"/>
                  <a:pt x="18718" y="12033"/>
                  <a:pt x="19745" y="12033"/>
                </a:cubicBezTo>
                <a:cubicBezTo>
                  <a:pt x="20771" y="12033"/>
                  <a:pt x="21600" y="11740"/>
                  <a:pt x="21600" y="11379"/>
                </a:cubicBezTo>
                <a:cubicBezTo>
                  <a:pt x="21600" y="11379"/>
                  <a:pt x="21586" y="5375"/>
                  <a:pt x="21586" y="5375"/>
                </a:cubicBezTo>
                <a:close/>
                <a:moveTo>
                  <a:pt x="10940" y="3274"/>
                </a:moveTo>
                <a:cubicBezTo>
                  <a:pt x="13516" y="3274"/>
                  <a:pt x="15604" y="2540"/>
                  <a:pt x="15604" y="1636"/>
                </a:cubicBezTo>
                <a:cubicBezTo>
                  <a:pt x="15604" y="733"/>
                  <a:pt x="13516" y="0"/>
                  <a:pt x="10940" y="0"/>
                </a:cubicBezTo>
                <a:cubicBezTo>
                  <a:pt x="8369" y="0"/>
                  <a:pt x="6285" y="733"/>
                  <a:pt x="6285" y="1636"/>
                </a:cubicBezTo>
                <a:cubicBezTo>
                  <a:pt x="6285" y="2540"/>
                  <a:pt x="8369" y="3274"/>
                  <a:pt x="10940"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6" name="Shape">
            <a:extLst>
              <a:ext uri="{FF2B5EF4-FFF2-40B4-BE49-F238E27FC236}">
                <a16:creationId xmlns:a16="http://schemas.microsoft.com/office/drawing/2014/main" id="{94B5FE93-5D02-4BEE-9026-7E2A8942C684}"/>
              </a:ext>
            </a:extLst>
          </p:cNvPr>
          <p:cNvSpPr/>
          <p:nvPr/>
        </p:nvSpPr>
        <p:spPr>
          <a:xfrm>
            <a:off x="7342091" y="3038004"/>
            <a:ext cx="429111"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4" y="3882"/>
                  <a:pt x="17338" y="3882"/>
                </a:cubicBezTo>
                <a:lnTo>
                  <a:pt x="4246" y="3882"/>
                </a:lnTo>
                <a:cubicBezTo>
                  <a:pt x="1903" y="3882"/>
                  <a:pt x="0" y="4550"/>
                  <a:pt x="0" y="5375"/>
                </a:cubicBezTo>
                <a:lnTo>
                  <a:pt x="14" y="11401"/>
                </a:lnTo>
                <a:cubicBezTo>
                  <a:pt x="14" y="11761"/>
                  <a:pt x="842" y="12053"/>
                  <a:pt x="1866" y="12053"/>
                </a:cubicBezTo>
                <a:cubicBezTo>
                  <a:pt x="2889" y="12053"/>
                  <a:pt x="3719" y="11761"/>
                  <a:pt x="3719" y="11401"/>
                </a:cubicBezTo>
                <a:lnTo>
                  <a:pt x="3719" y="5894"/>
                </a:lnTo>
                <a:lnTo>
                  <a:pt x="4503" y="5894"/>
                </a:lnTo>
                <a:lnTo>
                  <a:pt x="4503" y="20624"/>
                </a:lnTo>
                <a:cubicBezTo>
                  <a:pt x="4503" y="21163"/>
                  <a:pt x="5748" y="21600"/>
                  <a:pt x="7288" y="21600"/>
                </a:cubicBezTo>
                <a:cubicBezTo>
                  <a:pt x="8818" y="21600"/>
                  <a:pt x="10063" y="21163"/>
                  <a:pt x="10063" y="20624"/>
                </a:cubicBezTo>
                <a:lnTo>
                  <a:pt x="10063" y="12558"/>
                </a:lnTo>
                <a:lnTo>
                  <a:pt x="11582" y="12558"/>
                </a:lnTo>
                <a:lnTo>
                  <a:pt x="11582" y="20621"/>
                </a:lnTo>
                <a:cubicBezTo>
                  <a:pt x="11582" y="21162"/>
                  <a:pt x="12826" y="21600"/>
                  <a:pt x="14367" y="21600"/>
                </a:cubicBezTo>
                <a:cubicBezTo>
                  <a:pt x="15897" y="21600"/>
                  <a:pt x="17141" y="21162"/>
                  <a:pt x="17141" y="20621"/>
                </a:cubicBezTo>
                <a:lnTo>
                  <a:pt x="17141" y="5894"/>
                </a:lnTo>
                <a:lnTo>
                  <a:pt x="17889" y="5894"/>
                </a:lnTo>
                <a:lnTo>
                  <a:pt x="17889" y="11379"/>
                </a:lnTo>
                <a:cubicBezTo>
                  <a:pt x="17889" y="11740"/>
                  <a:pt x="18718" y="12033"/>
                  <a:pt x="19745" y="12033"/>
                </a:cubicBezTo>
                <a:cubicBezTo>
                  <a:pt x="20771" y="12033"/>
                  <a:pt x="21600" y="11740"/>
                  <a:pt x="21600" y="11379"/>
                </a:cubicBezTo>
                <a:cubicBezTo>
                  <a:pt x="21600" y="11379"/>
                  <a:pt x="21586" y="5375"/>
                  <a:pt x="21586" y="5375"/>
                </a:cubicBezTo>
                <a:close/>
                <a:moveTo>
                  <a:pt x="10940" y="3274"/>
                </a:moveTo>
                <a:cubicBezTo>
                  <a:pt x="13516" y="3274"/>
                  <a:pt x="15604" y="2540"/>
                  <a:pt x="15604" y="1636"/>
                </a:cubicBezTo>
                <a:cubicBezTo>
                  <a:pt x="15604" y="733"/>
                  <a:pt x="13516" y="0"/>
                  <a:pt x="10940" y="0"/>
                </a:cubicBezTo>
                <a:cubicBezTo>
                  <a:pt x="8369" y="0"/>
                  <a:pt x="6285" y="733"/>
                  <a:pt x="6285" y="1636"/>
                </a:cubicBezTo>
                <a:cubicBezTo>
                  <a:pt x="6285" y="2540"/>
                  <a:pt x="8369" y="3274"/>
                  <a:pt x="10940"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7" name="Shape">
            <a:extLst>
              <a:ext uri="{FF2B5EF4-FFF2-40B4-BE49-F238E27FC236}">
                <a16:creationId xmlns:a16="http://schemas.microsoft.com/office/drawing/2014/main" id="{84EDB65F-37DF-4311-9853-E4D0E931C93A}"/>
              </a:ext>
            </a:extLst>
          </p:cNvPr>
          <p:cNvSpPr/>
          <p:nvPr/>
        </p:nvSpPr>
        <p:spPr>
          <a:xfrm>
            <a:off x="7882718" y="3038004"/>
            <a:ext cx="429125"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3" y="3882"/>
                  <a:pt x="17338" y="3882"/>
                </a:cubicBezTo>
                <a:lnTo>
                  <a:pt x="4246" y="3882"/>
                </a:lnTo>
                <a:cubicBezTo>
                  <a:pt x="1903" y="3882"/>
                  <a:pt x="0" y="4550"/>
                  <a:pt x="0" y="5375"/>
                </a:cubicBezTo>
                <a:lnTo>
                  <a:pt x="13" y="11401"/>
                </a:lnTo>
                <a:cubicBezTo>
                  <a:pt x="13" y="11761"/>
                  <a:pt x="842" y="12053"/>
                  <a:pt x="1866" y="12053"/>
                </a:cubicBezTo>
                <a:cubicBezTo>
                  <a:pt x="2889" y="12053"/>
                  <a:pt x="3719" y="11761"/>
                  <a:pt x="3719" y="11401"/>
                </a:cubicBezTo>
                <a:lnTo>
                  <a:pt x="3719" y="5894"/>
                </a:lnTo>
                <a:lnTo>
                  <a:pt x="4503" y="5894"/>
                </a:lnTo>
                <a:lnTo>
                  <a:pt x="4503" y="20624"/>
                </a:lnTo>
                <a:cubicBezTo>
                  <a:pt x="4503" y="21163"/>
                  <a:pt x="5748" y="21600"/>
                  <a:pt x="7287" y="21600"/>
                </a:cubicBezTo>
                <a:cubicBezTo>
                  <a:pt x="8818" y="21600"/>
                  <a:pt x="10062" y="21163"/>
                  <a:pt x="10062" y="20624"/>
                </a:cubicBezTo>
                <a:lnTo>
                  <a:pt x="10062" y="12558"/>
                </a:lnTo>
                <a:lnTo>
                  <a:pt x="11582" y="12558"/>
                </a:lnTo>
                <a:lnTo>
                  <a:pt x="11582" y="20621"/>
                </a:lnTo>
                <a:cubicBezTo>
                  <a:pt x="11582" y="21162"/>
                  <a:pt x="12826" y="21600"/>
                  <a:pt x="14366" y="21600"/>
                </a:cubicBezTo>
                <a:cubicBezTo>
                  <a:pt x="15896" y="21600"/>
                  <a:pt x="17140" y="21162"/>
                  <a:pt x="17140" y="20621"/>
                </a:cubicBezTo>
                <a:lnTo>
                  <a:pt x="17140" y="5894"/>
                </a:lnTo>
                <a:lnTo>
                  <a:pt x="17888" y="5894"/>
                </a:lnTo>
                <a:lnTo>
                  <a:pt x="17888" y="11379"/>
                </a:lnTo>
                <a:cubicBezTo>
                  <a:pt x="17888" y="11740"/>
                  <a:pt x="18717" y="12033"/>
                  <a:pt x="19744" y="12033"/>
                </a:cubicBezTo>
                <a:cubicBezTo>
                  <a:pt x="20770" y="12033"/>
                  <a:pt x="21600" y="11740"/>
                  <a:pt x="21600" y="11379"/>
                </a:cubicBezTo>
                <a:cubicBezTo>
                  <a:pt x="21600" y="11379"/>
                  <a:pt x="21586" y="5375"/>
                  <a:pt x="21586" y="5375"/>
                </a:cubicBezTo>
                <a:close/>
                <a:moveTo>
                  <a:pt x="10939" y="3274"/>
                </a:moveTo>
                <a:cubicBezTo>
                  <a:pt x="13516" y="3274"/>
                  <a:pt x="15603" y="2540"/>
                  <a:pt x="15603" y="1636"/>
                </a:cubicBezTo>
                <a:cubicBezTo>
                  <a:pt x="15603" y="733"/>
                  <a:pt x="13516" y="0"/>
                  <a:pt x="10939" y="0"/>
                </a:cubicBezTo>
                <a:cubicBezTo>
                  <a:pt x="8369" y="0"/>
                  <a:pt x="6285" y="733"/>
                  <a:pt x="6285" y="1636"/>
                </a:cubicBezTo>
                <a:cubicBezTo>
                  <a:pt x="6285" y="2540"/>
                  <a:pt x="8369" y="3274"/>
                  <a:pt x="10939"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8" name="Shape">
            <a:extLst>
              <a:ext uri="{FF2B5EF4-FFF2-40B4-BE49-F238E27FC236}">
                <a16:creationId xmlns:a16="http://schemas.microsoft.com/office/drawing/2014/main" id="{AB5F27BB-B48F-4B98-9484-6B9F643B61C9}"/>
              </a:ext>
            </a:extLst>
          </p:cNvPr>
          <p:cNvSpPr/>
          <p:nvPr/>
        </p:nvSpPr>
        <p:spPr>
          <a:xfrm>
            <a:off x="8412745" y="3038004"/>
            <a:ext cx="429125"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3" y="3882"/>
                  <a:pt x="17337" y="3882"/>
                </a:cubicBezTo>
                <a:lnTo>
                  <a:pt x="4245" y="3882"/>
                </a:lnTo>
                <a:cubicBezTo>
                  <a:pt x="1903" y="3882"/>
                  <a:pt x="0" y="4550"/>
                  <a:pt x="0" y="5375"/>
                </a:cubicBezTo>
                <a:lnTo>
                  <a:pt x="13" y="11401"/>
                </a:lnTo>
                <a:cubicBezTo>
                  <a:pt x="13" y="11761"/>
                  <a:pt x="842" y="12053"/>
                  <a:pt x="1866" y="12053"/>
                </a:cubicBezTo>
                <a:cubicBezTo>
                  <a:pt x="2889" y="12053"/>
                  <a:pt x="3719" y="11761"/>
                  <a:pt x="3719" y="11401"/>
                </a:cubicBezTo>
                <a:lnTo>
                  <a:pt x="3719" y="5894"/>
                </a:lnTo>
                <a:lnTo>
                  <a:pt x="4503" y="5894"/>
                </a:lnTo>
                <a:lnTo>
                  <a:pt x="4503" y="20624"/>
                </a:lnTo>
                <a:cubicBezTo>
                  <a:pt x="4503" y="21163"/>
                  <a:pt x="5748" y="21600"/>
                  <a:pt x="7289" y="21600"/>
                </a:cubicBezTo>
                <a:cubicBezTo>
                  <a:pt x="8817" y="21600"/>
                  <a:pt x="10062" y="21163"/>
                  <a:pt x="10062" y="20624"/>
                </a:cubicBezTo>
                <a:lnTo>
                  <a:pt x="10062" y="12558"/>
                </a:lnTo>
                <a:lnTo>
                  <a:pt x="11581" y="12558"/>
                </a:lnTo>
                <a:lnTo>
                  <a:pt x="11581" y="20621"/>
                </a:lnTo>
                <a:cubicBezTo>
                  <a:pt x="11581" y="21162"/>
                  <a:pt x="12826" y="21600"/>
                  <a:pt x="14365" y="21600"/>
                </a:cubicBezTo>
                <a:cubicBezTo>
                  <a:pt x="15895" y="21600"/>
                  <a:pt x="17140" y="21162"/>
                  <a:pt x="17140" y="20621"/>
                </a:cubicBezTo>
                <a:lnTo>
                  <a:pt x="17140" y="5894"/>
                </a:lnTo>
                <a:lnTo>
                  <a:pt x="17888" y="5894"/>
                </a:lnTo>
                <a:lnTo>
                  <a:pt x="17888" y="11379"/>
                </a:lnTo>
                <a:cubicBezTo>
                  <a:pt x="17888" y="11740"/>
                  <a:pt x="18717" y="12033"/>
                  <a:pt x="19743" y="12033"/>
                </a:cubicBezTo>
                <a:cubicBezTo>
                  <a:pt x="20770" y="12033"/>
                  <a:pt x="21600" y="11740"/>
                  <a:pt x="21600" y="11379"/>
                </a:cubicBezTo>
                <a:cubicBezTo>
                  <a:pt x="21600" y="11379"/>
                  <a:pt x="21586" y="5375"/>
                  <a:pt x="21586" y="5375"/>
                </a:cubicBezTo>
                <a:close/>
                <a:moveTo>
                  <a:pt x="10939" y="3274"/>
                </a:moveTo>
                <a:cubicBezTo>
                  <a:pt x="13516" y="3274"/>
                  <a:pt x="15603" y="2540"/>
                  <a:pt x="15603" y="1636"/>
                </a:cubicBezTo>
                <a:cubicBezTo>
                  <a:pt x="15603" y="733"/>
                  <a:pt x="13516" y="0"/>
                  <a:pt x="10939" y="0"/>
                </a:cubicBezTo>
                <a:cubicBezTo>
                  <a:pt x="8369" y="0"/>
                  <a:pt x="6285" y="733"/>
                  <a:pt x="6285" y="1636"/>
                </a:cubicBezTo>
                <a:cubicBezTo>
                  <a:pt x="6285" y="2540"/>
                  <a:pt x="8369" y="3274"/>
                  <a:pt x="10939"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9" name="Shape">
            <a:extLst>
              <a:ext uri="{FF2B5EF4-FFF2-40B4-BE49-F238E27FC236}">
                <a16:creationId xmlns:a16="http://schemas.microsoft.com/office/drawing/2014/main" id="{90276C25-E7E9-44D3-97A3-E121875BBA1D}"/>
              </a:ext>
            </a:extLst>
          </p:cNvPr>
          <p:cNvSpPr/>
          <p:nvPr/>
        </p:nvSpPr>
        <p:spPr>
          <a:xfrm>
            <a:off x="8942771" y="3038004"/>
            <a:ext cx="429126"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2" y="3882"/>
                  <a:pt x="17337" y="3882"/>
                </a:cubicBezTo>
                <a:lnTo>
                  <a:pt x="4245" y="3882"/>
                </a:lnTo>
                <a:cubicBezTo>
                  <a:pt x="1902" y="3882"/>
                  <a:pt x="0" y="4550"/>
                  <a:pt x="0" y="5375"/>
                </a:cubicBezTo>
                <a:lnTo>
                  <a:pt x="13" y="11401"/>
                </a:lnTo>
                <a:cubicBezTo>
                  <a:pt x="13" y="11761"/>
                  <a:pt x="843" y="12053"/>
                  <a:pt x="1866" y="12053"/>
                </a:cubicBezTo>
                <a:cubicBezTo>
                  <a:pt x="2889" y="12053"/>
                  <a:pt x="3719" y="11761"/>
                  <a:pt x="3719" y="11401"/>
                </a:cubicBezTo>
                <a:lnTo>
                  <a:pt x="3719" y="5894"/>
                </a:lnTo>
                <a:lnTo>
                  <a:pt x="4504" y="5894"/>
                </a:lnTo>
                <a:lnTo>
                  <a:pt x="4504" y="20624"/>
                </a:lnTo>
                <a:cubicBezTo>
                  <a:pt x="4504" y="21163"/>
                  <a:pt x="5748" y="21600"/>
                  <a:pt x="7288" y="21600"/>
                </a:cubicBezTo>
                <a:cubicBezTo>
                  <a:pt x="8818" y="21600"/>
                  <a:pt x="10062" y="21163"/>
                  <a:pt x="10062" y="20624"/>
                </a:cubicBezTo>
                <a:lnTo>
                  <a:pt x="10062" y="12558"/>
                </a:lnTo>
                <a:lnTo>
                  <a:pt x="11581" y="12558"/>
                </a:lnTo>
                <a:lnTo>
                  <a:pt x="11581" y="20621"/>
                </a:lnTo>
                <a:cubicBezTo>
                  <a:pt x="11581" y="21162"/>
                  <a:pt x="12826" y="21600"/>
                  <a:pt x="14365" y="21600"/>
                </a:cubicBezTo>
                <a:cubicBezTo>
                  <a:pt x="15895" y="21600"/>
                  <a:pt x="17140" y="21162"/>
                  <a:pt x="17140" y="20621"/>
                </a:cubicBezTo>
                <a:lnTo>
                  <a:pt x="17140" y="5894"/>
                </a:lnTo>
                <a:lnTo>
                  <a:pt x="17888" y="5894"/>
                </a:lnTo>
                <a:lnTo>
                  <a:pt x="17888" y="11379"/>
                </a:lnTo>
                <a:cubicBezTo>
                  <a:pt x="17888" y="11740"/>
                  <a:pt x="18717" y="12033"/>
                  <a:pt x="19743" y="12033"/>
                </a:cubicBezTo>
                <a:cubicBezTo>
                  <a:pt x="20770" y="12033"/>
                  <a:pt x="21600" y="11740"/>
                  <a:pt x="21600" y="11379"/>
                </a:cubicBezTo>
                <a:cubicBezTo>
                  <a:pt x="21600" y="11379"/>
                  <a:pt x="21586" y="5375"/>
                  <a:pt x="21586" y="5375"/>
                </a:cubicBezTo>
                <a:close/>
                <a:moveTo>
                  <a:pt x="10939" y="3274"/>
                </a:moveTo>
                <a:cubicBezTo>
                  <a:pt x="13516" y="3274"/>
                  <a:pt x="15603" y="2540"/>
                  <a:pt x="15603" y="1636"/>
                </a:cubicBezTo>
                <a:cubicBezTo>
                  <a:pt x="15603" y="733"/>
                  <a:pt x="13516" y="0"/>
                  <a:pt x="10939" y="0"/>
                </a:cubicBezTo>
                <a:cubicBezTo>
                  <a:pt x="8369" y="0"/>
                  <a:pt x="6285" y="733"/>
                  <a:pt x="6285" y="1636"/>
                </a:cubicBezTo>
                <a:cubicBezTo>
                  <a:pt x="6285" y="2540"/>
                  <a:pt x="8369" y="3274"/>
                  <a:pt x="10939"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dirty="0"/>
          </a:p>
        </p:txBody>
      </p:sp>
      <p:sp>
        <p:nvSpPr>
          <p:cNvPr id="10" name="Shape">
            <a:extLst>
              <a:ext uri="{FF2B5EF4-FFF2-40B4-BE49-F238E27FC236}">
                <a16:creationId xmlns:a16="http://schemas.microsoft.com/office/drawing/2014/main" id="{5A42F654-C715-4E18-A5E5-FACCD62161E2}"/>
              </a:ext>
            </a:extLst>
          </p:cNvPr>
          <p:cNvSpPr/>
          <p:nvPr/>
        </p:nvSpPr>
        <p:spPr>
          <a:xfrm>
            <a:off x="9472798" y="3038004"/>
            <a:ext cx="429126"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2" y="3882"/>
                  <a:pt x="17337" y="3882"/>
                </a:cubicBezTo>
                <a:lnTo>
                  <a:pt x="4245" y="3882"/>
                </a:lnTo>
                <a:cubicBezTo>
                  <a:pt x="1903" y="3882"/>
                  <a:pt x="0" y="4550"/>
                  <a:pt x="0" y="5375"/>
                </a:cubicBezTo>
                <a:lnTo>
                  <a:pt x="13" y="11401"/>
                </a:lnTo>
                <a:cubicBezTo>
                  <a:pt x="13" y="11761"/>
                  <a:pt x="843" y="12053"/>
                  <a:pt x="1866" y="12053"/>
                </a:cubicBezTo>
                <a:cubicBezTo>
                  <a:pt x="2889" y="12053"/>
                  <a:pt x="3719" y="11761"/>
                  <a:pt x="3719" y="11401"/>
                </a:cubicBezTo>
                <a:lnTo>
                  <a:pt x="3719" y="5894"/>
                </a:lnTo>
                <a:lnTo>
                  <a:pt x="4504" y="5894"/>
                </a:lnTo>
                <a:lnTo>
                  <a:pt x="4504" y="20624"/>
                </a:lnTo>
                <a:cubicBezTo>
                  <a:pt x="4504" y="21163"/>
                  <a:pt x="5749" y="21600"/>
                  <a:pt x="7288" y="21600"/>
                </a:cubicBezTo>
                <a:cubicBezTo>
                  <a:pt x="8818" y="21600"/>
                  <a:pt x="10062" y="21163"/>
                  <a:pt x="10062" y="20624"/>
                </a:cubicBezTo>
                <a:lnTo>
                  <a:pt x="10062" y="12558"/>
                </a:lnTo>
                <a:lnTo>
                  <a:pt x="11581" y="12558"/>
                </a:lnTo>
                <a:lnTo>
                  <a:pt x="11581" y="20621"/>
                </a:lnTo>
                <a:cubicBezTo>
                  <a:pt x="11581" y="21162"/>
                  <a:pt x="12826" y="21600"/>
                  <a:pt x="14365" y="21600"/>
                </a:cubicBezTo>
                <a:cubicBezTo>
                  <a:pt x="15895" y="21600"/>
                  <a:pt x="17140" y="21162"/>
                  <a:pt x="17140" y="20621"/>
                </a:cubicBezTo>
                <a:lnTo>
                  <a:pt x="17140" y="5894"/>
                </a:lnTo>
                <a:lnTo>
                  <a:pt x="17888" y="5894"/>
                </a:lnTo>
                <a:lnTo>
                  <a:pt x="17888" y="11379"/>
                </a:lnTo>
                <a:cubicBezTo>
                  <a:pt x="17888" y="11740"/>
                  <a:pt x="18718" y="12033"/>
                  <a:pt x="19743" y="12033"/>
                </a:cubicBezTo>
                <a:cubicBezTo>
                  <a:pt x="20770" y="12033"/>
                  <a:pt x="21600" y="11740"/>
                  <a:pt x="21600" y="11379"/>
                </a:cubicBezTo>
                <a:cubicBezTo>
                  <a:pt x="21600" y="11379"/>
                  <a:pt x="21586" y="5375"/>
                  <a:pt x="21586" y="5375"/>
                </a:cubicBezTo>
                <a:close/>
                <a:moveTo>
                  <a:pt x="10939" y="3274"/>
                </a:moveTo>
                <a:cubicBezTo>
                  <a:pt x="13516" y="3274"/>
                  <a:pt x="15603" y="2540"/>
                  <a:pt x="15603" y="1636"/>
                </a:cubicBezTo>
                <a:cubicBezTo>
                  <a:pt x="15603" y="733"/>
                  <a:pt x="13516" y="0"/>
                  <a:pt x="10939" y="0"/>
                </a:cubicBezTo>
                <a:cubicBezTo>
                  <a:pt x="8369" y="0"/>
                  <a:pt x="6285" y="733"/>
                  <a:pt x="6285" y="1636"/>
                </a:cubicBezTo>
                <a:cubicBezTo>
                  <a:pt x="6285" y="2540"/>
                  <a:pt x="8369" y="3274"/>
                  <a:pt x="10939" y="3274"/>
                </a:cubicBezTo>
                <a:close/>
              </a:path>
            </a:pathLst>
          </a:custGeom>
          <a:solidFill>
            <a:schemeClr val="tx1"/>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a:p>
        </p:txBody>
      </p:sp>
      <p:sp>
        <p:nvSpPr>
          <p:cNvPr id="12" name="Shape">
            <a:extLst>
              <a:ext uri="{FF2B5EF4-FFF2-40B4-BE49-F238E27FC236}">
                <a16:creationId xmlns:a16="http://schemas.microsoft.com/office/drawing/2014/main" id="{873457B0-751D-4414-8C44-9826847841E5}"/>
              </a:ext>
            </a:extLst>
          </p:cNvPr>
          <p:cNvSpPr/>
          <p:nvPr/>
        </p:nvSpPr>
        <p:spPr>
          <a:xfrm>
            <a:off x="10543451" y="3038004"/>
            <a:ext cx="429140"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2" y="3882"/>
                  <a:pt x="17337" y="3882"/>
                </a:cubicBezTo>
                <a:lnTo>
                  <a:pt x="4246" y="3882"/>
                </a:lnTo>
                <a:cubicBezTo>
                  <a:pt x="1904" y="3882"/>
                  <a:pt x="0" y="4550"/>
                  <a:pt x="0" y="5375"/>
                </a:cubicBezTo>
                <a:lnTo>
                  <a:pt x="14" y="11401"/>
                </a:lnTo>
                <a:cubicBezTo>
                  <a:pt x="14" y="11761"/>
                  <a:pt x="843" y="12053"/>
                  <a:pt x="1867" y="12053"/>
                </a:cubicBezTo>
                <a:cubicBezTo>
                  <a:pt x="2890" y="12053"/>
                  <a:pt x="3720" y="11761"/>
                  <a:pt x="3720" y="11401"/>
                </a:cubicBezTo>
                <a:lnTo>
                  <a:pt x="3720" y="5894"/>
                </a:lnTo>
                <a:lnTo>
                  <a:pt x="4505" y="5894"/>
                </a:lnTo>
                <a:lnTo>
                  <a:pt x="4505" y="20624"/>
                </a:lnTo>
                <a:cubicBezTo>
                  <a:pt x="4505" y="21163"/>
                  <a:pt x="5749" y="21600"/>
                  <a:pt x="7289" y="21600"/>
                </a:cubicBezTo>
                <a:cubicBezTo>
                  <a:pt x="8818" y="21600"/>
                  <a:pt x="10062" y="21163"/>
                  <a:pt x="10062" y="20624"/>
                </a:cubicBezTo>
                <a:lnTo>
                  <a:pt x="10062" y="12558"/>
                </a:lnTo>
                <a:lnTo>
                  <a:pt x="11581" y="12558"/>
                </a:lnTo>
                <a:lnTo>
                  <a:pt x="11581" y="20621"/>
                </a:lnTo>
                <a:cubicBezTo>
                  <a:pt x="11581" y="21162"/>
                  <a:pt x="12826" y="21600"/>
                  <a:pt x="14366" y="21600"/>
                </a:cubicBezTo>
                <a:cubicBezTo>
                  <a:pt x="15896" y="21600"/>
                  <a:pt x="17140" y="21162"/>
                  <a:pt x="17140" y="20621"/>
                </a:cubicBezTo>
                <a:lnTo>
                  <a:pt x="17140" y="5894"/>
                </a:lnTo>
                <a:lnTo>
                  <a:pt x="17888" y="5894"/>
                </a:lnTo>
                <a:lnTo>
                  <a:pt x="17888" y="11379"/>
                </a:lnTo>
                <a:cubicBezTo>
                  <a:pt x="17888" y="11740"/>
                  <a:pt x="18718" y="12033"/>
                  <a:pt x="19743" y="12033"/>
                </a:cubicBezTo>
                <a:cubicBezTo>
                  <a:pt x="20770" y="12033"/>
                  <a:pt x="21600" y="11740"/>
                  <a:pt x="21600" y="11379"/>
                </a:cubicBezTo>
                <a:cubicBezTo>
                  <a:pt x="21600" y="11379"/>
                  <a:pt x="21586" y="5375"/>
                  <a:pt x="21586" y="5375"/>
                </a:cubicBezTo>
                <a:close/>
                <a:moveTo>
                  <a:pt x="10939" y="3274"/>
                </a:moveTo>
                <a:cubicBezTo>
                  <a:pt x="13517" y="3274"/>
                  <a:pt x="15603" y="2540"/>
                  <a:pt x="15603" y="1636"/>
                </a:cubicBezTo>
                <a:cubicBezTo>
                  <a:pt x="15603" y="733"/>
                  <a:pt x="13517" y="0"/>
                  <a:pt x="10939" y="0"/>
                </a:cubicBezTo>
                <a:cubicBezTo>
                  <a:pt x="8370" y="0"/>
                  <a:pt x="6286" y="733"/>
                  <a:pt x="6286" y="1636"/>
                </a:cubicBezTo>
                <a:cubicBezTo>
                  <a:pt x="6286" y="2540"/>
                  <a:pt x="8370" y="3274"/>
                  <a:pt x="10939" y="3274"/>
                </a:cubicBezTo>
                <a:close/>
              </a:path>
            </a:pathLst>
          </a:custGeom>
          <a:solidFill>
            <a:schemeClr val="bg1">
              <a:lumMod val="50000"/>
            </a:schemeClr>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dirty="0"/>
          </a:p>
        </p:txBody>
      </p:sp>
      <p:sp>
        <p:nvSpPr>
          <p:cNvPr id="15" name="Persegi Panjang 14">
            <a:extLst>
              <a:ext uri="{FF2B5EF4-FFF2-40B4-BE49-F238E27FC236}">
                <a16:creationId xmlns:a16="http://schemas.microsoft.com/office/drawing/2014/main" id="{5A5AC808-28B5-4836-8C04-2521B42D027F}"/>
              </a:ext>
            </a:extLst>
          </p:cNvPr>
          <p:cNvSpPr/>
          <p:nvPr/>
        </p:nvSpPr>
        <p:spPr>
          <a:xfrm>
            <a:off x="5581935" y="5251582"/>
            <a:ext cx="5554638" cy="1600438"/>
          </a:xfrm>
          <a:prstGeom prst="rect">
            <a:avLst/>
          </a:prstGeom>
        </p:spPr>
        <p:txBody>
          <a:bodyPr wrap="square">
            <a:spAutoFit/>
          </a:bodyPr>
          <a:lstStyle/>
          <a:p>
            <a:pPr algn="just"/>
            <a:r>
              <a:rPr lang="en-IN" sz="1400" dirty="0">
                <a:latin typeface="Montserrat" panose="00000500000000000000" pitchFamily="50" charset="0"/>
              </a:rPr>
              <a:t>Though this idea is still in its infant stage, it can still be brought to life, if only right nurture is provided which from my perspective can only be provided by Google. More than I need this opportunity, I really hope, countries like mine are god blessed with this miracle.</a:t>
            </a:r>
          </a:p>
          <a:p>
            <a:pPr algn="just"/>
            <a:br>
              <a:rPr lang="en-IN" sz="1400" dirty="0">
                <a:latin typeface="Montserrat" panose="00000500000000000000" pitchFamily="50" charset="0"/>
              </a:rPr>
            </a:br>
            <a:endParaRPr lang="en-US" sz="1400" dirty="0">
              <a:solidFill>
                <a:schemeClr val="bg1">
                  <a:lumMod val="50000"/>
                </a:schemeClr>
              </a:solidFill>
              <a:latin typeface="Montserrat" panose="00000500000000000000" pitchFamily="50" charset="0"/>
            </a:endParaRPr>
          </a:p>
        </p:txBody>
      </p:sp>
      <p:sp>
        <p:nvSpPr>
          <p:cNvPr id="16" name="Persegi Panjang 15">
            <a:extLst>
              <a:ext uri="{FF2B5EF4-FFF2-40B4-BE49-F238E27FC236}">
                <a16:creationId xmlns:a16="http://schemas.microsoft.com/office/drawing/2014/main" id="{70CB3A83-9216-4DFE-A6A0-EC4DAE7B9D5D}"/>
              </a:ext>
            </a:extLst>
          </p:cNvPr>
          <p:cNvSpPr/>
          <p:nvPr/>
        </p:nvSpPr>
        <p:spPr>
          <a:xfrm>
            <a:off x="6504322" y="4635281"/>
            <a:ext cx="3397602" cy="458202"/>
          </a:xfrm>
          <a:prstGeom prst="rect">
            <a:avLst/>
          </a:prstGeom>
        </p:spPr>
        <p:txBody>
          <a:bodyPr wrap="square">
            <a:spAutoFit/>
          </a:bodyPr>
          <a:lstStyle/>
          <a:p>
            <a:pPr>
              <a:lnSpc>
                <a:spcPct val="150000"/>
              </a:lnSpc>
            </a:pPr>
            <a:r>
              <a:rPr lang="en-US" b="1" dirty="0">
                <a:latin typeface="Montserrat" panose="00000500000000000000" pitchFamily="2" charset="0"/>
              </a:rPr>
              <a:t>8 FROM 10 CHALLENGED</a:t>
            </a:r>
          </a:p>
        </p:txBody>
      </p:sp>
      <p:sp>
        <p:nvSpPr>
          <p:cNvPr id="17" name="Persegi Panjang 16">
            <a:extLst>
              <a:ext uri="{FF2B5EF4-FFF2-40B4-BE49-F238E27FC236}">
                <a16:creationId xmlns:a16="http://schemas.microsoft.com/office/drawing/2014/main" id="{7B5222A9-468C-453F-AF5D-C022B940C59A}"/>
              </a:ext>
            </a:extLst>
          </p:cNvPr>
          <p:cNvSpPr/>
          <p:nvPr/>
        </p:nvSpPr>
        <p:spPr>
          <a:xfrm>
            <a:off x="9675042" y="4697599"/>
            <a:ext cx="1048314" cy="379078"/>
          </a:xfrm>
          <a:prstGeom prst="rect">
            <a:avLst/>
          </a:prstGeom>
        </p:spPr>
        <p:txBody>
          <a:bodyPr wrap="square">
            <a:spAutoFit/>
          </a:bodyPr>
          <a:lstStyle/>
          <a:p>
            <a:pPr>
              <a:lnSpc>
                <a:spcPct val="150000"/>
              </a:lnSpc>
            </a:pPr>
            <a:r>
              <a:rPr lang="en-US" sz="1400" dirty="0">
                <a:latin typeface="Montserrat" panose="00000500000000000000" pitchFamily="2" charset="0"/>
              </a:rPr>
              <a:t>Cured</a:t>
            </a:r>
          </a:p>
        </p:txBody>
      </p:sp>
      <p:sp>
        <p:nvSpPr>
          <p:cNvPr id="19" name="Persegi Panjang 18">
            <a:extLst>
              <a:ext uri="{FF2B5EF4-FFF2-40B4-BE49-F238E27FC236}">
                <a16:creationId xmlns:a16="http://schemas.microsoft.com/office/drawing/2014/main" id="{289AEB0F-9DB9-475B-AE02-D473F61FC7A9}"/>
              </a:ext>
            </a:extLst>
          </p:cNvPr>
          <p:cNvSpPr/>
          <p:nvPr/>
        </p:nvSpPr>
        <p:spPr>
          <a:xfrm>
            <a:off x="4485502" y="0"/>
            <a:ext cx="7706497" cy="2174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Kotak Teks 19">
            <a:extLst>
              <a:ext uri="{FF2B5EF4-FFF2-40B4-BE49-F238E27FC236}">
                <a16:creationId xmlns:a16="http://schemas.microsoft.com/office/drawing/2014/main" id="{049AEBE9-DA4B-4A71-8B92-0CCFB471C22F}"/>
              </a:ext>
            </a:extLst>
          </p:cNvPr>
          <p:cNvSpPr txBox="1"/>
          <p:nvPr/>
        </p:nvSpPr>
        <p:spPr>
          <a:xfrm>
            <a:off x="4485502" y="570264"/>
            <a:ext cx="7706497" cy="646331"/>
          </a:xfrm>
          <a:prstGeom prst="rect">
            <a:avLst/>
          </a:prstGeom>
          <a:noFill/>
        </p:spPr>
        <p:txBody>
          <a:bodyPr wrap="square" rtlCol="0">
            <a:spAutoFit/>
          </a:bodyPr>
          <a:lstStyle/>
          <a:p>
            <a:pPr algn="ctr"/>
            <a:r>
              <a:rPr lang="en-US" sz="3600" b="1" dirty="0">
                <a:solidFill>
                  <a:schemeClr val="bg1"/>
                </a:solidFill>
                <a:latin typeface="Montserrat" panose="00000500000000000000" pitchFamily="2" charset="0"/>
              </a:rPr>
              <a:t>MIRACLES AROUND</a:t>
            </a:r>
          </a:p>
        </p:txBody>
      </p:sp>
      <p:sp>
        <p:nvSpPr>
          <p:cNvPr id="21" name="Persegi Panjang 20">
            <a:extLst>
              <a:ext uri="{FF2B5EF4-FFF2-40B4-BE49-F238E27FC236}">
                <a16:creationId xmlns:a16="http://schemas.microsoft.com/office/drawing/2014/main" id="{29A0DBE7-BA80-4E35-83BE-DB9CEA9092DE}"/>
              </a:ext>
            </a:extLst>
          </p:cNvPr>
          <p:cNvSpPr/>
          <p:nvPr/>
        </p:nvSpPr>
        <p:spPr>
          <a:xfrm>
            <a:off x="4485502" y="1219672"/>
            <a:ext cx="7706497" cy="419987"/>
          </a:xfrm>
          <a:prstGeom prst="rect">
            <a:avLst/>
          </a:prstGeom>
        </p:spPr>
        <p:txBody>
          <a:bodyPr wrap="square">
            <a:spAutoFit/>
          </a:bodyPr>
          <a:lstStyle/>
          <a:p>
            <a:pPr algn="ctr">
              <a:lnSpc>
                <a:spcPct val="150000"/>
              </a:lnSpc>
            </a:pPr>
            <a:r>
              <a:rPr lang="en-US" sz="1600" b="1" dirty="0">
                <a:solidFill>
                  <a:schemeClr val="bg1"/>
                </a:solidFill>
                <a:latin typeface="Montserrat" panose="00000500000000000000" pitchFamily="2" charset="0"/>
              </a:rPr>
              <a:t>Uplifting Globalization Community Scale</a:t>
            </a:r>
          </a:p>
        </p:txBody>
      </p:sp>
      <p:pic>
        <p:nvPicPr>
          <p:cNvPr id="18" name="Picture Placeholder 17">
            <a:extLst>
              <a:ext uri="{FF2B5EF4-FFF2-40B4-BE49-F238E27FC236}">
                <a16:creationId xmlns:a16="http://schemas.microsoft.com/office/drawing/2014/main" id="{912E0011-7520-4EAB-80CA-B0EA7C72CE2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115" r="9115"/>
          <a:stretch>
            <a:fillRect/>
          </a:stretch>
        </p:blipFill>
        <p:spPr/>
      </p:pic>
      <p:sp>
        <p:nvSpPr>
          <p:cNvPr id="22" name="Shape">
            <a:extLst>
              <a:ext uri="{FF2B5EF4-FFF2-40B4-BE49-F238E27FC236}">
                <a16:creationId xmlns:a16="http://schemas.microsoft.com/office/drawing/2014/main" id="{4D35D7A3-2931-4B02-B8FA-0D3E6E56B889}"/>
              </a:ext>
            </a:extLst>
          </p:cNvPr>
          <p:cNvSpPr/>
          <p:nvPr/>
        </p:nvSpPr>
        <p:spPr>
          <a:xfrm>
            <a:off x="10013424" y="3038003"/>
            <a:ext cx="429140" cy="1221475"/>
          </a:xfrm>
          <a:custGeom>
            <a:avLst/>
            <a:gdLst/>
            <a:ahLst/>
            <a:cxnLst>
              <a:cxn ang="0">
                <a:pos x="wd2" y="hd2"/>
              </a:cxn>
              <a:cxn ang="5400000">
                <a:pos x="wd2" y="hd2"/>
              </a:cxn>
              <a:cxn ang="10800000">
                <a:pos x="wd2" y="hd2"/>
              </a:cxn>
              <a:cxn ang="16200000">
                <a:pos x="wd2" y="hd2"/>
              </a:cxn>
            </a:cxnLst>
            <a:rect l="0" t="0" r="r" b="b"/>
            <a:pathLst>
              <a:path w="21600" h="21600" extrusionOk="0">
                <a:moveTo>
                  <a:pt x="21586" y="5375"/>
                </a:moveTo>
                <a:cubicBezTo>
                  <a:pt x="21586" y="4550"/>
                  <a:pt x="19682" y="3882"/>
                  <a:pt x="17337" y="3882"/>
                </a:cubicBezTo>
                <a:lnTo>
                  <a:pt x="4246" y="3882"/>
                </a:lnTo>
                <a:cubicBezTo>
                  <a:pt x="1904" y="3882"/>
                  <a:pt x="0" y="4550"/>
                  <a:pt x="0" y="5375"/>
                </a:cubicBezTo>
                <a:lnTo>
                  <a:pt x="14" y="11401"/>
                </a:lnTo>
                <a:cubicBezTo>
                  <a:pt x="14" y="11761"/>
                  <a:pt x="843" y="12053"/>
                  <a:pt x="1867" y="12053"/>
                </a:cubicBezTo>
                <a:cubicBezTo>
                  <a:pt x="2890" y="12053"/>
                  <a:pt x="3720" y="11761"/>
                  <a:pt x="3720" y="11401"/>
                </a:cubicBezTo>
                <a:lnTo>
                  <a:pt x="3720" y="5894"/>
                </a:lnTo>
                <a:lnTo>
                  <a:pt x="4505" y="5894"/>
                </a:lnTo>
                <a:lnTo>
                  <a:pt x="4505" y="20624"/>
                </a:lnTo>
                <a:cubicBezTo>
                  <a:pt x="4505" y="21163"/>
                  <a:pt x="5749" y="21600"/>
                  <a:pt x="7289" y="21600"/>
                </a:cubicBezTo>
                <a:cubicBezTo>
                  <a:pt x="8818" y="21600"/>
                  <a:pt x="10062" y="21163"/>
                  <a:pt x="10062" y="20624"/>
                </a:cubicBezTo>
                <a:lnTo>
                  <a:pt x="10062" y="12558"/>
                </a:lnTo>
                <a:lnTo>
                  <a:pt x="11581" y="12558"/>
                </a:lnTo>
                <a:lnTo>
                  <a:pt x="11581" y="20621"/>
                </a:lnTo>
                <a:cubicBezTo>
                  <a:pt x="11581" y="21162"/>
                  <a:pt x="12826" y="21600"/>
                  <a:pt x="14366" y="21600"/>
                </a:cubicBezTo>
                <a:cubicBezTo>
                  <a:pt x="15896" y="21600"/>
                  <a:pt x="17140" y="21162"/>
                  <a:pt x="17140" y="20621"/>
                </a:cubicBezTo>
                <a:lnTo>
                  <a:pt x="17140" y="5894"/>
                </a:lnTo>
                <a:lnTo>
                  <a:pt x="17888" y="5894"/>
                </a:lnTo>
                <a:lnTo>
                  <a:pt x="17888" y="11379"/>
                </a:lnTo>
                <a:cubicBezTo>
                  <a:pt x="17888" y="11740"/>
                  <a:pt x="18718" y="12033"/>
                  <a:pt x="19743" y="12033"/>
                </a:cubicBezTo>
                <a:cubicBezTo>
                  <a:pt x="20770" y="12033"/>
                  <a:pt x="21600" y="11740"/>
                  <a:pt x="21600" y="11379"/>
                </a:cubicBezTo>
                <a:cubicBezTo>
                  <a:pt x="21600" y="11379"/>
                  <a:pt x="21586" y="5375"/>
                  <a:pt x="21586" y="5375"/>
                </a:cubicBezTo>
                <a:close/>
                <a:moveTo>
                  <a:pt x="10939" y="3274"/>
                </a:moveTo>
                <a:cubicBezTo>
                  <a:pt x="13517" y="3274"/>
                  <a:pt x="15603" y="2540"/>
                  <a:pt x="15603" y="1636"/>
                </a:cubicBezTo>
                <a:cubicBezTo>
                  <a:pt x="15603" y="733"/>
                  <a:pt x="13517" y="0"/>
                  <a:pt x="10939" y="0"/>
                </a:cubicBezTo>
                <a:cubicBezTo>
                  <a:pt x="8370" y="0"/>
                  <a:pt x="6286" y="733"/>
                  <a:pt x="6286" y="1636"/>
                </a:cubicBezTo>
                <a:cubicBezTo>
                  <a:pt x="6286" y="2540"/>
                  <a:pt x="8370" y="3274"/>
                  <a:pt x="10939" y="3274"/>
                </a:cubicBezTo>
                <a:close/>
              </a:path>
            </a:pathLst>
          </a:custGeom>
          <a:solidFill>
            <a:schemeClr val="bg1">
              <a:lumMod val="50000"/>
            </a:schemeClr>
          </a:solidFill>
          <a:ln w="12700">
            <a:miter lim="400000"/>
          </a:ln>
        </p:spPr>
        <p:txBody>
          <a:bodyPr lIns="19050" tIns="19050" rIns="19050" bIns="19050" anchor="ctr"/>
          <a:lstStyle/>
          <a:p>
            <a:pPr>
              <a:defRPr sz="3000">
                <a:solidFill>
                  <a:srgbClr val="FFFFFF"/>
                </a:solidFill>
                <a:effectLst>
                  <a:outerShdw blurRad="38100" dist="12700" dir="5400000" rotWithShape="0">
                    <a:srgbClr val="000000">
                      <a:alpha val="50000"/>
                    </a:srgbClr>
                  </a:outerShdw>
                </a:effectLst>
              </a:defRPr>
            </a:pPr>
            <a:endParaRPr sz="1500" dirty="0"/>
          </a:p>
        </p:txBody>
      </p:sp>
    </p:spTree>
    <p:extLst>
      <p:ext uri="{BB962C8B-B14F-4D97-AF65-F5344CB8AC3E}">
        <p14:creationId xmlns:p14="http://schemas.microsoft.com/office/powerpoint/2010/main" val="74750432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rsegi Panjang 2">
            <a:extLst>
              <a:ext uri="{FF2B5EF4-FFF2-40B4-BE49-F238E27FC236}">
                <a16:creationId xmlns:a16="http://schemas.microsoft.com/office/drawing/2014/main" id="{2CE5E1AD-B228-4EE7-9A4C-C8E28C9CD558}"/>
              </a:ext>
            </a:extLst>
          </p:cNvPr>
          <p:cNvSpPr/>
          <p:nvPr/>
        </p:nvSpPr>
        <p:spPr>
          <a:xfrm>
            <a:off x="-87682" y="-87682"/>
            <a:ext cx="12279681" cy="69456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Kotak Teks 3">
            <a:extLst>
              <a:ext uri="{FF2B5EF4-FFF2-40B4-BE49-F238E27FC236}">
                <a16:creationId xmlns:a16="http://schemas.microsoft.com/office/drawing/2014/main" id="{D0F74555-769D-478F-A3B2-E2503F171166}"/>
              </a:ext>
            </a:extLst>
          </p:cNvPr>
          <p:cNvSpPr txBox="1"/>
          <p:nvPr/>
        </p:nvSpPr>
        <p:spPr>
          <a:xfrm>
            <a:off x="3763737" y="1997838"/>
            <a:ext cx="5086350" cy="2862322"/>
          </a:xfrm>
          <a:prstGeom prst="rect">
            <a:avLst/>
          </a:prstGeom>
          <a:noFill/>
        </p:spPr>
        <p:txBody>
          <a:bodyPr wrap="square" rtlCol="0">
            <a:spAutoFit/>
          </a:bodyPr>
          <a:lstStyle/>
          <a:p>
            <a:r>
              <a:rPr lang="en-US" sz="9000" spc="600" dirty="0">
                <a:solidFill>
                  <a:schemeClr val="bg1"/>
                </a:solidFill>
                <a:latin typeface="Montserrat" panose="00000500000000000000" pitchFamily="50" charset="0"/>
              </a:rPr>
              <a:t>THANK YOU</a:t>
            </a:r>
          </a:p>
        </p:txBody>
      </p:sp>
      <p:sp>
        <p:nvSpPr>
          <p:cNvPr id="5" name="Persegi Panjang 4">
            <a:extLst>
              <a:ext uri="{FF2B5EF4-FFF2-40B4-BE49-F238E27FC236}">
                <a16:creationId xmlns:a16="http://schemas.microsoft.com/office/drawing/2014/main" id="{31527DF5-F5E4-47B2-9623-6B919A7EFD21}"/>
              </a:ext>
            </a:extLst>
          </p:cNvPr>
          <p:cNvSpPr/>
          <p:nvPr/>
        </p:nvSpPr>
        <p:spPr>
          <a:xfrm>
            <a:off x="3703528" y="1280786"/>
            <a:ext cx="4784943" cy="42964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2771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rsegi Panjang 5">
            <a:extLst>
              <a:ext uri="{FF2B5EF4-FFF2-40B4-BE49-F238E27FC236}">
                <a16:creationId xmlns:a16="http://schemas.microsoft.com/office/drawing/2014/main" id="{EFB5EB36-CED3-4C68-81F9-594A6B384F26}"/>
              </a:ext>
            </a:extLst>
          </p:cNvPr>
          <p:cNvSpPr/>
          <p:nvPr/>
        </p:nvSpPr>
        <p:spPr>
          <a:xfrm>
            <a:off x="-12526" y="-12526"/>
            <a:ext cx="5053263" cy="6870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 1">
            <a:extLst>
              <a:ext uri="{FF2B5EF4-FFF2-40B4-BE49-F238E27FC236}">
                <a16:creationId xmlns:a16="http://schemas.microsoft.com/office/drawing/2014/main" id="{AD7EB372-1A7A-42DC-B5BE-8F73EACFF8FC}"/>
              </a:ext>
            </a:extLst>
          </p:cNvPr>
          <p:cNvGrpSpPr/>
          <p:nvPr/>
        </p:nvGrpSpPr>
        <p:grpSpPr>
          <a:xfrm>
            <a:off x="6096000" y="1353790"/>
            <a:ext cx="5228477" cy="1899834"/>
            <a:chOff x="6096000" y="1423526"/>
            <a:chExt cx="5228477" cy="1899834"/>
          </a:xfrm>
        </p:grpSpPr>
        <p:sp>
          <p:nvSpPr>
            <p:cNvPr id="9" name="Kotak Teks 8">
              <a:extLst>
                <a:ext uri="{FF2B5EF4-FFF2-40B4-BE49-F238E27FC236}">
                  <a16:creationId xmlns:a16="http://schemas.microsoft.com/office/drawing/2014/main" id="{2E33E002-4E3E-4D47-8136-C519D03EFF05}"/>
                </a:ext>
              </a:extLst>
            </p:cNvPr>
            <p:cNvSpPr txBox="1"/>
            <p:nvPr/>
          </p:nvSpPr>
          <p:spPr>
            <a:xfrm>
              <a:off x="6096000" y="1423526"/>
              <a:ext cx="5228477" cy="646331"/>
            </a:xfrm>
            <a:prstGeom prst="rect">
              <a:avLst/>
            </a:prstGeom>
            <a:noFill/>
          </p:spPr>
          <p:txBody>
            <a:bodyPr wrap="square" rtlCol="0">
              <a:spAutoFit/>
            </a:bodyPr>
            <a:lstStyle/>
            <a:p>
              <a:r>
                <a:rPr lang="en-US" sz="3600" b="1" dirty="0">
                  <a:latin typeface="Montserrat" panose="00000500000000000000" pitchFamily="2" charset="0"/>
                </a:rPr>
                <a:t>About Me</a:t>
              </a:r>
            </a:p>
          </p:txBody>
        </p:sp>
        <p:sp>
          <p:nvSpPr>
            <p:cNvPr id="11" name="Persegi Panjang 10">
              <a:extLst>
                <a:ext uri="{FF2B5EF4-FFF2-40B4-BE49-F238E27FC236}">
                  <a16:creationId xmlns:a16="http://schemas.microsoft.com/office/drawing/2014/main" id="{779C3708-4C93-4B76-A2B5-8B4BC14A5CF5}"/>
                </a:ext>
              </a:extLst>
            </p:cNvPr>
            <p:cNvSpPr/>
            <p:nvPr/>
          </p:nvSpPr>
          <p:spPr>
            <a:xfrm>
              <a:off x="6096000" y="2167146"/>
              <a:ext cx="5228477" cy="1156214"/>
            </a:xfrm>
            <a:prstGeom prst="rect">
              <a:avLst/>
            </a:prstGeom>
          </p:spPr>
          <p:txBody>
            <a:bodyPr wrap="square">
              <a:spAutoFit/>
            </a:bodyPr>
            <a:lstStyle/>
            <a:p>
              <a:pPr algn="just">
                <a:lnSpc>
                  <a:spcPct val="150000"/>
                </a:lnSpc>
              </a:pPr>
              <a:r>
                <a:rPr lang="en-US" sz="1600" b="1" dirty="0">
                  <a:solidFill>
                    <a:schemeClr val="bg1">
                      <a:lumMod val="50000"/>
                    </a:schemeClr>
                  </a:solidFill>
                  <a:latin typeface="Montserrat" panose="00000500000000000000" pitchFamily="2" charset="0"/>
                </a:rPr>
                <a:t>An individual looking for a chance to strive against Removing Human Error of hearing as well as speaking.</a:t>
              </a:r>
            </a:p>
          </p:txBody>
        </p:sp>
      </p:grpSp>
    </p:spTree>
    <p:extLst>
      <p:ext uri="{BB962C8B-B14F-4D97-AF65-F5344CB8AC3E}">
        <p14:creationId xmlns:p14="http://schemas.microsoft.com/office/powerpoint/2010/main" val="27036299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rsegi Panjang 5">
            <a:extLst>
              <a:ext uri="{FF2B5EF4-FFF2-40B4-BE49-F238E27FC236}">
                <a16:creationId xmlns:a16="http://schemas.microsoft.com/office/drawing/2014/main" id="{75367F7C-50C8-4823-8672-A1AD1C3AF1C4}"/>
              </a:ext>
            </a:extLst>
          </p:cNvPr>
          <p:cNvSpPr/>
          <p:nvPr/>
        </p:nvSpPr>
        <p:spPr>
          <a:xfrm>
            <a:off x="3801980" y="-16042"/>
            <a:ext cx="8390020" cy="68740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Kotak Teks 7">
            <a:extLst>
              <a:ext uri="{FF2B5EF4-FFF2-40B4-BE49-F238E27FC236}">
                <a16:creationId xmlns:a16="http://schemas.microsoft.com/office/drawing/2014/main" id="{CC6F4F91-A229-44F2-BF8B-93C25EC3365E}"/>
              </a:ext>
            </a:extLst>
          </p:cNvPr>
          <p:cNvSpPr txBox="1"/>
          <p:nvPr/>
        </p:nvSpPr>
        <p:spPr>
          <a:xfrm>
            <a:off x="8526378" y="2298043"/>
            <a:ext cx="2821027" cy="2242152"/>
          </a:xfrm>
          <a:prstGeom prst="rect">
            <a:avLst/>
          </a:prstGeom>
          <a:noFill/>
        </p:spPr>
        <p:txBody>
          <a:bodyPr wrap="square" rtlCol="0">
            <a:spAutoFit/>
          </a:bodyPr>
          <a:lstStyle/>
          <a:p>
            <a:pPr>
              <a:lnSpc>
                <a:spcPct val="150000"/>
              </a:lnSpc>
            </a:pPr>
            <a:r>
              <a:rPr lang="en-US" sz="2400" b="1" dirty="0">
                <a:solidFill>
                  <a:schemeClr val="bg1"/>
                </a:solidFill>
                <a:latin typeface="Montserrat" panose="00000500000000000000" pitchFamily="2" charset="0"/>
              </a:rPr>
              <a:t>An initiative to</a:t>
            </a:r>
          </a:p>
          <a:p>
            <a:pPr>
              <a:lnSpc>
                <a:spcPct val="150000"/>
              </a:lnSpc>
            </a:pPr>
            <a:r>
              <a:rPr lang="en-US" sz="2400" b="1" dirty="0">
                <a:solidFill>
                  <a:schemeClr val="bg1"/>
                </a:solidFill>
                <a:latin typeface="Montserrat" panose="00000500000000000000" pitchFamily="2" charset="0"/>
              </a:rPr>
              <a:t>Strive</a:t>
            </a:r>
          </a:p>
          <a:p>
            <a:pPr>
              <a:lnSpc>
                <a:spcPct val="150000"/>
              </a:lnSpc>
            </a:pPr>
            <a:r>
              <a:rPr lang="en-US" sz="2400" b="1" dirty="0">
                <a:solidFill>
                  <a:schemeClr val="bg1"/>
                </a:solidFill>
                <a:latin typeface="Montserrat" panose="00000500000000000000" pitchFamily="2" charset="0"/>
              </a:rPr>
              <a:t>against</a:t>
            </a:r>
          </a:p>
          <a:p>
            <a:pPr>
              <a:lnSpc>
                <a:spcPct val="150000"/>
              </a:lnSpc>
            </a:pPr>
            <a:r>
              <a:rPr lang="en-US" sz="2400" b="1" dirty="0">
                <a:solidFill>
                  <a:schemeClr val="bg1"/>
                </a:solidFill>
                <a:latin typeface="Montserrat" panose="00000500000000000000" pitchFamily="2" charset="0"/>
              </a:rPr>
              <a:t>Human Error</a:t>
            </a:r>
          </a:p>
        </p:txBody>
      </p:sp>
      <p:cxnSp>
        <p:nvCxnSpPr>
          <p:cNvPr id="11" name="Konektor Lurus 10">
            <a:extLst>
              <a:ext uri="{FF2B5EF4-FFF2-40B4-BE49-F238E27FC236}">
                <a16:creationId xmlns:a16="http://schemas.microsoft.com/office/drawing/2014/main" id="{3AFFACCA-0AA3-4AD2-80E3-E2D20E5C856A}"/>
              </a:ext>
            </a:extLst>
          </p:cNvPr>
          <p:cNvCxnSpPr/>
          <p:nvPr/>
        </p:nvCxnSpPr>
        <p:spPr>
          <a:xfrm>
            <a:off x="10559441" y="1604392"/>
            <a:ext cx="163255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Placeholder 6">
            <a:extLst>
              <a:ext uri="{FF2B5EF4-FFF2-40B4-BE49-F238E27FC236}">
                <a16:creationId xmlns:a16="http://schemas.microsoft.com/office/drawing/2014/main" id="{6DEFBC75-36AC-4257-85DE-8356B2771322}"/>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0826" b="10826"/>
          <a:stretch>
            <a:fillRect/>
          </a:stretch>
        </p:blipFill>
        <p:spPr/>
      </p:pic>
    </p:spTree>
    <p:extLst>
      <p:ext uri="{BB962C8B-B14F-4D97-AF65-F5344CB8AC3E}">
        <p14:creationId xmlns:p14="http://schemas.microsoft.com/office/powerpoint/2010/main" val="27914675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ersegi Panjang 7">
            <a:extLst>
              <a:ext uri="{FF2B5EF4-FFF2-40B4-BE49-F238E27FC236}">
                <a16:creationId xmlns:a16="http://schemas.microsoft.com/office/drawing/2014/main" id="{6AC75B15-6458-4FFA-A67B-B632FABD2B60}"/>
              </a:ext>
            </a:extLst>
          </p:cNvPr>
          <p:cNvSpPr/>
          <p:nvPr/>
        </p:nvSpPr>
        <p:spPr>
          <a:xfrm>
            <a:off x="1374575" y="5218015"/>
            <a:ext cx="4079657" cy="1167243"/>
          </a:xfrm>
          <a:prstGeom prst="rect">
            <a:avLst/>
          </a:prstGeom>
        </p:spPr>
        <p:txBody>
          <a:bodyPr wrap="square">
            <a:spAutoFit/>
          </a:bodyPr>
          <a:lstStyle/>
          <a:p>
            <a:pPr algn="just">
              <a:lnSpc>
                <a:spcPct val="150000"/>
              </a:lnSpc>
            </a:pPr>
            <a:r>
              <a:rPr lang="en-IN" sz="1200" dirty="0">
                <a:solidFill>
                  <a:schemeClr val="tx1">
                    <a:lumMod val="85000"/>
                    <a:lumOff val="15000"/>
                  </a:schemeClr>
                </a:solidFill>
                <a:latin typeface="Montserrat" panose="00000500000000000000" pitchFamily="50" charset="0"/>
              </a:rPr>
              <a:t>Connecting a wearable that can be put on the ear that sends the electric impulses directly to the middle ear via bones and hence, allows their mind to interpret and hear the voice of surroundings.</a:t>
            </a:r>
            <a:endParaRPr lang="en-US" sz="1200" dirty="0">
              <a:solidFill>
                <a:schemeClr val="tx1">
                  <a:lumMod val="85000"/>
                  <a:lumOff val="15000"/>
                </a:schemeClr>
              </a:solidFill>
              <a:latin typeface="Montserrat" panose="00000500000000000000" pitchFamily="50" charset="0"/>
            </a:endParaRPr>
          </a:p>
        </p:txBody>
      </p:sp>
      <p:sp>
        <p:nvSpPr>
          <p:cNvPr id="9" name="Persegi Panjang 8">
            <a:extLst>
              <a:ext uri="{FF2B5EF4-FFF2-40B4-BE49-F238E27FC236}">
                <a16:creationId xmlns:a16="http://schemas.microsoft.com/office/drawing/2014/main" id="{F7D76ABA-E7E0-40C8-8044-F4D92339B9DA}"/>
              </a:ext>
            </a:extLst>
          </p:cNvPr>
          <p:cNvSpPr/>
          <p:nvPr/>
        </p:nvSpPr>
        <p:spPr>
          <a:xfrm>
            <a:off x="6540582" y="5230809"/>
            <a:ext cx="4079657" cy="1167243"/>
          </a:xfrm>
          <a:prstGeom prst="rect">
            <a:avLst/>
          </a:prstGeom>
        </p:spPr>
        <p:txBody>
          <a:bodyPr wrap="square">
            <a:spAutoFit/>
          </a:bodyPr>
          <a:lstStyle/>
          <a:p>
            <a:pPr algn="just">
              <a:lnSpc>
                <a:spcPct val="150000"/>
              </a:lnSpc>
            </a:pPr>
            <a:r>
              <a:rPr lang="en-IN" sz="1200" dirty="0">
                <a:solidFill>
                  <a:schemeClr val="tx2">
                    <a:lumMod val="95000"/>
                    <a:lumOff val="5000"/>
                  </a:schemeClr>
                </a:solidFill>
                <a:latin typeface="Montserrat" panose="00000500000000000000" pitchFamily="50" charset="0"/>
              </a:rPr>
              <a:t>Developing a wearable that fits on the neck and can sense neuromuscular pulses below the vocal cord and hence, interprets them in the sound and emits them as a voice.</a:t>
            </a:r>
            <a:endParaRPr lang="en-US" sz="1200" dirty="0">
              <a:solidFill>
                <a:schemeClr val="tx2">
                  <a:lumMod val="95000"/>
                  <a:lumOff val="5000"/>
                </a:schemeClr>
              </a:solidFill>
              <a:latin typeface="Montserrat" panose="00000500000000000000" pitchFamily="50" charset="0"/>
            </a:endParaRPr>
          </a:p>
        </p:txBody>
      </p:sp>
      <p:sp>
        <p:nvSpPr>
          <p:cNvPr id="10" name="Kotak Teks 9">
            <a:extLst>
              <a:ext uri="{FF2B5EF4-FFF2-40B4-BE49-F238E27FC236}">
                <a16:creationId xmlns:a16="http://schemas.microsoft.com/office/drawing/2014/main" id="{49DCEA1E-8AA9-4A42-9E67-F3D9E31615B0}"/>
              </a:ext>
            </a:extLst>
          </p:cNvPr>
          <p:cNvSpPr txBox="1"/>
          <p:nvPr/>
        </p:nvSpPr>
        <p:spPr>
          <a:xfrm>
            <a:off x="5924557" y="5218015"/>
            <a:ext cx="866751" cy="523220"/>
          </a:xfrm>
          <a:prstGeom prst="rect">
            <a:avLst/>
          </a:prstGeom>
          <a:noFill/>
        </p:spPr>
        <p:txBody>
          <a:bodyPr wrap="square" rtlCol="0">
            <a:spAutoFit/>
          </a:bodyPr>
          <a:lstStyle/>
          <a:p>
            <a:r>
              <a:rPr lang="en-US" sz="2800" spc="600" dirty="0">
                <a:solidFill>
                  <a:schemeClr val="accent5">
                    <a:lumMod val="60000"/>
                    <a:lumOff val="40000"/>
                  </a:schemeClr>
                </a:solidFill>
                <a:latin typeface="Montserrat" panose="00000500000000000000" pitchFamily="2" charset="0"/>
              </a:rPr>
              <a:t>02</a:t>
            </a:r>
          </a:p>
        </p:txBody>
      </p:sp>
      <p:sp>
        <p:nvSpPr>
          <p:cNvPr id="11" name="Kotak Teks 10">
            <a:extLst>
              <a:ext uri="{FF2B5EF4-FFF2-40B4-BE49-F238E27FC236}">
                <a16:creationId xmlns:a16="http://schemas.microsoft.com/office/drawing/2014/main" id="{8E6814EE-B1E9-4471-9184-1140CEFB35F0}"/>
              </a:ext>
            </a:extLst>
          </p:cNvPr>
          <p:cNvSpPr txBox="1"/>
          <p:nvPr/>
        </p:nvSpPr>
        <p:spPr>
          <a:xfrm>
            <a:off x="834976" y="5218015"/>
            <a:ext cx="831282" cy="523220"/>
          </a:xfrm>
          <a:prstGeom prst="rect">
            <a:avLst/>
          </a:prstGeom>
          <a:noFill/>
        </p:spPr>
        <p:txBody>
          <a:bodyPr wrap="square" rtlCol="0">
            <a:spAutoFit/>
          </a:bodyPr>
          <a:lstStyle/>
          <a:p>
            <a:r>
              <a:rPr lang="en-US" sz="2800" spc="600" dirty="0">
                <a:solidFill>
                  <a:schemeClr val="accent5">
                    <a:lumMod val="60000"/>
                    <a:lumOff val="40000"/>
                  </a:schemeClr>
                </a:solidFill>
                <a:latin typeface="Montserrat" panose="00000500000000000000" pitchFamily="2" charset="0"/>
              </a:rPr>
              <a:t>01</a:t>
            </a:r>
          </a:p>
        </p:txBody>
      </p:sp>
      <p:sp>
        <p:nvSpPr>
          <p:cNvPr id="12" name="Kotak Teks 11">
            <a:extLst>
              <a:ext uri="{FF2B5EF4-FFF2-40B4-BE49-F238E27FC236}">
                <a16:creationId xmlns:a16="http://schemas.microsoft.com/office/drawing/2014/main" id="{9FEC38C6-D382-4AC8-A795-EC433489DF1F}"/>
              </a:ext>
            </a:extLst>
          </p:cNvPr>
          <p:cNvSpPr txBox="1"/>
          <p:nvPr/>
        </p:nvSpPr>
        <p:spPr>
          <a:xfrm>
            <a:off x="834976" y="4239935"/>
            <a:ext cx="4584620" cy="646331"/>
          </a:xfrm>
          <a:prstGeom prst="rect">
            <a:avLst/>
          </a:prstGeom>
          <a:noFill/>
        </p:spPr>
        <p:txBody>
          <a:bodyPr wrap="square" rtlCol="0">
            <a:spAutoFit/>
          </a:bodyPr>
          <a:lstStyle/>
          <a:p>
            <a:r>
              <a:rPr lang="en-US" sz="3600" b="1" dirty="0">
                <a:latin typeface="Montserrat" panose="00000500000000000000" pitchFamily="2" charset="0"/>
              </a:rPr>
              <a:t>Vision</a:t>
            </a:r>
          </a:p>
        </p:txBody>
      </p:sp>
      <p:sp>
        <p:nvSpPr>
          <p:cNvPr id="13" name="Persegi Panjang 12">
            <a:extLst>
              <a:ext uri="{FF2B5EF4-FFF2-40B4-BE49-F238E27FC236}">
                <a16:creationId xmlns:a16="http://schemas.microsoft.com/office/drawing/2014/main" id="{94DC6FA2-4EC8-4577-AD99-2B8F59C29436}"/>
              </a:ext>
            </a:extLst>
          </p:cNvPr>
          <p:cNvSpPr/>
          <p:nvPr/>
        </p:nvSpPr>
        <p:spPr>
          <a:xfrm>
            <a:off x="11341290" y="-16041"/>
            <a:ext cx="866751" cy="70103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0D94B91-BDA0-4829-AA5F-8A3853F78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41"/>
            <a:ext cx="11341290" cy="339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6822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ersegi Panjang 10">
            <a:extLst>
              <a:ext uri="{FF2B5EF4-FFF2-40B4-BE49-F238E27FC236}">
                <a16:creationId xmlns:a16="http://schemas.microsoft.com/office/drawing/2014/main" id="{DBA6F86A-F861-475E-9835-B483E50B642F}"/>
              </a:ext>
            </a:extLst>
          </p:cNvPr>
          <p:cNvSpPr/>
          <p:nvPr/>
        </p:nvSpPr>
        <p:spPr>
          <a:xfrm>
            <a:off x="5935580" y="-16042"/>
            <a:ext cx="6272462" cy="63282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Kotak Teks 6">
            <a:extLst>
              <a:ext uri="{FF2B5EF4-FFF2-40B4-BE49-F238E27FC236}">
                <a16:creationId xmlns:a16="http://schemas.microsoft.com/office/drawing/2014/main" id="{682FD385-621F-41AA-894B-39042C439BD2}"/>
              </a:ext>
            </a:extLst>
          </p:cNvPr>
          <p:cNvSpPr txBox="1"/>
          <p:nvPr/>
        </p:nvSpPr>
        <p:spPr>
          <a:xfrm rot="16200000">
            <a:off x="1813391" y="2030131"/>
            <a:ext cx="6802933" cy="2215991"/>
          </a:xfrm>
          <a:prstGeom prst="rect">
            <a:avLst/>
          </a:prstGeom>
          <a:noFill/>
        </p:spPr>
        <p:txBody>
          <a:bodyPr wrap="square" rtlCol="0">
            <a:spAutoFit/>
          </a:bodyPr>
          <a:lstStyle/>
          <a:p>
            <a:pPr algn="r"/>
            <a:r>
              <a:rPr lang="en-US" sz="13800" spc="600" dirty="0">
                <a:solidFill>
                  <a:schemeClr val="bg1">
                    <a:lumMod val="50000"/>
                    <a:alpha val="41000"/>
                  </a:schemeClr>
                </a:solidFill>
                <a:latin typeface="Oswald" panose="00000500000000000000" pitchFamily="2" charset="0"/>
              </a:rPr>
              <a:t>MISSION</a:t>
            </a:r>
          </a:p>
        </p:txBody>
      </p:sp>
      <p:sp>
        <p:nvSpPr>
          <p:cNvPr id="8" name="Persegi Panjang 7">
            <a:extLst>
              <a:ext uri="{FF2B5EF4-FFF2-40B4-BE49-F238E27FC236}">
                <a16:creationId xmlns:a16="http://schemas.microsoft.com/office/drawing/2014/main" id="{349F8037-028F-4DF0-B80B-A0C586A79183}"/>
              </a:ext>
            </a:extLst>
          </p:cNvPr>
          <p:cNvSpPr/>
          <p:nvPr/>
        </p:nvSpPr>
        <p:spPr>
          <a:xfrm>
            <a:off x="6710123" y="2358426"/>
            <a:ext cx="4723375" cy="2855077"/>
          </a:xfrm>
          <a:prstGeom prst="rect">
            <a:avLst/>
          </a:prstGeom>
        </p:spPr>
        <p:txBody>
          <a:bodyPr wrap="square">
            <a:spAutoFit/>
          </a:bodyPr>
          <a:lstStyle/>
          <a:p>
            <a:pPr algn="just">
              <a:lnSpc>
                <a:spcPct val="150000"/>
              </a:lnSpc>
            </a:pPr>
            <a:r>
              <a:rPr lang="en-IN" sz="1100" dirty="0">
                <a:solidFill>
                  <a:schemeClr val="bg1"/>
                </a:solidFill>
                <a:latin typeface="Montserrat" panose="00000500000000000000" pitchFamily="50" charset="0"/>
              </a:rPr>
              <a:t>Wearables developed for Deaf and Dumb people not only interprets data in real-time but analyses and rather come up with some of regularly and frequently used words and hence serve the respective person with better user experience by constantly popping those phrases to rather provide an option to carry it forward. Also, this more often daily used words are then stored in temporary memory and it automatically kicks in, whenever it feels it needs to be. This idea may be still out of phase for a person like me, but surely it has the potential to work and of course, many technical oriented people like you may be able to bring it to life one day.</a:t>
            </a:r>
            <a:endParaRPr lang="en-US" sz="1100" dirty="0">
              <a:solidFill>
                <a:schemeClr val="bg1"/>
              </a:solidFill>
              <a:latin typeface="Montserrat" panose="00000500000000000000" pitchFamily="50" charset="0"/>
            </a:endParaRPr>
          </a:p>
        </p:txBody>
      </p:sp>
      <p:sp>
        <p:nvSpPr>
          <p:cNvPr id="12" name="Kotak Teks 11">
            <a:extLst>
              <a:ext uri="{FF2B5EF4-FFF2-40B4-BE49-F238E27FC236}">
                <a16:creationId xmlns:a16="http://schemas.microsoft.com/office/drawing/2014/main" id="{284D213F-E6D6-4CAE-8F64-D1D77C5B4D08}"/>
              </a:ext>
            </a:extLst>
          </p:cNvPr>
          <p:cNvSpPr txBox="1"/>
          <p:nvPr/>
        </p:nvSpPr>
        <p:spPr>
          <a:xfrm>
            <a:off x="6710123" y="1190118"/>
            <a:ext cx="4584620" cy="646331"/>
          </a:xfrm>
          <a:prstGeom prst="rect">
            <a:avLst/>
          </a:prstGeom>
          <a:noFill/>
        </p:spPr>
        <p:txBody>
          <a:bodyPr wrap="square" rtlCol="0">
            <a:spAutoFit/>
          </a:bodyPr>
          <a:lstStyle/>
          <a:p>
            <a:r>
              <a:rPr lang="en-US" sz="3600" b="1" dirty="0">
                <a:solidFill>
                  <a:schemeClr val="bg1"/>
                </a:solidFill>
                <a:latin typeface="Montserrat" panose="00000500000000000000" pitchFamily="2" charset="0"/>
              </a:rPr>
              <a:t>Mission</a:t>
            </a:r>
          </a:p>
        </p:txBody>
      </p:sp>
      <p:pic>
        <p:nvPicPr>
          <p:cNvPr id="23" name="Picture 22">
            <a:extLst>
              <a:ext uri="{FF2B5EF4-FFF2-40B4-BE49-F238E27FC236}">
                <a16:creationId xmlns:a16="http://schemas.microsoft.com/office/drawing/2014/main" id="{32C46606-413B-4AD4-94B0-AC8B5672FB28}"/>
              </a:ext>
            </a:extLst>
          </p:cNvPr>
          <p:cNvPicPr>
            <a:picLocks noChangeAspect="1"/>
          </p:cNvPicPr>
          <p:nvPr/>
        </p:nvPicPr>
        <p:blipFill rotWithShape="1">
          <a:blip r:embed="rId2">
            <a:extLst>
              <a:ext uri="{28A0092B-C50C-407E-A947-70E740481C1C}">
                <a14:useLocalDpi xmlns:a14="http://schemas.microsoft.com/office/drawing/2010/main" val="0"/>
              </a:ext>
            </a:extLst>
          </a:blip>
          <a:srcRect l="17261" r="26827"/>
          <a:stretch/>
        </p:blipFill>
        <p:spPr>
          <a:xfrm>
            <a:off x="0" y="781620"/>
            <a:ext cx="4229100" cy="5294760"/>
          </a:xfrm>
          <a:prstGeom prst="rect">
            <a:avLst/>
          </a:prstGeom>
        </p:spPr>
      </p:pic>
    </p:spTree>
    <p:extLst>
      <p:ext uri="{BB962C8B-B14F-4D97-AF65-F5344CB8AC3E}">
        <p14:creationId xmlns:p14="http://schemas.microsoft.com/office/powerpoint/2010/main" val="32787920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Kotak Teks 7">
            <a:extLst>
              <a:ext uri="{FF2B5EF4-FFF2-40B4-BE49-F238E27FC236}">
                <a16:creationId xmlns:a16="http://schemas.microsoft.com/office/drawing/2014/main" id="{B4016D7A-C1AE-4A67-855B-59E2ED44FC17}"/>
              </a:ext>
            </a:extLst>
          </p:cNvPr>
          <p:cNvSpPr txBox="1"/>
          <p:nvPr/>
        </p:nvSpPr>
        <p:spPr>
          <a:xfrm>
            <a:off x="1528777" y="2313183"/>
            <a:ext cx="1727769" cy="3477875"/>
          </a:xfrm>
          <a:prstGeom prst="rect">
            <a:avLst/>
          </a:prstGeom>
          <a:noFill/>
        </p:spPr>
        <p:txBody>
          <a:bodyPr wrap="square" rtlCol="0">
            <a:spAutoFit/>
          </a:bodyPr>
          <a:lstStyle/>
          <a:p>
            <a:r>
              <a:rPr lang="en-US" sz="11000" spc="600" dirty="0">
                <a:latin typeface="Oswald" panose="00000500000000000000" pitchFamily="2" charset="0"/>
              </a:rPr>
              <a:t>B</a:t>
            </a:r>
          </a:p>
          <a:p>
            <a:r>
              <a:rPr lang="en-US" sz="11000" spc="600" dirty="0">
                <a:latin typeface="Oswald" panose="00000500000000000000" pitchFamily="2" charset="0"/>
              </a:rPr>
              <a:t>I</a:t>
            </a:r>
          </a:p>
        </p:txBody>
      </p:sp>
      <p:sp>
        <p:nvSpPr>
          <p:cNvPr id="9" name="Kotak Teks 8">
            <a:extLst>
              <a:ext uri="{FF2B5EF4-FFF2-40B4-BE49-F238E27FC236}">
                <a16:creationId xmlns:a16="http://schemas.microsoft.com/office/drawing/2014/main" id="{056DEC60-CC39-44C8-809D-AE463666FE0F}"/>
              </a:ext>
            </a:extLst>
          </p:cNvPr>
          <p:cNvSpPr txBox="1"/>
          <p:nvPr/>
        </p:nvSpPr>
        <p:spPr>
          <a:xfrm>
            <a:off x="3256546" y="2662818"/>
            <a:ext cx="1921215" cy="501932"/>
          </a:xfrm>
          <a:prstGeom prst="rect">
            <a:avLst/>
          </a:prstGeom>
          <a:noFill/>
        </p:spPr>
        <p:txBody>
          <a:bodyPr wrap="square" rtlCol="0">
            <a:spAutoFit/>
          </a:bodyPr>
          <a:lstStyle/>
          <a:p>
            <a:pPr algn="r">
              <a:lnSpc>
                <a:spcPct val="150000"/>
              </a:lnSpc>
            </a:pPr>
            <a:r>
              <a:rPr lang="en-US" sz="2000" b="1" dirty="0">
                <a:latin typeface="Montserrat" panose="00000500000000000000" pitchFamily="2" charset="0"/>
              </a:rPr>
              <a:t>Builds</a:t>
            </a:r>
          </a:p>
        </p:txBody>
      </p:sp>
      <p:sp>
        <p:nvSpPr>
          <p:cNvPr id="10" name="Persegi Panjang 9">
            <a:extLst>
              <a:ext uri="{FF2B5EF4-FFF2-40B4-BE49-F238E27FC236}">
                <a16:creationId xmlns:a16="http://schemas.microsoft.com/office/drawing/2014/main" id="{BF1BF1FD-50F2-4691-93A8-1458C590A601}"/>
              </a:ext>
            </a:extLst>
          </p:cNvPr>
          <p:cNvSpPr/>
          <p:nvPr/>
        </p:nvSpPr>
        <p:spPr>
          <a:xfrm>
            <a:off x="5446838" y="2626745"/>
            <a:ext cx="5412231" cy="890244"/>
          </a:xfrm>
          <a:prstGeom prst="rect">
            <a:avLst/>
          </a:prstGeom>
        </p:spPr>
        <p:txBody>
          <a:bodyPr wrap="square">
            <a:spAutoFit/>
          </a:bodyPr>
          <a:lstStyle/>
          <a:p>
            <a:pPr algn="just">
              <a:lnSpc>
                <a:spcPct val="150000"/>
              </a:lnSpc>
            </a:pPr>
            <a:r>
              <a:rPr lang="en-US" sz="1200" dirty="0">
                <a:solidFill>
                  <a:schemeClr val="bg1">
                    <a:lumMod val="50000"/>
                  </a:schemeClr>
                </a:solidFill>
                <a:latin typeface="Montserrat" panose="00000500000000000000" pitchFamily="50" charset="0"/>
              </a:rPr>
              <a:t>As already, we know that market is already providing products related to hearing impairment, another point to look for is google translate is already providing language translation.</a:t>
            </a:r>
          </a:p>
        </p:txBody>
      </p:sp>
      <p:sp>
        <p:nvSpPr>
          <p:cNvPr id="11" name="Kotak Teks 10">
            <a:extLst>
              <a:ext uri="{FF2B5EF4-FFF2-40B4-BE49-F238E27FC236}">
                <a16:creationId xmlns:a16="http://schemas.microsoft.com/office/drawing/2014/main" id="{D4BEEC64-54D4-4CD1-936E-9A3F576EB56C}"/>
              </a:ext>
            </a:extLst>
          </p:cNvPr>
          <p:cNvSpPr txBox="1"/>
          <p:nvPr/>
        </p:nvSpPr>
        <p:spPr>
          <a:xfrm>
            <a:off x="3256546" y="4588825"/>
            <a:ext cx="1921215" cy="498855"/>
          </a:xfrm>
          <a:prstGeom prst="rect">
            <a:avLst/>
          </a:prstGeom>
          <a:noFill/>
        </p:spPr>
        <p:txBody>
          <a:bodyPr wrap="square" rtlCol="0">
            <a:spAutoFit/>
          </a:bodyPr>
          <a:lstStyle/>
          <a:p>
            <a:pPr algn="r">
              <a:lnSpc>
                <a:spcPct val="150000"/>
              </a:lnSpc>
            </a:pPr>
            <a:r>
              <a:rPr lang="en-US" sz="2000" b="1" dirty="0">
                <a:latin typeface="Montserrat" panose="00000500000000000000" pitchFamily="2" charset="0"/>
              </a:rPr>
              <a:t>Innovations</a:t>
            </a:r>
          </a:p>
        </p:txBody>
      </p:sp>
      <p:sp>
        <p:nvSpPr>
          <p:cNvPr id="12" name="Persegi Panjang 11">
            <a:extLst>
              <a:ext uri="{FF2B5EF4-FFF2-40B4-BE49-F238E27FC236}">
                <a16:creationId xmlns:a16="http://schemas.microsoft.com/office/drawing/2014/main" id="{13A0B96D-BCF7-40CB-AB59-24EC4F5C8D88}"/>
              </a:ext>
            </a:extLst>
          </p:cNvPr>
          <p:cNvSpPr/>
          <p:nvPr/>
        </p:nvSpPr>
        <p:spPr>
          <a:xfrm>
            <a:off x="5446838" y="4588825"/>
            <a:ext cx="5412231" cy="1167243"/>
          </a:xfrm>
          <a:prstGeom prst="rect">
            <a:avLst/>
          </a:prstGeom>
        </p:spPr>
        <p:txBody>
          <a:bodyPr wrap="square">
            <a:spAutoFit/>
          </a:bodyPr>
          <a:lstStyle/>
          <a:p>
            <a:pPr algn="just">
              <a:lnSpc>
                <a:spcPct val="150000"/>
              </a:lnSpc>
            </a:pPr>
            <a:r>
              <a:rPr lang="en-US" sz="1200" dirty="0">
                <a:solidFill>
                  <a:schemeClr val="bg1">
                    <a:lumMod val="50000"/>
                  </a:schemeClr>
                </a:solidFill>
                <a:latin typeface="Montserrat" panose="00000500000000000000" pitchFamily="50" charset="0"/>
              </a:rPr>
              <a:t>What I am proposing is to provide users a platform where not only live language translation is provided but also hearing as well as speaking impairment is provided. One platform to access all three features at a time.</a:t>
            </a:r>
          </a:p>
        </p:txBody>
      </p:sp>
      <p:cxnSp>
        <p:nvCxnSpPr>
          <p:cNvPr id="21" name="Konektor Lurus 20">
            <a:extLst>
              <a:ext uri="{FF2B5EF4-FFF2-40B4-BE49-F238E27FC236}">
                <a16:creationId xmlns:a16="http://schemas.microsoft.com/office/drawing/2014/main" id="{7E6826FF-03D3-4C96-83BD-6CBF20D1F391}"/>
              </a:ext>
            </a:extLst>
          </p:cNvPr>
          <p:cNvCxnSpPr>
            <a:cxnSpLocks/>
          </p:cNvCxnSpPr>
          <p:nvPr/>
        </p:nvCxnSpPr>
        <p:spPr>
          <a:xfrm>
            <a:off x="3256547" y="2139007"/>
            <a:ext cx="7585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4815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B3E1B8E4-BCC5-497F-B8C6-A8C21B8E6502}"/>
              </a:ext>
            </a:extLst>
          </p:cNvPr>
          <p:cNvSpPr/>
          <p:nvPr/>
        </p:nvSpPr>
        <p:spPr>
          <a:xfrm>
            <a:off x="5022713" y="4388980"/>
            <a:ext cx="5714069" cy="1169551"/>
          </a:xfrm>
          <a:prstGeom prst="rect">
            <a:avLst/>
          </a:prstGeom>
        </p:spPr>
        <p:txBody>
          <a:bodyPr wrap="square">
            <a:spAutoFit/>
          </a:bodyPr>
          <a:lstStyle/>
          <a:p>
            <a:pPr algn="just"/>
            <a:r>
              <a:rPr lang="en-IN" sz="1400" dirty="0">
                <a:latin typeface="Montserrat" panose="00000500000000000000" pitchFamily="50" charset="0"/>
              </a:rPr>
              <a:t>Google Fonts Developer API, People API, Service Consumer Management API are the UI prospects that will help us with providing better user experience as well as developing simplified-ambient UI to interact with and hence, provide an impact in sales and marketing services.</a:t>
            </a:r>
            <a:endParaRPr lang="en-US" sz="1400" dirty="0">
              <a:solidFill>
                <a:schemeClr val="bg1">
                  <a:lumMod val="50000"/>
                </a:schemeClr>
              </a:solidFill>
              <a:latin typeface="Montserrat" panose="00000500000000000000" pitchFamily="50" charset="0"/>
              <a:cs typeface="Mongolian Baiti" panose="03000500000000000000" pitchFamily="66" charset="0"/>
            </a:endParaRPr>
          </a:p>
        </p:txBody>
      </p:sp>
      <p:sp>
        <p:nvSpPr>
          <p:cNvPr id="5" name="Persegi Panjang 4">
            <a:extLst>
              <a:ext uri="{FF2B5EF4-FFF2-40B4-BE49-F238E27FC236}">
                <a16:creationId xmlns:a16="http://schemas.microsoft.com/office/drawing/2014/main" id="{B2B0F42C-DA30-42F0-A605-49316F3C7261}"/>
              </a:ext>
            </a:extLst>
          </p:cNvPr>
          <p:cNvSpPr/>
          <p:nvPr/>
        </p:nvSpPr>
        <p:spPr>
          <a:xfrm>
            <a:off x="5022714" y="3499720"/>
            <a:ext cx="5714069" cy="417550"/>
          </a:xfrm>
          <a:prstGeom prst="rect">
            <a:avLst/>
          </a:prstGeom>
        </p:spPr>
        <p:txBody>
          <a:bodyPr wrap="square">
            <a:spAutoFit/>
          </a:bodyPr>
          <a:lstStyle/>
          <a:p>
            <a:pPr>
              <a:lnSpc>
                <a:spcPct val="150000"/>
              </a:lnSpc>
            </a:pPr>
            <a:r>
              <a:rPr lang="en-US" sz="1600" b="1" dirty="0">
                <a:solidFill>
                  <a:schemeClr val="tx1">
                    <a:lumMod val="50000"/>
                    <a:lumOff val="50000"/>
                  </a:schemeClr>
                </a:solidFill>
                <a:latin typeface="Montserrat" panose="00000500000000000000" pitchFamily="2" charset="0"/>
              </a:rPr>
              <a:t>Because, Simplicity catches Audience </a:t>
            </a:r>
          </a:p>
        </p:txBody>
      </p:sp>
      <p:cxnSp>
        <p:nvCxnSpPr>
          <p:cNvPr id="8" name="Konektor Lurus 7">
            <a:extLst>
              <a:ext uri="{FF2B5EF4-FFF2-40B4-BE49-F238E27FC236}">
                <a16:creationId xmlns:a16="http://schemas.microsoft.com/office/drawing/2014/main" id="{DE0D7808-59D4-48CA-B2DB-B2D2EC8E33A3}"/>
              </a:ext>
            </a:extLst>
          </p:cNvPr>
          <p:cNvCxnSpPr>
            <a:cxnSpLocks/>
          </p:cNvCxnSpPr>
          <p:nvPr/>
        </p:nvCxnSpPr>
        <p:spPr>
          <a:xfrm>
            <a:off x="6481011" y="2617192"/>
            <a:ext cx="57109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Kotak Teks 8">
            <a:extLst>
              <a:ext uri="{FF2B5EF4-FFF2-40B4-BE49-F238E27FC236}">
                <a16:creationId xmlns:a16="http://schemas.microsoft.com/office/drawing/2014/main" id="{92EEE546-1413-4B17-B0A0-4C29F1F47AED}"/>
              </a:ext>
            </a:extLst>
          </p:cNvPr>
          <p:cNvSpPr txBox="1"/>
          <p:nvPr/>
        </p:nvSpPr>
        <p:spPr>
          <a:xfrm>
            <a:off x="5022715" y="2228671"/>
            <a:ext cx="3513222" cy="1200329"/>
          </a:xfrm>
          <a:prstGeom prst="rect">
            <a:avLst/>
          </a:prstGeom>
          <a:noFill/>
        </p:spPr>
        <p:txBody>
          <a:bodyPr wrap="square" rtlCol="0">
            <a:spAutoFit/>
          </a:bodyPr>
          <a:lstStyle/>
          <a:p>
            <a:r>
              <a:rPr lang="en-US" sz="3600" b="1" dirty="0">
                <a:latin typeface="Montserrat" panose="00000500000000000000" pitchFamily="2" charset="0"/>
              </a:rPr>
              <a:t>An</a:t>
            </a:r>
          </a:p>
          <a:p>
            <a:r>
              <a:rPr lang="en-US" sz="3600" b="1" dirty="0">
                <a:latin typeface="Montserrat" panose="00000500000000000000" pitchFamily="2" charset="0"/>
              </a:rPr>
              <a:t>Interactive UI</a:t>
            </a:r>
          </a:p>
        </p:txBody>
      </p:sp>
      <p:grpSp>
        <p:nvGrpSpPr>
          <p:cNvPr id="10" name="Group 9">
            <a:extLst>
              <a:ext uri="{FF2B5EF4-FFF2-40B4-BE49-F238E27FC236}">
                <a16:creationId xmlns:a16="http://schemas.microsoft.com/office/drawing/2014/main" id="{EFAFFA8B-423A-41F0-818B-6500307715D6}"/>
              </a:ext>
            </a:extLst>
          </p:cNvPr>
          <p:cNvGrpSpPr/>
          <p:nvPr/>
        </p:nvGrpSpPr>
        <p:grpSpPr>
          <a:xfrm>
            <a:off x="876390" y="1475346"/>
            <a:ext cx="2030096" cy="4061850"/>
            <a:chOff x="6656704" y="722736"/>
            <a:chExt cx="1237743" cy="2476497"/>
          </a:xfrm>
        </p:grpSpPr>
        <p:sp>
          <p:nvSpPr>
            <p:cNvPr id="11" name="Rectangle: Rounded Corners 10">
              <a:extLst>
                <a:ext uri="{FF2B5EF4-FFF2-40B4-BE49-F238E27FC236}">
                  <a16:creationId xmlns:a16="http://schemas.microsoft.com/office/drawing/2014/main" id="{FA3ABD92-7577-47A9-822B-7D18D1E7F944}"/>
                </a:ext>
              </a:extLst>
            </p:cNvPr>
            <p:cNvSpPr/>
            <p:nvPr/>
          </p:nvSpPr>
          <p:spPr>
            <a:xfrm>
              <a:off x="6657079" y="1459211"/>
              <a:ext cx="16684" cy="181728"/>
            </a:xfrm>
            <a:prstGeom prst="roundRect">
              <a:avLst>
                <a:gd name="adj" fmla="val 50000"/>
              </a:avLst>
            </a:prstGeom>
            <a:gradFill>
              <a:gsLst>
                <a:gs pos="0">
                  <a:schemeClr val="tx1"/>
                </a:gs>
                <a:gs pos="85000">
                  <a:schemeClr val="bg1">
                    <a:lumMod val="95000"/>
                  </a:schemeClr>
                </a:gs>
                <a:gs pos="50000">
                  <a:schemeClr val="bg1">
                    <a:lumMod val="85000"/>
                  </a:schemeClr>
                </a:gs>
                <a:gs pos="15000">
                  <a:schemeClr val="bg1">
                    <a:lumMod val="95000"/>
                  </a:schemeClr>
                </a:gs>
                <a:gs pos="100000">
                  <a:schemeClr val="tx1"/>
                </a:gs>
              </a:gsLst>
              <a:lin ang="16200000" scaled="1"/>
            </a:gra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a:extLst>
                <a:ext uri="{FF2B5EF4-FFF2-40B4-BE49-F238E27FC236}">
                  <a16:creationId xmlns:a16="http://schemas.microsoft.com/office/drawing/2014/main" id="{F34DAAAD-6BA5-4D85-B1CF-FDF5F140C005}"/>
                </a:ext>
              </a:extLst>
            </p:cNvPr>
            <p:cNvSpPr/>
            <p:nvPr/>
          </p:nvSpPr>
          <p:spPr>
            <a:xfrm>
              <a:off x="6656704" y="1234443"/>
              <a:ext cx="16684" cy="181728"/>
            </a:xfrm>
            <a:prstGeom prst="roundRect">
              <a:avLst>
                <a:gd name="adj" fmla="val 50000"/>
              </a:avLst>
            </a:prstGeom>
            <a:gradFill>
              <a:gsLst>
                <a:gs pos="0">
                  <a:schemeClr val="tx1"/>
                </a:gs>
                <a:gs pos="85000">
                  <a:schemeClr val="bg1">
                    <a:lumMod val="95000"/>
                  </a:schemeClr>
                </a:gs>
                <a:gs pos="50000">
                  <a:schemeClr val="bg1">
                    <a:lumMod val="85000"/>
                  </a:schemeClr>
                </a:gs>
                <a:gs pos="15000">
                  <a:schemeClr val="bg1">
                    <a:lumMod val="95000"/>
                  </a:schemeClr>
                </a:gs>
                <a:gs pos="100000">
                  <a:schemeClr val="tx1"/>
                </a:gs>
              </a:gsLst>
              <a:lin ang="16200000" scaled="1"/>
            </a:gra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a:extLst>
                <a:ext uri="{FF2B5EF4-FFF2-40B4-BE49-F238E27FC236}">
                  <a16:creationId xmlns:a16="http://schemas.microsoft.com/office/drawing/2014/main" id="{0D1D2AFD-C5C0-43EE-B496-52E11941D2FF}"/>
                </a:ext>
              </a:extLst>
            </p:cNvPr>
            <p:cNvSpPr/>
            <p:nvPr/>
          </p:nvSpPr>
          <p:spPr>
            <a:xfrm>
              <a:off x="6656704" y="1052716"/>
              <a:ext cx="16684" cy="94911"/>
            </a:xfrm>
            <a:prstGeom prst="roundRect">
              <a:avLst>
                <a:gd name="adj" fmla="val 50000"/>
              </a:avLst>
            </a:prstGeom>
            <a:gradFill>
              <a:gsLst>
                <a:gs pos="0">
                  <a:schemeClr val="tx1"/>
                </a:gs>
                <a:gs pos="85000">
                  <a:schemeClr val="bg1">
                    <a:lumMod val="95000"/>
                  </a:schemeClr>
                </a:gs>
                <a:gs pos="50000">
                  <a:schemeClr val="bg1">
                    <a:lumMod val="85000"/>
                  </a:schemeClr>
                </a:gs>
                <a:gs pos="15000">
                  <a:schemeClr val="bg1">
                    <a:lumMod val="95000"/>
                  </a:schemeClr>
                </a:gs>
                <a:gs pos="100000">
                  <a:schemeClr val="tx1"/>
                </a:gs>
              </a:gsLst>
              <a:lin ang="16200000" scaled="1"/>
            </a:gra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a:extLst>
                <a:ext uri="{FF2B5EF4-FFF2-40B4-BE49-F238E27FC236}">
                  <a16:creationId xmlns:a16="http://schemas.microsoft.com/office/drawing/2014/main" id="{90A0DE05-D3A2-4318-8E0D-AEF76165C3F1}"/>
                </a:ext>
              </a:extLst>
            </p:cNvPr>
            <p:cNvSpPr/>
            <p:nvPr/>
          </p:nvSpPr>
          <p:spPr>
            <a:xfrm>
              <a:off x="7877763" y="1292934"/>
              <a:ext cx="16684" cy="288410"/>
            </a:xfrm>
            <a:prstGeom prst="roundRect">
              <a:avLst>
                <a:gd name="adj" fmla="val 50000"/>
              </a:avLst>
            </a:prstGeom>
            <a:gradFill>
              <a:gsLst>
                <a:gs pos="0">
                  <a:schemeClr val="tx1"/>
                </a:gs>
                <a:gs pos="85000">
                  <a:schemeClr val="bg1">
                    <a:lumMod val="95000"/>
                  </a:schemeClr>
                </a:gs>
                <a:gs pos="50000">
                  <a:schemeClr val="bg1">
                    <a:lumMod val="85000"/>
                  </a:schemeClr>
                </a:gs>
                <a:gs pos="15000">
                  <a:schemeClr val="bg1">
                    <a:lumMod val="95000"/>
                  </a:schemeClr>
                </a:gs>
                <a:gs pos="100000">
                  <a:schemeClr val="tx1"/>
                </a:gs>
              </a:gsLst>
              <a:lin ang="16200000" scaled="1"/>
            </a:gra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Rounded Corners 14">
              <a:extLst>
                <a:ext uri="{FF2B5EF4-FFF2-40B4-BE49-F238E27FC236}">
                  <a16:creationId xmlns:a16="http://schemas.microsoft.com/office/drawing/2014/main" id="{C82B59BB-71FB-4717-8F14-BE3783AD6AEE}"/>
                </a:ext>
              </a:extLst>
            </p:cNvPr>
            <p:cNvSpPr/>
            <p:nvPr/>
          </p:nvSpPr>
          <p:spPr>
            <a:xfrm>
              <a:off x="6667232" y="722736"/>
              <a:ext cx="1216178" cy="2476497"/>
            </a:xfrm>
            <a:prstGeom prst="roundRect">
              <a:avLst>
                <a:gd name="adj" fmla="val 14851"/>
              </a:avLst>
            </a:prstGeom>
            <a:solidFill>
              <a:schemeClr val="bg2">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Rounded Corners 15">
              <a:extLst>
                <a:ext uri="{FF2B5EF4-FFF2-40B4-BE49-F238E27FC236}">
                  <a16:creationId xmlns:a16="http://schemas.microsoft.com/office/drawing/2014/main" id="{3DCA4619-52CE-45B1-BB4E-D790E8003822}"/>
                </a:ext>
              </a:extLst>
            </p:cNvPr>
            <p:cNvSpPr/>
            <p:nvPr/>
          </p:nvSpPr>
          <p:spPr>
            <a:xfrm>
              <a:off x="6681028" y="738739"/>
              <a:ext cx="1188588" cy="2444492"/>
            </a:xfrm>
            <a:prstGeom prst="roundRect">
              <a:avLst>
                <a:gd name="adj" fmla="val 13956"/>
              </a:avLst>
            </a:prstGeom>
            <a:solidFill>
              <a:schemeClr val="tx1">
                <a:lumMod val="75000"/>
                <a:lumOff val="25000"/>
                <a:alpha val="62000"/>
              </a:schemeClr>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79C382F5-514B-498B-99A0-8FD543E668B7}"/>
                </a:ext>
              </a:extLst>
            </p:cNvPr>
            <p:cNvSpPr/>
            <p:nvPr/>
          </p:nvSpPr>
          <p:spPr>
            <a:xfrm>
              <a:off x="6691513" y="753637"/>
              <a:ext cx="1167619" cy="2414695"/>
            </a:xfrm>
            <a:prstGeom prst="roundRect">
              <a:avLst>
                <a:gd name="adj" fmla="val 12842"/>
              </a:avLst>
            </a:prstGeom>
            <a:solidFill>
              <a:schemeClr val="bg2">
                <a:lumMod val="25000"/>
              </a:schemeClr>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BAACE211-8EB3-4094-88B4-D1A518216240}"/>
                </a:ext>
              </a:extLst>
            </p:cNvPr>
            <p:cNvSpPr/>
            <p:nvPr/>
          </p:nvSpPr>
          <p:spPr>
            <a:xfrm>
              <a:off x="6718000" y="765777"/>
              <a:ext cx="1114645" cy="2382427"/>
            </a:xfrm>
            <a:prstGeom prst="roundRect">
              <a:avLst>
                <a:gd name="adj" fmla="val 11582"/>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Rounded Corners 18">
              <a:extLst>
                <a:ext uri="{FF2B5EF4-FFF2-40B4-BE49-F238E27FC236}">
                  <a16:creationId xmlns:a16="http://schemas.microsoft.com/office/drawing/2014/main" id="{E367A6FE-A456-4F3B-B3CE-6F769C899298}"/>
                </a:ext>
              </a:extLst>
            </p:cNvPr>
            <p:cNvSpPr/>
            <p:nvPr/>
          </p:nvSpPr>
          <p:spPr>
            <a:xfrm>
              <a:off x="7200242" y="809042"/>
              <a:ext cx="150160" cy="16684"/>
            </a:xfrm>
            <a:prstGeom prst="roundRect">
              <a:avLst>
                <a:gd name="adj" fmla="val 50000"/>
              </a:avLst>
            </a:prstGeom>
            <a:pattFill prst="openDmnd">
              <a:fgClr>
                <a:schemeClr val="tx1">
                  <a:lumMod val="75000"/>
                  <a:lumOff val="2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9">
              <a:extLst>
                <a:ext uri="{FF2B5EF4-FFF2-40B4-BE49-F238E27FC236}">
                  <a16:creationId xmlns:a16="http://schemas.microsoft.com/office/drawing/2014/main" id="{B4614840-F054-461A-9D40-EAB200BF503B}"/>
                </a:ext>
              </a:extLst>
            </p:cNvPr>
            <p:cNvSpPr/>
            <p:nvPr/>
          </p:nvSpPr>
          <p:spPr>
            <a:xfrm>
              <a:off x="7390063" y="801759"/>
              <a:ext cx="33109" cy="33108"/>
            </a:xfrm>
            <a:prstGeom prst="ellipse">
              <a:avLst/>
            </a:prstGeom>
            <a:solidFill>
              <a:schemeClr val="tx1"/>
            </a:solidFill>
            <a:ln>
              <a:noFill/>
            </a:ln>
            <a:effectLst>
              <a:innerShdw blurRad="63500" dist="50800" dir="13500000">
                <a:schemeClr val="accent1">
                  <a:alpha val="50000"/>
                </a:schemeClr>
              </a:innerShdw>
            </a:effectLst>
            <a:scene3d>
              <a:camera prst="orthographicFront"/>
              <a:lightRig rig="freezing" dir="t"/>
            </a:scene3d>
            <a:sp3d extrusionH="44450" prstMaterial="metal">
              <a:bevelT w="254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a:extLst>
                <a:ext uri="{FF2B5EF4-FFF2-40B4-BE49-F238E27FC236}">
                  <a16:creationId xmlns:a16="http://schemas.microsoft.com/office/drawing/2014/main" id="{2741DB26-3678-4A61-806A-65E01789E0FF}"/>
                </a:ext>
              </a:extLst>
            </p:cNvPr>
            <p:cNvSpPr/>
            <p:nvPr/>
          </p:nvSpPr>
          <p:spPr>
            <a:xfrm>
              <a:off x="7870359" y="1011882"/>
              <a:ext cx="16684" cy="16684"/>
            </a:xfrm>
            <a:prstGeom prst="rect">
              <a:avLst/>
            </a:prstGeom>
            <a:solidFill>
              <a:schemeClr val="bg2">
                <a:alpha val="70000"/>
              </a:schemeClr>
            </a:solidFill>
            <a:ln>
              <a:noFill/>
            </a:ln>
            <a:effectLst>
              <a:innerShdw blurRad="254000">
                <a:schemeClr val="tx1">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a:extLst>
                <a:ext uri="{FF2B5EF4-FFF2-40B4-BE49-F238E27FC236}">
                  <a16:creationId xmlns:a16="http://schemas.microsoft.com/office/drawing/2014/main" id="{BB7B5C95-9840-44B2-8B31-910278809F4F}"/>
                </a:ext>
              </a:extLst>
            </p:cNvPr>
            <p:cNvSpPr/>
            <p:nvPr/>
          </p:nvSpPr>
          <p:spPr>
            <a:xfrm>
              <a:off x="6665695" y="1011882"/>
              <a:ext cx="16684" cy="16684"/>
            </a:xfrm>
            <a:prstGeom prst="rect">
              <a:avLst/>
            </a:prstGeom>
            <a:solidFill>
              <a:schemeClr val="bg2">
                <a:alpha val="70000"/>
              </a:schemeClr>
            </a:solidFill>
            <a:ln>
              <a:noFill/>
            </a:ln>
            <a:effectLst>
              <a:innerShdw blurRad="254000">
                <a:schemeClr val="tx1">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DDEDB9FB-8E82-4277-9418-FE0723EEA8DC}"/>
                </a:ext>
              </a:extLst>
            </p:cNvPr>
            <p:cNvSpPr/>
            <p:nvPr/>
          </p:nvSpPr>
          <p:spPr>
            <a:xfrm>
              <a:off x="7870037" y="2948217"/>
              <a:ext cx="16684" cy="16684"/>
            </a:xfrm>
            <a:prstGeom prst="rect">
              <a:avLst/>
            </a:prstGeom>
            <a:solidFill>
              <a:schemeClr val="bg2">
                <a:alpha val="70000"/>
              </a:schemeClr>
            </a:solidFill>
            <a:ln>
              <a:noFill/>
            </a:ln>
            <a:effectLst>
              <a:innerShdw blurRad="254000">
                <a:schemeClr val="tx1">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EFA6FDCD-9507-438C-9855-98E6D7A0AF69}"/>
                </a:ext>
              </a:extLst>
            </p:cNvPr>
            <p:cNvSpPr/>
            <p:nvPr/>
          </p:nvSpPr>
          <p:spPr>
            <a:xfrm>
              <a:off x="6665372" y="2948217"/>
              <a:ext cx="16684" cy="16684"/>
            </a:xfrm>
            <a:prstGeom prst="rect">
              <a:avLst/>
            </a:prstGeom>
            <a:solidFill>
              <a:schemeClr val="bg2">
                <a:alpha val="70000"/>
              </a:schemeClr>
            </a:solidFill>
            <a:ln>
              <a:noFill/>
            </a:ln>
            <a:effectLst>
              <a:innerShdw blurRad="254000">
                <a:schemeClr val="tx1">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5" name="Straight Connector 24">
              <a:extLst>
                <a:ext uri="{FF2B5EF4-FFF2-40B4-BE49-F238E27FC236}">
                  <a16:creationId xmlns:a16="http://schemas.microsoft.com/office/drawing/2014/main" id="{A84A6252-03AF-4482-9D16-63549856844F}"/>
                </a:ext>
              </a:extLst>
            </p:cNvPr>
            <p:cNvCxnSpPr/>
            <p:nvPr/>
          </p:nvCxnSpPr>
          <p:spPr>
            <a:xfrm flipH="1">
              <a:off x="6665463" y="1963191"/>
              <a:ext cx="17658"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6" name="Freeform: Shape 25">
            <a:extLst>
              <a:ext uri="{FF2B5EF4-FFF2-40B4-BE49-F238E27FC236}">
                <a16:creationId xmlns:a16="http://schemas.microsoft.com/office/drawing/2014/main" id="{F413DCE1-D695-423B-B6E5-FC20862C6C8C}"/>
              </a:ext>
            </a:extLst>
          </p:cNvPr>
          <p:cNvSpPr/>
          <p:nvPr/>
        </p:nvSpPr>
        <p:spPr>
          <a:xfrm>
            <a:off x="1009207" y="1577617"/>
            <a:ext cx="1763627" cy="3844205"/>
          </a:xfrm>
          <a:custGeom>
            <a:avLst/>
            <a:gdLst>
              <a:gd name="connsiteX0" fmla="*/ 109635 w 1075278"/>
              <a:gd name="connsiteY0" fmla="*/ 0 h 2343800"/>
              <a:gd name="connsiteX1" fmla="*/ 212802 w 1075278"/>
              <a:gd name="connsiteY1" fmla="*/ 0 h 2343800"/>
              <a:gd name="connsiteX2" fmla="*/ 213233 w 1075278"/>
              <a:gd name="connsiteY2" fmla="*/ 431 h 2343800"/>
              <a:gd name="connsiteX3" fmla="*/ 214206 w 1075278"/>
              <a:gd name="connsiteY3" fmla="*/ 234 h 2343800"/>
              <a:gd name="connsiteX4" fmla="*/ 231924 w 1075278"/>
              <a:gd name="connsiteY4" fmla="*/ 7572 h 2343800"/>
              <a:gd name="connsiteX5" fmla="*/ 235117 w 1075278"/>
              <a:gd name="connsiteY5" fmla="*/ 15283 h 2343800"/>
              <a:gd name="connsiteX6" fmla="*/ 233978 w 1075278"/>
              <a:gd name="connsiteY6" fmla="*/ 20926 h 2343800"/>
              <a:gd name="connsiteX7" fmla="*/ 239286 w 1075278"/>
              <a:gd name="connsiteY7" fmla="*/ 47216 h 2343800"/>
              <a:gd name="connsiteX8" fmla="*/ 301519 w 1075278"/>
              <a:gd name="connsiteY8" fmla="*/ 88467 h 2343800"/>
              <a:gd name="connsiteX9" fmla="*/ 773863 w 1075278"/>
              <a:gd name="connsiteY9" fmla="*/ 88468 h 2343800"/>
              <a:gd name="connsiteX10" fmla="*/ 841404 w 1075278"/>
              <a:gd name="connsiteY10" fmla="*/ 20926 h 2343800"/>
              <a:gd name="connsiteX11" fmla="*/ 841405 w 1075278"/>
              <a:gd name="connsiteY11" fmla="*/ 20926 h 2343800"/>
              <a:gd name="connsiteX12" fmla="*/ 840231 w 1075278"/>
              <a:gd name="connsiteY12" fmla="*/ 15113 h 2343800"/>
              <a:gd name="connsiteX13" fmla="*/ 843354 w 1075278"/>
              <a:gd name="connsiteY13" fmla="*/ 7572 h 2343800"/>
              <a:gd name="connsiteX14" fmla="*/ 861072 w 1075278"/>
              <a:gd name="connsiteY14" fmla="*/ 234 h 2343800"/>
              <a:gd name="connsiteX15" fmla="*/ 862046 w 1075278"/>
              <a:gd name="connsiteY15" fmla="*/ 431 h 2343800"/>
              <a:gd name="connsiteX16" fmla="*/ 862476 w 1075278"/>
              <a:gd name="connsiteY16" fmla="*/ 0 h 2343800"/>
              <a:gd name="connsiteX17" fmla="*/ 965643 w 1075278"/>
              <a:gd name="connsiteY17" fmla="*/ 0 h 2343800"/>
              <a:gd name="connsiteX18" fmla="*/ 1075278 w 1075278"/>
              <a:gd name="connsiteY18" fmla="*/ 109635 h 2343800"/>
              <a:gd name="connsiteX19" fmla="*/ 1075278 w 1075278"/>
              <a:gd name="connsiteY19" fmla="*/ 2234165 h 2343800"/>
              <a:gd name="connsiteX20" fmla="*/ 965643 w 1075278"/>
              <a:gd name="connsiteY20" fmla="*/ 2343800 h 2343800"/>
              <a:gd name="connsiteX21" fmla="*/ 109635 w 1075278"/>
              <a:gd name="connsiteY21" fmla="*/ 2343800 h 2343800"/>
              <a:gd name="connsiteX22" fmla="*/ 0 w 1075278"/>
              <a:gd name="connsiteY22" fmla="*/ 2234165 h 2343800"/>
              <a:gd name="connsiteX23" fmla="*/ 0 w 1075278"/>
              <a:gd name="connsiteY23" fmla="*/ 109635 h 2343800"/>
              <a:gd name="connsiteX24" fmla="*/ 109635 w 1075278"/>
              <a:gd name="connsiteY24" fmla="*/ 0 h 234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75278" h="2343800">
                <a:moveTo>
                  <a:pt x="109635" y="0"/>
                </a:moveTo>
                <a:lnTo>
                  <a:pt x="212802" y="0"/>
                </a:lnTo>
                <a:lnTo>
                  <a:pt x="213233" y="431"/>
                </a:lnTo>
                <a:lnTo>
                  <a:pt x="214206" y="234"/>
                </a:lnTo>
                <a:cubicBezTo>
                  <a:pt x="221125" y="234"/>
                  <a:pt x="227390" y="3038"/>
                  <a:pt x="231924" y="7572"/>
                </a:cubicBezTo>
                <a:lnTo>
                  <a:pt x="235117" y="15283"/>
                </a:lnTo>
                <a:lnTo>
                  <a:pt x="233978" y="20926"/>
                </a:lnTo>
                <a:lnTo>
                  <a:pt x="239286" y="47216"/>
                </a:lnTo>
                <a:cubicBezTo>
                  <a:pt x="249539" y="71458"/>
                  <a:pt x="273543" y="88467"/>
                  <a:pt x="301519" y="88467"/>
                </a:cubicBezTo>
                <a:lnTo>
                  <a:pt x="773863" y="88468"/>
                </a:lnTo>
                <a:cubicBezTo>
                  <a:pt x="811165" y="88468"/>
                  <a:pt x="841404" y="58228"/>
                  <a:pt x="841404" y="20926"/>
                </a:cubicBezTo>
                <a:lnTo>
                  <a:pt x="841405" y="20926"/>
                </a:lnTo>
                <a:lnTo>
                  <a:pt x="840231" y="15113"/>
                </a:lnTo>
                <a:lnTo>
                  <a:pt x="843354" y="7572"/>
                </a:lnTo>
                <a:cubicBezTo>
                  <a:pt x="847889" y="3038"/>
                  <a:pt x="854153" y="234"/>
                  <a:pt x="861072" y="234"/>
                </a:cubicBezTo>
                <a:lnTo>
                  <a:pt x="862046" y="431"/>
                </a:lnTo>
                <a:lnTo>
                  <a:pt x="862476" y="0"/>
                </a:lnTo>
                <a:lnTo>
                  <a:pt x="965643" y="0"/>
                </a:lnTo>
                <a:cubicBezTo>
                  <a:pt x="1026193" y="0"/>
                  <a:pt x="1075278" y="49085"/>
                  <a:pt x="1075278" y="109635"/>
                </a:cubicBezTo>
                <a:lnTo>
                  <a:pt x="1075278" y="2234165"/>
                </a:lnTo>
                <a:cubicBezTo>
                  <a:pt x="1075278" y="2294715"/>
                  <a:pt x="1026193" y="2343800"/>
                  <a:pt x="965643" y="2343800"/>
                </a:cubicBezTo>
                <a:lnTo>
                  <a:pt x="109635" y="2343800"/>
                </a:lnTo>
                <a:cubicBezTo>
                  <a:pt x="49085" y="2343800"/>
                  <a:pt x="0" y="2294715"/>
                  <a:pt x="0" y="2234165"/>
                </a:cubicBezTo>
                <a:lnTo>
                  <a:pt x="0" y="109635"/>
                </a:lnTo>
                <a:cubicBezTo>
                  <a:pt x="0" y="49085"/>
                  <a:pt x="49085" y="0"/>
                  <a:pt x="109635"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pic>
        <p:nvPicPr>
          <p:cNvPr id="3" name="Picture 2">
            <a:extLst>
              <a:ext uri="{FF2B5EF4-FFF2-40B4-BE49-F238E27FC236}">
                <a16:creationId xmlns:a16="http://schemas.microsoft.com/office/drawing/2014/main" id="{B016EBBD-C74F-4B54-A5A6-C4549F40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321" y="-25074"/>
            <a:ext cx="5208680" cy="2468569"/>
          </a:xfrm>
          <a:prstGeom prst="rect">
            <a:avLst/>
          </a:prstGeom>
        </p:spPr>
      </p:pic>
    </p:spTree>
    <p:extLst>
      <p:ext uri="{BB962C8B-B14F-4D97-AF65-F5344CB8AC3E}">
        <p14:creationId xmlns:p14="http://schemas.microsoft.com/office/powerpoint/2010/main" val="11811465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fik 5">
            <a:extLst>
              <a:ext uri="{FF2B5EF4-FFF2-40B4-BE49-F238E27FC236}">
                <a16:creationId xmlns:a16="http://schemas.microsoft.com/office/drawing/2014/main" id="{36480A63-7E60-42EE-BCFD-C9619874BFD2}"/>
              </a:ext>
            </a:extLst>
          </p:cNvPr>
          <p:cNvSpPr/>
          <p:nvPr/>
        </p:nvSpPr>
        <p:spPr>
          <a:xfrm>
            <a:off x="3502446" y="2534861"/>
            <a:ext cx="6888057" cy="3533374"/>
          </a:xfrm>
          <a:custGeom>
            <a:avLst/>
            <a:gdLst>
              <a:gd name="connsiteX0" fmla="*/ 7768829 w 12187414"/>
              <a:gd name="connsiteY0" fmla="*/ 777961 h 5988172"/>
              <a:gd name="connsiteX1" fmla="*/ 7768829 w 12187414"/>
              <a:gd name="connsiteY1" fmla="*/ 777961 h 5988172"/>
              <a:gd name="connsiteX2" fmla="*/ 7853483 w 12187414"/>
              <a:gd name="connsiteY2" fmla="*/ 807945 h 5988172"/>
              <a:gd name="connsiteX3" fmla="*/ 7921490 w 12187414"/>
              <a:gd name="connsiteY3" fmla="*/ 829794 h 5988172"/>
              <a:gd name="connsiteX4" fmla="*/ 7921962 w 12187414"/>
              <a:gd name="connsiteY4" fmla="*/ 829794 h 5988172"/>
              <a:gd name="connsiteX5" fmla="*/ 7971904 w 12187414"/>
              <a:gd name="connsiteY5" fmla="*/ 808418 h 5988172"/>
              <a:gd name="connsiteX6" fmla="*/ 7983443 w 12187414"/>
              <a:gd name="connsiteY6" fmla="*/ 775313 h 5988172"/>
              <a:gd name="connsiteX7" fmla="*/ 7975214 w 12187414"/>
              <a:gd name="connsiteY7" fmla="*/ 744478 h 5988172"/>
              <a:gd name="connsiteX8" fmla="*/ 7952230 w 12187414"/>
              <a:gd name="connsiteY8" fmla="*/ 724710 h 5988172"/>
              <a:gd name="connsiteX9" fmla="*/ 7952230 w 12187414"/>
              <a:gd name="connsiteY9" fmla="*/ 724521 h 5988172"/>
              <a:gd name="connsiteX10" fmla="*/ 7951473 w 12187414"/>
              <a:gd name="connsiteY10" fmla="*/ 721305 h 5988172"/>
              <a:gd name="connsiteX11" fmla="*/ 7971525 w 12187414"/>
              <a:gd name="connsiteY11" fmla="*/ 696618 h 5988172"/>
              <a:gd name="connsiteX12" fmla="*/ 8087486 w 12187414"/>
              <a:gd name="connsiteY12" fmla="*/ 636273 h 5988172"/>
              <a:gd name="connsiteX13" fmla="*/ 8187084 w 12187414"/>
              <a:gd name="connsiteY13" fmla="*/ 629936 h 5988172"/>
              <a:gd name="connsiteX14" fmla="*/ 8257834 w 12187414"/>
              <a:gd name="connsiteY14" fmla="*/ 635895 h 5988172"/>
              <a:gd name="connsiteX15" fmla="*/ 8271171 w 12187414"/>
              <a:gd name="connsiteY15" fmla="*/ 637786 h 5988172"/>
              <a:gd name="connsiteX16" fmla="*/ 8335394 w 12187414"/>
              <a:gd name="connsiteY16" fmla="*/ 607046 h 5988172"/>
              <a:gd name="connsiteX17" fmla="*/ 8376916 w 12187414"/>
              <a:gd name="connsiteY17" fmla="*/ 559565 h 5988172"/>
              <a:gd name="connsiteX18" fmla="*/ 8381267 w 12187414"/>
              <a:gd name="connsiteY18" fmla="*/ 544336 h 5988172"/>
              <a:gd name="connsiteX19" fmla="*/ 8362350 w 12187414"/>
              <a:gd name="connsiteY19" fmla="*/ 516150 h 5988172"/>
              <a:gd name="connsiteX20" fmla="*/ 8330380 w 12187414"/>
              <a:gd name="connsiteY20" fmla="*/ 508300 h 5988172"/>
              <a:gd name="connsiteX21" fmla="*/ 8286966 w 12187414"/>
              <a:gd name="connsiteY21" fmla="*/ 529770 h 5988172"/>
              <a:gd name="connsiteX22" fmla="*/ 8232296 w 12187414"/>
              <a:gd name="connsiteY22" fmla="*/ 542728 h 5988172"/>
              <a:gd name="connsiteX23" fmla="*/ 8186612 w 12187414"/>
              <a:gd name="connsiteY23" fmla="*/ 537526 h 5988172"/>
              <a:gd name="connsiteX24" fmla="*/ 8173464 w 12187414"/>
              <a:gd name="connsiteY24" fmla="*/ 535540 h 5988172"/>
              <a:gd name="connsiteX25" fmla="*/ 8078406 w 12187414"/>
              <a:gd name="connsiteY25" fmla="*/ 550106 h 5988172"/>
              <a:gd name="connsiteX26" fmla="*/ 7995266 w 12187414"/>
              <a:gd name="connsiteY26" fmla="*/ 564294 h 5988172"/>
              <a:gd name="connsiteX27" fmla="*/ 7947690 w 12187414"/>
              <a:gd name="connsiteY27" fmla="*/ 592858 h 5988172"/>
              <a:gd name="connsiteX28" fmla="*/ 7906924 w 12187414"/>
              <a:gd name="connsiteY28" fmla="*/ 628517 h 5988172"/>
              <a:gd name="connsiteX29" fmla="*/ 7790868 w 12187414"/>
              <a:gd name="connsiteY29" fmla="*/ 691038 h 5988172"/>
              <a:gd name="connsiteX30" fmla="*/ 7752656 w 12187414"/>
              <a:gd name="connsiteY30" fmla="*/ 752139 h 5988172"/>
              <a:gd name="connsiteX31" fmla="*/ 7768829 w 12187414"/>
              <a:gd name="connsiteY31" fmla="*/ 777961 h 5988172"/>
              <a:gd name="connsiteX32" fmla="*/ 2445494 w 12187414"/>
              <a:gd name="connsiteY32" fmla="*/ 503286 h 5988172"/>
              <a:gd name="connsiteX33" fmla="*/ 2509339 w 12187414"/>
              <a:gd name="connsiteY33" fmla="*/ 496287 h 5988172"/>
              <a:gd name="connsiteX34" fmla="*/ 2509528 w 12187414"/>
              <a:gd name="connsiteY34" fmla="*/ 496287 h 5988172"/>
              <a:gd name="connsiteX35" fmla="*/ 2513311 w 12187414"/>
              <a:gd name="connsiteY35" fmla="*/ 508489 h 5988172"/>
              <a:gd name="connsiteX36" fmla="*/ 2545565 w 12187414"/>
              <a:gd name="connsiteY36" fmla="*/ 526081 h 5988172"/>
              <a:gd name="connsiteX37" fmla="*/ 2602127 w 12187414"/>
              <a:gd name="connsiteY37" fmla="*/ 535635 h 5988172"/>
              <a:gd name="connsiteX38" fmla="*/ 2602978 w 12187414"/>
              <a:gd name="connsiteY38" fmla="*/ 535729 h 5988172"/>
              <a:gd name="connsiteX39" fmla="*/ 2622084 w 12187414"/>
              <a:gd name="connsiteY39" fmla="*/ 525136 h 5988172"/>
              <a:gd name="connsiteX40" fmla="*/ 2626719 w 12187414"/>
              <a:gd name="connsiteY40" fmla="*/ 507448 h 5988172"/>
              <a:gd name="connsiteX41" fmla="*/ 2611112 w 12187414"/>
              <a:gd name="connsiteY41" fmla="*/ 461102 h 5988172"/>
              <a:gd name="connsiteX42" fmla="*/ 2592763 w 12187414"/>
              <a:gd name="connsiteY42" fmla="*/ 438212 h 5988172"/>
              <a:gd name="connsiteX43" fmla="*/ 2558712 w 12187414"/>
              <a:gd name="connsiteY43" fmla="*/ 424781 h 5988172"/>
              <a:gd name="connsiteX44" fmla="*/ 2485503 w 12187414"/>
              <a:gd name="connsiteY44" fmla="*/ 413525 h 5988172"/>
              <a:gd name="connsiteX45" fmla="*/ 2459587 w 12187414"/>
              <a:gd name="connsiteY45" fmla="*/ 414850 h 5988172"/>
              <a:gd name="connsiteX46" fmla="*/ 2423550 w 12187414"/>
              <a:gd name="connsiteY46" fmla="*/ 417876 h 5988172"/>
              <a:gd name="connsiteX47" fmla="*/ 2391864 w 12187414"/>
              <a:gd name="connsiteY47" fmla="*/ 455332 h 5988172"/>
              <a:gd name="connsiteX48" fmla="*/ 2391297 w 12187414"/>
              <a:gd name="connsiteY48" fmla="*/ 461291 h 5988172"/>
              <a:gd name="connsiteX49" fmla="*/ 2445494 w 12187414"/>
              <a:gd name="connsiteY49" fmla="*/ 503286 h 5988172"/>
              <a:gd name="connsiteX50" fmla="*/ 3270275 w 12187414"/>
              <a:gd name="connsiteY50" fmla="*/ 1131425 h 5988172"/>
              <a:gd name="connsiteX51" fmla="*/ 3255047 w 12187414"/>
              <a:gd name="connsiteY51" fmla="*/ 1134263 h 5988172"/>
              <a:gd name="connsiteX52" fmla="*/ 3255047 w 12187414"/>
              <a:gd name="connsiteY52" fmla="*/ 1134263 h 5988172"/>
              <a:gd name="connsiteX53" fmla="*/ 3231306 w 12187414"/>
              <a:gd name="connsiteY53" fmla="*/ 1161881 h 5988172"/>
              <a:gd name="connsiteX54" fmla="*/ 3268667 w 12187414"/>
              <a:gd name="connsiteY54" fmla="*/ 1193662 h 5988172"/>
              <a:gd name="connsiteX55" fmla="*/ 3283706 w 12187414"/>
              <a:gd name="connsiteY55" fmla="*/ 1190446 h 5988172"/>
              <a:gd name="connsiteX56" fmla="*/ 3302812 w 12187414"/>
              <a:gd name="connsiteY56" fmla="*/ 1161976 h 5988172"/>
              <a:gd name="connsiteX57" fmla="*/ 3293543 w 12187414"/>
              <a:gd name="connsiteY57" fmla="*/ 1140411 h 5988172"/>
              <a:gd name="connsiteX58" fmla="*/ 3270275 w 12187414"/>
              <a:gd name="connsiteY58" fmla="*/ 1131425 h 5988172"/>
              <a:gd name="connsiteX59" fmla="*/ 3733647 w 12187414"/>
              <a:gd name="connsiteY59" fmla="*/ 2904042 h 5988172"/>
              <a:gd name="connsiteX60" fmla="*/ 3733647 w 12187414"/>
              <a:gd name="connsiteY60" fmla="*/ 2904042 h 5988172"/>
              <a:gd name="connsiteX61" fmla="*/ 3733647 w 12187414"/>
              <a:gd name="connsiteY61" fmla="*/ 2904042 h 5988172"/>
              <a:gd name="connsiteX62" fmla="*/ 3705176 w 12187414"/>
              <a:gd name="connsiteY62" fmla="*/ 2946794 h 5988172"/>
              <a:gd name="connsiteX63" fmla="*/ 3712743 w 12187414"/>
              <a:gd name="connsiteY63" fmla="*/ 2975359 h 5988172"/>
              <a:gd name="connsiteX64" fmla="*/ 3740835 w 12187414"/>
              <a:gd name="connsiteY64" fmla="*/ 2992195 h 5988172"/>
              <a:gd name="connsiteX65" fmla="*/ 3741213 w 12187414"/>
              <a:gd name="connsiteY65" fmla="*/ 2992195 h 5988172"/>
              <a:gd name="connsiteX66" fmla="*/ 3753888 w 12187414"/>
              <a:gd name="connsiteY66" fmla="*/ 2990019 h 5988172"/>
              <a:gd name="connsiteX67" fmla="*/ 3781128 w 12187414"/>
              <a:gd name="connsiteY67" fmla="*/ 2950388 h 5988172"/>
              <a:gd name="connsiteX68" fmla="*/ 3741024 w 12187414"/>
              <a:gd name="connsiteY68" fmla="*/ 2903380 h 5988172"/>
              <a:gd name="connsiteX69" fmla="*/ 3733836 w 12187414"/>
              <a:gd name="connsiteY69" fmla="*/ 2904042 h 5988172"/>
              <a:gd name="connsiteX70" fmla="*/ 3733836 w 12187414"/>
              <a:gd name="connsiteY70" fmla="*/ 2904042 h 5988172"/>
              <a:gd name="connsiteX71" fmla="*/ 3733647 w 12187414"/>
              <a:gd name="connsiteY71" fmla="*/ 2904042 h 5988172"/>
              <a:gd name="connsiteX72" fmla="*/ 137337 w 12187414"/>
              <a:gd name="connsiteY72" fmla="*/ 1542397 h 5988172"/>
              <a:gd name="connsiteX73" fmla="*/ 97328 w 12187414"/>
              <a:gd name="connsiteY73" fmla="*/ 1525182 h 5988172"/>
              <a:gd name="connsiteX74" fmla="*/ 92788 w 12187414"/>
              <a:gd name="connsiteY74" fmla="*/ 1523858 h 5988172"/>
              <a:gd name="connsiteX75" fmla="*/ 67155 w 12187414"/>
              <a:gd name="connsiteY75" fmla="*/ 1522628 h 5988172"/>
              <a:gd name="connsiteX76" fmla="*/ 29605 w 12187414"/>
              <a:gd name="connsiteY76" fmla="*/ 1526885 h 5988172"/>
              <a:gd name="connsiteX77" fmla="*/ 1703 w 12187414"/>
              <a:gd name="connsiteY77" fmla="*/ 1547504 h 5988172"/>
              <a:gd name="connsiteX78" fmla="*/ 0 w 12187414"/>
              <a:gd name="connsiteY78" fmla="*/ 1556112 h 5988172"/>
              <a:gd name="connsiteX79" fmla="*/ 11823 w 12187414"/>
              <a:gd name="connsiteY79" fmla="*/ 1577109 h 5988172"/>
              <a:gd name="connsiteX80" fmla="*/ 70939 w 12187414"/>
              <a:gd name="connsiteY80" fmla="*/ 1593000 h 5988172"/>
              <a:gd name="connsiteX81" fmla="*/ 114826 w 12187414"/>
              <a:gd name="connsiteY81" fmla="*/ 1584109 h 5988172"/>
              <a:gd name="connsiteX82" fmla="*/ 133176 w 12187414"/>
              <a:gd name="connsiteY82" fmla="*/ 1576731 h 5988172"/>
              <a:gd name="connsiteX83" fmla="*/ 140459 w 12187414"/>
              <a:gd name="connsiteY83" fmla="*/ 1572286 h 5988172"/>
              <a:gd name="connsiteX84" fmla="*/ 148215 w 12187414"/>
              <a:gd name="connsiteY84" fmla="*/ 1557814 h 5988172"/>
              <a:gd name="connsiteX85" fmla="*/ 137337 w 12187414"/>
              <a:gd name="connsiteY85" fmla="*/ 1542397 h 5988172"/>
              <a:gd name="connsiteX86" fmla="*/ 3584202 w 12187414"/>
              <a:gd name="connsiteY86" fmla="*/ 2856276 h 5988172"/>
              <a:gd name="connsiteX87" fmla="*/ 3536626 w 12187414"/>
              <a:gd name="connsiteY87" fmla="*/ 2862897 h 5988172"/>
              <a:gd name="connsiteX88" fmla="*/ 3489428 w 12187414"/>
              <a:gd name="connsiteY88" fmla="*/ 2895718 h 5988172"/>
              <a:gd name="connsiteX89" fmla="*/ 3461904 w 12187414"/>
              <a:gd name="connsiteY89" fmla="*/ 2922959 h 5988172"/>
              <a:gd name="connsiteX90" fmla="*/ 3458310 w 12187414"/>
              <a:gd name="connsiteY90" fmla="*/ 2937998 h 5988172"/>
              <a:gd name="connsiteX91" fmla="*/ 3469754 w 12187414"/>
              <a:gd name="connsiteY91" fmla="*/ 2948591 h 5988172"/>
              <a:gd name="connsiteX92" fmla="*/ 3524992 w 12187414"/>
              <a:gd name="connsiteY92" fmla="*/ 2955685 h 5988172"/>
              <a:gd name="connsiteX93" fmla="*/ 3566704 w 12187414"/>
              <a:gd name="connsiteY93" fmla="*/ 2978007 h 5988172"/>
              <a:gd name="connsiteX94" fmla="*/ 3584959 w 12187414"/>
              <a:gd name="connsiteY94" fmla="*/ 2982736 h 5988172"/>
              <a:gd name="connsiteX95" fmla="*/ 3619388 w 12187414"/>
              <a:gd name="connsiteY95" fmla="*/ 2973183 h 5988172"/>
              <a:gd name="connsiteX96" fmla="*/ 3631778 w 12187414"/>
              <a:gd name="connsiteY96" fmla="*/ 2967792 h 5988172"/>
              <a:gd name="connsiteX97" fmla="*/ 3633292 w 12187414"/>
              <a:gd name="connsiteY97" fmla="*/ 2967224 h 5988172"/>
              <a:gd name="connsiteX98" fmla="*/ 3638494 w 12187414"/>
              <a:gd name="connsiteY98" fmla="*/ 2972994 h 5988172"/>
              <a:gd name="connsiteX99" fmla="*/ 3657695 w 12187414"/>
              <a:gd name="connsiteY99" fmla="*/ 2983871 h 5988172"/>
              <a:gd name="connsiteX100" fmla="*/ 3676233 w 12187414"/>
              <a:gd name="connsiteY100" fmla="*/ 2969116 h 5988172"/>
              <a:gd name="connsiteX101" fmla="*/ 3679449 w 12187414"/>
              <a:gd name="connsiteY101" fmla="*/ 2948497 h 5988172"/>
              <a:gd name="connsiteX102" fmla="*/ 3679828 w 12187414"/>
              <a:gd name="connsiteY102" fmla="*/ 2942538 h 5988172"/>
              <a:gd name="connsiteX103" fmla="*/ 3610780 w 12187414"/>
              <a:gd name="connsiteY103" fmla="*/ 2860060 h 5988172"/>
              <a:gd name="connsiteX104" fmla="*/ 3584202 w 12187414"/>
              <a:gd name="connsiteY104" fmla="*/ 2856276 h 5988172"/>
              <a:gd name="connsiteX105" fmla="*/ 320454 w 12187414"/>
              <a:gd name="connsiteY105" fmla="*/ 1448663 h 5988172"/>
              <a:gd name="connsiteX106" fmla="*/ 320454 w 12187414"/>
              <a:gd name="connsiteY106" fmla="*/ 1448663 h 5988172"/>
              <a:gd name="connsiteX107" fmla="*/ 307779 w 12187414"/>
              <a:gd name="connsiteY107" fmla="*/ 1445920 h 5988172"/>
              <a:gd name="connsiteX108" fmla="*/ 283755 w 12187414"/>
              <a:gd name="connsiteY108" fmla="*/ 1461810 h 5988172"/>
              <a:gd name="connsiteX109" fmla="*/ 274864 w 12187414"/>
              <a:gd name="connsiteY109" fmla="*/ 1490091 h 5988172"/>
              <a:gd name="connsiteX110" fmla="*/ 267959 w 12187414"/>
              <a:gd name="connsiteY110" fmla="*/ 1499928 h 5988172"/>
              <a:gd name="connsiteX111" fmla="*/ 232111 w 12187414"/>
              <a:gd name="connsiteY111" fmla="*/ 1512697 h 5988172"/>
              <a:gd name="connsiteX112" fmla="*/ 217829 w 12187414"/>
              <a:gd name="connsiteY112" fmla="*/ 1521683 h 5988172"/>
              <a:gd name="connsiteX113" fmla="*/ 208087 w 12187414"/>
              <a:gd name="connsiteY113" fmla="*/ 1540032 h 5988172"/>
              <a:gd name="connsiteX114" fmla="*/ 215275 w 12187414"/>
              <a:gd name="connsiteY114" fmla="*/ 1555071 h 5988172"/>
              <a:gd name="connsiteX115" fmla="*/ 226531 w 12187414"/>
              <a:gd name="connsiteY115" fmla="*/ 1560841 h 5988172"/>
              <a:gd name="connsiteX116" fmla="*/ 249988 w 12187414"/>
              <a:gd name="connsiteY116" fmla="*/ 1563678 h 5988172"/>
              <a:gd name="connsiteX117" fmla="*/ 292551 w 12187414"/>
              <a:gd name="connsiteY117" fmla="*/ 1558287 h 5988172"/>
              <a:gd name="connsiteX118" fmla="*/ 325467 w 12187414"/>
              <a:gd name="connsiteY118" fmla="*/ 1539843 h 5988172"/>
              <a:gd name="connsiteX119" fmla="*/ 332372 w 12187414"/>
              <a:gd name="connsiteY119" fmla="*/ 1514305 h 5988172"/>
              <a:gd name="connsiteX120" fmla="*/ 334642 w 12187414"/>
              <a:gd name="connsiteY120" fmla="*/ 1482997 h 5988172"/>
              <a:gd name="connsiteX121" fmla="*/ 333412 w 12187414"/>
              <a:gd name="connsiteY121" fmla="*/ 1466445 h 5988172"/>
              <a:gd name="connsiteX122" fmla="*/ 320454 w 12187414"/>
              <a:gd name="connsiteY122" fmla="*/ 1448663 h 5988172"/>
              <a:gd name="connsiteX123" fmla="*/ 4777297 w 12187414"/>
              <a:gd name="connsiteY123" fmla="*/ 3876280 h 5988172"/>
              <a:gd name="connsiteX124" fmla="*/ 4777297 w 12187414"/>
              <a:gd name="connsiteY124" fmla="*/ 3876280 h 5988172"/>
              <a:gd name="connsiteX125" fmla="*/ 4701913 w 12187414"/>
              <a:gd name="connsiteY125" fmla="*/ 3839960 h 5988172"/>
              <a:gd name="connsiteX126" fmla="*/ 4660390 w 12187414"/>
              <a:gd name="connsiteY126" fmla="*/ 3800802 h 5988172"/>
              <a:gd name="connsiteX127" fmla="*/ 4611395 w 12187414"/>
              <a:gd name="connsiteY127" fmla="*/ 3782925 h 5988172"/>
              <a:gd name="connsiteX128" fmla="*/ 4599288 w 12187414"/>
              <a:gd name="connsiteY128" fmla="*/ 3785195 h 5988172"/>
              <a:gd name="connsiteX129" fmla="*/ 4569872 w 12187414"/>
              <a:gd name="connsiteY129" fmla="*/ 3791438 h 5988172"/>
              <a:gd name="connsiteX130" fmla="*/ 4544523 w 12187414"/>
              <a:gd name="connsiteY130" fmla="*/ 3783493 h 5988172"/>
              <a:gd name="connsiteX131" fmla="*/ 4470463 w 12187414"/>
              <a:gd name="connsiteY131" fmla="*/ 3732701 h 5988172"/>
              <a:gd name="connsiteX132" fmla="*/ 4390161 w 12187414"/>
              <a:gd name="connsiteY132" fmla="*/ 3704136 h 5988172"/>
              <a:gd name="connsiteX133" fmla="*/ 4375878 w 12187414"/>
              <a:gd name="connsiteY133" fmla="*/ 3701960 h 5988172"/>
              <a:gd name="connsiteX134" fmla="*/ 4360177 w 12187414"/>
              <a:gd name="connsiteY134" fmla="*/ 3707919 h 5988172"/>
              <a:gd name="connsiteX135" fmla="*/ 4347124 w 12187414"/>
              <a:gd name="connsiteY135" fmla="*/ 3682003 h 5988172"/>
              <a:gd name="connsiteX136" fmla="*/ 4316479 w 12187414"/>
              <a:gd name="connsiteY136" fmla="*/ 3670558 h 5988172"/>
              <a:gd name="connsiteX137" fmla="*/ 4313641 w 12187414"/>
              <a:gd name="connsiteY137" fmla="*/ 3670558 h 5988172"/>
              <a:gd name="connsiteX138" fmla="*/ 4327073 w 12187414"/>
              <a:gd name="connsiteY138" fmla="*/ 3646533 h 5988172"/>
              <a:gd name="connsiteX139" fmla="*/ 4320262 w 12187414"/>
              <a:gd name="connsiteY139" fmla="*/ 3609834 h 5988172"/>
              <a:gd name="connsiteX140" fmla="*/ 4282807 w 12187414"/>
              <a:gd name="connsiteY140" fmla="*/ 3579189 h 5988172"/>
              <a:gd name="connsiteX141" fmla="*/ 4282050 w 12187414"/>
              <a:gd name="connsiteY141" fmla="*/ 3579189 h 5988172"/>
              <a:gd name="connsiteX142" fmla="*/ 4281577 w 12187414"/>
              <a:gd name="connsiteY142" fmla="*/ 3578622 h 5988172"/>
              <a:gd name="connsiteX143" fmla="*/ 4242514 w 12187414"/>
              <a:gd name="connsiteY143" fmla="*/ 3505129 h 5988172"/>
              <a:gd name="connsiteX144" fmla="*/ 4128444 w 12187414"/>
              <a:gd name="connsiteY144" fmla="*/ 3432015 h 5988172"/>
              <a:gd name="connsiteX145" fmla="*/ 4114256 w 12187414"/>
              <a:gd name="connsiteY145" fmla="*/ 3433528 h 5988172"/>
              <a:gd name="connsiteX146" fmla="*/ 4076706 w 12187414"/>
              <a:gd name="connsiteY146" fmla="*/ 3439960 h 5988172"/>
              <a:gd name="connsiteX147" fmla="*/ 4052871 w 12187414"/>
              <a:gd name="connsiteY147" fmla="*/ 3421421 h 5988172"/>
              <a:gd name="connsiteX148" fmla="*/ 4003024 w 12187414"/>
              <a:gd name="connsiteY148" fmla="*/ 3354266 h 5988172"/>
              <a:gd name="connsiteX149" fmla="*/ 3971528 w 12187414"/>
              <a:gd name="connsiteY149" fmla="*/ 3336768 h 5988172"/>
              <a:gd name="connsiteX150" fmla="*/ 3949962 w 12187414"/>
              <a:gd name="connsiteY150" fmla="*/ 3339038 h 5988172"/>
              <a:gd name="connsiteX151" fmla="*/ 3943341 w 12187414"/>
              <a:gd name="connsiteY151" fmla="*/ 3330998 h 5988172"/>
              <a:gd name="connsiteX152" fmla="*/ 3928491 w 12187414"/>
              <a:gd name="connsiteY152" fmla="*/ 3325796 h 5988172"/>
              <a:gd name="connsiteX153" fmla="*/ 3953367 w 12187414"/>
              <a:gd name="connsiteY153" fmla="*/ 3241521 h 5988172"/>
              <a:gd name="connsiteX154" fmla="*/ 3951948 w 12187414"/>
              <a:gd name="connsiteY154" fmla="*/ 3230833 h 5988172"/>
              <a:gd name="connsiteX155" fmla="*/ 3948165 w 12187414"/>
              <a:gd name="connsiteY155" fmla="*/ 3223171 h 5988172"/>
              <a:gd name="connsiteX156" fmla="*/ 3935207 w 12187414"/>
              <a:gd name="connsiteY156" fmla="*/ 3217496 h 5988172"/>
              <a:gd name="connsiteX157" fmla="*/ 3927546 w 12187414"/>
              <a:gd name="connsiteY157" fmla="*/ 3219577 h 5988172"/>
              <a:gd name="connsiteX158" fmla="*/ 3927546 w 12187414"/>
              <a:gd name="connsiteY158" fmla="*/ 3219577 h 5988172"/>
              <a:gd name="connsiteX159" fmla="*/ 3914304 w 12187414"/>
              <a:gd name="connsiteY159" fmla="*/ 3234427 h 5988172"/>
              <a:gd name="connsiteX160" fmla="*/ 3900873 w 12187414"/>
              <a:gd name="connsiteY160" fmla="*/ 3259303 h 5988172"/>
              <a:gd name="connsiteX161" fmla="*/ 3898603 w 12187414"/>
              <a:gd name="connsiteY161" fmla="*/ 3262802 h 5988172"/>
              <a:gd name="connsiteX162" fmla="*/ 3874011 w 12187414"/>
              <a:gd name="connsiteY162" fmla="*/ 3237737 h 5988172"/>
              <a:gd name="connsiteX163" fmla="*/ 3833434 w 12187414"/>
              <a:gd name="connsiteY163" fmla="*/ 3225347 h 5988172"/>
              <a:gd name="connsiteX164" fmla="*/ 3795883 w 12187414"/>
              <a:gd name="connsiteY164" fmla="*/ 3234616 h 5988172"/>
              <a:gd name="connsiteX165" fmla="*/ 3774413 w 12187414"/>
              <a:gd name="connsiteY165" fmla="*/ 3264127 h 5988172"/>
              <a:gd name="connsiteX166" fmla="*/ 3774413 w 12187414"/>
              <a:gd name="connsiteY166" fmla="*/ 3264505 h 5988172"/>
              <a:gd name="connsiteX167" fmla="*/ 3771670 w 12187414"/>
              <a:gd name="connsiteY167" fmla="*/ 3258262 h 5988172"/>
              <a:gd name="connsiteX168" fmla="*/ 3723999 w 12187414"/>
              <a:gd name="connsiteY168" fmla="*/ 3231495 h 5988172"/>
              <a:gd name="connsiteX169" fmla="*/ 3681625 w 12187414"/>
              <a:gd name="connsiteY169" fmla="*/ 3245872 h 5988172"/>
              <a:gd name="connsiteX170" fmla="*/ 3671693 w 12187414"/>
              <a:gd name="connsiteY170" fmla="*/ 3224968 h 5988172"/>
              <a:gd name="connsiteX171" fmla="*/ 3662613 w 12187414"/>
              <a:gd name="connsiteY171" fmla="*/ 3207092 h 5988172"/>
              <a:gd name="connsiteX172" fmla="*/ 3641710 w 12187414"/>
              <a:gd name="connsiteY172" fmla="*/ 3193188 h 5988172"/>
              <a:gd name="connsiteX173" fmla="*/ 3569825 w 12187414"/>
              <a:gd name="connsiteY173" fmla="*/ 3250695 h 5988172"/>
              <a:gd name="connsiteX174" fmla="*/ 3566042 w 12187414"/>
              <a:gd name="connsiteY174" fmla="*/ 3260249 h 5988172"/>
              <a:gd name="connsiteX175" fmla="*/ 3566799 w 12187414"/>
              <a:gd name="connsiteY175" fmla="*/ 3248898 h 5988172"/>
              <a:gd name="connsiteX176" fmla="*/ 3575973 w 12187414"/>
              <a:gd name="connsiteY176" fmla="*/ 3226955 h 5988172"/>
              <a:gd name="connsiteX177" fmla="*/ 3586851 w 12187414"/>
              <a:gd name="connsiteY177" fmla="*/ 3194607 h 5988172"/>
              <a:gd name="connsiteX178" fmla="*/ 3567461 w 12187414"/>
              <a:gd name="connsiteY178" fmla="*/ 3169352 h 5988172"/>
              <a:gd name="connsiteX179" fmla="*/ 3557624 w 12187414"/>
              <a:gd name="connsiteY179" fmla="*/ 3168028 h 5988172"/>
              <a:gd name="connsiteX180" fmla="*/ 3511183 w 12187414"/>
              <a:gd name="connsiteY180" fmla="*/ 3189405 h 5988172"/>
              <a:gd name="connsiteX181" fmla="*/ 3494441 w 12187414"/>
              <a:gd name="connsiteY181" fmla="*/ 3202363 h 5988172"/>
              <a:gd name="connsiteX182" fmla="*/ 3488671 w 12187414"/>
              <a:gd name="connsiteY182" fmla="*/ 3206619 h 5988172"/>
              <a:gd name="connsiteX183" fmla="*/ 3487253 w 12187414"/>
              <a:gd name="connsiteY183" fmla="*/ 3207470 h 5988172"/>
              <a:gd name="connsiteX184" fmla="*/ 3487253 w 12187414"/>
              <a:gd name="connsiteY184" fmla="*/ 3207470 h 5988172"/>
              <a:gd name="connsiteX185" fmla="*/ 3416787 w 12187414"/>
              <a:gd name="connsiteY185" fmla="*/ 3269802 h 5988172"/>
              <a:gd name="connsiteX186" fmla="*/ 3378385 w 12187414"/>
              <a:gd name="connsiteY186" fmla="*/ 3320404 h 5988172"/>
              <a:gd name="connsiteX187" fmla="*/ 3369589 w 12187414"/>
              <a:gd name="connsiteY187" fmla="*/ 3322580 h 5988172"/>
              <a:gd name="connsiteX188" fmla="*/ 3364103 w 12187414"/>
              <a:gd name="connsiteY188" fmla="*/ 3321918 h 5988172"/>
              <a:gd name="connsiteX189" fmla="*/ 3364103 w 12187414"/>
              <a:gd name="connsiteY189" fmla="*/ 3321445 h 5988172"/>
              <a:gd name="connsiteX190" fmla="*/ 3354171 w 12187414"/>
              <a:gd name="connsiteY190" fmla="*/ 3300920 h 5988172"/>
              <a:gd name="connsiteX191" fmla="*/ 3297042 w 12187414"/>
              <a:gd name="connsiteY191" fmla="*/ 3270180 h 5988172"/>
              <a:gd name="connsiteX192" fmla="*/ 3277369 w 12187414"/>
              <a:gd name="connsiteY192" fmla="*/ 3280490 h 5988172"/>
              <a:gd name="connsiteX193" fmla="*/ 3222037 w 12187414"/>
              <a:gd name="connsiteY193" fmla="*/ 3313122 h 5988172"/>
              <a:gd name="connsiteX194" fmla="*/ 3215983 w 12187414"/>
              <a:gd name="connsiteY194" fmla="*/ 3314824 h 5988172"/>
              <a:gd name="connsiteX195" fmla="*/ 3188270 w 12187414"/>
              <a:gd name="connsiteY195" fmla="*/ 3289381 h 5988172"/>
              <a:gd name="connsiteX196" fmla="*/ 3169069 w 12187414"/>
              <a:gd name="connsiteY196" fmla="*/ 3231589 h 5988172"/>
              <a:gd name="connsiteX197" fmla="*/ 3168596 w 12187414"/>
              <a:gd name="connsiteY197" fmla="*/ 3214659 h 5988172"/>
              <a:gd name="connsiteX198" fmla="*/ 3182878 w 12187414"/>
              <a:gd name="connsiteY198" fmla="*/ 3115439 h 5988172"/>
              <a:gd name="connsiteX199" fmla="*/ 3184770 w 12187414"/>
              <a:gd name="connsiteY199" fmla="*/ 3104278 h 5988172"/>
              <a:gd name="connsiteX200" fmla="*/ 3156678 w 12187414"/>
              <a:gd name="connsiteY200" fmla="*/ 3046770 h 5988172"/>
              <a:gd name="connsiteX201" fmla="*/ 3106359 w 12187414"/>
              <a:gd name="connsiteY201" fmla="*/ 3015557 h 5988172"/>
              <a:gd name="connsiteX202" fmla="*/ 3101251 w 12187414"/>
              <a:gd name="connsiteY202" fmla="*/ 3016030 h 5988172"/>
              <a:gd name="connsiteX203" fmla="*/ 3068147 w 12187414"/>
              <a:gd name="connsiteY203" fmla="*/ 3031542 h 5988172"/>
              <a:gd name="connsiteX204" fmla="*/ 3047433 w 12187414"/>
              <a:gd name="connsiteY204" fmla="*/ 3040433 h 5988172"/>
              <a:gd name="connsiteX205" fmla="*/ 3046014 w 12187414"/>
              <a:gd name="connsiteY205" fmla="*/ 3040244 h 5988172"/>
              <a:gd name="connsiteX206" fmla="*/ 3033150 w 12187414"/>
              <a:gd name="connsiteY206" fmla="*/ 3035231 h 5988172"/>
              <a:gd name="connsiteX207" fmla="*/ 3008275 w 12187414"/>
              <a:gd name="connsiteY207" fmla="*/ 3029840 h 5988172"/>
              <a:gd name="connsiteX208" fmla="*/ 3015179 w 12187414"/>
              <a:gd name="connsiteY208" fmla="*/ 3009599 h 5988172"/>
              <a:gd name="connsiteX209" fmla="*/ 3016692 w 12187414"/>
              <a:gd name="connsiteY209" fmla="*/ 2989925 h 5988172"/>
              <a:gd name="connsiteX210" fmla="*/ 3015747 w 12187414"/>
              <a:gd name="connsiteY210" fmla="*/ 2958333 h 5988172"/>
              <a:gd name="connsiteX211" fmla="*/ 3030596 w 12187414"/>
              <a:gd name="connsiteY211" fmla="*/ 2917473 h 5988172"/>
              <a:gd name="connsiteX212" fmla="*/ 3055378 w 12187414"/>
              <a:gd name="connsiteY212" fmla="*/ 2854668 h 5988172"/>
              <a:gd name="connsiteX213" fmla="*/ 3048757 w 12187414"/>
              <a:gd name="connsiteY213" fmla="*/ 2817686 h 5988172"/>
              <a:gd name="connsiteX214" fmla="*/ 3022935 w 12187414"/>
              <a:gd name="connsiteY214" fmla="*/ 2793567 h 5988172"/>
              <a:gd name="connsiteX215" fmla="*/ 3012909 w 12187414"/>
              <a:gd name="connsiteY215" fmla="*/ 2792715 h 5988172"/>
              <a:gd name="connsiteX216" fmla="*/ 2945659 w 12187414"/>
              <a:gd name="connsiteY216" fmla="*/ 2800849 h 5988172"/>
              <a:gd name="connsiteX217" fmla="*/ 2938282 w 12187414"/>
              <a:gd name="connsiteY217" fmla="*/ 2800187 h 5988172"/>
              <a:gd name="connsiteX218" fmla="*/ 2931850 w 12187414"/>
              <a:gd name="connsiteY218" fmla="*/ 2799714 h 5988172"/>
              <a:gd name="connsiteX219" fmla="*/ 2881152 w 12187414"/>
              <a:gd name="connsiteY219" fmla="*/ 2856465 h 5988172"/>
              <a:gd name="connsiteX220" fmla="*/ 2883706 w 12187414"/>
              <a:gd name="connsiteY220" fmla="*/ 2875099 h 5988172"/>
              <a:gd name="connsiteX221" fmla="*/ 2885125 w 12187414"/>
              <a:gd name="connsiteY221" fmla="*/ 2884652 h 5988172"/>
              <a:gd name="connsiteX222" fmla="*/ 2879828 w 12187414"/>
              <a:gd name="connsiteY222" fmla="*/ 2901110 h 5988172"/>
              <a:gd name="connsiteX223" fmla="*/ 2877653 w 12187414"/>
              <a:gd name="connsiteY223" fmla="*/ 2903474 h 5988172"/>
              <a:gd name="connsiteX224" fmla="*/ 2854290 w 12187414"/>
              <a:gd name="connsiteY224" fmla="*/ 2895813 h 5988172"/>
              <a:gd name="connsiteX225" fmla="*/ 2813051 w 12187414"/>
              <a:gd name="connsiteY225" fmla="*/ 2915108 h 5988172"/>
              <a:gd name="connsiteX226" fmla="*/ 2791959 w 12187414"/>
              <a:gd name="connsiteY226" fmla="*/ 2927593 h 5988172"/>
              <a:gd name="connsiteX227" fmla="*/ 2758286 w 12187414"/>
              <a:gd name="connsiteY227" fmla="*/ 2901866 h 5988172"/>
              <a:gd name="connsiteX228" fmla="*/ 2690185 w 12187414"/>
              <a:gd name="connsiteY228" fmla="*/ 2799620 h 5988172"/>
              <a:gd name="connsiteX229" fmla="*/ 2685267 w 12187414"/>
              <a:gd name="connsiteY229" fmla="*/ 2731235 h 5988172"/>
              <a:gd name="connsiteX230" fmla="*/ 2692077 w 12187414"/>
              <a:gd name="connsiteY230" fmla="*/ 2682145 h 5988172"/>
              <a:gd name="connsiteX231" fmla="*/ 2701346 w 12187414"/>
              <a:gd name="connsiteY231" fmla="*/ 2631826 h 5988172"/>
              <a:gd name="connsiteX232" fmla="*/ 2697090 w 12187414"/>
              <a:gd name="connsiteY232" fmla="*/ 2601937 h 5988172"/>
              <a:gd name="connsiteX233" fmla="*/ 2685740 w 12187414"/>
              <a:gd name="connsiteY233" fmla="*/ 2583399 h 5988172"/>
              <a:gd name="connsiteX234" fmla="*/ 2685834 w 12187414"/>
              <a:gd name="connsiteY234" fmla="*/ 2582831 h 5988172"/>
              <a:gd name="connsiteX235" fmla="*/ 2717520 w 12187414"/>
              <a:gd name="connsiteY235" fmla="*/ 2558618 h 5988172"/>
              <a:gd name="connsiteX236" fmla="*/ 2784487 w 12187414"/>
              <a:gd name="connsiteY236" fmla="*/ 2498840 h 5988172"/>
              <a:gd name="connsiteX237" fmla="*/ 2807471 w 12187414"/>
              <a:gd name="connsiteY237" fmla="*/ 2496286 h 5988172"/>
              <a:gd name="connsiteX238" fmla="*/ 2837454 w 12187414"/>
              <a:gd name="connsiteY238" fmla="*/ 2496570 h 5988172"/>
              <a:gd name="connsiteX239" fmla="*/ 2898840 w 12187414"/>
              <a:gd name="connsiteY239" fmla="*/ 2515203 h 5988172"/>
              <a:gd name="connsiteX240" fmla="*/ 2925986 w 12187414"/>
              <a:gd name="connsiteY240" fmla="*/ 2524472 h 5988172"/>
              <a:gd name="connsiteX241" fmla="*/ 2955307 w 12187414"/>
              <a:gd name="connsiteY241" fmla="*/ 2504799 h 5988172"/>
              <a:gd name="connsiteX242" fmla="*/ 2960131 w 12187414"/>
              <a:gd name="connsiteY242" fmla="*/ 2481342 h 5988172"/>
              <a:gd name="connsiteX243" fmla="*/ 2983777 w 12187414"/>
              <a:gd name="connsiteY243" fmla="*/ 2468478 h 5988172"/>
              <a:gd name="connsiteX244" fmla="*/ 2989830 w 12187414"/>
              <a:gd name="connsiteY244" fmla="*/ 2468856 h 5988172"/>
              <a:gd name="connsiteX245" fmla="*/ 3001464 w 12187414"/>
              <a:gd name="connsiteY245" fmla="*/ 2469329 h 5988172"/>
              <a:gd name="connsiteX246" fmla="*/ 3072119 w 12187414"/>
              <a:gd name="connsiteY246" fmla="*/ 2461952 h 5988172"/>
              <a:gd name="connsiteX247" fmla="*/ 3074295 w 12187414"/>
              <a:gd name="connsiteY247" fmla="*/ 2462141 h 5988172"/>
              <a:gd name="connsiteX248" fmla="*/ 3087253 w 12187414"/>
              <a:gd name="connsiteY248" fmla="*/ 2482855 h 5988172"/>
              <a:gd name="connsiteX249" fmla="*/ 3120452 w 12187414"/>
              <a:gd name="connsiteY249" fmla="*/ 2506406 h 5988172"/>
              <a:gd name="connsiteX250" fmla="*/ 3137194 w 12187414"/>
              <a:gd name="connsiteY250" fmla="*/ 2500353 h 5988172"/>
              <a:gd name="connsiteX251" fmla="*/ 3142017 w 12187414"/>
              <a:gd name="connsiteY251" fmla="*/ 2496286 h 5988172"/>
              <a:gd name="connsiteX252" fmla="*/ 3158097 w 12187414"/>
              <a:gd name="connsiteY252" fmla="*/ 2566090 h 5988172"/>
              <a:gd name="connsiteX253" fmla="*/ 3197539 w 12187414"/>
              <a:gd name="connsiteY253" fmla="*/ 2621043 h 5988172"/>
              <a:gd name="connsiteX254" fmla="*/ 3207281 w 12187414"/>
              <a:gd name="connsiteY254" fmla="*/ 2640812 h 5988172"/>
              <a:gd name="connsiteX255" fmla="*/ 3214564 w 12187414"/>
              <a:gd name="connsiteY255" fmla="*/ 2661620 h 5988172"/>
              <a:gd name="connsiteX256" fmla="*/ 3239156 w 12187414"/>
              <a:gd name="connsiteY256" fmla="*/ 2677511 h 5988172"/>
              <a:gd name="connsiteX257" fmla="*/ 3242940 w 12187414"/>
              <a:gd name="connsiteY257" fmla="*/ 2677889 h 5988172"/>
              <a:gd name="connsiteX258" fmla="*/ 3267059 w 12187414"/>
              <a:gd name="connsiteY258" fmla="*/ 2666066 h 5988172"/>
              <a:gd name="connsiteX259" fmla="*/ 3288057 w 12187414"/>
              <a:gd name="connsiteY259" fmla="*/ 2593425 h 5988172"/>
              <a:gd name="connsiteX260" fmla="*/ 3284462 w 12187414"/>
              <a:gd name="connsiteY260" fmla="*/ 2566846 h 5988172"/>
              <a:gd name="connsiteX261" fmla="*/ 3266680 w 12187414"/>
              <a:gd name="connsiteY261" fmla="*/ 2507447 h 5988172"/>
              <a:gd name="connsiteX262" fmla="*/ 3241143 w 12187414"/>
              <a:gd name="connsiteY262" fmla="*/ 2447480 h 5988172"/>
              <a:gd name="connsiteX263" fmla="*/ 3235089 w 12187414"/>
              <a:gd name="connsiteY263" fmla="*/ 2425631 h 5988172"/>
              <a:gd name="connsiteX264" fmla="*/ 3250601 w 12187414"/>
              <a:gd name="connsiteY264" fmla="*/ 2394607 h 5988172"/>
              <a:gd name="connsiteX265" fmla="*/ 3317094 w 12187414"/>
              <a:gd name="connsiteY265" fmla="*/ 2342491 h 5988172"/>
              <a:gd name="connsiteX266" fmla="*/ 3373940 w 12187414"/>
              <a:gd name="connsiteY266" fmla="*/ 2287348 h 5988172"/>
              <a:gd name="connsiteX267" fmla="*/ 3408842 w 12187414"/>
              <a:gd name="connsiteY267" fmla="*/ 2263039 h 5988172"/>
              <a:gd name="connsiteX268" fmla="*/ 3439676 w 12187414"/>
              <a:gd name="connsiteY268" fmla="*/ 2221044 h 5988172"/>
              <a:gd name="connsiteX269" fmla="*/ 3433812 w 12187414"/>
              <a:gd name="connsiteY269" fmla="*/ 2202221 h 5988172"/>
              <a:gd name="connsiteX270" fmla="*/ 3413949 w 12187414"/>
              <a:gd name="connsiteY270" fmla="*/ 2156253 h 5988172"/>
              <a:gd name="connsiteX271" fmla="*/ 3429745 w 12187414"/>
              <a:gd name="connsiteY271" fmla="*/ 2162780 h 5988172"/>
              <a:gd name="connsiteX272" fmla="*/ 3460390 w 12187414"/>
              <a:gd name="connsiteY272" fmla="*/ 2145754 h 5988172"/>
              <a:gd name="connsiteX273" fmla="*/ 3475335 w 12187414"/>
              <a:gd name="connsiteY273" fmla="*/ 2112366 h 5988172"/>
              <a:gd name="connsiteX274" fmla="*/ 3472308 w 12187414"/>
              <a:gd name="connsiteY274" fmla="*/ 2099408 h 5988172"/>
              <a:gd name="connsiteX275" fmla="*/ 3469376 w 12187414"/>
              <a:gd name="connsiteY275" fmla="*/ 2087111 h 5988172"/>
              <a:gd name="connsiteX276" fmla="*/ 3469944 w 12187414"/>
              <a:gd name="connsiteY276" fmla="*/ 2083044 h 5988172"/>
              <a:gd name="connsiteX277" fmla="*/ 3470795 w 12187414"/>
              <a:gd name="connsiteY277" fmla="*/ 2083044 h 5988172"/>
              <a:gd name="connsiteX278" fmla="*/ 3477605 w 12187414"/>
              <a:gd name="connsiteY278" fmla="*/ 2083706 h 5988172"/>
              <a:gd name="connsiteX279" fmla="*/ 3502008 w 12187414"/>
              <a:gd name="connsiteY279" fmla="*/ 2072829 h 5988172"/>
              <a:gd name="connsiteX280" fmla="*/ 3509953 w 12187414"/>
              <a:gd name="connsiteY280" fmla="*/ 2050223 h 5988172"/>
              <a:gd name="connsiteX281" fmla="*/ 3505413 w 12187414"/>
              <a:gd name="connsiteY281" fmla="*/ 2031495 h 5988172"/>
              <a:gd name="connsiteX282" fmla="*/ 3521303 w 12187414"/>
              <a:gd name="connsiteY282" fmla="*/ 2025915 h 5988172"/>
              <a:gd name="connsiteX283" fmla="*/ 3526411 w 12187414"/>
              <a:gd name="connsiteY283" fmla="*/ 2026766 h 5988172"/>
              <a:gd name="connsiteX284" fmla="*/ 3548544 w 12187414"/>
              <a:gd name="connsiteY284" fmla="*/ 2029982 h 5988172"/>
              <a:gd name="connsiteX285" fmla="*/ 3591391 w 12187414"/>
              <a:gd name="connsiteY285" fmla="*/ 2023550 h 5988172"/>
              <a:gd name="connsiteX286" fmla="*/ 3625630 w 12187414"/>
              <a:gd name="connsiteY286" fmla="*/ 2003120 h 5988172"/>
              <a:gd name="connsiteX287" fmla="*/ 3629792 w 12187414"/>
              <a:gd name="connsiteY287" fmla="*/ 1989027 h 5988172"/>
              <a:gd name="connsiteX288" fmla="*/ 3617969 w 12187414"/>
              <a:gd name="connsiteY288" fmla="*/ 1960557 h 5988172"/>
              <a:gd name="connsiteX289" fmla="*/ 3610497 w 12187414"/>
              <a:gd name="connsiteY289" fmla="*/ 1939275 h 5988172"/>
              <a:gd name="connsiteX290" fmla="*/ 3625441 w 12187414"/>
              <a:gd name="connsiteY290" fmla="*/ 1913832 h 5988172"/>
              <a:gd name="connsiteX291" fmla="*/ 3653155 w 12187414"/>
              <a:gd name="connsiteY291" fmla="*/ 1898793 h 5988172"/>
              <a:gd name="connsiteX292" fmla="*/ 3683044 w 12187414"/>
              <a:gd name="connsiteY292" fmla="*/ 1896334 h 5988172"/>
              <a:gd name="connsiteX293" fmla="*/ 3699028 w 12187414"/>
              <a:gd name="connsiteY293" fmla="*/ 1893212 h 5988172"/>
              <a:gd name="connsiteX294" fmla="*/ 3714540 w 12187414"/>
              <a:gd name="connsiteY294" fmla="*/ 1877511 h 5988172"/>
              <a:gd name="connsiteX295" fmla="*/ 3714540 w 12187414"/>
              <a:gd name="connsiteY295" fmla="*/ 1877511 h 5988172"/>
              <a:gd name="connsiteX296" fmla="*/ 3720404 w 12187414"/>
              <a:gd name="connsiteY296" fmla="*/ 1870323 h 5988172"/>
              <a:gd name="connsiteX297" fmla="*/ 3723810 w 12187414"/>
              <a:gd name="connsiteY297" fmla="*/ 1904184 h 5988172"/>
              <a:gd name="connsiteX298" fmla="*/ 3732417 w 12187414"/>
              <a:gd name="connsiteY298" fmla="*/ 1927358 h 5988172"/>
              <a:gd name="connsiteX299" fmla="*/ 3757860 w 12187414"/>
              <a:gd name="connsiteY299" fmla="*/ 1940694 h 5988172"/>
              <a:gd name="connsiteX300" fmla="*/ 3802788 w 12187414"/>
              <a:gd name="connsiteY300" fmla="*/ 1921682 h 5988172"/>
              <a:gd name="connsiteX301" fmla="*/ 3818300 w 12187414"/>
              <a:gd name="connsiteY301" fmla="*/ 1909670 h 5988172"/>
              <a:gd name="connsiteX302" fmla="*/ 3823313 w 12187414"/>
              <a:gd name="connsiteY302" fmla="*/ 1905697 h 5988172"/>
              <a:gd name="connsiteX303" fmla="*/ 3824732 w 12187414"/>
              <a:gd name="connsiteY303" fmla="*/ 1904846 h 5988172"/>
              <a:gd name="connsiteX304" fmla="*/ 3824732 w 12187414"/>
              <a:gd name="connsiteY304" fmla="*/ 1904657 h 5988172"/>
              <a:gd name="connsiteX305" fmla="*/ 3898792 w 12187414"/>
              <a:gd name="connsiteY305" fmla="*/ 1884416 h 5988172"/>
              <a:gd name="connsiteX306" fmla="*/ 3939179 w 12187414"/>
              <a:gd name="connsiteY306" fmla="*/ 1875809 h 5988172"/>
              <a:gd name="connsiteX307" fmla="*/ 3965474 w 12187414"/>
              <a:gd name="connsiteY307" fmla="*/ 1865594 h 5988172"/>
              <a:gd name="connsiteX308" fmla="*/ 3982878 w 12187414"/>
              <a:gd name="connsiteY308" fmla="*/ 1839110 h 5988172"/>
              <a:gd name="connsiteX309" fmla="*/ 3981270 w 12187414"/>
              <a:gd name="connsiteY309" fmla="*/ 1830030 h 5988172"/>
              <a:gd name="connsiteX310" fmla="*/ 3952232 w 12187414"/>
              <a:gd name="connsiteY310" fmla="*/ 1766090 h 5988172"/>
              <a:gd name="connsiteX311" fmla="*/ 3934356 w 12187414"/>
              <a:gd name="connsiteY311" fmla="*/ 1756915 h 5988172"/>
              <a:gd name="connsiteX312" fmla="*/ 3912223 w 12187414"/>
              <a:gd name="connsiteY312" fmla="*/ 1769590 h 5988172"/>
              <a:gd name="connsiteX313" fmla="*/ 3898981 w 12187414"/>
              <a:gd name="connsiteY313" fmla="*/ 1788223 h 5988172"/>
              <a:gd name="connsiteX314" fmla="*/ 3889522 w 12187414"/>
              <a:gd name="connsiteY314" fmla="*/ 1794939 h 5988172"/>
              <a:gd name="connsiteX315" fmla="*/ 3888009 w 12187414"/>
              <a:gd name="connsiteY315" fmla="*/ 1794371 h 5988172"/>
              <a:gd name="connsiteX316" fmla="*/ 3886306 w 12187414"/>
              <a:gd name="connsiteY316" fmla="*/ 1772522 h 5988172"/>
              <a:gd name="connsiteX317" fmla="*/ 3883658 w 12187414"/>
              <a:gd name="connsiteY317" fmla="*/ 1755970 h 5988172"/>
              <a:gd name="connsiteX318" fmla="*/ 3863606 w 12187414"/>
              <a:gd name="connsiteY318" fmla="*/ 1740363 h 5988172"/>
              <a:gd name="connsiteX319" fmla="*/ 3847810 w 12187414"/>
              <a:gd name="connsiteY319" fmla="*/ 1745944 h 5988172"/>
              <a:gd name="connsiteX320" fmla="*/ 3827758 w 12187414"/>
              <a:gd name="connsiteY320" fmla="*/ 1763347 h 5988172"/>
              <a:gd name="connsiteX321" fmla="*/ 3827002 w 12187414"/>
              <a:gd name="connsiteY321" fmla="*/ 1764009 h 5988172"/>
              <a:gd name="connsiteX322" fmla="*/ 3818678 w 12187414"/>
              <a:gd name="connsiteY322" fmla="*/ 1752848 h 5988172"/>
              <a:gd name="connsiteX323" fmla="*/ 3817827 w 12187414"/>
              <a:gd name="connsiteY323" fmla="*/ 1751429 h 5988172"/>
              <a:gd name="connsiteX324" fmla="*/ 3829745 w 12187414"/>
              <a:gd name="connsiteY324" fmla="*/ 1720784 h 5988172"/>
              <a:gd name="connsiteX325" fmla="*/ 3820192 w 12187414"/>
              <a:gd name="connsiteY325" fmla="*/ 1691084 h 5988172"/>
              <a:gd name="connsiteX326" fmla="*/ 3771291 w 12187414"/>
              <a:gd name="connsiteY326" fmla="*/ 1662425 h 5988172"/>
              <a:gd name="connsiteX327" fmla="*/ 3720878 w 12187414"/>
              <a:gd name="connsiteY327" fmla="*/ 1679356 h 5988172"/>
              <a:gd name="connsiteX328" fmla="*/ 3692124 w 12187414"/>
              <a:gd name="connsiteY328" fmla="*/ 1693922 h 5988172"/>
              <a:gd name="connsiteX329" fmla="*/ 3693353 w 12187414"/>
              <a:gd name="connsiteY329" fmla="*/ 1692692 h 5988172"/>
              <a:gd name="connsiteX330" fmla="*/ 3757860 w 12187414"/>
              <a:gd name="connsiteY330" fmla="*/ 1639630 h 5988172"/>
              <a:gd name="connsiteX331" fmla="*/ 3763724 w 12187414"/>
              <a:gd name="connsiteY331" fmla="*/ 1638022 h 5988172"/>
              <a:gd name="connsiteX332" fmla="*/ 3787938 w 12187414"/>
              <a:gd name="connsiteY332" fmla="*/ 1645305 h 5988172"/>
              <a:gd name="connsiteX333" fmla="*/ 3801653 w 12187414"/>
              <a:gd name="connsiteY333" fmla="*/ 1653156 h 5988172"/>
              <a:gd name="connsiteX334" fmla="*/ 3817260 w 12187414"/>
              <a:gd name="connsiteY334" fmla="*/ 1653912 h 5988172"/>
              <a:gd name="connsiteX335" fmla="*/ 3817070 w 12187414"/>
              <a:gd name="connsiteY335" fmla="*/ 1659493 h 5988172"/>
              <a:gd name="connsiteX336" fmla="*/ 3820286 w 12187414"/>
              <a:gd name="connsiteY336" fmla="*/ 1686639 h 5988172"/>
              <a:gd name="connsiteX337" fmla="*/ 3845162 w 12187414"/>
              <a:gd name="connsiteY337" fmla="*/ 1707920 h 5988172"/>
              <a:gd name="connsiteX338" fmla="*/ 3883753 w 12187414"/>
              <a:gd name="connsiteY338" fmla="*/ 1694773 h 5988172"/>
              <a:gd name="connsiteX339" fmla="*/ 3900684 w 12187414"/>
              <a:gd name="connsiteY339" fmla="*/ 1683045 h 5988172"/>
              <a:gd name="connsiteX340" fmla="*/ 3910993 w 12187414"/>
              <a:gd name="connsiteY340" fmla="*/ 1667154 h 5988172"/>
              <a:gd name="connsiteX341" fmla="*/ 3914114 w 12187414"/>
              <a:gd name="connsiteY341" fmla="*/ 1666587 h 5988172"/>
              <a:gd name="connsiteX342" fmla="*/ 3950719 w 12187414"/>
              <a:gd name="connsiteY342" fmla="*/ 1652021 h 5988172"/>
              <a:gd name="connsiteX343" fmla="*/ 4003970 w 12187414"/>
              <a:gd name="connsiteY343" fmla="*/ 1629131 h 5988172"/>
              <a:gd name="connsiteX344" fmla="*/ 4025441 w 12187414"/>
              <a:gd name="connsiteY344" fmla="*/ 1603215 h 5988172"/>
              <a:gd name="connsiteX345" fmla="*/ 4036602 w 12187414"/>
              <a:gd name="connsiteY345" fmla="*/ 1593189 h 5988172"/>
              <a:gd name="connsiteX346" fmla="*/ 4040007 w 12187414"/>
              <a:gd name="connsiteY346" fmla="*/ 1598864 h 5988172"/>
              <a:gd name="connsiteX347" fmla="*/ 4027616 w 12187414"/>
              <a:gd name="connsiteY347" fmla="*/ 1617497 h 5988172"/>
              <a:gd name="connsiteX348" fmla="*/ 3993660 w 12187414"/>
              <a:gd name="connsiteY348" fmla="*/ 1670749 h 5988172"/>
              <a:gd name="connsiteX349" fmla="*/ 3979662 w 12187414"/>
              <a:gd name="connsiteY349" fmla="*/ 1705650 h 5988172"/>
              <a:gd name="connsiteX350" fmla="*/ 3967933 w 12187414"/>
              <a:gd name="connsiteY350" fmla="*/ 1730905 h 5988172"/>
              <a:gd name="connsiteX351" fmla="*/ 3978621 w 12187414"/>
              <a:gd name="connsiteY351" fmla="*/ 1752754 h 5988172"/>
              <a:gd name="connsiteX352" fmla="*/ 4001984 w 12187414"/>
              <a:gd name="connsiteY352" fmla="*/ 1760320 h 5988172"/>
              <a:gd name="connsiteX353" fmla="*/ 4009645 w 12187414"/>
              <a:gd name="connsiteY353" fmla="*/ 1759753 h 5988172"/>
              <a:gd name="connsiteX354" fmla="*/ 4023266 w 12187414"/>
              <a:gd name="connsiteY354" fmla="*/ 1758807 h 5988172"/>
              <a:gd name="connsiteX355" fmla="*/ 4048803 w 12187414"/>
              <a:gd name="connsiteY355" fmla="*/ 1759564 h 5988172"/>
              <a:gd name="connsiteX356" fmla="*/ 4076422 w 12187414"/>
              <a:gd name="connsiteY356" fmla="*/ 1755591 h 5988172"/>
              <a:gd name="connsiteX357" fmla="*/ 4082003 w 12187414"/>
              <a:gd name="connsiteY357" fmla="*/ 1754551 h 5988172"/>
              <a:gd name="connsiteX358" fmla="*/ 4096001 w 12187414"/>
              <a:gd name="connsiteY358" fmla="*/ 1765996 h 5988172"/>
              <a:gd name="connsiteX359" fmla="*/ 4113973 w 12187414"/>
              <a:gd name="connsiteY359" fmla="*/ 1776684 h 5988172"/>
              <a:gd name="connsiteX360" fmla="*/ 4136200 w 12187414"/>
              <a:gd name="connsiteY360" fmla="*/ 1766185 h 5988172"/>
              <a:gd name="connsiteX361" fmla="*/ 4140646 w 12187414"/>
              <a:gd name="connsiteY361" fmla="*/ 1761928 h 5988172"/>
              <a:gd name="connsiteX362" fmla="*/ 4142348 w 12187414"/>
              <a:gd name="connsiteY362" fmla="*/ 1761550 h 5988172"/>
              <a:gd name="connsiteX363" fmla="*/ 4155779 w 12187414"/>
              <a:gd name="connsiteY363" fmla="*/ 1760320 h 5988172"/>
              <a:gd name="connsiteX364" fmla="*/ 4169115 w 12187414"/>
              <a:gd name="connsiteY364" fmla="*/ 1763442 h 5988172"/>
              <a:gd name="connsiteX365" fmla="*/ 4189168 w 12187414"/>
              <a:gd name="connsiteY365" fmla="*/ 1775927 h 5988172"/>
              <a:gd name="connsiteX366" fmla="*/ 4208841 w 12187414"/>
              <a:gd name="connsiteY366" fmla="*/ 1761645 h 5988172"/>
              <a:gd name="connsiteX367" fmla="*/ 4212246 w 12187414"/>
              <a:gd name="connsiteY367" fmla="*/ 1743390 h 5988172"/>
              <a:gd name="connsiteX368" fmla="*/ 4207139 w 12187414"/>
              <a:gd name="connsiteY368" fmla="*/ 1720406 h 5988172"/>
              <a:gd name="connsiteX369" fmla="*/ 4178574 w 12187414"/>
              <a:gd name="connsiteY369" fmla="*/ 1665830 h 5988172"/>
              <a:gd name="connsiteX370" fmla="*/ 4136389 w 12187414"/>
              <a:gd name="connsiteY370" fmla="*/ 1632915 h 5988172"/>
              <a:gd name="connsiteX371" fmla="*/ 4116526 w 12187414"/>
              <a:gd name="connsiteY371" fmla="*/ 1636225 h 5988172"/>
              <a:gd name="connsiteX372" fmla="*/ 4109527 w 12187414"/>
              <a:gd name="connsiteY372" fmla="*/ 1637360 h 5988172"/>
              <a:gd name="connsiteX373" fmla="*/ 4101960 w 12187414"/>
              <a:gd name="connsiteY373" fmla="*/ 1634239 h 5988172"/>
              <a:gd name="connsiteX374" fmla="*/ 4086259 w 12187414"/>
              <a:gd name="connsiteY374" fmla="*/ 1621091 h 5988172"/>
              <a:gd name="connsiteX375" fmla="*/ 4082287 w 12187414"/>
              <a:gd name="connsiteY375" fmla="*/ 1618538 h 5988172"/>
              <a:gd name="connsiteX376" fmla="*/ 4103095 w 12187414"/>
              <a:gd name="connsiteY376" fmla="*/ 1576731 h 5988172"/>
              <a:gd name="connsiteX377" fmla="*/ 4116999 w 12187414"/>
              <a:gd name="connsiteY377" fmla="*/ 1553180 h 5988172"/>
              <a:gd name="connsiteX378" fmla="*/ 4129390 w 12187414"/>
              <a:gd name="connsiteY378" fmla="*/ 1518467 h 5988172"/>
              <a:gd name="connsiteX379" fmla="*/ 4101677 w 12187414"/>
              <a:gd name="connsiteY379" fmla="*/ 1486592 h 5988172"/>
              <a:gd name="connsiteX380" fmla="*/ 4066775 w 12187414"/>
              <a:gd name="connsiteY380" fmla="*/ 1473350 h 5988172"/>
              <a:gd name="connsiteX381" fmla="*/ 4057222 w 12187414"/>
              <a:gd name="connsiteY381" fmla="*/ 1458973 h 5988172"/>
              <a:gd name="connsiteX382" fmla="*/ 4024590 w 12187414"/>
              <a:gd name="connsiteY382" fmla="*/ 1414518 h 5988172"/>
              <a:gd name="connsiteX383" fmla="*/ 4003781 w 12187414"/>
              <a:gd name="connsiteY383" fmla="*/ 1397398 h 5988172"/>
              <a:gd name="connsiteX384" fmla="*/ 3981648 w 12187414"/>
              <a:gd name="connsiteY384" fmla="*/ 1388507 h 5988172"/>
              <a:gd name="connsiteX385" fmla="*/ 3953462 w 12187414"/>
              <a:gd name="connsiteY385" fmla="*/ 1386710 h 5988172"/>
              <a:gd name="connsiteX386" fmla="*/ 3941922 w 12187414"/>
              <a:gd name="connsiteY386" fmla="*/ 1383305 h 5988172"/>
              <a:gd name="connsiteX387" fmla="*/ 3941071 w 12187414"/>
              <a:gd name="connsiteY387" fmla="*/ 1382643 h 5988172"/>
              <a:gd name="connsiteX388" fmla="*/ 3891698 w 12187414"/>
              <a:gd name="connsiteY388" fmla="*/ 1303759 h 5988172"/>
              <a:gd name="connsiteX389" fmla="*/ 3850837 w 12187414"/>
              <a:gd name="connsiteY389" fmla="*/ 1250035 h 5988172"/>
              <a:gd name="connsiteX390" fmla="*/ 3827475 w 12187414"/>
              <a:gd name="connsiteY390" fmla="*/ 1219484 h 5988172"/>
              <a:gd name="connsiteX391" fmla="*/ 3811112 w 12187414"/>
              <a:gd name="connsiteY391" fmla="*/ 1200661 h 5988172"/>
              <a:gd name="connsiteX392" fmla="*/ 3794370 w 12187414"/>
              <a:gd name="connsiteY392" fmla="*/ 1194513 h 5988172"/>
              <a:gd name="connsiteX393" fmla="*/ 3742254 w 12187414"/>
              <a:gd name="connsiteY393" fmla="*/ 1242657 h 5988172"/>
              <a:gd name="connsiteX394" fmla="*/ 3702339 w 12187414"/>
              <a:gd name="connsiteY394" fmla="*/ 1278126 h 5988172"/>
              <a:gd name="connsiteX395" fmla="*/ 3692597 w 12187414"/>
              <a:gd name="connsiteY395" fmla="*/ 1275573 h 5988172"/>
              <a:gd name="connsiteX396" fmla="*/ 3672166 w 12187414"/>
              <a:gd name="connsiteY396" fmla="*/ 1265547 h 5988172"/>
              <a:gd name="connsiteX397" fmla="*/ 3654290 w 12187414"/>
              <a:gd name="connsiteY397" fmla="*/ 1245400 h 5988172"/>
              <a:gd name="connsiteX398" fmla="*/ 3651452 w 12187414"/>
              <a:gd name="connsiteY398" fmla="*/ 1240009 h 5988172"/>
              <a:gd name="connsiteX399" fmla="*/ 3657789 w 12187414"/>
              <a:gd name="connsiteY399" fmla="*/ 1233482 h 5988172"/>
              <a:gd name="connsiteX400" fmla="*/ 3670180 w 12187414"/>
              <a:gd name="connsiteY400" fmla="*/ 1210404 h 5988172"/>
              <a:gd name="connsiteX401" fmla="*/ 3667248 w 12187414"/>
              <a:gd name="connsiteY401" fmla="*/ 1198959 h 5988172"/>
              <a:gd name="connsiteX402" fmla="*/ 3623171 w 12187414"/>
              <a:gd name="connsiteY402" fmla="*/ 1171813 h 5988172"/>
              <a:gd name="connsiteX403" fmla="*/ 3571244 w 12187414"/>
              <a:gd name="connsiteY403" fmla="*/ 1162733 h 5988172"/>
              <a:gd name="connsiteX404" fmla="*/ 3537572 w 12187414"/>
              <a:gd name="connsiteY404" fmla="*/ 1142964 h 5988172"/>
              <a:gd name="connsiteX405" fmla="*/ 3477889 w 12187414"/>
              <a:gd name="connsiteY405" fmla="*/ 1117521 h 5988172"/>
              <a:gd name="connsiteX406" fmla="*/ 3457458 w 12187414"/>
              <a:gd name="connsiteY406" fmla="*/ 1116765 h 5988172"/>
              <a:gd name="connsiteX407" fmla="*/ 3366279 w 12187414"/>
              <a:gd name="connsiteY407" fmla="*/ 1124426 h 5988172"/>
              <a:gd name="connsiteX408" fmla="*/ 3345564 w 12187414"/>
              <a:gd name="connsiteY408" fmla="*/ 1135114 h 5988172"/>
              <a:gd name="connsiteX409" fmla="*/ 3330998 w 12187414"/>
              <a:gd name="connsiteY409" fmla="*/ 1199999 h 5988172"/>
              <a:gd name="connsiteX410" fmla="*/ 3329769 w 12187414"/>
              <a:gd name="connsiteY410" fmla="*/ 1213619 h 5988172"/>
              <a:gd name="connsiteX411" fmla="*/ 3334120 w 12187414"/>
              <a:gd name="connsiteY411" fmla="*/ 1239630 h 5988172"/>
              <a:gd name="connsiteX412" fmla="*/ 3335160 w 12187414"/>
              <a:gd name="connsiteY412" fmla="*/ 1243414 h 5988172"/>
              <a:gd name="connsiteX413" fmla="*/ 3315392 w 12187414"/>
              <a:gd name="connsiteY413" fmla="*/ 1249562 h 5988172"/>
              <a:gd name="connsiteX414" fmla="*/ 3305933 w 12187414"/>
              <a:gd name="connsiteY414" fmla="*/ 1254669 h 5988172"/>
              <a:gd name="connsiteX415" fmla="*/ 3298556 w 12187414"/>
              <a:gd name="connsiteY415" fmla="*/ 1269803 h 5988172"/>
              <a:gd name="connsiteX416" fmla="*/ 3307352 w 12187414"/>
              <a:gd name="connsiteY416" fmla="*/ 1286828 h 5988172"/>
              <a:gd name="connsiteX417" fmla="*/ 3321256 w 12187414"/>
              <a:gd name="connsiteY417" fmla="*/ 1295814 h 5988172"/>
              <a:gd name="connsiteX418" fmla="*/ 3356820 w 12187414"/>
              <a:gd name="connsiteY418" fmla="*/ 1331756 h 5988172"/>
              <a:gd name="connsiteX419" fmla="*/ 3373940 w 12187414"/>
              <a:gd name="connsiteY419" fmla="*/ 1355970 h 5988172"/>
              <a:gd name="connsiteX420" fmla="*/ 3372143 w 12187414"/>
              <a:gd name="connsiteY420" fmla="*/ 1365901 h 5988172"/>
              <a:gd name="connsiteX421" fmla="*/ 3359374 w 12187414"/>
              <a:gd name="connsiteY421" fmla="*/ 1388980 h 5988172"/>
              <a:gd name="connsiteX422" fmla="*/ 3331377 w 12187414"/>
              <a:gd name="connsiteY422" fmla="*/ 1408843 h 5988172"/>
              <a:gd name="connsiteX423" fmla="*/ 3330336 w 12187414"/>
              <a:gd name="connsiteY423" fmla="*/ 1407140 h 5988172"/>
              <a:gd name="connsiteX424" fmla="*/ 3293921 w 12187414"/>
              <a:gd name="connsiteY424" fmla="*/ 1385197 h 5988172"/>
              <a:gd name="connsiteX425" fmla="*/ 3275288 w 12187414"/>
              <a:gd name="connsiteY425" fmla="*/ 1391155 h 5988172"/>
              <a:gd name="connsiteX426" fmla="*/ 3265262 w 12187414"/>
              <a:gd name="connsiteY426" fmla="*/ 1411397 h 5988172"/>
              <a:gd name="connsiteX427" fmla="*/ 3268005 w 12187414"/>
              <a:gd name="connsiteY427" fmla="*/ 1423976 h 5988172"/>
              <a:gd name="connsiteX428" fmla="*/ 3285881 w 12187414"/>
              <a:gd name="connsiteY428" fmla="*/ 1452825 h 5988172"/>
              <a:gd name="connsiteX429" fmla="*/ 3292975 w 12187414"/>
              <a:gd name="connsiteY429" fmla="*/ 1470134 h 5988172"/>
              <a:gd name="connsiteX430" fmla="*/ 3300920 w 12187414"/>
              <a:gd name="connsiteY430" fmla="*/ 1507400 h 5988172"/>
              <a:gd name="connsiteX431" fmla="*/ 3307825 w 12187414"/>
              <a:gd name="connsiteY431" fmla="*/ 1542018 h 5988172"/>
              <a:gd name="connsiteX432" fmla="*/ 3306217 w 12187414"/>
              <a:gd name="connsiteY432" fmla="*/ 1549774 h 5988172"/>
              <a:gd name="connsiteX433" fmla="*/ 3295151 w 12187414"/>
              <a:gd name="connsiteY433" fmla="*/ 1554220 h 5988172"/>
              <a:gd name="connsiteX434" fmla="*/ 3270369 w 12187414"/>
              <a:gd name="connsiteY434" fmla="*/ 1551571 h 5988172"/>
              <a:gd name="connsiteX435" fmla="*/ 3263465 w 12187414"/>
              <a:gd name="connsiteY435" fmla="*/ 1552139 h 5988172"/>
              <a:gd name="connsiteX436" fmla="*/ 3258357 w 12187414"/>
              <a:gd name="connsiteY436" fmla="*/ 1542964 h 5988172"/>
              <a:gd name="connsiteX437" fmla="*/ 3267153 w 12187414"/>
              <a:gd name="connsiteY437" fmla="*/ 1517899 h 5988172"/>
              <a:gd name="connsiteX438" fmla="*/ 3259114 w 12187414"/>
              <a:gd name="connsiteY438" fmla="*/ 1469283 h 5988172"/>
              <a:gd name="connsiteX439" fmla="*/ 3246534 w 12187414"/>
              <a:gd name="connsiteY439" fmla="*/ 1458311 h 5988172"/>
              <a:gd name="connsiteX440" fmla="*/ 3231211 w 12187414"/>
              <a:gd name="connsiteY440" fmla="*/ 1465688 h 5988172"/>
              <a:gd name="connsiteX441" fmla="*/ 3225252 w 12187414"/>
              <a:gd name="connsiteY441" fmla="*/ 1475431 h 5988172"/>
              <a:gd name="connsiteX442" fmla="*/ 3218820 w 12187414"/>
              <a:gd name="connsiteY442" fmla="*/ 1460297 h 5988172"/>
              <a:gd name="connsiteX443" fmla="*/ 3213146 w 12187414"/>
              <a:gd name="connsiteY443" fmla="*/ 1442326 h 5988172"/>
              <a:gd name="connsiteX444" fmla="*/ 3201039 w 12187414"/>
              <a:gd name="connsiteY444" fmla="*/ 1409221 h 5988172"/>
              <a:gd name="connsiteX445" fmla="*/ 3169258 w 12187414"/>
              <a:gd name="connsiteY445" fmla="*/ 1396925 h 5988172"/>
              <a:gd name="connsiteX446" fmla="*/ 3150436 w 12187414"/>
              <a:gd name="connsiteY446" fmla="*/ 1399574 h 5988172"/>
              <a:gd name="connsiteX447" fmla="*/ 3141261 w 12187414"/>
              <a:gd name="connsiteY447" fmla="*/ 1400614 h 5988172"/>
              <a:gd name="connsiteX448" fmla="*/ 3050081 w 12187414"/>
              <a:gd name="connsiteY448" fmla="*/ 1378481 h 5988172"/>
              <a:gd name="connsiteX449" fmla="*/ 2944335 w 12187414"/>
              <a:gd name="connsiteY449" fmla="*/ 1338661 h 5988172"/>
              <a:gd name="connsiteX450" fmla="*/ 2898556 w 12187414"/>
              <a:gd name="connsiteY450" fmla="*/ 1323716 h 5988172"/>
              <a:gd name="connsiteX451" fmla="*/ 2862519 w 12187414"/>
              <a:gd name="connsiteY451" fmla="*/ 1332324 h 5988172"/>
              <a:gd name="connsiteX452" fmla="*/ 2855614 w 12187414"/>
              <a:gd name="connsiteY452" fmla="*/ 1308772 h 5988172"/>
              <a:gd name="connsiteX453" fmla="*/ 2827333 w 12187414"/>
              <a:gd name="connsiteY453" fmla="*/ 1277748 h 5988172"/>
              <a:gd name="connsiteX454" fmla="*/ 2798296 w 12187414"/>
              <a:gd name="connsiteY454" fmla="*/ 1273681 h 5988172"/>
              <a:gd name="connsiteX455" fmla="*/ 2796499 w 12187414"/>
              <a:gd name="connsiteY455" fmla="*/ 1271600 h 5988172"/>
              <a:gd name="connsiteX456" fmla="*/ 2792148 w 12187414"/>
              <a:gd name="connsiteY456" fmla="*/ 1252305 h 5988172"/>
              <a:gd name="connsiteX457" fmla="*/ 2791107 w 12187414"/>
              <a:gd name="connsiteY457" fmla="*/ 1238401 h 5988172"/>
              <a:gd name="connsiteX458" fmla="*/ 2803214 w 12187414"/>
              <a:gd name="connsiteY458" fmla="*/ 1208228 h 5988172"/>
              <a:gd name="connsiteX459" fmla="*/ 2858736 w 12187414"/>
              <a:gd name="connsiteY459" fmla="*/ 1162260 h 5988172"/>
              <a:gd name="connsiteX460" fmla="*/ 2918135 w 12187414"/>
              <a:gd name="connsiteY460" fmla="*/ 1106928 h 5988172"/>
              <a:gd name="connsiteX461" fmla="*/ 2956158 w 12187414"/>
              <a:gd name="connsiteY461" fmla="*/ 1088767 h 5988172"/>
              <a:gd name="connsiteX462" fmla="*/ 2984912 w 12187414"/>
              <a:gd name="connsiteY462" fmla="*/ 1086781 h 5988172"/>
              <a:gd name="connsiteX463" fmla="*/ 3013004 w 12187414"/>
              <a:gd name="connsiteY463" fmla="*/ 1087727 h 5988172"/>
              <a:gd name="connsiteX464" fmla="*/ 3031070 w 12187414"/>
              <a:gd name="connsiteY464" fmla="*/ 1083849 h 5988172"/>
              <a:gd name="connsiteX465" fmla="*/ 3041852 w 12187414"/>
              <a:gd name="connsiteY465" fmla="*/ 1063135 h 5988172"/>
              <a:gd name="connsiteX466" fmla="*/ 3043082 w 12187414"/>
              <a:gd name="connsiteY466" fmla="*/ 1049420 h 5988172"/>
              <a:gd name="connsiteX467" fmla="*/ 3048568 w 12187414"/>
              <a:gd name="connsiteY467" fmla="*/ 1053676 h 5988172"/>
              <a:gd name="connsiteX468" fmla="*/ 3060107 w 12187414"/>
              <a:gd name="connsiteY468" fmla="*/ 1062284 h 5988172"/>
              <a:gd name="connsiteX469" fmla="*/ 3059918 w 12187414"/>
              <a:gd name="connsiteY469" fmla="*/ 1062378 h 5988172"/>
              <a:gd name="connsiteX470" fmla="*/ 3041096 w 12187414"/>
              <a:gd name="connsiteY470" fmla="*/ 1093402 h 5988172"/>
              <a:gd name="connsiteX471" fmla="*/ 3058878 w 12187414"/>
              <a:gd name="connsiteY471" fmla="*/ 1114684 h 5988172"/>
              <a:gd name="connsiteX472" fmla="*/ 3079119 w 12187414"/>
              <a:gd name="connsiteY472" fmla="*/ 1116670 h 5988172"/>
              <a:gd name="connsiteX473" fmla="*/ 3122628 w 12187414"/>
              <a:gd name="connsiteY473" fmla="*/ 1102861 h 5988172"/>
              <a:gd name="connsiteX474" fmla="*/ 3144950 w 12187414"/>
              <a:gd name="connsiteY474" fmla="*/ 1090281 h 5988172"/>
              <a:gd name="connsiteX475" fmla="*/ 3156016 w 12187414"/>
              <a:gd name="connsiteY475" fmla="*/ 1085457 h 5988172"/>
              <a:gd name="connsiteX476" fmla="*/ 3177487 w 12187414"/>
              <a:gd name="connsiteY476" fmla="*/ 1080538 h 5988172"/>
              <a:gd name="connsiteX477" fmla="*/ 3181460 w 12187414"/>
              <a:gd name="connsiteY477" fmla="*/ 1081106 h 5988172"/>
              <a:gd name="connsiteX478" fmla="*/ 3181838 w 12187414"/>
              <a:gd name="connsiteY478" fmla="*/ 1081201 h 5988172"/>
              <a:gd name="connsiteX479" fmla="*/ 3194229 w 12187414"/>
              <a:gd name="connsiteY479" fmla="*/ 1109481 h 5988172"/>
              <a:gd name="connsiteX480" fmla="*/ 3194607 w 12187414"/>
              <a:gd name="connsiteY480" fmla="*/ 1110144 h 5988172"/>
              <a:gd name="connsiteX481" fmla="*/ 3169353 w 12187414"/>
              <a:gd name="connsiteY481" fmla="*/ 1101442 h 5988172"/>
              <a:gd name="connsiteX482" fmla="*/ 3136532 w 12187414"/>
              <a:gd name="connsiteY482" fmla="*/ 1118940 h 5988172"/>
              <a:gd name="connsiteX483" fmla="*/ 3136532 w 12187414"/>
              <a:gd name="connsiteY483" fmla="*/ 1118940 h 5988172"/>
              <a:gd name="connsiteX484" fmla="*/ 3132275 w 12187414"/>
              <a:gd name="connsiteY484" fmla="*/ 1130952 h 5988172"/>
              <a:gd name="connsiteX485" fmla="*/ 3151192 w 12187414"/>
              <a:gd name="connsiteY485" fmla="*/ 1154504 h 5988172"/>
              <a:gd name="connsiteX486" fmla="*/ 3177865 w 12187414"/>
              <a:gd name="connsiteY486" fmla="*/ 1160652 h 5988172"/>
              <a:gd name="connsiteX487" fmla="*/ 3204538 w 12187414"/>
              <a:gd name="connsiteY487" fmla="*/ 1147221 h 5988172"/>
              <a:gd name="connsiteX488" fmla="*/ 3207470 w 12187414"/>
              <a:gd name="connsiteY488" fmla="*/ 1135114 h 5988172"/>
              <a:gd name="connsiteX489" fmla="*/ 3204538 w 12187414"/>
              <a:gd name="connsiteY489" fmla="*/ 1123007 h 5988172"/>
              <a:gd name="connsiteX490" fmla="*/ 3226955 w 12187414"/>
              <a:gd name="connsiteY490" fmla="*/ 1130763 h 5988172"/>
              <a:gd name="connsiteX491" fmla="*/ 3261384 w 12187414"/>
              <a:gd name="connsiteY491" fmla="*/ 1118940 h 5988172"/>
              <a:gd name="connsiteX492" fmla="*/ 3283044 w 12187414"/>
              <a:gd name="connsiteY492" fmla="*/ 1084227 h 5988172"/>
              <a:gd name="connsiteX493" fmla="*/ 3261384 w 12187414"/>
              <a:gd name="connsiteY493" fmla="*/ 1050460 h 5988172"/>
              <a:gd name="connsiteX494" fmla="*/ 3211443 w 12187414"/>
              <a:gd name="connsiteY494" fmla="*/ 1025963 h 5988172"/>
              <a:gd name="connsiteX495" fmla="*/ 3180608 w 12187414"/>
              <a:gd name="connsiteY495" fmla="*/ 1004776 h 5988172"/>
              <a:gd name="connsiteX496" fmla="*/ 3169069 w 12187414"/>
              <a:gd name="connsiteY496" fmla="*/ 991629 h 5988172"/>
              <a:gd name="connsiteX497" fmla="*/ 3206430 w 12187414"/>
              <a:gd name="connsiteY497" fmla="*/ 976590 h 5988172"/>
              <a:gd name="connsiteX498" fmla="*/ 3233860 w 12187414"/>
              <a:gd name="connsiteY498" fmla="*/ 967415 h 5988172"/>
              <a:gd name="connsiteX499" fmla="*/ 3263465 w 12187414"/>
              <a:gd name="connsiteY499" fmla="*/ 928257 h 5988172"/>
              <a:gd name="connsiteX500" fmla="*/ 3261951 w 12187414"/>
              <a:gd name="connsiteY500" fmla="*/ 916812 h 5988172"/>
              <a:gd name="connsiteX501" fmla="*/ 3231306 w 12187414"/>
              <a:gd name="connsiteY501" fmla="*/ 878694 h 5988172"/>
              <a:gd name="connsiteX502" fmla="*/ 3219199 w 12187414"/>
              <a:gd name="connsiteY502" fmla="*/ 872830 h 5988172"/>
              <a:gd name="connsiteX503" fmla="*/ 3239251 w 12187414"/>
              <a:gd name="connsiteY503" fmla="*/ 861480 h 5988172"/>
              <a:gd name="connsiteX504" fmla="*/ 3253439 w 12187414"/>
              <a:gd name="connsiteY504" fmla="*/ 859872 h 5988172"/>
              <a:gd name="connsiteX505" fmla="*/ 3274720 w 12187414"/>
              <a:gd name="connsiteY505" fmla="*/ 861196 h 5988172"/>
              <a:gd name="connsiteX506" fmla="*/ 3285503 w 12187414"/>
              <a:gd name="connsiteY506" fmla="*/ 862804 h 5988172"/>
              <a:gd name="connsiteX507" fmla="*/ 3294678 w 12187414"/>
              <a:gd name="connsiteY507" fmla="*/ 863371 h 5988172"/>
              <a:gd name="connsiteX508" fmla="*/ 3312933 w 12187414"/>
              <a:gd name="connsiteY508" fmla="*/ 860156 h 5988172"/>
              <a:gd name="connsiteX509" fmla="*/ 3323148 w 12187414"/>
              <a:gd name="connsiteY509" fmla="*/ 853345 h 5988172"/>
              <a:gd name="connsiteX510" fmla="*/ 3327120 w 12187414"/>
              <a:gd name="connsiteY510" fmla="*/ 859966 h 5988172"/>
              <a:gd name="connsiteX511" fmla="*/ 3345281 w 12187414"/>
              <a:gd name="connsiteY511" fmla="*/ 867344 h 5988172"/>
              <a:gd name="connsiteX512" fmla="*/ 3355496 w 12187414"/>
              <a:gd name="connsiteY512" fmla="*/ 865736 h 5988172"/>
              <a:gd name="connsiteX513" fmla="*/ 3369211 w 12187414"/>
              <a:gd name="connsiteY513" fmla="*/ 863466 h 5988172"/>
              <a:gd name="connsiteX514" fmla="*/ 3388033 w 12187414"/>
              <a:gd name="connsiteY514" fmla="*/ 873208 h 5988172"/>
              <a:gd name="connsiteX515" fmla="*/ 3388411 w 12187414"/>
              <a:gd name="connsiteY515" fmla="*/ 875195 h 5988172"/>
              <a:gd name="connsiteX516" fmla="*/ 3382547 w 12187414"/>
              <a:gd name="connsiteY516" fmla="*/ 895341 h 5988172"/>
              <a:gd name="connsiteX517" fmla="*/ 3377061 w 12187414"/>
              <a:gd name="connsiteY517" fmla="*/ 904043 h 5988172"/>
              <a:gd name="connsiteX518" fmla="*/ 3374129 w 12187414"/>
              <a:gd name="connsiteY518" fmla="*/ 906880 h 5988172"/>
              <a:gd name="connsiteX519" fmla="*/ 3357577 w 12187414"/>
              <a:gd name="connsiteY519" fmla="*/ 916339 h 5988172"/>
              <a:gd name="connsiteX520" fmla="*/ 3343578 w 12187414"/>
              <a:gd name="connsiteY520" fmla="*/ 937810 h 5988172"/>
              <a:gd name="connsiteX521" fmla="*/ 3355874 w 12187414"/>
              <a:gd name="connsiteY521" fmla="*/ 955970 h 5988172"/>
              <a:gd name="connsiteX522" fmla="*/ 3373183 w 12187414"/>
              <a:gd name="connsiteY522" fmla="*/ 960416 h 5988172"/>
              <a:gd name="connsiteX523" fmla="*/ 3430029 w 12187414"/>
              <a:gd name="connsiteY523" fmla="*/ 964010 h 5988172"/>
              <a:gd name="connsiteX524" fmla="*/ 3441663 w 12187414"/>
              <a:gd name="connsiteY524" fmla="*/ 958429 h 5988172"/>
              <a:gd name="connsiteX525" fmla="*/ 3473065 w 12187414"/>
              <a:gd name="connsiteY525" fmla="*/ 909245 h 5988172"/>
              <a:gd name="connsiteX526" fmla="*/ 3473254 w 12187414"/>
              <a:gd name="connsiteY526" fmla="*/ 908488 h 5988172"/>
              <a:gd name="connsiteX527" fmla="*/ 3486023 w 12187414"/>
              <a:gd name="connsiteY527" fmla="*/ 916528 h 5988172"/>
              <a:gd name="connsiteX528" fmla="*/ 3497941 w 12187414"/>
              <a:gd name="connsiteY528" fmla="*/ 922109 h 5988172"/>
              <a:gd name="connsiteX529" fmla="*/ 3436650 w 12187414"/>
              <a:gd name="connsiteY529" fmla="*/ 976495 h 5988172"/>
              <a:gd name="connsiteX530" fmla="*/ 3429934 w 12187414"/>
              <a:gd name="connsiteY530" fmla="*/ 988507 h 5988172"/>
              <a:gd name="connsiteX531" fmla="*/ 3424921 w 12187414"/>
              <a:gd name="connsiteY531" fmla="*/ 989737 h 5988172"/>
              <a:gd name="connsiteX532" fmla="*/ 3404964 w 12187414"/>
              <a:gd name="connsiteY532" fmla="*/ 986143 h 5988172"/>
              <a:gd name="connsiteX533" fmla="*/ 3365427 w 12187414"/>
              <a:gd name="connsiteY533" fmla="*/ 979805 h 5988172"/>
              <a:gd name="connsiteX534" fmla="*/ 3320499 w 12187414"/>
              <a:gd name="connsiteY534" fmla="*/ 1004398 h 5988172"/>
              <a:gd name="connsiteX535" fmla="*/ 3314730 w 12187414"/>
              <a:gd name="connsiteY535" fmla="*/ 1036462 h 5988172"/>
              <a:gd name="connsiteX536" fmla="*/ 3318797 w 12187414"/>
              <a:gd name="connsiteY536" fmla="*/ 1068810 h 5988172"/>
              <a:gd name="connsiteX537" fmla="*/ 3325228 w 12187414"/>
              <a:gd name="connsiteY537" fmla="*/ 1082903 h 5988172"/>
              <a:gd name="connsiteX538" fmla="*/ 3343105 w 12187414"/>
              <a:gd name="connsiteY538" fmla="*/ 1093213 h 5988172"/>
              <a:gd name="connsiteX539" fmla="*/ 3351807 w 12187414"/>
              <a:gd name="connsiteY539" fmla="*/ 1091416 h 5988172"/>
              <a:gd name="connsiteX540" fmla="*/ 3397775 w 12187414"/>
              <a:gd name="connsiteY540" fmla="*/ 1077606 h 5988172"/>
              <a:gd name="connsiteX541" fmla="*/ 3408558 w 12187414"/>
              <a:gd name="connsiteY541" fmla="*/ 1076755 h 5988172"/>
              <a:gd name="connsiteX542" fmla="*/ 3488861 w 12187414"/>
              <a:gd name="connsiteY542" fmla="*/ 1082714 h 5988172"/>
              <a:gd name="connsiteX543" fmla="*/ 3499454 w 12187414"/>
              <a:gd name="connsiteY543" fmla="*/ 1081957 h 5988172"/>
              <a:gd name="connsiteX544" fmla="*/ 3504562 w 12187414"/>
              <a:gd name="connsiteY544" fmla="*/ 1084322 h 5988172"/>
              <a:gd name="connsiteX545" fmla="*/ 3523763 w 12187414"/>
              <a:gd name="connsiteY545" fmla="*/ 1098510 h 5988172"/>
              <a:gd name="connsiteX546" fmla="*/ 3549300 w 12187414"/>
              <a:gd name="connsiteY546" fmla="*/ 1110806 h 5988172"/>
              <a:gd name="connsiteX547" fmla="*/ 3556678 w 12187414"/>
              <a:gd name="connsiteY547" fmla="*/ 1109387 h 5988172"/>
              <a:gd name="connsiteX548" fmla="*/ 3585905 w 12187414"/>
              <a:gd name="connsiteY548" fmla="*/ 1134452 h 5988172"/>
              <a:gd name="connsiteX549" fmla="*/ 3601511 w 12187414"/>
              <a:gd name="connsiteY549" fmla="*/ 1140411 h 5988172"/>
              <a:gd name="connsiteX550" fmla="*/ 3617307 w 12187414"/>
              <a:gd name="connsiteY550" fmla="*/ 1133317 h 5988172"/>
              <a:gd name="connsiteX551" fmla="*/ 3623077 w 12187414"/>
              <a:gd name="connsiteY551" fmla="*/ 1126034 h 5988172"/>
              <a:gd name="connsiteX552" fmla="*/ 3629036 w 12187414"/>
              <a:gd name="connsiteY552" fmla="*/ 1130479 h 5988172"/>
              <a:gd name="connsiteX553" fmla="*/ 3646912 w 12187414"/>
              <a:gd name="connsiteY553" fmla="*/ 1150342 h 5988172"/>
              <a:gd name="connsiteX554" fmla="*/ 3658262 w 12187414"/>
              <a:gd name="connsiteY554" fmla="*/ 1160747 h 5988172"/>
              <a:gd name="connsiteX555" fmla="*/ 3667910 w 12187414"/>
              <a:gd name="connsiteY555" fmla="*/ 1161976 h 5988172"/>
              <a:gd name="connsiteX556" fmla="*/ 3670937 w 12187414"/>
              <a:gd name="connsiteY556" fmla="*/ 1161976 h 5988172"/>
              <a:gd name="connsiteX557" fmla="*/ 3724756 w 12187414"/>
              <a:gd name="connsiteY557" fmla="*/ 1165287 h 5988172"/>
              <a:gd name="connsiteX558" fmla="*/ 3736011 w 12187414"/>
              <a:gd name="connsiteY558" fmla="*/ 1161787 h 5988172"/>
              <a:gd name="connsiteX559" fmla="*/ 3741213 w 12187414"/>
              <a:gd name="connsiteY559" fmla="*/ 1151193 h 5988172"/>
              <a:gd name="connsiteX560" fmla="*/ 3741686 w 12187414"/>
              <a:gd name="connsiteY560" fmla="*/ 1148734 h 5988172"/>
              <a:gd name="connsiteX561" fmla="*/ 3745564 w 12187414"/>
              <a:gd name="connsiteY561" fmla="*/ 1139370 h 5988172"/>
              <a:gd name="connsiteX562" fmla="*/ 3750672 w 12187414"/>
              <a:gd name="connsiteY562" fmla="*/ 1136627 h 5988172"/>
              <a:gd name="connsiteX563" fmla="*/ 3754455 w 12187414"/>
              <a:gd name="connsiteY563" fmla="*/ 1137195 h 5988172"/>
              <a:gd name="connsiteX564" fmla="*/ 3778669 w 12187414"/>
              <a:gd name="connsiteY564" fmla="*/ 1150248 h 5988172"/>
              <a:gd name="connsiteX565" fmla="*/ 3790776 w 12187414"/>
              <a:gd name="connsiteY565" fmla="*/ 1158760 h 5988172"/>
              <a:gd name="connsiteX566" fmla="*/ 3807044 w 12187414"/>
              <a:gd name="connsiteY566" fmla="*/ 1164908 h 5988172"/>
              <a:gd name="connsiteX567" fmla="*/ 3823029 w 12187414"/>
              <a:gd name="connsiteY567" fmla="*/ 1155734 h 5988172"/>
              <a:gd name="connsiteX568" fmla="*/ 3825772 w 12187414"/>
              <a:gd name="connsiteY568" fmla="*/ 1143343 h 5988172"/>
              <a:gd name="connsiteX569" fmla="*/ 3825583 w 12187414"/>
              <a:gd name="connsiteY569" fmla="*/ 1138141 h 5988172"/>
              <a:gd name="connsiteX570" fmla="*/ 3822840 w 12187414"/>
              <a:gd name="connsiteY570" fmla="*/ 1099928 h 5988172"/>
              <a:gd name="connsiteX571" fmla="*/ 3800329 w 12187414"/>
              <a:gd name="connsiteY571" fmla="*/ 1058689 h 5988172"/>
              <a:gd name="connsiteX572" fmla="*/ 3757482 w 12187414"/>
              <a:gd name="connsiteY572" fmla="*/ 1030314 h 5988172"/>
              <a:gd name="connsiteX573" fmla="*/ 3741024 w 12187414"/>
              <a:gd name="connsiteY573" fmla="*/ 1020666 h 5988172"/>
              <a:gd name="connsiteX574" fmla="*/ 3736673 w 12187414"/>
              <a:gd name="connsiteY574" fmla="*/ 1017450 h 5988172"/>
              <a:gd name="connsiteX575" fmla="*/ 3736579 w 12187414"/>
              <a:gd name="connsiteY575" fmla="*/ 1017450 h 5988172"/>
              <a:gd name="connsiteX576" fmla="*/ 3731566 w 12187414"/>
              <a:gd name="connsiteY576" fmla="*/ 1006668 h 5988172"/>
              <a:gd name="connsiteX577" fmla="*/ 3783493 w 12187414"/>
              <a:gd name="connsiteY577" fmla="*/ 1026720 h 5988172"/>
              <a:gd name="connsiteX578" fmla="*/ 3839771 w 12187414"/>
              <a:gd name="connsiteY578" fmla="*/ 1055473 h 5988172"/>
              <a:gd name="connsiteX579" fmla="*/ 3863133 w 12187414"/>
              <a:gd name="connsiteY579" fmla="*/ 1047150 h 5988172"/>
              <a:gd name="connsiteX580" fmla="*/ 3912034 w 12187414"/>
              <a:gd name="connsiteY580" fmla="*/ 1013667 h 5988172"/>
              <a:gd name="connsiteX581" fmla="*/ 3941922 w 12187414"/>
              <a:gd name="connsiteY581" fmla="*/ 970536 h 5988172"/>
              <a:gd name="connsiteX582" fmla="*/ 3943057 w 12187414"/>
              <a:gd name="connsiteY582" fmla="*/ 955970 h 5988172"/>
              <a:gd name="connsiteX583" fmla="*/ 3931613 w 12187414"/>
              <a:gd name="connsiteY583" fmla="*/ 947174 h 5988172"/>
              <a:gd name="connsiteX584" fmla="*/ 3887725 w 12187414"/>
              <a:gd name="connsiteY584" fmla="*/ 938283 h 5988172"/>
              <a:gd name="connsiteX585" fmla="*/ 3856134 w 12187414"/>
              <a:gd name="connsiteY585" fmla="*/ 929013 h 5988172"/>
              <a:gd name="connsiteX586" fmla="*/ 3845635 w 12187414"/>
              <a:gd name="connsiteY586" fmla="*/ 924095 h 5988172"/>
              <a:gd name="connsiteX587" fmla="*/ 3843176 w 12187414"/>
              <a:gd name="connsiteY587" fmla="*/ 922582 h 5988172"/>
              <a:gd name="connsiteX588" fmla="*/ 3843176 w 12187414"/>
              <a:gd name="connsiteY588" fmla="*/ 922582 h 5988172"/>
              <a:gd name="connsiteX589" fmla="*/ 3806666 w 12187414"/>
              <a:gd name="connsiteY589" fmla="*/ 890612 h 5988172"/>
              <a:gd name="connsiteX590" fmla="*/ 3766562 w 12187414"/>
              <a:gd name="connsiteY590" fmla="*/ 874060 h 5988172"/>
              <a:gd name="connsiteX591" fmla="*/ 3746983 w 12187414"/>
              <a:gd name="connsiteY591" fmla="*/ 878883 h 5988172"/>
              <a:gd name="connsiteX592" fmla="*/ 3733363 w 12187414"/>
              <a:gd name="connsiteY592" fmla="*/ 882194 h 5988172"/>
              <a:gd name="connsiteX593" fmla="*/ 3725701 w 12187414"/>
              <a:gd name="connsiteY593" fmla="*/ 874060 h 5988172"/>
              <a:gd name="connsiteX594" fmla="*/ 3714635 w 12187414"/>
              <a:gd name="connsiteY594" fmla="*/ 824402 h 5988172"/>
              <a:gd name="connsiteX595" fmla="*/ 3709338 w 12187414"/>
              <a:gd name="connsiteY595" fmla="*/ 802648 h 5988172"/>
              <a:gd name="connsiteX596" fmla="*/ 3692597 w 12187414"/>
              <a:gd name="connsiteY596" fmla="*/ 784109 h 5988172"/>
              <a:gd name="connsiteX597" fmla="*/ 3617685 w 12187414"/>
              <a:gd name="connsiteY597" fmla="*/ 768976 h 5988172"/>
              <a:gd name="connsiteX598" fmla="*/ 3570109 w 12187414"/>
              <a:gd name="connsiteY598" fmla="*/ 758477 h 5988172"/>
              <a:gd name="connsiteX599" fmla="*/ 3545044 w 12187414"/>
              <a:gd name="connsiteY599" fmla="*/ 750815 h 5988172"/>
              <a:gd name="connsiteX600" fmla="*/ 3489712 w 12187414"/>
              <a:gd name="connsiteY600" fmla="*/ 726507 h 5988172"/>
              <a:gd name="connsiteX601" fmla="*/ 3432299 w 12187414"/>
              <a:gd name="connsiteY601" fmla="*/ 698983 h 5988172"/>
              <a:gd name="connsiteX602" fmla="*/ 3336957 w 12187414"/>
              <a:gd name="connsiteY602" fmla="*/ 654717 h 5988172"/>
              <a:gd name="connsiteX603" fmla="*/ 3209173 w 12187414"/>
              <a:gd name="connsiteY603" fmla="*/ 665689 h 5988172"/>
              <a:gd name="connsiteX604" fmla="*/ 3203403 w 12187414"/>
              <a:gd name="connsiteY604" fmla="*/ 665405 h 5988172"/>
              <a:gd name="connsiteX605" fmla="*/ 3191296 w 12187414"/>
              <a:gd name="connsiteY605" fmla="*/ 664459 h 5988172"/>
              <a:gd name="connsiteX606" fmla="*/ 3108062 w 12187414"/>
              <a:gd name="connsiteY606" fmla="*/ 675809 h 5988172"/>
              <a:gd name="connsiteX607" fmla="*/ 3094347 w 12187414"/>
              <a:gd name="connsiteY607" fmla="*/ 683471 h 5988172"/>
              <a:gd name="connsiteX608" fmla="*/ 3089807 w 12187414"/>
              <a:gd name="connsiteY608" fmla="*/ 697280 h 5988172"/>
              <a:gd name="connsiteX609" fmla="*/ 3097279 w 12187414"/>
              <a:gd name="connsiteY609" fmla="*/ 729723 h 5988172"/>
              <a:gd name="connsiteX610" fmla="*/ 3089428 w 12187414"/>
              <a:gd name="connsiteY610" fmla="*/ 735209 h 5988172"/>
              <a:gd name="connsiteX611" fmla="*/ 3075241 w 12187414"/>
              <a:gd name="connsiteY611" fmla="*/ 738803 h 5988172"/>
              <a:gd name="connsiteX612" fmla="*/ 3079119 w 12187414"/>
              <a:gd name="connsiteY612" fmla="*/ 717711 h 5988172"/>
              <a:gd name="connsiteX613" fmla="*/ 3080632 w 12187414"/>
              <a:gd name="connsiteY613" fmla="*/ 700780 h 5988172"/>
              <a:gd name="connsiteX614" fmla="*/ 3065971 w 12187414"/>
              <a:gd name="connsiteY614" fmla="*/ 659919 h 5988172"/>
              <a:gd name="connsiteX615" fmla="*/ 3052919 w 12187414"/>
              <a:gd name="connsiteY615" fmla="*/ 650555 h 5988172"/>
              <a:gd name="connsiteX616" fmla="*/ 3054716 w 12187414"/>
              <a:gd name="connsiteY616" fmla="*/ 650555 h 5988172"/>
              <a:gd name="connsiteX617" fmla="*/ 3074957 w 12187414"/>
              <a:gd name="connsiteY617" fmla="*/ 651596 h 5988172"/>
              <a:gd name="connsiteX618" fmla="*/ 3206997 w 12187414"/>
              <a:gd name="connsiteY618" fmla="*/ 661433 h 5988172"/>
              <a:gd name="connsiteX619" fmla="*/ 3224685 w 12187414"/>
              <a:gd name="connsiteY619" fmla="*/ 660960 h 5988172"/>
              <a:gd name="connsiteX620" fmla="*/ 3268383 w 12187414"/>
              <a:gd name="connsiteY620" fmla="*/ 647718 h 5988172"/>
              <a:gd name="connsiteX621" fmla="*/ 3284084 w 12187414"/>
              <a:gd name="connsiteY621" fmla="*/ 626152 h 5988172"/>
              <a:gd name="connsiteX622" fmla="*/ 3285408 w 12187414"/>
              <a:gd name="connsiteY622" fmla="*/ 619437 h 5988172"/>
              <a:gd name="connsiteX623" fmla="*/ 3276801 w 12187414"/>
              <a:gd name="connsiteY623" fmla="*/ 603641 h 5988172"/>
              <a:gd name="connsiteX624" fmla="*/ 3234522 w 12187414"/>
              <a:gd name="connsiteY624" fmla="*/ 586900 h 5988172"/>
              <a:gd name="connsiteX625" fmla="*/ 3188459 w 12187414"/>
              <a:gd name="connsiteY625" fmla="*/ 579144 h 5988172"/>
              <a:gd name="connsiteX626" fmla="*/ 3182500 w 12187414"/>
              <a:gd name="connsiteY626" fmla="*/ 579617 h 5988172"/>
              <a:gd name="connsiteX627" fmla="*/ 3116858 w 12187414"/>
              <a:gd name="connsiteY627" fmla="*/ 581035 h 5988172"/>
              <a:gd name="connsiteX628" fmla="*/ 3041001 w 12187414"/>
              <a:gd name="connsiteY628" fmla="*/ 579333 h 5988172"/>
              <a:gd name="connsiteX629" fmla="*/ 2993046 w 12187414"/>
              <a:gd name="connsiteY629" fmla="*/ 577441 h 5988172"/>
              <a:gd name="connsiteX630" fmla="*/ 2949159 w 12187414"/>
              <a:gd name="connsiteY630" fmla="*/ 579333 h 5988172"/>
              <a:gd name="connsiteX631" fmla="*/ 2947267 w 12187414"/>
              <a:gd name="connsiteY631" fmla="*/ 579333 h 5988172"/>
              <a:gd name="connsiteX632" fmla="*/ 2901110 w 12187414"/>
              <a:gd name="connsiteY632" fmla="*/ 551809 h 5988172"/>
              <a:gd name="connsiteX633" fmla="*/ 2864505 w 12187414"/>
              <a:gd name="connsiteY633" fmla="*/ 523055 h 5988172"/>
              <a:gd name="connsiteX634" fmla="*/ 2816456 w 12187414"/>
              <a:gd name="connsiteY634" fmla="*/ 496193 h 5988172"/>
              <a:gd name="connsiteX635" fmla="*/ 2750057 w 12187414"/>
              <a:gd name="connsiteY635" fmla="*/ 477938 h 5988172"/>
              <a:gd name="connsiteX636" fmla="*/ 2708062 w 12187414"/>
              <a:gd name="connsiteY636" fmla="*/ 466304 h 5988172"/>
              <a:gd name="connsiteX637" fmla="*/ 2693212 w 12187414"/>
              <a:gd name="connsiteY637" fmla="*/ 461196 h 5988172"/>
              <a:gd name="connsiteX638" fmla="*/ 2693117 w 12187414"/>
              <a:gd name="connsiteY638" fmla="*/ 461196 h 5988172"/>
              <a:gd name="connsiteX639" fmla="*/ 2692266 w 12187414"/>
              <a:gd name="connsiteY639" fmla="*/ 459683 h 5988172"/>
              <a:gd name="connsiteX640" fmla="*/ 2679876 w 12187414"/>
              <a:gd name="connsiteY640" fmla="*/ 453440 h 5988172"/>
              <a:gd name="connsiteX641" fmla="*/ 2668336 w 12187414"/>
              <a:gd name="connsiteY641" fmla="*/ 458453 h 5988172"/>
              <a:gd name="connsiteX642" fmla="*/ 2664364 w 12187414"/>
              <a:gd name="connsiteY642" fmla="*/ 465925 h 5988172"/>
              <a:gd name="connsiteX643" fmla="*/ 2661621 w 12187414"/>
              <a:gd name="connsiteY643" fmla="*/ 485977 h 5988172"/>
              <a:gd name="connsiteX644" fmla="*/ 2682524 w 12187414"/>
              <a:gd name="connsiteY644" fmla="*/ 526838 h 5988172"/>
              <a:gd name="connsiteX645" fmla="*/ 2764624 w 12187414"/>
              <a:gd name="connsiteY645" fmla="*/ 571482 h 5988172"/>
              <a:gd name="connsiteX646" fmla="*/ 2814848 w 12187414"/>
              <a:gd name="connsiteY646" fmla="*/ 586427 h 5988172"/>
              <a:gd name="connsiteX647" fmla="*/ 2847291 w 12187414"/>
              <a:gd name="connsiteY647" fmla="*/ 603074 h 5988172"/>
              <a:gd name="connsiteX648" fmla="*/ 2922581 w 12187414"/>
              <a:gd name="connsiteY648" fmla="*/ 650839 h 5988172"/>
              <a:gd name="connsiteX649" fmla="*/ 2926080 w 12187414"/>
              <a:gd name="connsiteY649" fmla="*/ 651596 h 5988172"/>
              <a:gd name="connsiteX650" fmla="*/ 2986804 w 12187414"/>
              <a:gd name="connsiteY650" fmla="*/ 658500 h 5988172"/>
              <a:gd name="connsiteX651" fmla="*/ 2935160 w 12187414"/>
              <a:gd name="connsiteY651" fmla="*/ 681674 h 5988172"/>
              <a:gd name="connsiteX652" fmla="*/ 2910284 w 12187414"/>
              <a:gd name="connsiteY652" fmla="*/ 695956 h 5988172"/>
              <a:gd name="connsiteX653" fmla="*/ 2895908 w 12187414"/>
              <a:gd name="connsiteY653" fmla="*/ 721872 h 5988172"/>
              <a:gd name="connsiteX654" fmla="*/ 2900164 w 12187414"/>
              <a:gd name="connsiteY654" fmla="*/ 736911 h 5988172"/>
              <a:gd name="connsiteX655" fmla="*/ 2905744 w 12187414"/>
              <a:gd name="connsiteY655" fmla="*/ 763584 h 5988172"/>
              <a:gd name="connsiteX656" fmla="*/ 2929769 w 12187414"/>
              <a:gd name="connsiteY656" fmla="*/ 806810 h 5988172"/>
              <a:gd name="connsiteX657" fmla="*/ 2973467 w 12187414"/>
              <a:gd name="connsiteY657" fmla="*/ 834807 h 5988172"/>
              <a:gd name="connsiteX658" fmla="*/ 2969022 w 12187414"/>
              <a:gd name="connsiteY658" fmla="*/ 834523 h 5988172"/>
              <a:gd name="connsiteX659" fmla="*/ 2936295 w 12187414"/>
              <a:gd name="connsiteY659" fmla="*/ 848995 h 5988172"/>
              <a:gd name="connsiteX660" fmla="*/ 2924283 w 12187414"/>
              <a:gd name="connsiteY660" fmla="*/ 858075 h 5988172"/>
              <a:gd name="connsiteX661" fmla="*/ 2921540 w 12187414"/>
              <a:gd name="connsiteY661" fmla="*/ 851832 h 5988172"/>
              <a:gd name="connsiteX662" fmla="*/ 2872261 w 12187414"/>
              <a:gd name="connsiteY662" fmla="*/ 794797 h 5988172"/>
              <a:gd name="connsiteX663" fmla="*/ 2831117 w 12187414"/>
              <a:gd name="connsiteY663" fmla="*/ 742681 h 5988172"/>
              <a:gd name="connsiteX664" fmla="*/ 2815416 w 12187414"/>
              <a:gd name="connsiteY664" fmla="*/ 731615 h 5988172"/>
              <a:gd name="connsiteX665" fmla="*/ 2860060 w 12187414"/>
              <a:gd name="connsiteY665" fmla="*/ 725750 h 5988172"/>
              <a:gd name="connsiteX666" fmla="*/ 2888341 w 12187414"/>
              <a:gd name="connsiteY666" fmla="*/ 688578 h 5988172"/>
              <a:gd name="connsiteX667" fmla="*/ 2861762 w 12187414"/>
              <a:gd name="connsiteY667" fmla="*/ 655947 h 5988172"/>
              <a:gd name="connsiteX668" fmla="*/ 2844453 w 12187414"/>
              <a:gd name="connsiteY668" fmla="*/ 648380 h 5988172"/>
              <a:gd name="connsiteX669" fmla="*/ 2815321 w 12187414"/>
              <a:gd name="connsiteY669" fmla="*/ 638354 h 5988172"/>
              <a:gd name="connsiteX670" fmla="*/ 2809173 w 12187414"/>
              <a:gd name="connsiteY670" fmla="*/ 638732 h 5988172"/>
              <a:gd name="connsiteX671" fmla="*/ 2814092 w 12187414"/>
              <a:gd name="connsiteY671" fmla="*/ 624355 h 5988172"/>
              <a:gd name="connsiteX672" fmla="*/ 2812484 w 12187414"/>
              <a:gd name="connsiteY672" fmla="*/ 615086 h 5988172"/>
              <a:gd name="connsiteX673" fmla="*/ 2812484 w 12187414"/>
              <a:gd name="connsiteY673" fmla="*/ 615086 h 5988172"/>
              <a:gd name="connsiteX674" fmla="*/ 2757435 w 12187414"/>
              <a:gd name="connsiteY674" fmla="*/ 578954 h 5988172"/>
              <a:gd name="connsiteX675" fmla="*/ 2715912 w 12187414"/>
              <a:gd name="connsiteY675" fmla="*/ 605911 h 5988172"/>
              <a:gd name="connsiteX676" fmla="*/ 2714494 w 12187414"/>
              <a:gd name="connsiteY676" fmla="*/ 614424 h 5988172"/>
              <a:gd name="connsiteX677" fmla="*/ 2739369 w 12187414"/>
              <a:gd name="connsiteY677" fmla="*/ 643934 h 5988172"/>
              <a:gd name="connsiteX678" fmla="*/ 2776163 w 12187414"/>
              <a:gd name="connsiteY678" fmla="*/ 651312 h 5988172"/>
              <a:gd name="connsiteX679" fmla="*/ 2780230 w 12187414"/>
              <a:gd name="connsiteY679" fmla="*/ 651312 h 5988172"/>
              <a:gd name="connsiteX680" fmla="*/ 2757719 w 12187414"/>
              <a:gd name="connsiteY680" fmla="*/ 663608 h 5988172"/>
              <a:gd name="connsiteX681" fmla="*/ 2734451 w 12187414"/>
              <a:gd name="connsiteY681" fmla="*/ 680822 h 5988172"/>
              <a:gd name="connsiteX682" fmla="*/ 2720547 w 12187414"/>
              <a:gd name="connsiteY682" fmla="*/ 705887 h 5988172"/>
              <a:gd name="connsiteX683" fmla="*/ 2722060 w 12187414"/>
              <a:gd name="connsiteY683" fmla="*/ 713833 h 5988172"/>
              <a:gd name="connsiteX684" fmla="*/ 2761691 w 12187414"/>
              <a:gd name="connsiteY684" fmla="*/ 737952 h 5988172"/>
              <a:gd name="connsiteX685" fmla="*/ 2753179 w 12187414"/>
              <a:gd name="connsiteY685" fmla="*/ 754410 h 5988172"/>
              <a:gd name="connsiteX686" fmla="*/ 2752422 w 12187414"/>
              <a:gd name="connsiteY686" fmla="*/ 763773 h 5988172"/>
              <a:gd name="connsiteX687" fmla="*/ 2771339 w 12187414"/>
              <a:gd name="connsiteY687" fmla="*/ 828280 h 5988172"/>
              <a:gd name="connsiteX688" fmla="*/ 2784392 w 12187414"/>
              <a:gd name="connsiteY688" fmla="*/ 891747 h 5988172"/>
              <a:gd name="connsiteX689" fmla="*/ 2783257 w 12187414"/>
              <a:gd name="connsiteY689" fmla="*/ 902340 h 5988172"/>
              <a:gd name="connsiteX690" fmla="*/ 2740221 w 12187414"/>
              <a:gd name="connsiteY690" fmla="*/ 916244 h 5988172"/>
              <a:gd name="connsiteX691" fmla="*/ 2736721 w 12187414"/>
              <a:gd name="connsiteY691" fmla="*/ 917096 h 5988172"/>
              <a:gd name="connsiteX692" fmla="*/ 2736343 w 12187414"/>
              <a:gd name="connsiteY692" fmla="*/ 917096 h 5988172"/>
              <a:gd name="connsiteX693" fmla="*/ 2733505 w 12187414"/>
              <a:gd name="connsiteY693" fmla="*/ 911137 h 5988172"/>
              <a:gd name="connsiteX694" fmla="*/ 2731330 w 12187414"/>
              <a:gd name="connsiteY694" fmla="*/ 892598 h 5988172"/>
              <a:gd name="connsiteX695" fmla="*/ 2726506 w 12187414"/>
              <a:gd name="connsiteY695" fmla="*/ 840198 h 5988172"/>
              <a:gd name="connsiteX696" fmla="*/ 2726601 w 12187414"/>
              <a:gd name="connsiteY696" fmla="*/ 837266 h 5988172"/>
              <a:gd name="connsiteX697" fmla="*/ 2726790 w 12187414"/>
              <a:gd name="connsiteY697" fmla="*/ 836982 h 5988172"/>
              <a:gd name="connsiteX698" fmla="*/ 2729249 w 12187414"/>
              <a:gd name="connsiteY698" fmla="*/ 827713 h 5988172"/>
              <a:gd name="connsiteX699" fmla="*/ 2720831 w 12187414"/>
              <a:gd name="connsiteY699" fmla="*/ 813431 h 5988172"/>
              <a:gd name="connsiteX700" fmla="*/ 2711751 w 12187414"/>
              <a:gd name="connsiteY700" fmla="*/ 811161 h 5988172"/>
              <a:gd name="connsiteX701" fmla="*/ 2675998 w 12187414"/>
              <a:gd name="connsiteY701" fmla="*/ 816268 h 5988172"/>
              <a:gd name="connsiteX702" fmla="*/ 2664553 w 12187414"/>
              <a:gd name="connsiteY702" fmla="*/ 814849 h 5988172"/>
              <a:gd name="connsiteX703" fmla="*/ 2649325 w 12187414"/>
              <a:gd name="connsiteY703" fmla="*/ 813241 h 5988172"/>
              <a:gd name="connsiteX704" fmla="*/ 2623881 w 12187414"/>
              <a:gd name="connsiteY704" fmla="*/ 819106 h 5988172"/>
              <a:gd name="connsiteX705" fmla="*/ 2608937 w 12187414"/>
              <a:gd name="connsiteY705" fmla="*/ 841806 h 5988172"/>
              <a:gd name="connsiteX706" fmla="*/ 2632488 w 12187414"/>
              <a:gd name="connsiteY706" fmla="*/ 868668 h 5988172"/>
              <a:gd name="connsiteX707" fmla="*/ 2647906 w 12187414"/>
              <a:gd name="connsiteY707" fmla="*/ 890328 h 5988172"/>
              <a:gd name="connsiteX708" fmla="*/ 2640623 w 12187414"/>
              <a:gd name="connsiteY708" fmla="*/ 902624 h 5988172"/>
              <a:gd name="connsiteX709" fmla="*/ 2601181 w 12187414"/>
              <a:gd name="connsiteY709" fmla="*/ 906124 h 5988172"/>
              <a:gd name="connsiteX710" fmla="*/ 2489760 w 12187414"/>
              <a:gd name="connsiteY710" fmla="*/ 901489 h 5988172"/>
              <a:gd name="connsiteX711" fmla="*/ 2437265 w 12187414"/>
              <a:gd name="connsiteY711" fmla="*/ 904043 h 5988172"/>
              <a:gd name="connsiteX712" fmla="*/ 2419956 w 12187414"/>
              <a:gd name="connsiteY712" fmla="*/ 902246 h 5988172"/>
              <a:gd name="connsiteX713" fmla="*/ 2416646 w 12187414"/>
              <a:gd name="connsiteY713" fmla="*/ 900449 h 5988172"/>
              <a:gd name="connsiteX714" fmla="*/ 2416456 w 12187414"/>
              <a:gd name="connsiteY714" fmla="*/ 899787 h 5988172"/>
              <a:gd name="connsiteX715" fmla="*/ 2417497 w 12187414"/>
              <a:gd name="connsiteY715" fmla="*/ 898462 h 5988172"/>
              <a:gd name="connsiteX716" fmla="*/ 2449088 w 12187414"/>
              <a:gd name="connsiteY716" fmla="*/ 886828 h 5988172"/>
              <a:gd name="connsiteX717" fmla="*/ 2460817 w 12187414"/>
              <a:gd name="connsiteY717" fmla="*/ 886828 h 5988172"/>
              <a:gd name="connsiteX718" fmla="*/ 2566374 w 12187414"/>
              <a:gd name="connsiteY718" fmla="*/ 844738 h 5988172"/>
              <a:gd name="connsiteX719" fmla="*/ 2574508 w 12187414"/>
              <a:gd name="connsiteY719" fmla="*/ 819484 h 5988172"/>
              <a:gd name="connsiteX720" fmla="*/ 2542349 w 12187414"/>
              <a:gd name="connsiteY720" fmla="*/ 782407 h 5988172"/>
              <a:gd name="connsiteX721" fmla="*/ 2501110 w 12187414"/>
              <a:gd name="connsiteY721" fmla="*/ 776259 h 5988172"/>
              <a:gd name="connsiteX722" fmla="*/ 2446062 w 12187414"/>
              <a:gd name="connsiteY722" fmla="*/ 740127 h 5988172"/>
              <a:gd name="connsiteX723" fmla="*/ 2441143 w 12187414"/>
              <a:gd name="connsiteY723" fmla="*/ 729534 h 5988172"/>
              <a:gd name="connsiteX724" fmla="*/ 2448521 w 12187414"/>
              <a:gd name="connsiteY724" fmla="*/ 713738 h 5988172"/>
              <a:gd name="connsiteX725" fmla="*/ 2461668 w 12187414"/>
              <a:gd name="connsiteY725" fmla="*/ 686498 h 5988172"/>
              <a:gd name="connsiteX726" fmla="*/ 2459966 w 12187414"/>
              <a:gd name="connsiteY726" fmla="*/ 677890 h 5988172"/>
              <a:gd name="connsiteX727" fmla="*/ 2453061 w 12187414"/>
              <a:gd name="connsiteY727" fmla="*/ 668243 h 5988172"/>
              <a:gd name="connsiteX728" fmla="*/ 2453250 w 12187414"/>
              <a:gd name="connsiteY728" fmla="*/ 668243 h 5988172"/>
              <a:gd name="connsiteX729" fmla="*/ 2461668 w 12187414"/>
              <a:gd name="connsiteY729" fmla="*/ 667108 h 5988172"/>
              <a:gd name="connsiteX730" fmla="*/ 2490233 w 12187414"/>
              <a:gd name="connsiteY730" fmla="*/ 632773 h 5988172"/>
              <a:gd name="connsiteX731" fmla="*/ 2497232 w 12187414"/>
              <a:gd name="connsiteY731" fmla="*/ 618869 h 5988172"/>
              <a:gd name="connsiteX732" fmla="*/ 2497326 w 12187414"/>
              <a:gd name="connsiteY732" fmla="*/ 618775 h 5988172"/>
              <a:gd name="connsiteX733" fmla="*/ 2539984 w 12187414"/>
              <a:gd name="connsiteY733" fmla="*/ 613951 h 5988172"/>
              <a:gd name="connsiteX734" fmla="*/ 2555780 w 12187414"/>
              <a:gd name="connsiteY734" fmla="*/ 616126 h 5988172"/>
              <a:gd name="connsiteX735" fmla="*/ 2559280 w 12187414"/>
              <a:gd name="connsiteY735" fmla="*/ 618396 h 5988172"/>
              <a:gd name="connsiteX736" fmla="*/ 2568455 w 12187414"/>
              <a:gd name="connsiteY736" fmla="*/ 636651 h 5988172"/>
              <a:gd name="connsiteX737" fmla="*/ 2587088 w 12187414"/>
              <a:gd name="connsiteY737" fmla="*/ 645353 h 5988172"/>
              <a:gd name="connsiteX738" fmla="*/ 2602600 w 12187414"/>
              <a:gd name="connsiteY738" fmla="*/ 644407 h 5988172"/>
              <a:gd name="connsiteX739" fmla="*/ 2609126 w 12187414"/>
              <a:gd name="connsiteY739" fmla="*/ 644691 h 5988172"/>
              <a:gd name="connsiteX740" fmla="*/ 2612909 w 12187414"/>
              <a:gd name="connsiteY740" fmla="*/ 644880 h 5988172"/>
              <a:gd name="connsiteX741" fmla="*/ 2657175 w 12187414"/>
              <a:gd name="connsiteY741" fmla="*/ 621801 h 5988172"/>
              <a:gd name="connsiteX742" fmla="*/ 2675714 w 12187414"/>
              <a:gd name="connsiteY742" fmla="*/ 588035 h 5988172"/>
              <a:gd name="connsiteX743" fmla="*/ 2676092 w 12187414"/>
              <a:gd name="connsiteY743" fmla="*/ 583400 h 5988172"/>
              <a:gd name="connsiteX744" fmla="*/ 2619625 w 12187414"/>
              <a:gd name="connsiteY744" fmla="*/ 539229 h 5988172"/>
              <a:gd name="connsiteX745" fmla="*/ 2608275 w 12187414"/>
              <a:gd name="connsiteY745" fmla="*/ 540080 h 5988172"/>
              <a:gd name="connsiteX746" fmla="*/ 2581318 w 12187414"/>
              <a:gd name="connsiteY746" fmla="*/ 541026 h 5988172"/>
              <a:gd name="connsiteX747" fmla="*/ 2511420 w 12187414"/>
              <a:gd name="connsiteY747" fmla="*/ 540080 h 5988172"/>
              <a:gd name="connsiteX748" fmla="*/ 2467911 w 12187414"/>
              <a:gd name="connsiteY748" fmla="*/ 541972 h 5988172"/>
              <a:gd name="connsiteX749" fmla="*/ 2434711 w 12187414"/>
              <a:gd name="connsiteY749" fmla="*/ 553889 h 5988172"/>
              <a:gd name="connsiteX750" fmla="*/ 2434806 w 12187414"/>
              <a:gd name="connsiteY750" fmla="*/ 553889 h 5988172"/>
              <a:gd name="connsiteX751" fmla="*/ 2423834 w 12187414"/>
              <a:gd name="connsiteY751" fmla="*/ 590021 h 5988172"/>
              <a:gd name="connsiteX752" fmla="*/ 2426104 w 12187414"/>
              <a:gd name="connsiteY752" fmla="*/ 624544 h 5988172"/>
              <a:gd name="connsiteX753" fmla="*/ 2422983 w 12187414"/>
              <a:gd name="connsiteY753" fmla="*/ 637030 h 5988172"/>
              <a:gd name="connsiteX754" fmla="*/ 2430077 w 12187414"/>
              <a:gd name="connsiteY754" fmla="*/ 656987 h 5988172"/>
              <a:gd name="connsiteX755" fmla="*/ 2434428 w 12187414"/>
              <a:gd name="connsiteY755" fmla="*/ 661622 h 5988172"/>
              <a:gd name="connsiteX756" fmla="*/ 2429415 w 12187414"/>
              <a:gd name="connsiteY756" fmla="*/ 661527 h 5988172"/>
              <a:gd name="connsiteX757" fmla="*/ 2384960 w 12187414"/>
              <a:gd name="connsiteY757" fmla="*/ 665027 h 5988172"/>
              <a:gd name="connsiteX758" fmla="*/ 2384392 w 12187414"/>
              <a:gd name="connsiteY758" fmla="*/ 665027 h 5988172"/>
              <a:gd name="connsiteX759" fmla="*/ 2391581 w 12187414"/>
              <a:gd name="connsiteY759" fmla="*/ 659068 h 5988172"/>
              <a:gd name="connsiteX760" fmla="*/ 2408700 w 12187414"/>
              <a:gd name="connsiteY760" fmla="*/ 634003 h 5988172"/>
              <a:gd name="connsiteX761" fmla="*/ 2419956 w 12187414"/>
              <a:gd name="connsiteY761" fmla="*/ 577157 h 5988172"/>
              <a:gd name="connsiteX762" fmla="*/ 2419010 w 12187414"/>
              <a:gd name="connsiteY762" fmla="*/ 567699 h 5988172"/>
              <a:gd name="connsiteX763" fmla="*/ 2384108 w 12187414"/>
              <a:gd name="connsiteY763" fmla="*/ 541688 h 5988172"/>
              <a:gd name="connsiteX764" fmla="*/ 2366326 w 12187414"/>
              <a:gd name="connsiteY764" fmla="*/ 546796 h 5988172"/>
              <a:gd name="connsiteX765" fmla="*/ 2341545 w 12187414"/>
              <a:gd name="connsiteY765" fmla="*/ 559943 h 5988172"/>
              <a:gd name="connsiteX766" fmla="*/ 2335681 w 12187414"/>
              <a:gd name="connsiteY766" fmla="*/ 559186 h 5988172"/>
              <a:gd name="connsiteX767" fmla="*/ 2335681 w 12187414"/>
              <a:gd name="connsiteY767" fmla="*/ 559092 h 5988172"/>
              <a:gd name="connsiteX768" fmla="*/ 2324520 w 12187414"/>
              <a:gd name="connsiteY768" fmla="*/ 542823 h 5988172"/>
              <a:gd name="connsiteX769" fmla="*/ 2290753 w 12187414"/>
              <a:gd name="connsiteY769" fmla="*/ 522960 h 5988172"/>
              <a:gd name="connsiteX770" fmla="*/ 2279781 w 12187414"/>
              <a:gd name="connsiteY770" fmla="*/ 524284 h 5988172"/>
              <a:gd name="connsiteX771" fmla="*/ 2226341 w 12187414"/>
              <a:gd name="connsiteY771" fmla="*/ 565240 h 5988172"/>
              <a:gd name="connsiteX772" fmla="*/ 2205059 w 12187414"/>
              <a:gd name="connsiteY772" fmla="*/ 574131 h 5988172"/>
              <a:gd name="connsiteX773" fmla="*/ 2204775 w 12187414"/>
              <a:gd name="connsiteY773" fmla="*/ 574131 h 5988172"/>
              <a:gd name="connsiteX774" fmla="*/ 2154456 w 12187414"/>
              <a:gd name="connsiteY774" fmla="*/ 540553 h 5988172"/>
              <a:gd name="connsiteX775" fmla="*/ 2148308 w 12187414"/>
              <a:gd name="connsiteY775" fmla="*/ 537999 h 5988172"/>
              <a:gd name="connsiteX776" fmla="*/ 2195979 w 12187414"/>
              <a:gd name="connsiteY776" fmla="*/ 529487 h 5988172"/>
              <a:gd name="connsiteX777" fmla="*/ 2199762 w 12187414"/>
              <a:gd name="connsiteY777" fmla="*/ 529865 h 5988172"/>
              <a:gd name="connsiteX778" fmla="*/ 2225111 w 12187414"/>
              <a:gd name="connsiteY778" fmla="*/ 538945 h 5988172"/>
              <a:gd name="connsiteX779" fmla="*/ 2248474 w 12187414"/>
              <a:gd name="connsiteY779" fmla="*/ 533081 h 5988172"/>
              <a:gd name="connsiteX780" fmla="*/ 2263702 w 12187414"/>
              <a:gd name="connsiteY780" fmla="*/ 510191 h 5988172"/>
              <a:gd name="connsiteX781" fmla="*/ 2263702 w 12187414"/>
              <a:gd name="connsiteY781" fmla="*/ 507259 h 5988172"/>
              <a:gd name="connsiteX782" fmla="*/ 2263702 w 12187414"/>
              <a:gd name="connsiteY782" fmla="*/ 506124 h 5988172"/>
              <a:gd name="connsiteX783" fmla="*/ 2265972 w 12187414"/>
              <a:gd name="connsiteY783" fmla="*/ 473776 h 5988172"/>
              <a:gd name="connsiteX784" fmla="*/ 2261905 w 12187414"/>
              <a:gd name="connsiteY784" fmla="*/ 450697 h 5988172"/>
              <a:gd name="connsiteX785" fmla="*/ 2238353 w 12187414"/>
              <a:gd name="connsiteY785" fmla="*/ 433767 h 5988172"/>
              <a:gd name="connsiteX786" fmla="*/ 2234191 w 12187414"/>
              <a:gd name="connsiteY786" fmla="*/ 433577 h 5988172"/>
              <a:gd name="connsiteX787" fmla="*/ 2140457 w 12187414"/>
              <a:gd name="connsiteY787" fmla="*/ 474249 h 5988172"/>
              <a:gd name="connsiteX788" fmla="*/ 2115582 w 12187414"/>
              <a:gd name="connsiteY788" fmla="*/ 508394 h 5988172"/>
              <a:gd name="connsiteX789" fmla="*/ 2136485 w 12187414"/>
              <a:gd name="connsiteY789" fmla="*/ 537337 h 5988172"/>
              <a:gd name="connsiteX790" fmla="*/ 2100921 w 12187414"/>
              <a:gd name="connsiteY790" fmla="*/ 534027 h 5988172"/>
              <a:gd name="connsiteX791" fmla="*/ 2069897 w 12187414"/>
              <a:gd name="connsiteY791" fmla="*/ 528730 h 5988172"/>
              <a:gd name="connsiteX792" fmla="*/ 2062709 w 12187414"/>
              <a:gd name="connsiteY792" fmla="*/ 526554 h 5988172"/>
              <a:gd name="connsiteX793" fmla="*/ 1998012 w 12187414"/>
              <a:gd name="connsiteY793" fmla="*/ 486545 h 5988172"/>
              <a:gd name="connsiteX794" fmla="*/ 1985527 w 12187414"/>
              <a:gd name="connsiteY794" fmla="*/ 487207 h 5988172"/>
              <a:gd name="connsiteX795" fmla="*/ 1907211 w 12187414"/>
              <a:gd name="connsiteY795" fmla="*/ 507070 h 5988172"/>
              <a:gd name="connsiteX796" fmla="*/ 1874012 w 12187414"/>
              <a:gd name="connsiteY796" fmla="*/ 517853 h 5988172"/>
              <a:gd name="connsiteX797" fmla="*/ 1862851 w 12187414"/>
              <a:gd name="connsiteY797" fmla="*/ 521163 h 5988172"/>
              <a:gd name="connsiteX798" fmla="*/ 1859729 w 12187414"/>
              <a:gd name="connsiteY798" fmla="*/ 521920 h 5988172"/>
              <a:gd name="connsiteX799" fmla="*/ 1859729 w 12187414"/>
              <a:gd name="connsiteY799" fmla="*/ 521920 h 5988172"/>
              <a:gd name="connsiteX800" fmla="*/ 1846488 w 12187414"/>
              <a:gd name="connsiteY800" fmla="*/ 527027 h 5988172"/>
              <a:gd name="connsiteX801" fmla="*/ 1841380 w 12187414"/>
              <a:gd name="connsiteY801" fmla="*/ 540080 h 5988172"/>
              <a:gd name="connsiteX802" fmla="*/ 1843082 w 12187414"/>
              <a:gd name="connsiteY802" fmla="*/ 549633 h 5988172"/>
              <a:gd name="connsiteX803" fmla="*/ 1823693 w 12187414"/>
              <a:gd name="connsiteY803" fmla="*/ 553889 h 5988172"/>
              <a:gd name="connsiteX804" fmla="*/ 1802411 w 12187414"/>
              <a:gd name="connsiteY804" fmla="*/ 579522 h 5988172"/>
              <a:gd name="connsiteX805" fmla="*/ 1801560 w 12187414"/>
              <a:gd name="connsiteY805" fmla="*/ 586710 h 5988172"/>
              <a:gd name="connsiteX806" fmla="*/ 1811018 w 12187414"/>
              <a:gd name="connsiteY806" fmla="*/ 605438 h 5988172"/>
              <a:gd name="connsiteX807" fmla="*/ 1857365 w 12187414"/>
              <a:gd name="connsiteY807" fmla="*/ 612721 h 5988172"/>
              <a:gd name="connsiteX808" fmla="*/ 1859824 w 12187414"/>
              <a:gd name="connsiteY808" fmla="*/ 612911 h 5988172"/>
              <a:gd name="connsiteX809" fmla="*/ 1904468 w 12187414"/>
              <a:gd name="connsiteY809" fmla="*/ 611870 h 5988172"/>
              <a:gd name="connsiteX810" fmla="*/ 1944950 w 12187414"/>
              <a:gd name="connsiteY810" fmla="*/ 603736 h 5988172"/>
              <a:gd name="connsiteX811" fmla="*/ 1988459 w 12187414"/>
              <a:gd name="connsiteY811" fmla="*/ 593331 h 5988172"/>
              <a:gd name="connsiteX812" fmla="*/ 1989784 w 12187414"/>
              <a:gd name="connsiteY812" fmla="*/ 593331 h 5988172"/>
              <a:gd name="connsiteX813" fmla="*/ 1994891 w 12187414"/>
              <a:gd name="connsiteY813" fmla="*/ 613951 h 5988172"/>
              <a:gd name="connsiteX814" fmla="*/ 1991581 w 12187414"/>
              <a:gd name="connsiteY814" fmla="*/ 613667 h 5988172"/>
              <a:gd name="connsiteX815" fmla="*/ 1983636 w 12187414"/>
              <a:gd name="connsiteY815" fmla="*/ 613289 h 5988172"/>
              <a:gd name="connsiteX816" fmla="*/ 1944761 w 12187414"/>
              <a:gd name="connsiteY816" fmla="*/ 624734 h 5988172"/>
              <a:gd name="connsiteX817" fmla="*/ 1923952 w 12187414"/>
              <a:gd name="connsiteY817" fmla="*/ 632111 h 5988172"/>
              <a:gd name="connsiteX818" fmla="*/ 1914494 w 12187414"/>
              <a:gd name="connsiteY818" fmla="*/ 631071 h 5988172"/>
              <a:gd name="connsiteX819" fmla="*/ 1884794 w 12187414"/>
              <a:gd name="connsiteY819" fmla="*/ 628422 h 5988172"/>
              <a:gd name="connsiteX820" fmla="*/ 1835232 w 12187414"/>
              <a:gd name="connsiteY820" fmla="*/ 631733 h 5988172"/>
              <a:gd name="connsiteX821" fmla="*/ 1820287 w 12187414"/>
              <a:gd name="connsiteY821" fmla="*/ 630976 h 5988172"/>
              <a:gd name="connsiteX822" fmla="*/ 1783210 w 12187414"/>
              <a:gd name="connsiteY822" fmla="*/ 628328 h 5988172"/>
              <a:gd name="connsiteX823" fmla="*/ 1754929 w 12187414"/>
              <a:gd name="connsiteY823" fmla="*/ 634570 h 5988172"/>
              <a:gd name="connsiteX824" fmla="*/ 1737620 w 12187414"/>
              <a:gd name="connsiteY824" fmla="*/ 659919 h 5988172"/>
              <a:gd name="connsiteX825" fmla="*/ 1725324 w 12187414"/>
              <a:gd name="connsiteY825" fmla="*/ 699645 h 5988172"/>
              <a:gd name="connsiteX826" fmla="*/ 1717946 w 12187414"/>
              <a:gd name="connsiteY826" fmla="*/ 712887 h 5988172"/>
              <a:gd name="connsiteX827" fmla="*/ 1716339 w 12187414"/>
              <a:gd name="connsiteY827" fmla="*/ 714306 h 5988172"/>
              <a:gd name="connsiteX828" fmla="*/ 1696192 w 12187414"/>
              <a:gd name="connsiteY828" fmla="*/ 720832 h 5988172"/>
              <a:gd name="connsiteX829" fmla="*/ 1683707 w 12187414"/>
              <a:gd name="connsiteY829" fmla="*/ 742492 h 5988172"/>
              <a:gd name="connsiteX830" fmla="*/ 1700165 w 12187414"/>
              <a:gd name="connsiteY830" fmla="*/ 765381 h 5988172"/>
              <a:gd name="connsiteX831" fmla="*/ 1734026 w 12187414"/>
              <a:gd name="connsiteY831" fmla="*/ 772381 h 5988172"/>
              <a:gd name="connsiteX832" fmla="*/ 1759848 w 12187414"/>
              <a:gd name="connsiteY832" fmla="*/ 782785 h 5988172"/>
              <a:gd name="connsiteX833" fmla="*/ 1772238 w 12187414"/>
              <a:gd name="connsiteY833" fmla="*/ 796878 h 5988172"/>
              <a:gd name="connsiteX834" fmla="*/ 1800235 w 12187414"/>
              <a:gd name="connsiteY834" fmla="*/ 804067 h 5988172"/>
              <a:gd name="connsiteX835" fmla="*/ 1808464 w 12187414"/>
              <a:gd name="connsiteY835" fmla="*/ 803688 h 5988172"/>
              <a:gd name="connsiteX836" fmla="*/ 1876944 w 12187414"/>
              <a:gd name="connsiteY836" fmla="*/ 796973 h 5988172"/>
              <a:gd name="connsiteX837" fmla="*/ 1926128 w 12187414"/>
              <a:gd name="connsiteY837" fmla="*/ 763206 h 5988172"/>
              <a:gd name="connsiteX838" fmla="*/ 1929722 w 12187414"/>
              <a:gd name="connsiteY838" fmla="*/ 755261 h 5988172"/>
              <a:gd name="connsiteX839" fmla="*/ 1974839 w 12187414"/>
              <a:gd name="connsiteY839" fmla="*/ 821754 h 5988172"/>
              <a:gd name="connsiteX840" fmla="*/ 1977015 w 12187414"/>
              <a:gd name="connsiteY840" fmla="*/ 824119 h 5988172"/>
              <a:gd name="connsiteX841" fmla="*/ 2013241 w 12187414"/>
              <a:gd name="connsiteY841" fmla="*/ 855710 h 5988172"/>
              <a:gd name="connsiteX842" fmla="*/ 2007849 w 12187414"/>
              <a:gd name="connsiteY842" fmla="*/ 858358 h 5988172"/>
              <a:gd name="connsiteX843" fmla="*/ 2002458 w 12187414"/>
              <a:gd name="connsiteY843" fmla="*/ 856088 h 5988172"/>
              <a:gd name="connsiteX844" fmla="*/ 1952328 w 12187414"/>
              <a:gd name="connsiteY844" fmla="*/ 837928 h 5988172"/>
              <a:gd name="connsiteX845" fmla="*/ 1919980 w 12187414"/>
              <a:gd name="connsiteY845" fmla="*/ 826294 h 5988172"/>
              <a:gd name="connsiteX846" fmla="*/ 1876565 w 12187414"/>
              <a:gd name="connsiteY846" fmla="*/ 809647 h 5988172"/>
              <a:gd name="connsiteX847" fmla="*/ 1825206 w 12187414"/>
              <a:gd name="connsiteY847" fmla="*/ 806053 h 5988172"/>
              <a:gd name="connsiteX848" fmla="*/ 1790493 w 12187414"/>
              <a:gd name="connsiteY848" fmla="*/ 808228 h 5988172"/>
              <a:gd name="connsiteX849" fmla="*/ 1786048 w 12187414"/>
              <a:gd name="connsiteY849" fmla="*/ 808512 h 5988172"/>
              <a:gd name="connsiteX850" fmla="*/ 1755970 w 12187414"/>
              <a:gd name="connsiteY850" fmla="*/ 803499 h 5988172"/>
              <a:gd name="connsiteX851" fmla="*/ 1726270 w 12187414"/>
              <a:gd name="connsiteY851" fmla="*/ 797540 h 5988172"/>
              <a:gd name="connsiteX852" fmla="*/ 1705461 w 12187414"/>
              <a:gd name="connsiteY852" fmla="*/ 805202 h 5988172"/>
              <a:gd name="connsiteX853" fmla="*/ 1681437 w 12187414"/>
              <a:gd name="connsiteY853" fmla="*/ 823362 h 5988172"/>
              <a:gd name="connsiteX854" fmla="*/ 1666871 w 12187414"/>
              <a:gd name="connsiteY854" fmla="*/ 797635 h 5988172"/>
              <a:gd name="connsiteX855" fmla="*/ 1647954 w 12187414"/>
              <a:gd name="connsiteY855" fmla="*/ 786663 h 5988172"/>
              <a:gd name="connsiteX856" fmla="*/ 1623078 w 12187414"/>
              <a:gd name="connsiteY856" fmla="*/ 800662 h 5988172"/>
              <a:gd name="connsiteX857" fmla="*/ 1616173 w 12187414"/>
              <a:gd name="connsiteY857" fmla="*/ 806999 h 5988172"/>
              <a:gd name="connsiteX858" fmla="*/ 1615416 w 12187414"/>
              <a:gd name="connsiteY858" fmla="*/ 807661 h 5988172"/>
              <a:gd name="connsiteX859" fmla="*/ 1556585 w 12187414"/>
              <a:gd name="connsiteY859" fmla="*/ 790163 h 5988172"/>
              <a:gd name="connsiteX860" fmla="*/ 1531898 w 12187414"/>
              <a:gd name="connsiteY860" fmla="*/ 794987 h 5988172"/>
              <a:gd name="connsiteX861" fmla="*/ 1500496 w 12187414"/>
              <a:gd name="connsiteY861" fmla="*/ 813809 h 5988172"/>
              <a:gd name="connsiteX862" fmla="*/ 1478836 w 12187414"/>
              <a:gd name="connsiteY862" fmla="*/ 818822 h 5988172"/>
              <a:gd name="connsiteX863" fmla="*/ 1466161 w 12187414"/>
              <a:gd name="connsiteY863" fmla="*/ 818254 h 5988172"/>
              <a:gd name="connsiteX864" fmla="*/ 1393898 w 12187414"/>
              <a:gd name="connsiteY864" fmla="*/ 807093 h 5988172"/>
              <a:gd name="connsiteX865" fmla="*/ 1383683 w 12187414"/>
              <a:gd name="connsiteY865" fmla="*/ 808228 h 5988172"/>
              <a:gd name="connsiteX866" fmla="*/ 1366374 w 12187414"/>
              <a:gd name="connsiteY866" fmla="*/ 811539 h 5988172"/>
              <a:gd name="connsiteX867" fmla="*/ 1354173 w 12187414"/>
              <a:gd name="connsiteY867" fmla="*/ 828375 h 5988172"/>
              <a:gd name="connsiteX868" fmla="*/ 1343295 w 12187414"/>
              <a:gd name="connsiteY868" fmla="*/ 841806 h 5988172"/>
              <a:gd name="connsiteX869" fmla="*/ 1324662 w 12187414"/>
              <a:gd name="connsiteY869" fmla="*/ 855237 h 5988172"/>
              <a:gd name="connsiteX870" fmla="*/ 1318987 w 12187414"/>
              <a:gd name="connsiteY870" fmla="*/ 858548 h 5988172"/>
              <a:gd name="connsiteX871" fmla="*/ 1317663 w 12187414"/>
              <a:gd name="connsiteY871" fmla="*/ 859210 h 5988172"/>
              <a:gd name="connsiteX872" fmla="*/ 1315109 w 12187414"/>
              <a:gd name="connsiteY872" fmla="*/ 856183 h 5988172"/>
              <a:gd name="connsiteX873" fmla="*/ 1276329 w 12187414"/>
              <a:gd name="connsiteY873" fmla="*/ 826294 h 5988172"/>
              <a:gd name="connsiteX874" fmla="*/ 1262709 w 12187414"/>
              <a:gd name="connsiteY874" fmla="*/ 818916 h 5988172"/>
              <a:gd name="connsiteX875" fmla="*/ 1229415 w 12187414"/>
              <a:gd name="connsiteY875" fmla="*/ 811539 h 5988172"/>
              <a:gd name="connsiteX876" fmla="*/ 1202648 w 12187414"/>
              <a:gd name="connsiteY876" fmla="*/ 815322 h 5988172"/>
              <a:gd name="connsiteX877" fmla="*/ 1185339 w 12187414"/>
              <a:gd name="connsiteY877" fmla="*/ 817309 h 5988172"/>
              <a:gd name="connsiteX878" fmla="*/ 1136533 w 12187414"/>
              <a:gd name="connsiteY878" fmla="*/ 809458 h 5988172"/>
              <a:gd name="connsiteX879" fmla="*/ 1099456 w 12187414"/>
              <a:gd name="connsiteY879" fmla="*/ 800756 h 5988172"/>
              <a:gd name="connsiteX880" fmla="*/ 964577 w 12187414"/>
              <a:gd name="connsiteY880" fmla="*/ 787514 h 5988172"/>
              <a:gd name="connsiteX881" fmla="*/ 895625 w 12187414"/>
              <a:gd name="connsiteY881" fmla="*/ 780988 h 5988172"/>
              <a:gd name="connsiteX882" fmla="*/ 850508 w 12187414"/>
              <a:gd name="connsiteY882" fmla="*/ 783542 h 5988172"/>
              <a:gd name="connsiteX883" fmla="*/ 776732 w 12187414"/>
              <a:gd name="connsiteY883" fmla="*/ 786852 h 5988172"/>
              <a:gd name="connsiteX884" fmla="*/ 757625 w 12187414"/>
              <a:gd name="connsiteY884" fmla="*/ 772381 h 5988172"/>
              <a:gd name="connsiteX885" fmla="*/ 739087 w 12187414"/>
              <a:gd name="connsiteY885" fmla="*/ 759801 h 5988172"/>
              <a:gd name="connsiteX886" fmla="*/ 719224 w 12187414"/>
              <a:gd name="connsiteY886" fmla="*/ 752234 h 5988172"/>
              <a:gd name="connsiteX887" fmla="*/ 700023 w 12187414"/>
              <a:gd name="connsiteY887" fmla="*/ 756585 h 5988172"/>
              <a:gd name="connsiteX888" fmla="*/ 682998 w 12187414"/>
              <a:gd name="connsiteY888" fmla="*/ 759706 h 5988172"/>
              <a:gd name="connsiteX889" fmla="*/ 675810 w 12187414"/>
              <a:gd name="connsiteY889" fmla="*/ 757531 h 5988172"/>
              <a:gd name="connsiteX890" fmla="*/ 629085 w 12187414"/>
              <a:gd name="connsiteY890" fmla="*/ 725277 h 5988172"/>
              <a:gd name="connsiteX891" fmla="*/ 616883 w 12187414"/>
              <a:gd name="connsiteY891" fmla="*/ 725750 h 5988172"/>
              <a:gd name="connsiteX892" fmla="*/ 608749 w 12187414"/>
              <a:gd name="connsiteY892" fmla="*/ 735114 h 5988172"/>
              <a:gd name="connsiteX893" fmla="*/ 601655 w 12187414"/>
              <a:gd name="connsiteY893" fmla="*/ 752423 h 5988172"/>
              <a:gd name="connsiteX894" fmla="*/ 586805 w 12187414"/>
              <a:gd name="connsiteY894" fmla="*/ 770300 h 5988172"/>
              <a:gd name="connsiteX895" fmla="*/ 527500 w 12187414"/>
              <a:gd name="connsiteY895" fmla="*/ 785150 h 5988172"/>
              <a:gd name="connsiteX896" fmla="*/ 526271 w 12187414"/>
              <a:gd name="connsiteY896" fmla="*/ 785150 h 5988172"/>
              <a:gd name="connsiteX897" fmla="*/ 515204 w 12187414"/>
              <a:gd name="connsiteY897" fmla="*/ 782501 h 5988172"/>
              <a:gd name="connsiteX898" fmla="*/ 462615 w 12187414"/>
              <a:gd name="connsiteY898" fmla="*/ 797919 h 5988172"/>
              <a:gd name="connsiteX899" fmla="*/ 428470 w 12187414"/>
              <a:gd name="connsiteY899" fmla="*/ 812579 h 5988172"/>
              <a:gd name="connsiteX900" fmla="*/ 424119 w 12187414"/>
              <a:gd name="connsiteY900" fmla="*/ 815417 h 5988172"/>
              <a:gd name="connsiteX901" fmla="*/ 401891 w 12187414"/>
              <a:gd name="connsiteY901" fmla="*/ 835563 h 5988172"/>
              <a:gd name="connsiteX902" fmla="*/ 384299 w 12187414"/>
              <a:gd name="connsiteY902" fmla="*/ 848995 h 5988172"/>
              <a:gd name="connsiteX903" fmla="*/ 378245 w 12187414"/>
              <a:gd name="connsiteY903" fmla="*/ 852683 h 5988172"/>
              <a:gd name="connsiteX904" fmla="*/ 378056 w 12187414"/>
              <a:gd name="connsiteY904" fmla="*/ 852683 h 5988172"/>
              <a:gd name="connsiteX905" fmla="*/ 340695 w 12187414"/>
              <a:gd name="connsiteY905" fmla="*/ 848049 h 5988172"/>
              <a:gd name="connsiteX906" fmla="*/ 324237 w 12187414"/>
              <a:gd name="connsiteY906" fmla="*/ 850035 h 5988172"/>
              <a:gd name="connsiteX907" fmla="*/ 308725 w 12187414"/>
              <a:gd name="connsiteY907" fmla="*/ 869330 h 5988172"/>
              <a:gd name="connsiteX908" fmla="*/ 310712 w 12187414"/>
              <a:gd name="connsiteY908" fmla="*/ 877654 h 5988172"/>
              <a:gd name="connsiteX909" fmla="*/ 319413 w 12187414"/>
              <a:gd name="connsiteY909" fmla="*/ 905367 h 5988172"/>
              <a:gd name="connsiteX910" fmla="*/ 371057 w 12187414"/>
              <a:gd name="connsiteY910" fmla="*/ 928540 h 5988172"/>
              <a:gd name="connsiteX911" fmla="*/ 406810 w 12187414"/>
              <a:gd name="connsiteY911" fmla="*/ 937053 h 5988172"/>
              <a:gd name="connsiteX912" fmla="*/ 434618 w 12187414"/>
              <a:gd name="connsiteY912" fmla="*/ 952754 h 5988172"/>
              <a:gd name="connsiteX913" fmla="*/ 453251 w 12187414"/>
              <a:gd name="connsiteY913" fmla="*/ 956065 h 5988172"/>
              <a:gd name="connsiteX914" fmla="*/ 470182 w 12187414"/>
              <a:gd name="connsiteY914" fmla="*/ 969307 h 5988172"/>
              <a:gd name="connsiteX915" fmla="*/ 479357 w 12187414"/>
              <a:gd name="connsiteY915" fmla="*/ 981981 h 5988172"/>
              <a:gd name="connsiteX916" fmla="*/ 477181 w 12187414"/>
              <a:gd name="connsiteY916" fmla="*/ 981792 h 5988172"/>
              <a:gd name="connsiteX917" fmla="*/ 413525 w 12187414"/>
              <a:gd name="connsiteY917" fmla="*/ 958240 h 5988172"/>
              <a:gd name="connsiteX918" fmla="*/ 396216 w 12187414"/>
              <a:gd name="connsiteY918" fmla="*/ 940836 h 5988172"/>
              <a:gd name="connsiteX919" fmla="*/ 378245 w 12187414"/>
              <a:gd name="connsiteY919" fmla="*/ 938188 h 5988172"/>
              <a:gd name="connsiteX920" fmla="*/ 348924 w 12187414"/>
              <a:gd name="connsiteY920" fmla="*/ 954268 h 5988172"/>
              <a:gd name="connsiteX921" fmla="*/ 254150 w 12187414"/>
              <a:gd name="connsiteY921" fmla="*/ 983021 h 5988172"/>
              <a:gd name="connsiteX922" fmla="*/ 246772 w 12187414"/>
              <a:gd name="connsiteY922" fmla="*/ 1003263 h 5988172"/>
              <a:gd name="connsiteX923" fmla="*/ 291700 w 12187414"/>
              <a:gd name="connsiteY923" fmla="*/ 1061054 h 5988172"/>
              <a:gd name="connsiteX924" fmla="*/ 389974 w 12187414"/>
              <a:gd name="connsiteY924" fmla="*/ 1085079 h 5988172"/>
              <a:gd name="connsiteX925" fmla="*/ 389974 w 12187414"/>
              <a:gd name="connsiteY925" fmla="*/ 1085079 h 5988172"/>
              <a:gd name="connsiteX926" fmla="*/ 354694 w 12187414"/>
              <a:gd name="connsiteY926" fmla="*/ 1107401 h 5988172"/>
              <a:gd name="connsiteX927" fmla="*/ 327169 w 12187414"/>
              <a:gd name="connsiteY927" fmla="*/ 1129155 h 5988172"/>
              <a:gd name="connsiteX928" fmla="*/ 309104 w 12187414"/>
              <a:gd name="connsiteY928" fmla="*/ 1161125 h 5988172"/>
              <a:gd name="connsiteX929" fmla="*/ 313455 w 12187414"/>
              <a:gd name="connsiteY929" fmla="*/ 1180231 h 5988172"/>
              <a:gd name="connsiteX930" fmla="*/ 335114 w 12187414"/>
              <a:gd name="connsiteY930" fmla="*/ 1212863 h 5988172"/>
              <a:gd name="connsiteX931" fmla="*/ 324521 w 12187414"/>
              <a:gd name="connsiteY931" fmla="*/ 1211160 h 5988172"/>
              <a:gd name="connsiteX932" fmla="*/ 321021 w 12187414"/>
              <a:gd name="connsiteY932" fmla="*/ 1211160 h 5988172"/>
              <a:gd name="connsiteX933" fmla="*/ 301158 w 12187414"/>
              <a:gd name="connsiteY933" fmla="*/ 1213336 h 5988172"/>
              <a:gd name="connsiteX934" fmla="*/ 278836 w 12187414"/>
              <a:gd name="connsiteY934" fmla="*/ 1222416 h 5988172"/>
              <a:gd name="connsiteX935" fmla="*/ 266162 w 12187414"/>
              <a:gd name="connsiteY935" fmla="*/ 1240009 h 5988172"/>
              <a:gd name="connsiteX936" fmla="*/ 274107 w 12187414"/>
              <a:gd name="connsiteY936" fmla="*/ 1257412 h 5988172"/>
              <a:gd name="connsiteX937" fmla="*/ 292930 w 12187414"/>
              <a:gd name="connsiteY937" fmla="*/ 1272262 h 5988172"/>
              <a:gd name="connsiteX938" fmla="*/ 315819 w 12187414"/>
              <a:gd name="connsiteY938" fmla="*/ 1279924 h 5988172"/>
              <a:gd name="connsiteX939" fmla="*/ 340979 w 12187414"/>
              <a:gd name="connsiteY939" fmla="*/ 1263466 h 5988172"/>
              <a:gd name="connsiteX940" fmla="*/ 350437 w 12187414"/>
              <a:gd name="connsiteY940" fmla="*/ 1236414 h 5988172"/>
              <a:gd name="connsiteX941" fmla="*/ 349870 w 12187414"/>
              <a:gd name="connsiteY941" fmla="*/ 1229888 h 5988172"/>
              <a:gd name="connsiteX942" fmla="*/ 364625 w 12187414"/>
              <a:gd name="connsiteY942" fmla="*/ 1247670 h 5988172"/>
              <a:gd name="connsiteX943" fmla="*/ 369449 w 12187414"/>
              <a:gd name="connsiteY943" fmla="*/ 1254575 h 5988172"/>
              <a:gd name="connsiteX944" fmla="*/ 370584 w 12187414"/>
              <a:gd name="connsiteY944" fmla="*/ 1256939 h 5988172"/>
              <a:gd name="connsiteX945" fmla="*/ 393379 w 12187414"/>
              <a:gd name="connsiteY945" fmla="*/ 1275194 h 5988172"/>
              <a:gd name="connsiteX946" fmla="*/ 430456 w 12187414"/>
              <a:gd name="connsiteY946" fmla="*/ 1261290 h 5988172"/>
              <a:gd name="connsiteX947" fmla="*/ 455899 w 12187414"/>
              <a:gd name="connsiteY947" fmla="*/ 1236036 h 5988172"/>
              <a:gd name="connsiteX948" fmla="*/ 454670 w 12187414"/>
              <a:gd name="connsiteY948" fmla="*/ 1244265 h 5988172"/>
              <a:gd name="connsiteX949" fmla="*/ 453062 w 12187414"/>
              <a:gd name="connsiteY949" fmla="*/ 1258453 h 5988172"/>
              <a:gd name="connsiteX950" fmla="*/ 475100 w 12187414"/>
              <a:gd name="connsiteY950" fmla="*/ 1298935 h 5988172"/>
              <a:gd name="connsiteX951" fmla="*/ 495720 w 12187414"/>
              <a:gd name="connsiteY951" fmla="*/ 1307731 h 5988172"/>
              <a:gd name="connsiteX952" fmla="*/ 512178 w 12187414"/>
              <a:gd name="connsiteY952" fmla="*/ 1299692 h 5988172"/>
              <a:gd name="connsiteX953" fmla="*/ 519650 w 12187414"/>
              <a:gd name="connsiteY953" fmla="*/ 1286828 h 5988172"/>
              <a:gd name="connsiteX954" fmla="*/ 522014 w 12187414"/>
              <a:gd name="connsiteY954" fmla="*/ 1283329 h 5988172"/>
              <a:gd name="connsiteX955" fmla="*/ 535918 w 12187414"/>
              <a:gd name="connsiteY955" fmla="*/ 1297422 h 5988172"/>
              <a:gd name="connsiteX956" fmla="*/ 551336 w 12187414"/>
              <a:gd name="connsiteY956" fmla="*/ 1313785 h 5988172"/>
              <a:gd name="connsiteX957" fmla="*/ 572239 w 12187414"/>
              <a:gd name="connsiteY957" fmla="*/ 1315109 h 5988172"/>
              <a:gd name="connsiteX958" fmla="*/ 583022 w 12187414"/>
              <a:gd name="connsiteY958" fmla="*/ 1307448 h 5988172"/>
              <a:gd name="connsiteX959" fmla="*/ 598912 w 12187414"/>
              <a:gd name="connsiteY959" fmla="*/ 1300921 h 5988172"/>
              <a:gd name="connsiteX960" fmla="*/ 599290 w 12187414"/>
              <a:gd name="connsiteY960" fmla="*/ 1302435 h 5988172"/>
              <a:gd name="connsiteX961" fmla="*/ 591345 w 12187414"/>
              <a:gd name="connsiteY961" fmla="*/ 1313312 h 5988172"/>
              <a:gd name="connsiteX962" fmla="*/ 569118 w 12187414"/>
              <a:gd name="connsiteY962" fmla="*/ 1328256 h 5988172"/>
              <a:gd name="connsiteX963" fmla="*/ 521447 w 12187414"/>
              <a:gd name="connsiteY963" fmla="*/ 1351903 h 5988172"/>
              <a:gd name="connsiteX964" fmla="*/ 472357 w 12187414"/>
              <a:gd name="connsiteY964" fmla="*/ 1377630 h 5988172"/>
              <a:gd name="connsiteX965" fmla="*/ 431969 w 12187414"/>
              <a:gd name="connsiteY965" fmla="*/ 1401276 h 5988172"/>
              <a:gd name="connsiteX966" fmla="*/ 408323 w 12187414"/>
              <a:gd name="connsiteY966" fmla="*/ 1412815 h 5988172"/>
              <a:gd name="connsiteX967" fmla="*/ 399811 w 12187414"/>
              <a:gd name="connsiteY967" fmla="*/ 1415937 h 5988172"/>
              <a:gd name="connsiteX968" fmla="*/ 397541 w 12187414"/>
              <a:gd name="connsiteY968" fmla="*/ 1416599 h 5988172"/>
              <a:gd name="connsiteX969" fmla="*/ 397162 w 12187414"/>
              <a:gd name="connsiteY969" fmla="*/ 1416599 h 5988172"/>
              <a:gd name="connsiteX970" fmla="*/ 375029 w 12187414"/>
              <a:gd name="connsiteY970" fmla="*/ 1430881 h 5988172"/>
              <a:gd name="connsiteX971" fmla="*/ 369543 w 12187414"/>
              <a:gd name="connsiteY971" fmla="*/ 1452352 h 5988172"/>
              <a:gd name="connsiteX972" fmla="*/ 375975 w 12187414"/>
              <a:gd name="connsiteY972" fmla="*/ 1473728 h 5988172"/>
              <a:gd name="connsiteX973" fmla="*/ 399811 w 12187414"/>
              <a:gd name="connsiteY973" fmla="*/ 1485551 h 5988172"/>
              <a:gd name="connsiteX974" fmla="*/ 404824 w 12187414"/>
              <a:gd name="connsiteY974" fmla="*/ 1485267 h 5988172"/>
              <a:gd name="connsiteX975" fmla="*/ 528824 w 12187414"/>
              <a:gd name="connsiteY975" fmla="*/ 1438448 h 5988172"/>
              <a:gd name="connsiteX976" fmla="*/ 531473 w 12187414"/>
              <a:gd name="connsiteY976" fmla="*/ 1437502 h 5988172"/>
              <a:gd name="connsiteX977" fmla="*/ 531473 w 12187414"/>
              <a:gd name="connsiteY977" fmla="*/ 1437502 h 5988172"/>
              <a:gd name="connsiteX978" fmla="*/ 533648 w 12187414"/>
              <a:gd name="connsiteY978" fmla="*/ 1437880 h 5988172"/>
              <a:gd name="connsiteX979" fmla="*/ 544809 w 12187414"/>
              <a:gd name="connsiteY979" fmla="*/ 1439583 h 5988172"/>
              <a:gd name="connsiteX980" fmla="*/ 593426 w 12187414"/>
              <a:gd name="connsiteY980" fmla="*/ 1420666 h 5988172"/>
              <a:gd name="connsiteX981" fmla="*/ 654812 w 12187414"/>
              <a:gd name="connsiteY981" fmla="*/ 1381319 h 5988172"/>
              <a:gd name="connsiteX982" fmla="*/ 673823 w 12187414"/>
              <a:gd name="connsiteY982" fmla="*/ 1369874 h 5988172"/>
              <a:gd name="connsiteX983" fmla="*/ 681295 w 12187414"/>
              <a:gd name="connsiteY983" fmla="*/ 1367036 h 5988172"/>
              <a:gd name="connsiteX984" fmla="*/ 682430 w 12187414"/>
              <a:gd name="connsiteY984" fmla="*/ 1368266 h 5988172"/>
              <a:gd name="connsiteX985" fmla="*/ 720737 w 12187414"/>
              <a:gd name="connsiteY985" fmla="*/ 1401371 h 5988172"/>
              <a:gd name="connsiteX986" fmla="*/ 732560 w 12187414"/>
              <a:gd name="connsiteY986" fmla="*/ 1403168 h 5988172"/>
              <a:gd name="connsiteX987" fmla="*/ 791960 w 12187414"/>
              <a:gd name="connsiteY987" fmla="*/ 1367887 h 5988172"/>
              <a:gd name="connsiteX988" fmla="*/ 816741 w 12187414"/>
              <a:gd name="connsiteY988" fmla="*/ 1314920 h 5988172"/>
              <a:gd name="connsiteX989" fmla="*/ 813620 w 12187414"/>
              <a:gd name="connsiteY989" fmla="*/ 1301583 h 5988172"/>
              <a:gd name="connsiteX990" fmla="*/ 796311 w 12187414"/>
              <a:gd name="connsiteY990" fmla="*/ 1291274 h 5988172"/>
              <a:gd name="connsiteX991" fmla="*/ 790919 w 12187414"/>
              <a:gd name="connsiteY991" fmla="*/ 1292030 h 5988172"/>
              <a:gd name="connsiteX992" fmla="*/ 782501 w 12187414"/>
              <a:gd name="connsiteY992" fmla="*/ 1292787 h 5988172"/>
              <a:gd name="connsiteX993" fmla="*/ 798486 w 12187414"/>
              <a:gd name="connsiteY993" fmla="*/ 1261669 h 5988172"/>
              <a:gd name="connsiteX994" fmla="*/ 811634 w 12187414"/>
              <a:gd name="connsiteY994" fmla="*/ 1224213 h 5988172"/>
              <a:gd name="connsiteX995" fmla="*/ 806620 w 12187414"/>
              <a:gd name="connsiteY995" fmla="*/ 1239157 h 5988172"/>
              <a:gd name="connsiteX996" fmla="*/ 802743 w 12187414"/>
              <a:gd name="connsiteY996" fmla="*/ 1258169 h 5988172"/>
              <a:gd name="connsiteX997" fmla="*/ 810782 w 12187414"/>
              <a:gd name="connsiteY997" fmla="*/ 1278316 h 5988172"/>
              <a:gd name="connsiteX998" fmla="*/ 829415 w 12187414"/>
              <a:gd name="connsiteY998" fmla="*/ 1285126 h 5988172"/>
              <a:gd name="connsiteX999" fmla="*/ 878221 w 12187414"/>
              <a:gd name="connsiteY999" fmla="*/ 1261952 h 5988172"/>
              <a:gd name="connsiteX1000" fmla="*/ 895436 w 12187414"/>
              <a:gd name="connsiteY1000" fmla="*/ 1254669 h 5988172"/>
              <a:gd name="connsiteX1001" fmla="*/ 937621 w 12187414"/>
              <a:gd name="connsiteY1001" fmla="*/ 1235469 h 5988172"/>
              <a:gd name="connsiteX1002" fmla="*/ 969496 w 12187414"/>
              <a:gd name="connsiteY1002" fmla="*/ 1205485 h 5988172"/>
              <a:gd name="connsiteX1003" fmla="*/ 977725 w 12187414"/>
              <a:gd name="connsiteY1003" fmla="*/ 1200188 h 5988172"/>
              <a:gd name="connsiteX1004" fmla="*/ 978576 w 12187414"/>
              <a:gd name="connsiteY1004" fmla="*/ 1200567 h 5988172"/>
              <a:gd name="connsiteX1005" fmla="*/ 1000898 w 12187414"/>
              <a:gd name="connsiteY1005" fmla="*/ 1213998 h 5988172"/>
              <a:gd name="connsiteX1006" fmla="*/ 1035327 w 12187414"/>
              <a:gd name="connsiteY1006" fmla="*/ 1227523 h 5988172"/>
              <a:gd name="connsiteX1007" fmla="*/ 1053771 w 12187414"/>
              <a:gd name="connsiteY1007" fmla="*/ 1221186 h 5988172"/>
              <a:gd name="connsiteX1008" fmla="*/ 1053771 w 12187414"/>
              <a:gd name="connsiteY1008" fmla="*/ 1221186 h 5988172"/>
              <a:gd name="connsiteX1009" fmla="*/ 1056703 w 12187414"/>
              <a:gd name="connsiteY1009" fmla="*/ 1220903 h 5988172"/>
              <a:gd name="connsiteX1010" fmla="*/ 1092929 w 12187414"/>
              <a:gd name="connsiteY1010" fmla="*/ 1230645 h 5988172"/>
              <a:gd name="connsiteX1011" fmla="*/ 1140127 w 12187414"/>
              <a:gd name="connsiteY1011" fmla="*/ 1241900 h 5988172"/>
              <a:gd name="connsiteX1012" fmla="*/ 1208701 w 12187414"/>
              <a:gd name="connsiteY1012" fmla="*/ 1263466 h 5988172"/>
              <a:gd name="connsiteX1013" fmla="*/ 1249183 w 12187414"/>
              <a:gd name="connsiteY1013" fmla="*/ 1279072 h 5988172"/>
              <a:gd name="connsiteX1014" fmla="*/ 1279451 w 12187414"/>
              <a:gd name="connsiteY1014" fmla="*/ 1287207 h 5988172"/>
              <a:gd name="connsiteX1015" fmla="*/ 1312083 w 12187414"/>
              <a:gd name="connsiteY1015" fmla="*/ 1301962 h 5988172"/>
              <a:gd name="connsiteX1016" fmla="*/ 1336864 w 12187414"/>
              <a:gd name="connsiteY1016" fmla="*/ 1342350 h 5988172"/>
              <a:gd name="connsiteX1017" fmla="*/ 1351997 w 12187414"/>
              <a:gd name="connsiteY1017" fmla="*/ 1387750 h 5988172"/>
              <a:gd name="connsiteX1018" fmla="*/ 1382832 w 12187414"/>
              <a:gd name="connsiteY1018" fmla="*/ 1398439 h 5988172"/>
              <a:gd name="connsiteX1019" fmla="*/ 1389737 w 12187414"/>
              <a:gd name="connsiteY1019" fmla="*/ 1398439 h 5988172"/>
              <a:gd name="connsiteX1020" fmla="*/ 1418301 w 12187414"/>
              <a:gd name="connsiteY1020" fmla="*/ 1407329 h 5988172"/>
              <a:gd name="connsiteX1021" fmla="*/ 1430503 w 12187414"/>
              <a:gd name="connsiteY1021" fmla="*/ 1415937 h 5988172"/>
              <a:gd name="connsiteX1022" fmla="*/ 1432584 w 12187414"/>
              <a:gd name="connsiteY1022" fmla="*/ 1418490 h 5988172"/>
              <a:gd name="connsiteX1023" fmla="*/ 1430408 w 12187414"/>
              <a:gd name="connsiteY1023" fmla="*/ 1462756 h 5988172"/>
              <a:gd name="connsiteX1024" fmla="*/ 1457554 w 12187414"/>
              <a:gd name="connsiteY1024" fmla="*/ 1535397 h 5988172"/>
              <a:gd name="connsiteX1025" fmla="*/ 1492456 w 12187414"/>
              <a:gd name="connsiteY1025" fmla="*/ 1559895 h 5988172"/>
              <a:gd name="connsiteX1026" fmla="*/ 1528020 w 12187414"/>
              <a:gd name="connsiteY1026" fmla="*/ 1576637 h 5988172"/>
              <a:gd name="connsiteX1027" fmla="*/ 1539748 w 12187414"/>
              <a:gd name="connsiteY1027" fmla="*/ 1573515 h 5988172"/>
              <a:gd name="connsiteX1028" fmla="*/ 1552045 w 12187414"/>
              <a:gd name="connsiteY1028" fmla="*/ 1544856 h 5988172"/>
              <a:gd name="connsiteX1029" fmla="*/ 1549491 w 12187414"/>
              <a:gd name="connsiteY1029" fmla="*/ 1521683 h 5988172"/>
              <a:gd name="connsiteX1030" fmla="*/ 1555260 w 12187414"/>
              <a:gd name="connsiteY1030" fmla="*/ 1528587 h 5988172"/>
              <a:gd name="connsiteX1031" fmla="*/ 1577393 w 12187414"/>
              <a:gd name="connsiteY1031" fmla="*/ 1540789 h 5988172"/>
              <a:gd name="connsiteX1032" fmla="*/ 1582406 w 12187414"/>
              <a:gd name="connsiteY1032" fmla="*/ 1544478 h 5988172"/>
              <a:gd name="connsiteX1033" fmla="*/ 1602647 w 12187414"/>
              <a:gd name="connsiteY1033" fmla="*/ 1582501 h 5988172"/>
              <a:gd name="connsiteX1034" fmla="*/ 1601985 w 12187414"/>
              <a:gd name="connsiteY1034" fmla="*/ 1586757 h 5988172"/>
              <a:gd name="connsiteX1035" fmla="*/ 1598864 w 12187414"/>
              <a:gd name="connsiteY1035" fmla="*/ 1605390 h 5988172"/>
              <a:gd name="connsiteX1036" fmla="*/ 1651264 w 12187414"/>
              <a:gd name="connsiteY1036" fmla="*/ 1666114 h 5988172"/>
              <a:gd name="connsiteX1037" fmla="*/ 1680680 w 12187414"/>
              <a:gd name="connsiteY1037" fmla="*/ 1686450 h 5988172"/>
              <a:gd name="connsiteX1038" fmla="*/ 1697989 w 12187414"/>
              <a:gd name="connsiteY1038" fmla="*/ 1704042 h 5988172"/>
              <a:gd name="connsiteX1039" fmla="*/ 1716433 w 12187414"/>
              <a:gd name="connsiteY1039" fmla="*/ 1717568 h 5988172"/>
              <a:gd name="connsiteX1040" fmla="*/ 1726554 w 12187414"/>
              <a:gd name="connsiteY1040" fmla="*/ 1725702 h 5988172"/>
              <a:gd name="connsiteX1041" fmla="*/ 1730905 w 12187414"/>
              <a:gd name="connsiteY1041" fmla="*/ 1732134 h 5988172"/>
              <a:gd name="connsiteX1042" fmla="*/ 1731756 w 12187414"/>
              <a:gd name="connsiteY1042" fmla="*/ 1734120 h 5988172"/>
              <a:gd name="connsiteX1043" fmla="*/ 1731850 w 12187414"/>
              <a:gd name="connsiteY1043" fmla="*/ 1734120 h 5988172"/>
              <a:gd name="connsiteX1044" fmla="*/ 1739512 w 12187414"/>
              <a:gd name="connsiteY1044" fmla="*/ 1778765 h 5988172"/>
              <a:gd name="connsiteX1045" fmla="*/ 1746417 w 12187414"/>
              <a:gd name="connsiteY1045" fmla="*/ 1828138 h 5988172"/>
              <a:gd name="connsiteX1046" fmla="*/ 1734877 w 12187414"/>
              <a:gd name="connsiteY1046" fmla="*/ 1986851 h 5988172"/>
              <a:gd name="connsiteX1047" fmla="*/ 1734688 w 12187414"/>
              <a:gd name="connsiteY1047" fmla="*/ 1994229 h 5988172"/>
              <a:gd name="connsiteX1048" fmla="*/ 1790493 w 12187414"/>
              <a:gd name="connsiteY1048" fmla="*/ 2136863 h 5988172"/>
              <a:gd name="connsiteX1049" fmla="*/ 1829557 w 12187414"/>
              <a:gd name="connsiteY1049" fmla="*/ 2199668 h 5988172"/>
              <a:gd name="connsiteX1050" fmla="*/ 1865405 w 12187414"/>
              <a:gd name="connsiteY1050" fmla="*/ 2253770 h 5988172"/>
              <a:gd name="connsiteX1051" fmla="*/ 1885929 w 12187414"/>
              <a:gd name="connsiteY1051" fmla="*/ 2280443 h 5988172"/>
              <a:gd name="connsiteX1052" fmla="*/ 1926696 w 12187414"/>
              <a:gd name="connsiteY1052" fmla="*/ 2305981 h 5988172"/>
              <a:gd name="connsiteX1053" fmla="*/ 1931992 w 12187414"/>
              <a:gd name="connsiteY1053" fmla="*/ 2305603 h 5988172"/>
              <a:gd name="connsiteX1054" fmla="*/ 1934735 w 12187414"/>
              <a:gd name="connsiteY1054" fmla="*/ 2305414 h 5988172"/>
              <a:gd name="connsiteX1055" fmla="*/ 1954787 w 12187414"/>
              <a:gd name="connsiteY1055" fmla="*/ 2317710 h 5988172"/>
              <a:gd name="connsiteX1056" fmla="*/ 1983068 w 12187414"/>
              <a:gd name="connsiteY1056" fmla="*/ 2366799 h 5988172"/>
              <a:gd name="connsiteX1057" fmla="*/ 2016835 w 12187414"/>
              <a:gd name="connsiteY1057" fmla="*/ 2449372 h 5988172"/>
              <a:gd name="connsiteX1058" fmla="*/ 2033198 w 12187414"/>
              <a:gd name="connsiteY1058" fmla="*/ 2485692 h 5988172"/>
              <a:gd name="connsiteX1059" fmla="*/ 2054953 w 12187414"/>
              <a:gd name="connsiteY1059" fmla="*/ 2509906 h 5988172"/>
              <a:gd name="connsiteX1060" fmla="*/ 2073302 w 12187414"/>
              <a:gd name="connsiteY1060" fmla="*/ 2522202 h 5988172"/>
              <a:gd name="connsiteX1061" fmla="*/ 2081247 w 12187414"/>
              <a:gd name="connsiteY1061" fmla="*/ 2533931 h 5988172"/>
              <a:gd name="connsiteX1062" fmla="*/ 2080680 w 12187414"/>
              <a:gd name="connsiteY1062" fmla="*/ 2534688 h 5988172"/>
              <a:gd name="connsiteX1063" fmla="*/ 2053723 w 12187414"/>
              <a:gd name="connsiteY1063" fmla="*/ 2589830 h 5988172"/>
              <a:gd name="connsiteX1064" fmla="*/ 2061101 w 12187414"/>
              <a:gd name="connsiteY1064" fmla="*/ 2608369 h 5988172"/>
              <a:gd name="connsiteX1065" fmla="*/ 2080964 w 12187414"/>
              <a:gd name="connsiteY1065" fmla="*/ 2615274 h 5988172"/>
              <a:gd name="connsiteX1066" fmla="*/ 2111798 w 12187414"/>
              <a:gd name="connsiteY1066" fmla="*/ 2610356 h 5988172"/>
              <a:gd name="connsiteX1067" fmla="*/ 2123338 w 12187414"/>
              <a:gd name="connsiteY1067" fmla="*/ 2622273 h 5988172"/>
              <a:gd name="connsiteX1068" fmla="*/ 2153321 w 12187414"/>
              <a:gd name="connsiteY1068" fmla="*/ 2660580 h 5988172"/>
              <a:gd name="connsiteX1069" fmla="*/ 2164388 w 12187414"/>
              <a:gd name="connsiteY1069" fmla="*/ 2680348 h 5988172"/>
              <a:gd name="connsiteX1070" fmla="*/ 2164388 w 12187414"/>
              <a:gd name="connsiteY1070" fmla="*/ 2681483 h 5988172"/>
              <a:gd name="connsiteX1071" fmla="*/ 2164009 w 12187414"/>
              <a:gd name="connsiteY1071" fmla="*/ 2686591 h 5988172"/>
              <a:gd name="connsiteX1072" fmla="*/ 2185007 w 12187414"/>
              <a:gd name="connsiteY1072" fmla="*/ 2719601 h 5988172"/>
              <a:gd name="connsiteX1073" fmla="*/ 2208086 w 12187414"/>
              <a:gd name="connsiteY1073" fmla="*/ 2728681 h 5988172"/>
              <a:gd name="connsiteX1074" fmla="*/ 2209032 w 12187414"/>
              <a:gd name="connsiteY1074" fmla="*/ 2729816 h 5988172"/>
              <a:gd name="connsiteX1075" fmla="*/ 2228327 w 12187414"/>
              <a:gd name="connsiteY1075" fmla="*/ 2754314 h 5988172"/>
              <a:gd name="connsiteX1076" fmla="*/ 2264080 w 12187414"/>
              <a:gd name="connsiteY1076" fmla="*/ 2775406 h 5988172"/>
              <a:gd name="connsiteX1077" fmla="*/ 2289334 w 12187414"/>
              <a:gd name="connsiteY1077" fmla="*/ 2763489 h 5988172"/>
              <a:gd name="connsiteX1078" fmla="*/ 2299928 w 12187414"/>
              <a:gd name="connsiteY1078" fmla="*/ 2737572 h 5988172"/>
              <a:gd name="connsiteX1079" fmla="*/ 2271458 w 12187414"/>
              <a:gd name="connsiteY1079" fmla="*/ 2686591 h 5988172"/>
              <a:gd name="connsiteX1080" fmla="*/ 2236934 w 12187414"/>
              <a:gd name="connsiteY1080" fmla="*/ 2655283 h 5988172"/>
              <a:gd name="connsiteX1081" fmla="*/ 2229557 w 12187414"/>
              <a:gd name="connsiteY1081" fmla="*/ 2624354 h 5988172"/>
              <a:gd name="connsiteX1082" fmla="*/ 2195979 w 12187414"/>
              <a:gd name="connsiteY1082" fmla="*/ 2561266 h 5988172"/>
              <a:gd name="connsiteX1083" fmla="*/ 2164671 w 12187414"/>
              <a:gd name="connsiteY1083" fmla="*/ 2518419 h 5988172"/>
              <a:gd name="connsiteX1084" fmla="*/ 2229557 w 12187414"/>
              <a:gd name="connsiteY1084" fmla="*/ 2589641 h 5988172"/>
              <a:gd name="connsiteX1085" fmla="*/ 2275430 w 12187414"/>
              <a:gd name="connsiteY1085" fmla="*/ 2660202 h 5988172"/>
              <a:gd name="connsiteX1086" fmla="*/ 2299266 w 12187414"/>
              <a:gd name="connsiteY1086" fmla="*/ 2697563 h 5988172"/>
              <a:gd name="connsiteX1087" fmla="*/ 2310143 w 12187414"/>
              <a:gd name="connsiteY1087" fmla="*/ 2710899 h 5988172"/>
              <a:gd name="connsiteX1088" fmla="*/ 2325844 w 12187414"/>
              <a:gd name="connsiteY1088" fmla="*/ 2719412 h 5988172"/>
              <a:gd name="connsiteX1089" fmla="*/ 2351287 w 12187414"/>
              <a:gd name="connsiteY1089" fmla="*/ 2744666 h 5988172"/>
              <a:gd name="connsiteX1090" fmla="*/ 2369731 w 12187414"/>
              <a:gd name="connsiteY1090" fmla="*/ 2768123 h 5988172"/>
              <a:gd name="connsiteX1091" fmla="*/ 2376825 w 12187414"/>
              <a:gd name="connsiteY1091" fmla="*/ 2783919 h 5988172"/>
              <a:gd name="connsiteX1092" fmla="*/ 2384108 w 12187414"/>
              <a:gd name="connsiteY1092" fmla="*/ 2810403 h 5988172"/>
              <a:gd name="connsiteX1093" fmla="*/ 2383919 w 12187414"/>
              <a:gd name="connsiteY1093" fmla="*/ 2811821 h 5988172"/>
              <a:gd name="connsiteX1094" fmla="*/ 2379947 w 12187414"/>
              <a:gd name="connsiteY1094" fmla="*/ 2828657 h 5988172"/>
              <a:gd name="connsiteX1095" fmla="*/ 2420618 w 12187414"/>
              <a:gd name="connsiteY1095" fmla="*/ 2911703 h 5988172"/>
              <a:gd name="connsiteX1096" fmla="*/ 2534404 w 12187414"/>
              <a:gd name="connsiteY1096" fmla="*/ 2978291 h 5988172"/>
              <a:gd name="connsiteX1097" fmla="*/ 2557577 w 12187414"/>
              <a:gd name="connsiteY1097" fmla="*/ 3008369 h 5988172"/>
              <a:gd name="connsiteX1098" fmla="*/ 2609031 w 12187414"/>
              <a:gd name="connsiteY1098" fmla="*/ 3039487 h 5988172"/>
              <a:gd name="connsiteX1099" fmla="*/ 2661242 w 12187414"/>
              <a:gd name="connsiteY1099" fmla="*/ 3048000 h 5988172"/>
              <a:gd name="connsiteX1100" fmla="*/ 2678362 w 12187414"/>
              <a:gd name="connsiteY1100" fmla="*/ 3069282 h 5988172"/>
              <a:gd name="connsiteX1101" fmla="*/ 2712791 w 12187414"/>
              <a:gd name="connsiteY1101" fmla="*/ 3088671 h 5988172"/>
              <a:gd name="connsiteX1102" fmla="*/ 2737572 w 12187414"/>
              <a:gd name="connsiteY1102" fmla="*/ 3074767 h 5988172"/>
              <a:gd name="connsiteX1103" fmla="*/ 2755449 w 12187414"/>
              <a:gd name="connsiteY1103" fmla="*/ 3050648 h 5988172"/>
              <a:gd name="connsiteX1104" fmla="*/ 2771623 w 12187414"/>
              <a:gd name="connsiteY1104" fmla="*/ 3046298 h 5988172"/>
              <a:gd name="connsiteX1105" fmla="*/ 2791202 w 12187414"/>
              <a:gd name="connsiteY1105" fmla="*/ 3056040 h 5988172"/>
              <a:gd name="connsiteX1106" fmla="*/ 2812105 w 12187414"/>
              <a:gd name="connsiteY1106" fmla="*/ 3082618 h 5988172"/>
              <a:gd name="connsiteX1107" fmla="*/ 2847385 w 12187414"/>
              <a:gd name="connsiteY1107" fmla="*/ 3120074 h 5988172"/>
              <a:gd name="connsiteX1108" fmla="*/ 2896948 w 12187414"/>
              <a:gd name="connsiteY1108" fmla="*/ 3147314 h 5988172"/>
              <a:gd name="connsiteX1109" fmla="*/ 2901488 w 12187414"/>
              <a:gd name="connsiteY1109" fmla="*/ 3146936 h 5988172"/>
              <a:gd name="connsiteX1110" fmla="*/ 2902718 w 12187414"/>
              <a:gd name="connsiteY1110" fmla="*/ 3146936 h 5988172"/>
              <a:gd name="connsiteX1111" fmla="*/ 2921540 w 12187414"/>
              <a:gd name="connsiteY1111" fmla="*/ 3154786 h 5988172"/>
              <a:gd name="connsiteX1112" fmla="*/ 2953321 w 12187414"/>
              <a:gd name="connsiteY1112" fmla="*/ 3166704 h 5988172"/>
              <a:gd name="connsiteX1113" fmla="*/ 2969116 w 12187414"/>
              <a:gd name="connsiteY1113" fmla="*/ 3161691 h 5988172"/>
              <a:gd name="connsiteX1114" fmla="*/ 2970819 w 12187414"/>
              <a:gd name="connsiteY1114" fmla="*/ 3161313 h 5988172"/>
              <a:gd name="connsiteX1115" fmla="*/ 3001653 w 12187414"/>
              <a:gd name="connsiteY1115" fmla="*/ 3176352 h 5988172"/>
              <a:gd name="connsiteX1116" fmla="*/ 3043744 w 12187414"/>
              <a:gd name="connsiteY1116" fmla="*/ 3231873 h 5988172"/>
              <a:gd name="connsiteX1117" fmla="*/ 3043744 w 12187414"/>
              <a:gd name="connsiteY1117" fmla="*/ 3235373 h 5988172"/>
              <a:gd name="connsiteX1118" fmla="*/ 3043555 w 12187414"/>
              <a:gd name="connsiteY1118" fmla="*/ 3242467 h 5988172"/>
              <a:gd name="connsiteX1119" fmla="*/ 3091793 w 12187414"/>
              <a:gd name="connsiteY1119" fmla="*/ 3311892 h 5988172"/>
              <a:gd name="connsiteX1120" fmla="*/ 3142963 w 12187414"/>
              <a:gd name="connsiteY1120" fmla="*/ 3360792 h 5988172"/>
              <a:gd name="connsiteX1121" fmla="*/ 3178811 w 12187414"/>
              <a:gd name="connsiteY1121" fmla="*/ 3383304 h 5988172"/>
              <a:gd name="connsiteX1122" fmla="*/ 3193188 w 12187414"/>
              <a:gd name="connsiteY1122" fmla="*/ 3389357 h 5988172"/>
              <a:gd name="connsiteX1123" fmla="*/ 3197350 w 12187414"/>
              <a:gd name="connsiteY1123" fmla="*/ 3391438 h 5988172"/>
              <a:gd name="connsiteX1124" fmla="*/ 3198201 w 12187414"/>
              <a:gd name="connsiteY1124" fmla="*/ 3392100 h 5988172"/>
              <a:gd name="connsiteX1125" fmla="*/ 3207565 w 12187414"/>
              <a:gd name="connsiteY1125" fmla="*/ 3405247 h 5988172"/>
              <a:gd name="connsiteX1126" fmla="*/ 3233103 w 12187414"/>
              <a:gd name="connsiteY1126" fmla="*/ 3418206 h 5988172"/>
              <a:gd name="connsiteX1127" fmla="*/ 3259019 w 12187414"/>
              <a:gd name="connsiteY1127" fmla="*/ 3409125 h 5988172"/>
              <a:gd name="connsiteX1128" fmla="*/ 3286449 w 12187414"/>
              <a:gd name="connsiteY1128" fmla="*/ 3361171 h 5988172"/>
              <a:gd name="connsiteX1129" fmla="*/ 3287111 w 12187414"/>
              <a:gd name="connsiteY1129" fmla="*/ 3361171 h 5988172"/>
              <a:gd name="connsiteX1130" fmla="*/ 3303852 w 12187414"/>
              <a:gd name="connsiteY1130" fmla="*/ 3365427 h 5988172"/>
              <a:gd name="connsiteX1131" fmla="*/ 3318324 w 12187414"/>
              <a:gd name="connsiteY1131" fmla="*/ 3395411 h 5988172"/>
              <a:gd name="connsiteX1132" fmla="*/ 3325607 w 12187414"/>
              <a:gd name="connsiteY1132" fmla="*/ 3415084 h 5988172"/>
              <a:gd name="connsiteX1133" fmla="*/ 3336200 w 12187414"/>
              <a:gd name="connsiteY1133" fmla="*/ 3431731 h 5988172"/>
              <a:gd name="connsiteX1134" fmla="*/ 3336579 w 12187414"/>
              <a:gd name="connsiteY1134" fmla="*/ 3431826 h 5988172"/>
              <a:gd name="connsiteX1135" fmla="*/ 3344240 w 12187414"/>
              <a:gd name="connsiteY1135" fmla="*/ 3451310 h 5988172"/>
              <a:gd name="connsiteX1136" fmla="*/ 3349537 w 12187414"/>
              <a:gd name="connsiteY1136" fmla="*/ 3489144 h 5988172"/>
              <a:gd name="connsiteX1137" fmla="*/ 3346510 w 12187414"/>
              <a:gd name="connsiteY1137" fmla="*/ 3513263 h 5988172"/>
              <a:gd name="connsiteX1138" fmla="*/ 3335917 w 12187414"/>
              <a:gd name="connsiteY1138" fmla="*/ 3568028 h 5988172"/>
              <a:gd name="connsiteX1139" fmla="*/ 3333552 w 12187414"/>
              <a:gd name="connsiteY1139" fmla="*/ 3580513 h 5988172"/>
              <a:gd name="connsiteX1140" fmla="*/ 3319270 w 12187414"/>
              <a:gd name="connsiteY1140" fmla="*/ 3592336 h 5988172"/>
              <a:gd name="connsiteX1141" fmla="*/ 3302528 w 12187414"/>
              <a:gd name="connsiteY1141" fmla="*/ 3619671 h 5988172"/>
              <a:gd name="connsiteX1142" fmla="*/ 3289381 w 12187414"/>
              <a:gd name="connsiteY1142" fmla="*/ 3636697 h 5988172"/>
              <a:gd name="connsiteX1143" fmla="*/ 3248899 w 12187414"/>
              <a:gd name="connsiteY1143" fmla="*/ 3674152 h 5988172"/>
              <a:gd name="connsiteX1144" fmla="*/ 3221091 w 12187414"/>
              <a:gd name="connsiteY1144" fmla="*/ 3724661 h 5988172"/>
              <a:gd name="connsiteX1145" fmla="*/ 3221280 w 12187414"/>
              <a:gd name="connsiteY1145" fmla="*/ 3729484 h 5988172"/>
              <a:gd name="connsiteX1146" fmla="*/ 3235089 w 12187414"/>
              <a:gd name="connsiteY1146" fmla="*/ 3770440 h 5988172"/>
              <a:gd name="connsiteX1147" fmla="*/ 3245115 w 12187414"/>
              <a:gd name="connsiteY1147" fmla="*/ 3812152 h 5988172"/>
              <a:gd name="connsiteX1148" fmla="*/ 3244737 w 12187414"/>
              <a:gd name="connsiteY1148" fmla="*/ 3816786 h 5988172"/>
              <a:gd name="connsiteX1149" fmla="*/ 3226576 w 12187414"/>
              <a:gd name="connsiteY1149" fmla="*/ 3847337 h 5988172"/>
              <a:gd name="connsiteX1150" fmla="*/ 3208227 w 12187414"/>
              <a:gd name="connsiteY1150" fmla="*/ 3899170 h 5988172"/>
              <a:gd name="connsiteX1151" fmla="*/ 3209929 w 12187414"/>
              <a:gd name="connsiteY1151" fmla="*/ 3913925 h 5988172"/>
              <a:gd name="connsiteX1152" fmla="*/ 3254479 w 12187414"/>
              <a:gd name="connsiteY1152" fmla="*/ 3966136 h 5988172"/>
              <a:gd name="connsiteX1153" fmla="*/ 3282192 w 12187414"/>
              <a:gd name="connsiteY1153" fmla="*/ 3995363 h 5988172"/>
              <a:gd name="connsiteX1154" fmla="*/ 3308582 w 12187414"/>
              <a:gd name="connsiteY1154" fmla="*/ 4073017 h 5988172"/>
              <a:gd name="connsiteX1155" fmla="*/ 3334593 w 12187414"/>
              <a:gd name="connsiteY1155" fmla="*/ 4142442 h 5988172"/>
              <a:gd name="connsiteX1156" fmla="*/ 3366657 w 12187414"/>
              <a:gd name="connsiteY1156" fmla="*/ 4204206 h 5988172"/>
              <a:gd name="connsiteX1157" fmla="*/ 3389641 w 12187414"/>
              <a:gd name="connsiteY1157" fmla="*/ 4261714 h 5988172"/>
              <a:gd name="connsiteX1158" fmla="*/ 3432393 w 12187414"/>
              <a:gd name="connsiteY1158" fmla="*/ 4332653 h 5988172"/>
              <a:gd name="connsiteX1159" fmla="*/ 3485455 w 12187414"/>
              <a:gd name="connsiteY1159" fmla="*/ 4359988 h 5988172"/>
              <a:gd name="connsiteX1160" fmla="*/ 3507305 w 12187414"/>
              <a:gd name="connsiteY1160" fmla="*/ 4376540 h 5988172"/>
              <a:gd name="connsiteX1161" fmla="*/ 3543152 w 12187414"/>
              <a:gd name="connsiteY1161" fmla="*/ 4404064 h 5988172"/>
              <a:gd name="connsiteX1162" fmla="*/ 3588837 w 12187414"/>
              <a:gd name="connsiteY1162" fmla="*/ 4456465 h 5988172"/>
              <a:gd name="connsiteX1163" fmla="*/ 3598863 w 12187414"/>
              <a:gd name="connsiteY1163" fmla="*/ 4514161 h 5988172"/>
              <a:gd name="connsiteX1164" fmla="*/ 3598485 w 12187414"/>
              <a:gd name="connsiteY1164" fmla="*/ 4529484 h 5988172"/>
              <a:gd name="connsiteX1165" fmla="*/ 3581175 w 12187414"/>
              <a:gd name="connsiteY1165" fmla="*/ 4708344 h 5988172"/>
              <a:gd name="connsiteX1166" fmla="*/ 3578811 w 12187414"/>
              <a:gd name="connsiteY1166" fmla="*/ 4745043 h 5988172"/>
              <a:gd name="connsiteX1167" fmla="*/ 3582594 w 12187414"/>
              <a:gd name="connsiteY1167" fmla="*/ 4812861 h 5988172"/>
              <a:gd name="connsiteX1168" fmla="*/ 3579851 w 12187414"/>
              <a:gd name="connsiteY1168" fmla="*/ 4828183 h 5988172"/>
              <a:gd name="connsiteX1169" fmla="*/ 3545990 w 12187414"/>
              <a:gd name="connsiteY1169" fmla="*/ 4879543 h 5988172"/>
              <a:gd name="connsiteX1170" fmla="*/ 3555543 w 12187414"/>
              <a:gd name="connsiteY1170" fmla="*/ 4904419 h 5988172"/>
              <a:gd name="connsiteX1171" fmla="*/ 3556583 w 12187414"/>
              <a:gd name="connsiteY1171" fmla="*/ 4905837 h 5988172"/>
              <a:gd name="connsiteX1172" fmla="*/ 3547125 w 12187414"/>
              <a:gd name="connsiteY1172" fmla="*/ 4915863 h 5988172"/>
              <a:gd name="connsiteX1173" fmla="*/ 3538707 w 12187414"/>
              <a:gd name="connsiteY1173" fmla="*/ 4923714 h 5988172"/>
              <a:gd name="connsiteX1174" fmla="*/ 3531613 w 12187414"/>
              <a:gd name="connsiteY1174" fmla="*/ 4939983 h 5988172"/>
              <a:gd name="connsiteX1175" fmla="*/ 3539653 w 12187414"/>
              <a:gd name="connsiteY1175" fmla="*/ 4973182 h 5988172"/>
              <a:gd name="connsiteX1176" fmla="*/ 3546558 w 12187414"/>
              <a:gd name="connsiteY1176" fmla="*/ 5012530 h 5988172"/>
              <a:gd name="connsiteX1177" fmla="*/ 3544760 w 12187414"/>
              <a:gd name="connsiteY1177" fmla="*/ 5023785 h 5988172"/>
              <a:gd name="connsiteX1178" fmla="*/ 3515439 w 12187414"/>
              <a:gd name="connsiteY1178" fmla="*/ 5104371 h 5988172"/>
              <a:gd name="connsiteX1179" fmla="*/ 3490185 w 12187414"/>
              <a:gd name="connsiteY1179" fmla="*/ 5172378 h 5988172"/>
              <a:gd name="connsiteX1180" fmla="*/ 3491320 w 12187414"/>
              <a:gd name="connsiteY1180" fmla="*/ 5186282 h 5988172"/>
              <a:gd name="connsiteX1181" fmla="*/ 3491887 w 12187414"/>
              <a:gd name="connsiteY1181" fmla="*/ 5190917 h 5988172"/>
              <a:gd name="connsiteX1182" fmla="*/ 3485645 w 12187414"/>
              <a:gd name="connsiteY1182" fmla="*/ 5198956 h 5988172"/>
              <a:gd name="connsiteX1183" fmla="*/ 3467863 w 12187414"/>
              <a:gd name="connsiteY1183" fmla="*/ 5235561 h 5988172"/>
              <a:gd name="connsiteX1184" fmla="*/ 3483658 w 12187414"/>
              <a:gd name="connsiteY1184" fmla="*/ 5270841 h 5988172"/>
              <a:gd name="connsiteX1185" fmla="*/ 3489050 w 12187414"/>
              <a:gd name="connsiteY1185" fmla="*/ 5281340 h 5988172"/>
              <a:gd name="connsiteX1186" fmla="*/ 3488482 w 12187414"/>
              <a:gd name="connsiteY1186" fmla="*/ 5288906 h 5988172"/>
              <a:gd name="connsiteX1187" fmla="*/ 3476943 w 12187414"/>
              <a:gd name="connsiteY1187" fmla="*/ 5327781 h 5988172"/>
              <a:gd name="connsiteX1188" fmla="*/ 3467768 w 12187414"/>
              <a:gd name="connsiteY1188" fmla="*/ 5367791 h 5988172"/>
              <a:gd name="connsiteX1189" fmla="*/ 3475524 w 12187414"/>
              <a:gd name="connsiteY1189" fmla="*/ 5416313 h 5988172"/>
              <a:gd name="connsiteX1190" fmla="*/ 3482240 w 12187414"/>
              <a:gd name="connsiteY1190" fmla="*/ 5444309 h 5988172"/>
              <a:gd name="connsiteX1191" fmla="*/ 3473916 w 12187414"/>
              <a:gd name="connsiteY1191" fmla="*/ 5467862 h 5988172"/>
              <a:gd name="connsiteX1192" fmla="*/ 3450459 w 12187414"/>
              <a:gd name="connsiteY1192" fmla="*/ 5508438 h 5988172"/>
              <a:gd name="connsiteX1193" fmla="*/ 3415084 w 12187414"/>
              <a:gd name="connsiteY1193" fmla="*/ 5575405 h 5988172"/>
              <a:gd name="connsiteX1194" fmla="*/ 3415746 w 12187414"/>
              <a:gd name="connsiteY1194" fmla="*/ 5582498 h 5988172"/>
              <a:gd name="connsiteX1195" fmla="*/ 3428988 w 12187414"/>
              <a:gd name="connsiteY1195" fmla="*/ 5612765 h 5988172"/>
              <a:gd name="connsiteX1196" fmla="*/ 3434853 w 12187414"/>
              <a:gd name="connsiteY1196" fmla="*/ 5623359 h 5988172"/>
              <a:gd name="connsiteX1197" fmla="*/ 3435988 w 12187414"/>
              <a:gd name="connsiteY1197" fmla="*/ 5625818 h 5988172"/>
              <a:gd name="connsiteX1198" fmla="*/ 3423313 w 12187414"/>
              <a:gd name="connsiteY1198" fmla="*/ 5649086 h 5988172"/>
              <a:gd name="connsiteX1199" fmla="*/ 3409598 w 12187414"/>
              <a:gd name="connsiteY1199" fmla="*/ 5694203 h 5988172"/>
              <a:gd name="connsiteX1200" fmla="*/ 3409882 w 12187414"/>
              <a:gd name="connsiteY1200" fmla="*/ 5700256 h 5988172"/>
              <a:gd name="connsiteX1201" fmla="*/ 3436460 w 12187414"/>
              <a:gd name="connsiteY1201" fmla="*/ 5730808 h 5988172"/>
              <a:gd name="connsiteX1202" fmla="*/ 3444311 w 12187414"/>
              <a:gd name="connsiteY1202" fmla="*/ 5733456 h 5988172"/>
              <a:gd name="connsiteX1203" fmla="*/ 3436082 w 12187414"/>
              <a:gd name="connsiteY1203" fmla="*/ 5742914 h 5988172"/>
              <a:gd name="connsiteX1204" fmla="*/ 3422935 w 12187414"/>
              <a:gd name="connsiteY1204" fmla="*/ 5769020 h 5988172"/>
              <a:gd name="connsiteX1205" fmla="*/ 3431826 w 12187414"/>
              <a:gd name="connsiteY1205" fmla="*/ 5788977 h 5988172"/>
              <a:gd name="connsiteX1206" fmla="*/ 3456891 w 12187414"/>
              <a:gd name="connsiteY1206" fmla="*/ 5806948 h 5988172"/>
              <a:gd name="connsiteX1207" fmla="*/ 3463039 w 12187414"/>
              <a:gd name="connsiteY1207" fmla="*/ 5822176 h 5988172"/>
              <a:gd name="connsiteX1208" fmla="*/ 3462377 w 12187414"/>
              <a:gd name="connsiteY1208" fmla="*/ 5831919 h 5988172"/>
              <a:gd name="connsiteX1209" fmla="*/ 3461715 w 12187414"/>
              <a:gd name="connsiteY1209" fmla="*/ 5842418 h 5988172"/>
              <a:gd name="connsiteX1210" fmla="*/ 3506359 w 12187414"/>
              <a:gd name="connsiteY1210" fmla="*/ 5906168 h 5988172"/>
              <a:gd name="connsiteX1211" fmla="*/ 3525465 w 12187414"/>
              <a:gd name="connsiteY1211" fmla="*/ 5928396 h 5988172"/>
              <a:gd name="connsiteX1212" fmla="*/ 3555732 w 12187414"/>
              <a:gd name="connsiteY1212" fmla="*/ 5946272 h 5988172"/>
              <a:gd name="connsiteX1213" fmla="*/ 3563110 w 12187414"/>
              <a:gd name="connsiteY1213" fmla="*/ 5957527 h 5988172"/>
              <a:gd name="connsiteX1214" fmla="*/ 3572095 w 12187414"/>
              <a:gd name="connsiteY1214" fmla="*/ 5960271 h 5988172"/>
              <a:gd name="connsiteX1215" fmla="*/ 3602173 w 12187414"/>
              <a:gd name="connsiteY1215" fmla="*/ 5974080 h 5988172"/>
              <a:gd name="connsiteX1216" fmla="*/ 3648898 w 12187414"/>
              <a:gd name="connsiteY1216" fmla="*/ 5988173 h 5988172"/>
              <a:gd name="connsiteX1217" fmla="*/ 3732890 w 12187414"/>
              <a:gd name="connsiteY1217" fmla="*/ 5969635 h 5988172"/>
              <a:gd name="connsiteX1218" fmla="*/ 3771197 w 12187414"/>
              <a:gd name="connsiteY1218" fmla="*/ 5960744 h 5988172"/>
              <a:gd name="connsiteX1219" fmla="*/ 3797397 w 12187414"/>
              <a:gd name="connsiteY1219" fmla="*/ 5953177 h 5988172"/>
              <a:gd name="connsiteX1220" fmla="*/ 3818962 w 12187414"/>
              <a:gd name="connsiteY1220" fmla="*/ 5938422 h 5988172"/>
              <a:gd name="connsiteX1221" fmla="*/ 3821327 w 12187414"/>
              <a:gd name="connsiteY1221" fmla="*/ 5929625 h 5988172"/>
              <a:gd name="connsiteX1222" fmla="*/ 3811301 w 12187414"/>
              <a:gd name="connsiteY1222" fmla="*/ 5913356 h 5988172"/>
              <a:gd name="connsiteX1223" fmla="*/ 3773088 w 12187414"/>
              <a:gd name="connsiteY1223" fmla="*/ 5906263 h 5988172"/>
              <a:gd name="connsiteX1224" fmla="*/ 3735727 w 12187414"/>
              <a:gd name="connsiteY1224" fmla="*/ 5899452 h 5988172"/>
              <a:gd name="connsiteX1225" fmla="*/ 3694677 w 12187414"/>
              <a:gd name="connsiteY1225" fmla="*/ 5865496 h 5988172"/>
              <a:gd name="connsiteX1226" fmla="*/ 3666586 w 12187414"/>
              <a:gd name="connsiteY1226" fmla="*/ 5826149 h 5988172"/>
              <a:gd name="connsiteX1227" fmla="*/ 3663843 w 12187414"/>
              <a:gd name="connsiteY1227" fmla="*/ 5802881 h 5988172"/>
              <a:gd name="connsiteX1228" fmla="*/ 3674909 w 12187414"/>
              <a:gd name="connsiteY1228" fmla="*/ 5766372 h 5988172"/>
              <a:gd name="connsiteX1229" fmla="*/ 3757860 w 12187414"/>
              <a:gd name="connsiteY1229" fmla="*/ 5692122 h 5988172"/>
              <a:gd name="connsiteX1230" fmla="*/ 3776966 w 12187414"/>
              <a:gd name="connsiteY1230" fmla="*/ 5659869 h 5988172"/>
              <a:gd name="connsiteX1231" fmla="*/ 3785574 w 12187414"/>
              <a:gd name="connsiteY1231" fmla="*/ 5622413 h 5988172"/>
              <a:gd name="connsiteX1232" fmla="*/ 3777439 w 12187414"/>
              <a:gd name="connsiteY1232" fmla="*/ 5602456 h 5988172"/>
              <a:gd name="connsiteX1233" fmla="*/ 3757577 w 12187414"/>
              <a:gd name="connsiteY1233" fmla="*/ 5596213 h 5988172"/>
              <a:gd name="connsiteX1234" fmla="*/ 3729674 w 12187414"/>
              <a:gd name="connsiteY1234" fmla="*/ 5595078 h 5988172"/>
              <a:gd name="connsiteX1235" fmla="*/ 3722202 w 12187414"/>
              <a:gd name="connsiteY1235" fmla="*/ 5593943 h 5988172"/>
              <a:gd name="connsiteX1236" fmla="*/ 3722202 w 12187414"/>
              <a:gd name="connsiteY1236" fmla="*/ 5593281 h 5988172"/>
              <a:gd name="connsiteX1237" fmla="*/ 3742916 w 12187414"/>
              <a:gd name="connsiteY1237" fmla="*/ 5567176 h 5988172"/>
              <a:gd name="connsiteX1238" fmla="*/ 3779898 w 12187414"/>
              <a:gd name="connsiteY1238" fmla="*/ 5524045 h 5988172"/>
              <a:gd name="connsiteX1239" fmla="*/ 3798437 w 12187414"/>
              <a:gd name="connsiteY1239" fmla="*/ 5497372 h 5988172"/>
              <a:gd name="connsiteX1240" fmla="*/ 3846108 w 12187414"/>
              <a:gd name="connsiteY1240" fmla="*/ 5435324 h 5988172"/>
              <a:gd name="connsiteX1241" fmla="*/ 3849418 w 12187414"/>
              <a:gd name="connsiteY1241" fmla="*/ 5420380 h 5988172"/>
              <a:gd name="connsiteX1242" fmla="*/ 3843081 w 12187414"/>
              <a:gd name="connsiteY1242" fmla="*/ 5405625 h 5988172"/>
              <a:gd name="connsiteX1243" fmla="*/ 3829461 w 12187414"/>
              <a:gd name="connsiteY1243" fmla="*/ 5400517 h 5988172"/>
              <a:gd name="connsiteX1244" fmla="*/ 3806666 w 12187414"/>
              <a:gd name="connsiteY1244" fmla="*/ 5404584 h 5988172"/>
              <a:gd name="connsiteX1245" fmla="*/ 3803923 w 12187414"/>
              <a:gd name="connsiteY1245" fmla="*/ 5400895 h 5988172"/>
              <a:gd name="connsiteX1246" fmla="*/ 3795789 w 12187414"/>
              <a:gd name="connsiteY1246" fmla="*/ 5375168 h 5988172"/>
              <a:gd name="connsiteX1247" fmla="*/ 3812247 w 12187414"/>
              <a:gd name="connsiteY1247" fmla="*/ 5380559 h 5988172"/>
              <a:gd name="connsiteX1248" fmla="*/ 3851688 w 12187414"/>
              <a:gd name="connsiteY1248" fmla="*/ 5393139 h 5988172"/>
              <a:gd name="connsiteX1249" fmla="*/ 3864457 w 12187414"/>
              <a:gd name="connsiteY1249" fmla="*/ 5394747 h 5988172"/>
              <a:gd name="connsiteX1250" fmla="*/ 3883942 w 12187414"/>
              <a:gd name="connsiteY1250" fmla="*/ 5387275 h 5988172"/>
              <a:gd name="connsiteX1251" fmla="*/ 3890657 w 12187414"/>
              <a:gd name="connsiteY1251" fmla="*/ 5369588 h 5988172"/>
              <a:gd name="connsiteX1252" fmla="*/ 3884509 w 12187414"/>
              <a:gd name="connsiteY1252" fmla="*/ 5337996 h 5988172"/>
              <a:gd name="connsiteX1253" fmla="*/ 3884226 w 12187414"/>
              <a:gd name="connsiteY1253" fmla="*/ 5331848 h 5988172"/>
              <a:gd name="connsiteX1254" fmla="*/ 3887631 w 12187414"/>
              <a:gd name="connsiteY1254" fmla="*/ 5311512 h 5988172"/>
              <a:gd name="connsiteX1255" fmla="*/ 3888482 w 12187414"/>
              <a:gd name="connsiteY1255" fmla="*/ 5309715 h 5988172"/>
              <a:gd name="connsiteX1256" fmla="*/ 3919033 w 12187414"/>
              <a:gd name="connsiteY1256" fmla="*/ 5313972 h 5988172"/>
              <a:gd name="connsiteX1257" fmla="*/ 4016172 w 12187414"/>
              <a:gd name="connsiteY1257" fmla="*/ 5302527 h 5988172"/>
              <a:gd name="connsiteX1258" fmla="*/ 4036129 w 12187414"/>
              <a:gd name="connsiteY1258" fmla="*/ 5284745 h 5988172"/>
              <a:gd name="connsiteX1259" fmla="*/ 4079638 w 12187414"/>
              <a:gd name="connsiteY1259" fmla="*/ 5212955 h 5988172"/>
              <a:gd name="connsiteX1260" fmla="*/ 4092029 w 12187414"/>
              <a:gd name="connsiteY1260" fmla="*/ 5177864 h 5988172"/>
              <a:gd name="connsiteX1261" fmla="*/ 4075855 w 12187414"/>
              <a:gd name="connsiteY1261" fmla="*/ 5146840 h 5988172"/>
              <a:gd name="connsiteX1262" fmla="*/ 4071220 w 12187414"/>
              <a:gd name="connsiteY1262" fmla="*/ 5142016 h 5988172"/>
              <a:gd name="connsiteX1263" fmla="*/ 4112648 w 12187414"/>
              <a:gd name="connsiteY1263" fmla="*/ 5150529 h 5988172"/>
              <a:gd name="connsiteX1264" fmla="*/ 4179898 w 12187414"/>
              <a:gd name="connsiteY1264" fmla="*/ 5113736 h 5988172"/>
              <a:gd name="connsiteX1265" fmla="*/ 4253391 w 12187414"/>
              <a:gd name="connsiteY1265" fmla="*/ 5007706 h 5988172"/>
              <a:gd name="connsiteX1266" fmla="*/ 4270700 w 12187414"/>
              <a:gd name="connsiteY1266" fmla="*/ 4954549 h 5988172"/>
              <a:gd name="connsiteX1267" fmla="*/ 4287536 w 12187414"/>
              <a:gd name="connsiteY1267" fmla="*/ 4960602 h 5988172"/>
              <a:gd name="connsiteX1268" fmla="*/ 4307399 w 12187414"/>
              <a:gd name="connsiteY1268" fmla="*/ 4950387 h 5988172"/>
              <a:gd name="connsiteX1269" fmla="*/ 4319316 w 12187414"/>
              <a:gd name="connsiteY1269" fmla="*/ 4928349 h 5988172"/>
              <a:gd name="connsiteX1270" fmla="*/ 4342301 w 12187414"/>
              <a:gd name="connsiteY1270" fmla="*/ 4890326 h 5988172"/>
              <a:gd name="connsiteX1271" fmla="*/ 4371054 w 12187414"/>
              <a:gd name="connsiteY1271" fmla="*/ 4849086 h 5988172"/>
              <a:gd name="connsiteX1272" fmla="*/ 4376446 w 12187414"/>
              <a:gd name="connsiteY1272" fmla="*/ 4822508 h 5988172"/>
              <a:gd name="connsiteX1273" fmla="*/ 4364907 w 12187414"/>
              <a:gd name="connsiteY1273" fmla="*/ 4756583 h 5988172"/>
              <a:gd name="connsiteX1274" fmla="*/ 4372379 w 12187414"/>
              <a:gd name="connsiteY1274" fmla="*/ 4739936 h 5988172"/>
              <a:gd name="connsiteX1275" fmla="*/ 4466207 w 12187414"/>
              <a:gd name="connsiteY1275" fmla="*/ 4678644 h 5988172"/>
              <a:gd name="connsiteX1276" fmla="*/ 4478030 w 12187414"/>
              <a:gd name="connsiteY1276" fmla="*/ 4672686 h 5988172"/>
              <a:gd name="connsiteX1277" fmla="*/ 4515297 w 12187414"/>
              <a:gd name="connsiteY1277" fmla="*/ 4659065 h 5988172"/>
              <a:gd name="connsiteX1278" fmla="*/ 4564008 w 12187414"/>
              <a:gd name="connsiteY1278" fmla="*/ 4651404 h 5988172"/>
              <a:gd name="connsiteX1279" fmla="*/ 4608652 w 12187414"/>
              <a:gd name="connsiteY1279" fmla="*/ 4627569 h 5988172"/>
              <a:gd name="connsiteX1280" fmla="*/ 4648189 w 12187414"/>
              <a:gd name="connsiteY1280" fmla="*/ 4538848 h 5988172"/>
              <a:gd name="connsiteX1281" fmla="*/ 4682239 w 12187414"/>
              <a:gd name="connsiteY1281" fmla="*/ 4459869 h 5988172"/>
              <a:gd name="connsiteX1282" fmla="*/ 4678739 w 12187414"/>
              <a:gd name="connsiteY1282" fmla="*/ 4443317 h 5988172"/>
              <a:gd name="connsiteX1283" fmla="*/ 4678645 w 12187414"/>
              <a:gd name="connsiteY1283" fmla="*/ 4441047 h 5988172"/>
              <a:gd name="connsiteX1284" fmla="*/ 4689049 w 12187414"/>
              <a:gd name="connsiteY1284" fmla="*/ 4392147 h 5988172"/>
              <a:gd name="connsiteX1285" fmla="*/ 4700588 w 12187414"/>
              <a:gd name="connsiteY1285" fmla="*/ 4337950 h 5988172"/>
              <a:gd name="connsiteX1286" fmla="*/ 4700399 w 12187414"/>
              <a:gd name="connsiteY1286" fmla="*/ 4333315 h 5988172"/>
              <a:gd name="connsiteX1287" fmla="*/ 4689995 w 12187414"/>
              <a:gd name="connsiteY1287" fmla="*/ 4280347 h 5988172"/>
              <a:gd name="connsiteX1288" fmla="*/ 4710236 w 12187414"/>
              <a:gd name="connsiteY1288" fmla="*/ 4234852 h 5988172"/>
              <a:gd name="connsiteX1289" fmla="*/ 4773514 w 12187414"/>
              <a:gd name="connsiteY1289" fmla="*/ 4162873 h 5988172"/>
              <a:gd name="connsiteX1290" fmla="*/ 4807564 w 12187414"/>
              <a:gd name="connsiteY1290" fmla="*/ 4104419 h 5988172"/>
              <a:gd name="connsiteX1291" fmla="*/ 4825535 w 12187414"/>
              <a:gd name="connsiteY1291" fmla="*/ 4054005 h 5988172"/>
              <a:gd name="connsiteX1292" fmla="*/ 4842561 w 12187414"/>
              <a:gd name="connsiteY1292" fmla="*/ 3981080 h 5988172"/>
              <a:gd name="connsiteX1293" fmla="*/ 4842561 w 12187414"/>
              <a:gd name="connsiteY1293" fmla="*/ 3975595 h 5988172"/>
              <a:gd name="connsiteX1294" fmla="*/ 4777297 w 12187414"/>
              <a:gd name="connsiteY1294" fmla="*/ 3876280 h 5988172"/>
              <a:gd name="connsiteX1295" fmla="*/ 3335254 w 12187414"/>
              <a:gd name="connsiteY1295" fmla="*/ 1857176 h 5988172"/>
              <a:gd name="connsiteX1296" fmla="*/ 3336484 w 12187414"/>
              <a:gd name="connsiteY1296" fmla="*/ 1855757 h 5988172"/>
              <a:gd name="connsiteX1297" fmla="*/ 3335254 w 12187414"/>
              <a:gd name="connsiteY1297" fmla="*/ 1857365 h 5988172"/>
              <a:gd name="connsiteX1298" fmla="*/ 3335254 w 12187414"/>
              <a:gd name="connsiteY1298" fmla="*/ 1857176 h 5988172"/>
              <a:gd name="connsiteX1299" fmla="*/ 3308392 w 12187414"/>
              <a:gd name="connsiteY1299" fmla="*/ 1903333 h 5988172"/>
              <a:gd name="connsiteX1300" fmla="*/ 3330241 w 12187414"/>
              <a:gd name="connsiteY1300" fmla="*/ 1877984 h 5988172"/>
              <a:gd name="connsiteX1301" fmla="*/ 3336673 w 12187414"/>
              <a:gd name="connsiteY1301" fmla="*/ 1872025 h 5988172"/>
              <a:gd name="connsiteX1302" fmla="*/ 3345754 w 12187414"/>
              <a:gd name="connsiteY1302" fmla="*/ 1872782 h 5988172"/>
              <a:gd name="connsiteX1303" fmla="*/ 3390681 w 12187414"/>
              <a:gd name="connsiteY1303" fmla="*/ 1869850 h 5988172"/>
              <a:gd name="connsiteX1304" fmla="*/ 3400424 w 12187414"/>
              <a:gd name="connsiteY1304" fmla="*/ 1870512 h 5988172"/>
              <a:gd name="connsiteX1305" fmla="*/ 3370346 w 12187414"/>
              <a:gd name="connsiteY1305" fmla="*/ 1883659 h 5988172"/>
              <a:gd name="connsiteX1306" fmla="*/ 3339889 w 12187414"/>
              <a:gd name="connsiteY1306" fmla="*/ 1895955 h 5988172"/>
              <a:gd name="connsiteX1307" fmla="*/ 3314919 w 12187414"/>
              <a:gd name="connsiteY1307" fmla="*/ 1916669 h 5988172"/>
              <a:gd name="connsiteX1308" fmla="*/ 3289665 w 12187414"/>
              <a:gd name="connsiteY1308" fmla="*/ 1932938 h 5988172"/>
              <a:gd name="connsiteX1309" fmla="*/ 3282665 w 12187414"/>
              <a:gd name="connsiteY1309" fmla="*/ 1936438 h 5988172"/>
              <a:gd name="connsiteX1310" fmla="*/ 3308392 w 12187414"/>
              <a:gd name="connsiteY1310" fmla="*/ 1903333 h 5988172"/>
              <a:gd name="connsiteX1311" fmla="*/ 3262992 w 12187414"/>
              <a:gd name="connsiteY1311" fmla="*/ 1811113 h 5988172"/>
              <a:gd name="connsiteX1312" fmla="*/ 3269518 w 12187414"/>
              <a:gd name="connsiteY1312" fmla="*/ 1824544 h 5988172"/>
              <a:gd name="connsiteX1313" fmla="*/ 3268856 w 12187414"/>
              <a:gd name="connsiteY1313" fmla="*/ 1824071 h 5988172"/>
              <a:gd name="connsiteX1314" fmla="*/ 3261762 w 12187414"/>
              <a:gd name="connsiteY1314" fmla="*/ 1808748 h 5988172"/>
              <a:gd name="connsiteX1315" fmla="*/ 3262992 w 12187414"/>
              <a:gd name="connsiteY1315" fmla="*/ 1811113 h 5988172"/>
              <a:gd name="connsiteX1316" fmla="*/ 3254006 w 12187414"/>
              <a:gd name="connsiteY1316" fmla="*/ 1955733 h 5988172"/>
              <a:gd name="connsiteX1317" fmla="*/ 3249466 w 12187414"/>
              <a:gd name="connsiteY1317" fmla="*/ 1960557 h 5988172"/>
              <a:gd name="connsiteX1318" fmla="*/ 3222509 w 12187414"/>
              <a:gd name="connsiteY1318" fmla="*/ 1979095 h 5988172"/>
              <a:gd name="connsiteX1319" fmla="*/ 3225914 w 12187414"/>
              <a:gd name="connsiteY1319" fmla="*/ 1973042 h 5988172"/>
              <a:gd name="connsiteX1320" fmla="*/ 3227144 w 12187414"/>
              <a:gd name="connsiteY1320" fmla="*/ 1972002 h 5988172"/>
              <a:gd name="connsiteX1321" fmla="*/ 3254006 w 12187414"/>
              <a:gd name="connsiteY1321" fmla="*/ 1955733 h 5988172"/>
              <a:gd name="connsiteX1322" fmla="*/ 3177109 w 12187414"/>
              <a:gd name="connsiteY1322" fmla="*/ 1791344 h 5988172"/>
              <a:gd name="connsiteX1323" fmla="*/ 3184864 w 12187414"/>
              <a:gd name="connsiteY1323" fmla="*/ 1790209 h 5988172"/>
              <a:gd name="connsiteX1324" fmla="*/ 3179757 w 12187414"/>
              <a:gd name="connsiteY1324" fmla="*/ 1775643 h 5988172"/>
              <a:gd name="connsiteX1325" fmla="*/ 3185243 w 12187414"/>
              <a:gd name="connsiteY1325" fmla="*/ 1789263 h 5988172"/>
              <a:gd name="connsiteX1326" fmla="*/ 3185338 w 12187414"/>
              <a:gd name="connsiteY1326" fmla="*/ 1789926 h 5988172"/>
              <a:gd name="connsiteX1327" fmla="*/ 3210119 w 12187414"/>
              <a:gd name="connsiteY1327" fmla="*/ 1788318 h 5988172"/>
              <a:gd name="connsiteX1328" fmla="*/ 3236035 w 12187414"/>
              <a:gd name="connsiteY1328" fmla="*/ 1789453 h 5988172"/>
              <a:gd name="connsiteX1329" fmla="*/ 3230927 w 12187414"/>
              <a:gd name="connsiteY1329" fmla="*/ 1795033 h 5988172"/>
              <a:gd name="connsiteX1330" fmla="*/ 3222793 w 12187414"/>
              <a:gd name="connsiteY1330" fmla="*/ 1820004 h 5988172"/>
              <a:gd name="connsiteX1331" fmla="*/ 3218820 w 12187414"/>
              <a:gd name="connsiteY1331" fmla="*/ 1853392 h 5988172"/>
              <a:gd name="connsiteX1332" fmla="*/ 3224307 w 12187414"/>
              <a:gd name="connsiteY1332" fmla="*/ 1880349 h 5988172"/>
              <a:gd name="connsiteX1333" fmla="*/ 3224685 w 12187414"/>
              <a:gd name="connsiteY1333" fmla="*/ 1881862 h 5988172"/>
              <a:gd name="connsiteX1334" fmla="*/ 3215321 w 12187414"/>
              <a:gd name="connsiteY1334" fmla="*/ 1895199 h 5988172"/>
              <a:gd name="connsiteX1335" fmla="*/ 3206052 w 12187414"/>
              <a:gd name="connsiteY1335" fmla="*/ 1901536 h 5988172"/>
              <a:gd name="connsiteX1336" fmla="*/ 3205673 w 12187414"/>
              <a:gd name="connsiteY1336" fmla="*/ 1901536 h 5988172"/>
              <a:gd name="connsiteX1337" fmla="*/ 3200093 w 12187414"/>
              <a:gd name="connsiteY1337" fmla="*/ 1868053 h 5988172"/>
              <a:gd name="connsiteX1338" fmla="*/ 3200566 w 12187414"/>
              <a:gd name="connsiteY1338" fmla="*/ 1857176 h 5988172"/>
              <a:gd name="connsiteX1339" fmla="*/ 3200944 w 12187414"/>
              <a:gd name="connsiteY1339" fmla="*/ 1849798 h 5988172"/>
              <a:gd name="connsiteX1340" fmla="*/ 3166421 w 12187414"/>
              <a:gd name="connsiteY1340" fmla="*/ 1790209 h 5988172"/>
              <a:gd name="connsiteX1341" fmla="*/ 3177109 w 12187414"/>
              <a:gd name="connsiteY1341" fmla="*/ 1791344 h 5988172"/>
              <a:gd name="connsiteX1342" fmla="*/ 3144382 w 12187414"/>
              <a:gd name="connsiteY1342" fmla="*/ 1784345 h 5988172"/>
              <a:gd name="connsiteX1343" fmla="*/ 3141450 w 12187414"/>
              <a:gd name="connsiteY1343" fmla="*/ 1784345 h 5988172"/>
              <a:gd name="connsiteX1344" fmla="*/ 3134261 w 12187414"/>
              <a:gd name="connsiteY1344" fmla="*/ 1784818 h 5988172"/>
              <a:gd name="connsiteX1345" fmla="*/ 3067863 w 12187414"/>
              <a:gd name="connsiteY1345" fmla="*/ 1833718 h 5988172"/>
              <a:gd name="connsiteX1346" fmla="*/ 3054905 w 12187414"/>
              <a:gd name="connsiteY1346" fmla="*/ 1866161 h 5988172"/>
              <a:gd name="connsiteX1347" fmla="*/ 3052446 w 12187414"/>
              <a:gd name="connsiteY1347" fmla="*/ 1903238 h 5988172"/>
              <a:gd name="connsiteX1348" fmla="*/ 3054432 w 12187414"/>
              <a:gd name="connsiteY1348" fmla="*/ 1931708 h 5988172"/>
              <a:gd name="connsiteX1349" fmla="*/ 3055189 w 12187414"/>
              <a:gd name="connsiteY1349" fmla="*/ 1943437 h 5988172"/>
              <a:gd name="connsiteX1350" fmla="*/ 3051500 w 12187414"/>
              <a:gd name="connsiteY1350" fmla="*/ 1966705 h 5988172"/>
              <a:gd name="connsiteX1351" fmla="*/ 3046203 w 12187414"/>
              <a:gd name="connsiteY1351" fmla="*/ 1972664 h 5988172"/>
              <a:gd name="connsiteX1352" fmla="*/ 3045068 w 12187414"/>
              <a:gd name="connsiteY1352" fmla="*/ 1972664 h 5988172"/>
              <a:gd name="connsiteX1353" fmla="*/ 3041568 w 12187414"/>
              <a:gd name="connsiteY1353" fmla="*/ 1966516 h 5988172"/>
              <a:gd name="connsiteX1354" fmla="*/ 3038352 w 12187414"/>
              <a:gd name="connsiteY1354" fmla="*/ 1939843 h 5988172"/>
              <a:gd name="connsiteX1355" fmla="*/ 3040906 w 12187414"/>
              <a:gd name="connsiteY1355" fmla="*/ 1906360 h 5988172"/>
              <a:gd name="connsiteX1356" fmla="*/ 3041474 w 12187414"/>
              <a:gd name="connsiteY1356" fmla="*/ 1895482 h 5988172"/>
              <a:gd name="connsiteX1357" fmla="*/ 3038636 w 12187414"/>
              <a:gd name="connsiteY1357" fmla="*/ 1839110 h 5988172"/>
              <a:gd name="connsiteX1358" fmla="*/ 3042798 w 12187414"/>
              <a:gd name="connsiteY1358" fmla="*/ 1809315 h 5988172"/>
              <a:gd name="connsiteX1359" fmla="*/ 3100684 w 12187414"/>
              <a:gd name="connsiteY1359" fmla="*/ 1776684 h 5988172"/>
              <a:gd name="connsiteX1360" fmla="*/ 3104184 w 12187414"/>
              <a:gd name="connsiteY1360" fmla="*/ 1776684 h 5988172"/>
              <a:gd name="connsiteX1361" fmla="*/ 3140504 w 12187414"/>
              <a:gd name="connsiteY1361" fmla="*/ 1783399 h 5988172"/>
              <a:gd name="connsiteX1362" fmla="*/ 3144382 w 12187414"/>
              <a:gd name="connsiteY1362" fmla="*/ 1784345 h 5988172"/>
              <a:gd name="connsiteX1363" fmla="*/ 2920121 w 12187414"/>
              <a:gd name="connsiteY1363" fmla="*/ 1711325 h 5988172"/>
              <a:gd name="connsiteX1364" fmla="*/ 2920310 w 12187414"/>
              <a:gd name="connsiteY1364" fmla="*/ 1711136 h 5988172"/>
              <a:gd name="connsiteX1365" fmla="*/ 2959563 w 12187414"/>
              <a:gd name="connsiteY1365" fmla="*/ 1695624 h 5988172"/>
              <a:gd name="connsiteX1366" fmla="*/ 2953321 w 12187414"/>
              <a:gd name="connsiteY1366" fmla="*/ 1681720 h 5988172"/>
              <a:gd name="connsiteX1367" fmla="*/ 2959658 w 12187414"/>
              <a:gd name="connsiteY1367" fmla="*/ 1695624 h 5988172"/>
              <a:gd name="connsiteX1368" fmla="*/ 3008653 w 12187414"/>
              <a:gd name="connsiteY1368" fmla="*/ 1663560 h 5988172"/>
              <a:gd name="connsiteX1369" fmla="*/ 3037690 w 12187414"/>
              <a:gd name="connsiteY1369" fmla="*/ 1646629 h 5988172"/>
              <a:gd name="connsiteX1370" fmla="*/ 3110142 w 12187414"/>
              <a:gd name="connsiteY1370" fmla="*/ 1698746 h 5988172"/>
              <a:gd name="connsiteX1371" fmla="*/ 3104751 w 12187414"/>
              <a:gd name="connsiteY1371" fmla="*/ 1710380 h 5988172"/>
              <a:gd name="connsiteX1372" fmla="*/ 3098792 w 12187414"/>
              <a:gd name="connsiteY1372" fmla="*/ 1718608 h 5988172"/>
              <a:gd name="connsiteX1373" fmla="*/ 3098130 w 12187414"/>
              <a:gd name="connsiteY1373" fmla="*/ 1719271 h 5988172"/>
              <a:gd name="connsiteX1374" fmla="*/ 3037501 w 12187414"/>
              <a:gd name="connsiteY1374" fmla="*/ 1711609 h 5988172"/>
              <a:gd name="connsiteX1375" fmla="*/ 3028989 w 12187414"/>
              <a:gd name="connsiteY1375" fmla="*/ 1708866 h 5988172"/>
              <a:gd name="connsiteX1376" fmla="*/ 3024827 w 12187414"/>
              <a:gd name="connsiteY1376" fmla="*/ 1702624 h 5988172"/>
              <a:gd name="connsiteX1377" fmla="*/ 3007896 w 12187414"/>
              <a:gd name="connsiteY1377" fmla="*/ 1693922 h 5988172"/>
              <a:gd name="connsiteX1378" fmla="*/ 3000802 w 12187414"/>
              <a:gd name="connsiteY1378" fmla="*/ 1695057 h 5988172"/>
              <a:gd name="connsiteX1379" fmla="*/ 2942633 w 12187414"/>
              <a:gd name="connsiteY1379" fmla="*/ 1717284 h 5988172"/>
              <a:gd name="connsiteX1380" fmla="*/ 2927120 w 12187414"/>
              <a:gd name="connsiteY1380" fmla="*/ 1721352 h 5988172"/>
              <a:gd name="connsiteX1381" fmla="*/ 2919270 w 12187414"/>
              <a:gd name="connsiteY1381" fmla="*/ 1719744 h 5988172"/>
              <a:gd name="connsiteX1382" fmla="*/ 2920121 w 12187414"/>
              <a:gd name="connsiteY1382" fmla="*/ 1711325 h 5988172"/>
              <a:gd name="connsiteX1383" fmla="*/ 3124898 w 12187414"/>
              <a:gd name="connsiteY1383" fmla="*/ 987845 h 5988172"/>
              <a:gd name="connsiteX1384" fmla="*/ 3120736 w 12187414"/>
              <a:gd name="connsiteY1384" fmla="*/ 989075 h 5988172"/>
              <a:gd name="connsiteX1385" fmla="*/ 3113642 w 12187414"/>
              <a:gd name="connsiteY1385" fmla="*/ 990210 h 5988172"/>
              <a:gd name="connsiteX1386" fmla="*/ 3109102 w 12187414"/>
              <a:gd name="connsiteY1386" fmla="*/ 988318 h 5988172"/>
              <a:gd name="connsiteX1387" fmla="*/ 3105886 w 12187414"/>
              <a:gd name="connsiteY1387" fmla="*/ 985008 h 5988172"/>
              <a:gd name="connsiteX1388" fmla="*/ 3124898 w 12187414"/>
              <a:gd name="connsiteY1388" fmla="*/ 987845 h 5988172"/>
              <a:gd name="connsiteX1389" fmla="*/ 3001181 w 12187414"/>
              <a:gd name="connsiteY1389" fmla="*/ 839063 h 5988172"/>
              <a:gd name="connsiteX1390" fmla="*/ 3018490 w 12187414"/>
              <a:gd name="connsiteY1390" fmla="*/ 838117 h 5988172"/>
              <a:gd name="connsiteX1391" fmla="*/ 3033434 w 12187414"/>
              <a:gd name="connsiteY1391" fmla="*/ 837455 h 5988172"/>
              <a:gd name="connsiteX1392" fmla="*/ 3071552 w 12187414"/>
              <a:gd name="connsiteY1392" fmla="*/ 841049 h 5988172"/>
              <a:gd name="connsiteX1393" fmla="*/ 3076565 w 12187414"/>
              <a:gd name="connsiteY1393" fmla="*/ 841901 h 5988172"/>
              <a:gd name="connsiteX1394" fmla="*/ 3075714 w 12187414"/>
              <a:gd name="connsiteY1394" fmla="*/ 849278 h 5988172"/>
              <a:gd name="connsiteX1395" fmla="*/ 3072403 w 12187414"/>
              <a:gd name="connsiteY1395" fmla="*/ 862236 h 5988172"/>
              <a:gd name="connsiteX1396" fmla="*/ 3070795 w 12187414"/>
              <a:gd name="connsiteY1396" fmla="*/ 865263 h 5988172"/>
              <a:gd name="connsiteX1397" fmla="*/ 3047054 w 12187414"/>
              <a:gd name="connsiteY1397" fmla="*/ 873303 h 5988172"/>
              <a:gd name="connsiteX1398" fmla="*/ 3019625 w 12187414"/>
              <a:gd name="connsiteY1398" fmla="*/ 902340 h 5988172"/>
              <a:gd name="connsiteX1399" fmla="*/ 3019057 w 12187414"/>
              <a:gd name="connsiteY1399" fmla="*/ 904137 h 5988172"/>
              <a:gd name="connsiteX1400" fmla="*/ 3020003 w 12187414"/>
              <a:gd name="connsiteY1400" fmla="*/ 892125 h 5988172"/>
              <a:gd name="connsiteX1401" fmla="*/ 3003545 w 12187414"/>
              <a:gd name="connsiteY1401" fmla="*/ 853251 h 5988172"/>
              <a:gd name="connsiteX1402" fmla="*/ 2981034 w 12187414"/>
              <a:gd name="connsiteY1402" fmla="*/ 837361 h 5988172"/>
              <a:gd name="connsiteX1403" fmla="*/ 3001181 w 12187414"/>
              <a:gd name="connsiteY1403" fmla="*/ 839063 h 5988172"/>
              <a:gd name="connsiteX1404" fmla="*/ 2779284 w 12187414"/>
              <a:gd name="connsiteY1404" fmla="*/ 727926 h 5988172"/>
              <a:gd name="connsiteX1405" fmla="*/ 2778339 w 12187414"/>
              <a:gd name="connsiteY1405" fmla="*/ 722061 h 5988172"/>
              <a:gd name="connsiteX1406" fmla="*/ 2779474 w 12187414"/>
              <a:gd name="connsiteY1406" fmla="*/ 727926 h 5988172"/>
              <a:gd name="connsiteX1407" fmla="*/ 2779284 w 12187414"/>
              <a:gd name="connsiteY1407" fmla="*/ 727926 h 5988172"/>
              <a:gd name="connsiteX1408" fmla="*/ 481248 w 12187414"/>
              <a:gd name="connsiteY1408" fmla="*/ 1065878 h 5988172"/>
              <a:gd name="connsiteX1409" fmla="*/ 463655 w 12187414"/>
              <a:gd name="connsiteY1409" fmla="*/ 1075620 h 5988172"/>
              <a:gd name="connsiteX1410" fmla="*/ 461575 w 12187414"/>
              <a:gd name="connsiteY1410" fmla="*/ 1075431 h 5988172"/>
              <a:gd name="connsiteX1411" fmla="*/ 451076 w 12187414"/>
              <a:gd name="connsiteY1411" fmla="*/ 1074674 h 5988172"/>
              <a:gd name="connsiteX1412" fmla="*/ 462142 w 12187414"/>
              <a:gd name="connsiteY1412" fmla="*/ 1066540 h 5988172"/>
              <a:gd name="connsiteX1413" fmla="*/ 482856 w 12187414"/>
              <a:gd name="connsiteY1413" fmla="*/ 1057838 h 5988172"/>
              <a:gd name="connsiteX1414" fmla="*/ 486356 w 12187414"/>
              <a:gd name="connsiteY1414" fmla="*/ 1057933 h 5988172"/>
              <a:gd name="connsiteX1415" fmla="*/ 481248 w 12187414"/>
              <a:gd name="connsiteY1415" fmla="*/ 1065878 h 5988172"/>
              <a:gd name="connsiteX1416" fmla="*/ 1746038 w 12187414"/>
              <a:gd name="connsiteY1416" fmla="*/ 1645021 h 5988172"/>
              <a:gd name="connsiteX1417" fmla="*/ 1745092 w 12187414"/>
              <a:gd name="connsiteY1417" fmla="*/ 1644454 h 5988172"/>
              <a:gd name="connsiteX1418" fmla="*/ 1745754 w 12187414"/>
              <a:gd name="connsiteY1418" fmla="*/ 1644454 h 5988172"/>
              <a:gd name="connsiteX1419" fmla="*/ 1749443 w 12187414"/>
              <a:gd name="connsiteY1419" fmla="*/ 1647008 h 5988172"/>
              <a:gd name="connsiteX1420" fmla="*/ 1746038 w 12187414"/>
              <a:gd name="connsiteY1420" fmla="*/ 1645021 h 5988172"/>
              <a:gd name="connsiteX1421" fmla="*/ 1800992 w 12187414"/>
              <a:gd name="connsiteY1421" fmla="*/ 1695057 h 5988172"/>
              <a:gd name="connsiteX1422" fmla="*/ 1805721 w 12187414"/>
              <a:gd name="connsiteY1422" fmla="*/ 1713123 h 5988172"/>
              <a:gd name="connsiteX1423" fmla="*/ 1800992 w 12187414"/>
              <a:gd name="connsiteY1423" fmla="*/ 1695057 h 5988172"/>
              <a:gd name="connsiteX1424" fmla="*/ 2099029 w 12187414"/>
              <a:gd name="connsiteY1424" fmla="*/ 2425347 h 5988172"/>
              <a:gd name="connsiteX1425" fmla="*/ 2106880 w 12187414"/>
              <a:gd name="connsiteY1425" fmla="*/ 2413240 h 5988172"/>
              <a:gd name="connsiteX1426" fmla="*/ 2109623 w 12187414"/>
              <a:gd name="connsiteY1426" fmla="*/ 2411160 h 5988172"/>
              <a:gd name="connsiteX1427" fmla="*/ 2116055 w 12187414"/>
              <a:gd name="connsiteY1427" fmla="*/ 2427901 h 5988172"/>
              <a:gd name="connsiteX1428" fmla="*/ 2126270 w 12187414"/>
              <a:gd name="connsiteY1428" fmla="*/ 2462330 h 5988172"/>
              <a:gd name="connsiteX1429" fmla="*/ 2126648 w 12187414"/>
              <a:gd name="connsiteY1429" fmla="*/ 2462898 h 5988172"/>
              <a:gd name="connsiteX1430" fmla="*/ 2099029 w 12187414"/>
              <a:gd name="connsiteY1430" fmla="*/ 2425347 h 5988172"/>
              <a:gd name="connsiteX1431" fmla="*/ 2262756 w 12187414"/>
              <a:gd name="connsiteY1431" fmla="*/ 679877 h 5988172"/>
              <a:gd name="connsiteX1432" fmla="*/ 2260580 w 12187414"/>
              <a:gd name="connsiteY1432" fmla="*/ 679971 h 5988172"/>
              <a:gd name="connsiteX1433" fmla="*/ 2228611 w 12187414"/>
              <a:gd name="connsiteY1433" fmla="*/ 682525 h 5988172"/>
              <a:gd name="connsiteX1434" fmla="*/ 2145471 w 12187414"/>
              <a:gd name="connsiteY1434" fmla="*/ 693686 h 5988172"/>
              <a:gd name="connsiteX1435" fmla="*/ 2141214 w 12187414"/>
              <a:gd name="connsiteY1435" fmla="*/ 693308 h 5988172"/>
              <a:gd name="connsiteX1436" fmla="*/ 2137904 w 12187414"/>
              <a:gd name="connsiteY1436" fmla="*/ 692551 h 5988172"/>
              <a:gd name="connsiteX1437" fmla="*/ 2110096 w 12187414"/>
              <a:gd name="connsiteY1437" fmla="*/ 673729 h 5988172"/>
              <a:gd name="connsiteX1438" fmla="*/ 2050034 w 12187414"/>
              <a:gd name="connsiteY1438" fmla="*/ 649042 h 5988172"/>
              <a:gd name="connsiteX1439" fmla="*/ 2072073 w 12187414"/>
              <a:gd name="connsiteY1439" fmla="*/ 634381 h 5988172"/>
              <a:gd name="connsiteX1440" fmla="*/ 2083044 w 12187414"/>
              <a:gd name="connsiteY1440" fmla="*/ 627666 h 5988172"/>
              <a:gd name="connsiteX1441" fmla="*/ 2086639 w 12187414"/>
              <a:gd name="connsiteY1441" fmla="*/ 626152 h 5988172"/>
              <a:gd name="connsiteX1442" fmla="*/ 2095719 w 12187414"/>
              <a:gd name="connsiteY1442" fmla="*/ 644029 h 5988172"/>
              <a:gd name="connsiteX1443" fmla="*/ 2117190 w 12187414"/>
              <a:gd name="connsiteY1443" fmla="*/ 673067 h 5988172"/>
              <a:gd name="connsiteX1444" fmla="*/ 2156632 w 12187414"/>
              <a:gd name="connsiteY1444" fmla="*/ 679971 h 5988172"/>
              <a:gd name="connsiteX1445" fmla="*/ 2197492 w 12187414"/>
              <a:gd name="connsiteY1445" fmla="*/ 673729 h 5988172"/>
              <a:gd name="connsiteX1446" fmla="*/ 2239204 w 12187414"/>
              <a:gd name="connsiteY1446" fmla="*/ 669094 h 5988172"/>
              <a:gd name="connsiteX1447" fmla="*/ 2275714 w 12187414"/>
              <a:gd name="connsiteY1447" fmla="*/ 672121 h 5988172"/>
              <a:gd name="connsiteX1448" fmla="*/ 2302671 w 12187414"/>
              <a:gd name="connsiteY1448" fmla="*/ 677701 h 5988172"/>
              <a:gd name="connsiteX1449" fmla="*/ 2302292 w 12187414"/>
              <a:gd name="connsiteY1449" fmla="*/ 683849 h 5988172"/>
              <a:gd name="connsiteX1450" fmla="*/ 2303427 w 12187414"/>
              <a:gd name="connsiteY1450" fmla="*/ 695105 h 5988172"/>
              <a:gd name="connsiteX1451" fmla="*/ 2262756 w 12187414"/>
              <a:gd name="connsiteY1451" fmla="*/ 679877 h 5988172"/>
              <a:gd name="connsiteX1452" fmla="*/ 4268713 w 12187414"/>
              <a:gd name="connsiteY1452" fmla="*/ 3701393 h 5988172"/>
              <a:gd name="connsiteX1453" fmla="*/ 4244500 w 12187414"/>
              <a:gd name="connsiteY1453" fmla="*/ 3715013 h 5988172"/>
              <a:gd name="connsiteX1454" fmla="*/ 4232109 w 12187414"/>
              <a:gd name="connsiteY1454" fmla="*/ 3716526 h 5988172"/>
              <a:gd name="connsiteX1455" fmla="*/ 4227569 w 12187414"/>
              <a:gd name="connsiteY1455" fmla="*/ 3716337 h 5988172"/>
              <a:gd name="connsiteX1456" fmla="*/ 4233812 w 12187414"/>
              <a:gd name="connsiteY1456" fmla="*/ 3713405 h 5988172"/>
              <a:gd name="connsiteX1457" fmla="*/ 4269659 w 12187414"/>
              <a:gd name="connsiteY1457" fmla="*/ 3699501 h 5988172"/>
              <a:gd name="connsiteX1458" fmla="*/ 4268713 w 12187414"/>
              <a:gd name="connsiteY1458" fmla="*/ 3701393 h 5988172"/>
              <a:gd name="connsiteX1459" fmla="*/ 4319979 w 12187414"/>
              <a:gd name="connsiteY1459" fmla="*/ 3782263 h 5988172"/>
              <a:gd name="connsiteX1460" fmla="*/ 4319979 w 12187414"/>
              <a:gd name="connsiteY1460" fmla="*/ 3782263 h 5988172"/>
              <a:gd name="connsiteX1461" fmla="*/ 4319600 w 12187414"/>
              <a:gd name="connsiteY1461" fmla="*/ 3782263 h 5988172"/>
              <a:gd name="connsiteX1462" fmla="*/ 4320168 w 12187414"/>
              <a:gd name="connsiteY1462" fmla="*/ 3781885 h 5988172"/>
              <a:gd name="connsiteX1463" fmla="*/ 4319979 w 12187414"/>
              <a:gd name="connsiteY1463" fmla="*/ 3782263 h 5988172"/>
              <a:gd name="connsiteX1464" fmla="*/ 2583399 w 12187414"/>
              <a:gd name="connsiteY1464" fmla="*/ 669094 h 5988172"/>
              <a:gd name="connsiteX1465" fmla="*/ 2542160 w 12187414"/>
              <a:gd name="connsiteY1465" fmla="*/ 665216 h 5988172"/>
              <a:gd name="connsiteX1466" fmla="*/ 2507731 w 12187414"/>
              <a:gd name="connsiteY1466" fmla="*/ 675242 h 5988172"/>
              <a:gd name="connsiteX1467" fmla="*/ 2494962 w 12187414"/>
              <a:gd name="connsiteY1467" fmla="*/ 703523 h 5988172"/>
              <a:gd name="connsiteX1468" fmla="*/ 2530999 w 12187414"/>
              <a:gd name="connsiteY1468" fmla="*/ 748829 h 5988172"/>
              <a:gd name="connsiteX1469" fmla="*/ 2536674 w 12187414"/>
              <a:gd name="connsiteY1469" fmla="*/ 749113 h 5988172"/>
              <a:gd name="connsiteX1470" fmla="*/ 2581224 w 12187414"/>
              <a:gd name="connsiteY1470" fmla="*/ 741451 h 5988172"/>
              <a:gd name="connsiteX1471" fmla="*/ 2591722 w 12187414"/>
              <a:gd name="connsiteY1471" fmla="*/ 772097 h 5988172"/>
              <a:gd name="connsiteX1472" fmla="*/ 2633245 w 12187414"/>
              <a:gd name="connsiteY1472" fmla="*/ 806431 h 5988172"/>
              <a:gd name="connsiteX1473" fmla="*/ 2654432 w 12187414"/>
              <a:gd name="connsiteY1473" fmla="*/ 800094 h 5988172"/>
              <a:gd name="connsiteX1474" fmla="*/ 2689996 w 12187414"/>
              <a:gd name="connsiteY1474" fmla="*/ 767651 h 5988172"/>
              <a:gd name="connsiteX1475" fmla="*/ 2695482 w 12187414"/>
              <a:gd name="connsiteY1475" fmla="*/ 759044 h 5988172"/>
              <a:gd name="connsiteX1476" fmla="*/ 2706359 w 12187414"/>
              <a:gd name="connsiteY1476" fmla="*/ 747126 h 5988172"/>
              <a:gd name="connsiteX1477" fmla="*/ 2707873 w 12187414"/>
              <a:gd name="connsiteY1477" fmla="*/ 735587 h 5988172"/>
              <a:gd name="connsiteX1478" fmla="*/ 2680916 w 12187414"/>
              <a:gd name="connsiteY1478" fmla="*/ 668053 h 5988172"/>
              <a:gd name="connsiteX1479" fmla="*/ 2642325 w 12187414"/>
              <a:gd name="connsiteY1479" fmla="*/ 658879 h 5988172"/>
              <a:gd name="connsiteX1480" fmla="*/ 2585953 w 12187414"/>
              <a:gd name="connsiteY1480" fmla="*/ 668810 h 5988172"/>
              <a:gd name="connsiteX1481" fmla="*/ 2585953 w 12187414"/>
              <a:gd name="connsiteY1481" fmla="*/ 668810 h 5988172"/>
              <a:gd name="connsiteX1482" fmla="*/ 2583399 w 12187414"/>
              <a:gd name="connsiteY1482" fmla="*/ 669094 h 5988172"/>
              <a:gd name="connsiteX1483" fmla="*/ 6497419 w 12187414"/>
              <a:gd name="connsiteY1483" fmla="*/ 2104610 h 5988172"/>
              <a:gd name="connsiteX1484" fmla="*/ 6456653 w 12187414"/>
              <a:gd name="connsiteY1484" fmla="*/ 2099975 h 5988172"/>
              <a:gd name="connsiteX1485" fmla="*/ 6427332 w 12187414"/>
              <a:gd name="connsiteY1485" fmla="*/ 2107636 h 5988172"/>
              <a:gd name="connsiteX1486" fmla="*/ 6418819 w 12187414"/>
              <a:gd name="connsiteY1486" fmla="*/ 2124473 h 5988172"/>
              <a:gd name="connsiteX1487" fmla="*/ 6436317 w 12187414"/>
              <a:gd name="connsiteY1487" fmla="*/ 2154172 h 5988172"/>
              <a:gd name="connsiteX1488" fmla="*/ 6461760 w 12187414"/>
              <a:gd name="connsiteY1488" fmla="*/ 2172049 h 5988172"/>
              <a:gd name="connsiteX1489" fmla="*/ 6477272 w 12187414"/>
              <a:gd name="connsiteY1489" fmla="*/ 2185669 h 5988172"/>
              <a:gd name="connsiteX1490" fmla="*/ 6501770 w 12187414"/>
              <a:gd name="connsiteY1490" fmla="*/ 2204113 h 5988172"/>
              <a:gd name="connsiteX1491" fmla="*/ 6501770 w 12187414"/>
              <a:gd name="connsiteY1491" fmla="*/ 2204113 h 5988172"/>
              <a:gd name="connsiteX1492" fmla="*/ 6501770 w 12187414"/>
              <a:gd name="connsiteY1492" fmla="*/ 2204113 h 5988172"/>
              <a:gd name="connsiteX1493" fmla="*/ 6501770 w 12187414"/>
              <a:gd name="connsiteY1493" fmla="*/ 2204113 h 5988172"/>
              <a:gd name="connsiteX1494" fmla="*/ 6514917 w 12187414"/>
              <a:gd name="connsiteY1494" fmla="*/ 2205816 h 5988172"/>
              <a:gd name="connsiteX1495" fmla="*/ 6543009 w 12187414"/>
              <a:gd name="connsiteY1495" fmla="*/ 2198722 h 5988172"/>
              <a:gd name="connsiteX1496" fmla="*/ 6561074 w 12187414"/>
              <a:gd name="connsiteY1496" fmla="*/ 2166752 h 5988172"/>
              <a:gd name="connsiteX1497" fmla="*/ 6558426 w 12187414"/>
              <a:gd name="connsiteY1497" fmla="*/ 2149916 h 5988172"/>
              <a:gd name="connsiteX1498" fmla="*/ 6497419 w 12187414"/>
              <a:gd name="connsiteY1498" fmla="*/ 2104610 h 5988172"/>
              <a:gd name="connsiteX1499" fmla="*/ 10289329 w 12187414"/>
              <a:gd name="connsiteY1499" fmla="*/ 3158286 h 5988172"/>
              <a:gd name="connsiteX1500" fmla="*/ 10287911 w 12187414"/>
              <a:gd name="connsiteY1500" fmla="*/ 3158286 h 5988172"/>
              <a:gd name="connsiteX1501" fmla="*/ 10269940 w 12187414"/>
              <a:gd name="connsiteY1501" fmla="*/ 3167934 h 5988172"/>
              <a:gd name="connsiteX1502" fmla="*/ 10248847 w 12187414"/>
              <a:gd name="connsiteY1502" fmla="*/ 3221090 h 5988172"/>
              <a:gd name="connsiteX1503" fmla="*/ 10252535 w 12187414"/>
              <a:gd name="connsiteY1503" fmla="*/ 3238967 h 5988172"/>
              <a:gd name="connsiteX1504" fmla="*/ 10252252 w 12187414"/>
              <a:gd name="connsiteY1504" fmla="*/ 3238589 h 5988172"/>
              <a:gd name="connsiteX1505" fmla="*/ 10202690 w 12187414"/>
              <a:gd name="connsiteY1505" fmla="*/ 3208038 h 5988172"/>
              <a:gd name="connsiteX1506" fmla="*/ 10186137 w 12187414"/>
              <a:gd name="connsiteY1506" fmla="*/ 3211537 h 5988172"/>
              <a:gd name="connsiteX1507" fmla="*/ 10174030 w 12187414"/>
              <a:gd name="connsiteY1507" fmla="*/ 3223077 h 5988172"/>
              <a:gd name="connsiteX1508" fmla="*/ 10158423 w 12187414"/>
              <a:gd name="connsiteY1508" fmla="*/ 3272734 h 5988172"/>
              <a:gd name="connsiteX1509" fmla="*/ 10164950 w 12187414"/>
              <a:gd name="connsiteY1509" fmla="*/ 3295056 h 5988172"/>
              <a:gd name="connsiteX1510" fmla="*/ 10189637 w 12187414"/>
              <a:gd name="connsiteY1510" fmla="*/ 3306879 h 5988172"/>
              <a:gd name="connsiteX1511" fmla="*/ 10247806 w 12187414"/>
              <a:gd name="connsiteY1511" fmla="*/ 3310095 h 5988172"/>
              <a:gd name="connsiteX1512" fmla="*/ 10265305 w 12187414"/>
              <a:gd name="connsiteY1512" fmla="*/ 3308203 h 5988172"/>
              <a:gd name="connsiteX1513" fmla="*/ 10275141 w 12187414"/>
              <a:gd name="connsiteY1513" fmla="*/ 3303285 h 5988172"/>
              <a:gd name="connsiteX1514" fmla="*/ 10281668 w 12187414"/>
              <a:gd name="connsiteY1514" fmla="*/ 3288908 h 5988172"/>
              <a:gd name="connsiteX1515" fmla="*/ 10277600 w 12187414"/>
              <a:gd name="connsiteY1515" fmla="*/ 3276328 h 5988172"/>
              <a:gd name="connsiteX1516" fmla="*/ 10260102 w 12187414"/>
              <a:gd name="connsiteY1516" fmla="*/ 3248993 h 5988172"/>
              <a:gd name="connsiteX1517" fmla="*/ 10287627 w 12187414"/>
              <a:gd name="connsiteY1517" fmla="*/ 3258262 h 5988172"/>
              <a:gd name="connsiteX1518" fmla="*/ 10291883 w 12187414"/>
              <a:gd name="connsiteY1518" fmla="*/ 3258073 h 5988172"/>
              <a:gd name="connsiteX1519" fmla="*/ 10340121 w 12187414"/>
              <a:gd name="connsiteY1519" fmla="*/ 3212672 h 5988172"/>
              <a:gd name="connsiteX1520" fmla="*/ 10289329 w 12187414"/>
              <a:gd name="connsiteY1520" fmla="*/ 3158286 h 5988172"/>
              <a:gd name="connsiteX1521" fmla="*/ 11080153 w 12187414"/>
              <a:gd name="connsiteY1521" fmla="*/ 5344050 h 5988172"/>
              <a:gd name="connsiteX1522" fmla="*/ 11035604 w 12187414"/>
              <a:gd name="connsiteY1522" fmla="*/ 5364669 h 5988172"/>
              <a:gd name="connsiteX1523" fmla="*/ 11016498 w 12187414"/>
              <a:gd name="connsiteY1523" fmla="*/ 5376682 h 5988172"/>
              <a:gd name="connsiteX1524" fmla="*/ 11010067 w 12187414"/>
              <a:gd name="connsiteY1524" fmla="*/ 5379897 h 5988172"/>
              <a:gd name="connsiteX1525" fmla="*/ 11009593 w 12187414"/>
              <a:gd name="connsiteY1525" fmla="*/ 5380181 h 5988172"/>
              <a:gd name="connsiteX1526" fmla="*/ 10967598 w 12187414"/>
              <a:gd name="connsiteY1526" fmla="*/ 5364102 h 5988172"/>
              <a:gd name="connsiteX1527" fmla="*/ 10949816 w 12187414"/>
              <a:gd name="connsiteY1527" fmla="*/ 5368263 h 5988172"/>
              <a:gd name="connsiteX1528" fmla="*/ 10937236 w 12187414"/>
              <a:gd name="connsiteY1528" fmla="*/ 5397206 h 5988172"/>
              <a:gd name="connsiteX1529" fmla="*/ 10959180 w 12187414"/>
              <a:gd name="connsiteY1529" fmla="*/ 5431919 h 5988172"/>
              <a:gd name="connsiteX1530" fmla="*/ 10970246 w 12187414"/>
              <a:gd name="connsiteY1530" fmla="*/ 5447620 h 5988172"/>
              <a:gd name="connsiteX1531" fmla="*/ 10969963 w 12187414"/>
              <a:gd name="connsiteY1531" fmla="*/ 5451403 h 5988172"/>
              <a:gd name="connsiteX1532" fmla="*/ 10968449 w 12187414"/>
              <a:gd name="connsiteY1532" fmla="*/ 5462470 h 5988172"/>
              <a:gd name="connsiteX1533" fmla="*/ 10982258 w 12187414"/>
              <a:gd name="connsiteY1533" fmla="*/ 5489237 h 5988172"/>
              <a:gd name="connsiteX1534" fmla="*/ 11006662 w 12187414"/>
              <a:gd name="connsiteY1534" fmla="*/ 5495575 h 5988172"/>
              <a:gd name="connsiteX1535" fmla="*/ 11049225 w 12187414"/>
              <a:gd name="connsiteY1535" fmla="*/ 5485738 h 5988172"/>
              <a:gd name="connsiteX1536" fmla="*/ 11068330 w 12187414"/>
              <a:gd name="connsiteY1536" fmla="*/ 5465024 h 5988172"/>
              <a:gd name="connsiteX1537" fmla="*/ 11102098 w 12187414"/>
              <a:gd name="connsiteY1537" fmla="*/ 5369776 h 5988172"/>
              <a:gd name="connsiteX1538" fmla="*/ 11101057 w 12187414"/>
              <a:gd name="connsiteY1538" fmla="*/ 5360224 h 5988172"/>
              <a:gd name="connsiteX1539" fmla="*/ 11080153 w 12187414"/>
              <a:gd name="connsiteY1539" fmla="*/ 5344050 h 5988172"/>
              <a:gd name="connsiteX1540" fmla="*/ 10307111 w 12187414"/>
              <a:gd name="connsiteY1540" fmla="*/ 3290800 h 5988172"/>
              <a:gd name="connsiteX1541" fmla="*/ 10294910 w 12187414"/>
              <a:gd name="connsiteY1541" fmla="*/ 3286922 h 5988172"/>
              <a:gd name="connsiteX1542" fmla="*/ 10284127 w 12187414"/>
              <a:gd name="connsiteY1542" fmla="*/ 3293826 h 5988172"/>
              <a:gd name="connsiteX1543" fmla="*/ 10259441 w 12187414"/>
              <a:gd name="connsiteY1543" fmla="*/ 3329012 h 5988172"/>
              <a:gd name="connsiteX1544" fmla="*/ 10255184 w 12187414"/>
              <a:gd name="connsiteY1544" fmla="*/ 3333079 h 5988172"/>
              <a:gd name="connsiteX1545" fmla="*/ 10236645 w 12187414"/>
              <a:gd name="connsiteY1545" fmla="*/ 3323242 h 5988172"/>
              <a:gd name="connsiteX1546" fmla="*/ 10218012 w 12187414"/>
              <a:gd name="connsiteY1546" fmla="*/ 3318986 h 5988172"/>
              <a:gd name="connsiteX1547" fmla="*/ 10170531 w 12187414"/>
              <a:gd name="connsiteY1547" fmla="*/ 3339795 h 5988172"/>
              <a:gd name="connsiteX1548" fmla="*/ 10147074 w 12187414"/>
              <a:gd name="connsiteY1548" fmla="*/ 3380750 h 5988172"/>
              <a:gd name="connsiteX1549" fmla="*/ 10149911 w 12187414"/>
              <a:gd name="connsiteY1549" fmla="*/ 3392951 h 5988172"/>
              <a:gd name="connsiteX1550" fmla="*/ 10176679 w 12187414"/>
              <a:gd name="connsiteY1550" fmla="*/ 3407990 h 5988172"/>
              <a:gd name="connsiteX1551" fmla="*/ 10216972 w 12187414"/>
              <a:gd name="connsiteY1551" fmla="*/ 3410733 h 5988172"/>
              <a:gd name="connsiteX1552" fmla="*/ 10236645 w 12187414"/>
              <a:gd name="connsiteY1552" fmla="*/ 3420097 h 5988172"/>
              <a:gd name="connsiteX1553" fmla="*/ 10250265 w 12187414"/>
              <a:gd name="connsiteY1553" fmla="*/ 3446392 h 5988172"/>
              <a:gd name="connsiteX1554" fmla="*/ 10274479 w 12187414"/>
              <a:gd name="connsiteY1554" fmla="*/ 3459917 h 5988172"/>
              <a:gd name="connsiteX1555" fmla="*/ 10276088 w 12187414"/>
              <a:gd name="connsiteY1555" fmla="*/ 3459728 h 5988172"/>
              <a:gd name="connsiteX1556" fmla="*/ 10297558 w 12187414"/>
              <a:gd name="connsiteY1556" fmla="*/ 3456134 h 5988172"/>
              <a:gd name="connsiteX1557" fmla="*/ 10341540 w 12187414"/>
              <a:gd name="connsiteY1557" fmla="*/ 3422556 h 5988172"/>
              <a:gd name="connsiteX1558" fmla="*/ 10360079 w 12187414"/>
              <a:gd name="connsiteY1558" fmla="*/ 3371386 h 5988172"/>
              <a:gd name="connsiteX1559" fmla="*/ 10357808 w 12187414"/>
              <a:gd name="connsiteY1559" fmla="*/ 3356441 h 5988172"/>
              <a:gd name="connsiteX1560" fmla="*/ 10307111 w 12187414"/>
              <a:gd name="connsiteY1560" fmla="*/ 3290800 h 5988172"/>
              <a:gd name="connsiteX1561" fmla="*/ 11161024 w 12187414"/>
              <a:gd name="connsiteY1561" fmla="*/ 4600612 h 5988172"/>
              <a:gd name="connsiteX1562" fmla="*/ 11130379 w 12187414"/>
              <a:gd name="connsiteY1562" fmla="*/ 4545753 h 5988172"/>
              <a:gd name="connsiteX1563" fmla="*/ 11130379 w 12187414"/>
              <a:gd name="connsiteY1563" fmla="*/ 4545753 h 5988172"/>
              <a:gd name="connsiteX1564" fmla="*/ 11130568 w 12187414"/>
              <a:gd name="connsiteY1564" fmla="*/ 4544712 h 5988172"/>
              <a:gd name="connsiteX1565" fmla="*/ 11130663 w 12187414"/>
              <a:gd name="connsiteY1565" fmla="*/ 4541024 h 5988172"/>
              <a:gd name="connsiteX1566" fmla="*/ 11117136 w 12187414"/>
              <a:gd name="connsiteY1566" fmla="*/ 4512270 h 5988172"/>
              <a:gd name="connsiteX1567" fmla="*/ 11050265 w 12187414"/>
              <a:gd name="connsiteY1567" fmla="*/ 4476706 h 5988172"/>
              <a:gd name="connsiteX1568" fmla="*/ 11028510 w 12187414"/>
              <a:gd name="connsiteY1568" fmla="*/ 4421563 h 5988172"/>
              <a:gd name="connsiteX1569" fmla="*/ 11010728 w 12187414"/>
              <a:gd name="connsiteY1569" fmla="*/ 4343625 h 5988172"/>
              <a:gd name="connsiteX1570" fmla="*/ 10935818 w 12187414"/>
              <a:gd name="connsiteY1570" fmla="*/ 4231731 h 5988172"/>
              <a:gd name="connsiteX1571" fmla="*/ 10905455 w 12187414"/>
              <a:gd name="connsiteY1571" fmla="*/ 4162967 h 5988172"/>
              <a:gd name="connsiteX1572" fmla="*/ 10894578 w 12187414"/>
              <a:gd name="connsiteY1572" fmla="*/ 4130430 h 5988172"/>
              <a:gd name="connsiteX1573" fmla="*/ 10889376 w 12187414"/>
              <a:gd name="connsiteY1573" fmla="*/ 4118418 h 5988172"/>
              <a:gd name="connsiteX1574" fmla="*/ 10883701 w 12187414"/>
              <a:gd name="connsiteY1574" fmla="*/ 4110946 h 5988172"/>
              <a:gd name="connsiteX1575" fmla="*/ 10914914 w 12187414"/>
              <a:gd name="connsiteY1575" fmla="*/ 4072449 h 5988172"/>
              <a:gd name="connsiteX1576" fmla="*/ 10938088 w 12187414"/>
              <a:gd name="connsiteY1576" fmla="*/ 4028184 h 5988172"/>
              <a:gd name="connsiteX1577" fmla="*/ 10972705 w 12187414"/>
              <a:gd name="connsiteY1577" fmla="*/ 4017023 h 5988172"/>
              <a:gd name="connsiteX1578" fmla="*/ 10986326 w 12187414"/>
              <a:gd name="connsiteY1578" fmla="*/ 4019860 h 5988172"/>
              <a:gd name="connsiteX1579" fmla="*/ 10990015 w 12187414"/>
              <a:gd name="connsiteY1579" fmla="*/ 4024590 h 5988172"/>
              <a:gd name="connsiteX1580" fmla="*/ 11055184 w 12187414"/>
              <a:gd name="connsiteY1580" fmla="*/ 4118607 h 5988172"/>
              <a:gd name="connsiteX1581" fmla="*/ 11132082 w 12187414"/>
              <a:gd name="connsiteY1581" fmla="*/ 4151523 h 5988172"/>
              <a:gd name="connsiteX1582" fmla="*/ 11156484 w 12187414"/>
              <a:gd name="connsiteY1582" fmla="*/ 4132511 h 5988172"/>
              <a:gd name="connsiteX1583" fmla="*/ 11156957 w 12187414"/>
              <a:gd name="connsiteY1583" fmla="*/ 4125796 h 5988172"/>
              <a:gd name="connsiteX1584" fmla="*/ 11143526 w 12187414"/>
              <a:gd name="connsiteY1584" fmla="*/ 4070652 h 5988172"/>
              <a:gd name="connsiteX1585" fmla="*/ 11107111 w 12187414"/>
              <a:gd name="connsiteY1585" fmla="*/ 4021941 h 5988172"/>
              <a:gd name="connsiteX1586" fmla="*/ 11072587 w 12187414"/>
              <a:gd name="connsiteY1586" fmla="*/ 3985526 h 5988172"/>
              <a:gd name="connsiteX1587" fmla="*/ 11052157 w 12187414"/>
              <a:gd name="connsiteY1587" fmla="*/ 3941828 h 5988172"/>
              <a:gd name="connsiteX1588" fmla="*/ 11025579 w 12187414"/>
              <a:gd name="connsiteY1588" fmla="*/ 3902197 h 5988172"/>
              <a:gd name="connsiteX1589" fmla="*/ 10995500 w 12187414"/>
              <a:gd name="connsiteY1589" fmla="*/ 3882523 h 5988172"/>
              <a:gd name="connsiteX1590" fmla="*/ 10912738 w 12187414"/>
              <a:gd name="connsiteY1590" fmla="*/ 3802126 h 5988172"/>
              <a:gd name="connsiteX1591" fmla="*/ 10815316 w 12187414"/>
              <a:gd name="connsiteY1591" fmla="*/ 3748401 h 5988172"/>
              <a:gd name="connsiteX1592" fmla="*/ 10703327 w 12187414"/>
              <a:gd name="connsiteY1592" fmla="*/ 3723620 h 5988172"/>
              <a:gd name="connsiteX1593" fmla="*/ 10665304 w 12187414"/>
              <a:gd name="connsiteY1593" fmla="*/ 3727214 h 5988172"/>
              <a:gd name="connsiteX1594" fmla="*/ 10650455 w 12187414"/>
              <a:gd name="connsiteY1594" fmla="*/ 3732701 h 5988172"/>
              <a:gd name="connsiteX1595" fmla="*/ 10647050 w 12187414"/>
              <a:gd name="connsiteY1595" fmla="*/ 3734876 h 5988172"/>
              <a:gd name="connsiteX1596" fmla="*/ 10624444 w 12187414"/>
              <a:gd name="connsiteY1596" fmla="*/ 3722864 h 5988172"/>
              <a:gd name="connsiteX1597" fmla="*/ 10575827 w 12187414"/>
              <a:gd name="connsiteY1597" fmla="*/ 3713689 h 5988172"/>
              <a:gd name="connsiteX1598" fmla="*/ 10566179 w 12187414"/>
              <a:gd name="connsiteY1598" fmla="*/ 3711513 h 5988172"/>
              <a:gd name="connsiteX1599" fmla="*/ 10563530 w 12187414"/>
              <a:gd name="connsiteY1599" fmla="*/ 3707730 h 5988172"/>
              <a:gd name="connsiteX1600" fmla="*/ 10526454 w 12187414"/>
              <a:gd name="connsiteY1600" fmla="*/ 3676611 h 5988172"/>
              <a:gd name="connsiteX1601" fmla="*/ 10482472 w 12187414"/>
              <a:gd name="connsiteY1601" fmla="*/ 3703190 h 5988172"/>
              <a:gd name="connsiteX1602" fmla="*/ 10469514 w 12187414"/>
              <a:gd name="connsiteY1602" fmla="*/ 3717945 h 5988172"/>
              <a:gd name="connsiteX1603" fmla="*/ 10460811 w 12187414"/>
              <a:gd name="connsiteY1603" fmla="*/ 3737146 h 5988172"/>
              <a:gd name="connsiteX1604" fmla="*/ 10467905 w 12187414"/>
              <a:gd name="connsiteY1604" fmla="*/ 3752279 h 5988172"/>
              <a:gd name="connsiteX1605" fmla="*/ 10508482 w 12187414"/>
              <a:gd name="connsiteY1605" fmla="*/ 3766089 h 5988172"/>
              <a:gd name="connsiteX1606" fmla="*/ 10546316 w 12187414"/>
              <a:gd name="connsiteY1606" fmla="*/ 3774507 h 5988172"/>
              <a:gd name="connsiteX1607" fmla="*/ 10546506 w 12187414"/>
              <a:gd name="connsiteY1607" fmla="*/ 3774507 h 5988172"/>
              <a:gd name="connsiteX1608" fmla="*/ 10542722 w 12187414"/>
              <a:gd name="connsiteY1608" fmla="*/ 3780277 h 5988172"/>
              <a:gd name="connsiteX1609" fmla="*/ 10514725 w 12187414"/>
              <a:gd name="connsiteY1609" fmla="*/ 3844027 h 5988172"/>
              <a:gd name="connsiteX1610" fmla="*/ 10534588 w 12187414"/>
              <a:gd name="connsiteY1610" fmla="*/ 3870511 h 5988172"/>
              <a:gd name="connsiteX1611" fmla="*/ 10543573 w 12187414"/>
              <a:gd name="connsiteY1611" fmla="*/ 3871173 h 5988172"/>
              <a:gd name="connsiteX1612" fmla="*/ 10598054 w 12187414"/>
              <a:gd name="connsiteY1612" fmla="*/ 3865025 h 5988172"/>
              <a:gd name="connsiteX1613" fmla="*/ 10599473 w 12187414"/>
              <a:gd name="connsiteY1613" fmla="*/ 3865119 h 5988172"/>
              <a:gd name="connsiteX1614" fmla="*/ 10602406 w 12187414"/>
              <a:gd name="connsiteY1614" fmla="*/ 3876375 h 5988172"/>
              <a:gd name="connsiteX1615" fmla="*/ 10621511 w 12187414"/>
              <a:gd name="connsiteY1615" fmla="*/ 3889995 h 5988172"/>
              <a:gd name="connsiteX1616" fmla="*/ 10657075 w 12187414"/>
              <a:gd name="connsiteY1616" fmla="*/ 3898224 h 5988172"/>
              <a:gd name="connsiteX1617" fmla="*/ 10729243 w 12187414"/>
              <a:gd name="connsiteY1617" fmla="*/ 3941544 h 5988172"/>
              <a:gd name="connsiteX1618" fmla="*/ 10746931 w 12187414"/>
              <a:gd name="connsiteY1618" fmla="*/ 3965474 h 5988172"/>
              <a:gd name="connsiteX1619" fmla="*/ 10753835 w 12187414"/>
              <a:gd name="connsiteY1619" fmla="*/ 3977108 h 5988172"/>
              <a:gd name="connsiteX1620" fmla="*/ 10728392 w 12187414"/>
              <a:gd name="connsiteY1620" fmla="*/ 3991485 h 5988172"/>
              <a:gd name="connsiteX1621" fmla="*/ 10711272 w 12187414"/>
              <a:gd name="connsiteY1621" fmla="*/ 4022792 h 5988172"/>
              <a:gd name="connsiteX1622" fmla="*/ 10729243 w 12187414"/>
              <a:gd name="connsiteY1622" fmla="*/ 4044169 h 5988172"/>
              <a:gd name="connsiteX1623" fmla="*/ 10739648 w 12187414"/>
              <a:gd name="connsiteY1623" fmla="*/ 4045209 h 5988172"/>
              <a:gd name="connsiteX1624" fmla="*/ 10792427 w 12187414"/>
              <a:gd name="connsiteY1624" fmla="*/ 4040669 h 5988172"/>
              <a:gd name="connsiteX1625" fmla="*/ 10792711 w 12187414"/>
              <a:gd name="connsiteY1625" fmla="*/ 4040669 h 5988172"/>
              <a:gd name="connsiteX1626" fmla="*/ 10811816 w 12187414"/>
              <a:gd name="connsiteY1626" fmla="*/ 4078030 h 5988172"/>
              <a:gd name="connsiteX1627" fmla="*/ 10857028 w 12187414"/>
              <a:gd name="connsiteY1627" fmla="*/ 4117188 h 5988172"/>
              <a:gd name="connsiteX1628" fmla="*/ 10851258 w 12187414"/>
              <a:gd name="connsiteY1628" fmla="*/ 4130335 h 5988172"/>
              <a:gd name="connsiteX1629" fmla="*/ 10834232 w 12187414"/>
              <a:gd name="connsiteY1629" fmla="*/ 4225299 h 5988172"/>
              <a:gd name="connsiteX1630" fmla="*/ 10844354 w 12187414"/>
              <a:gd name="connsiteY1630" fmla="*/ 4270794 h 5988172"/>
              <a:gd name="connsiteX1631" fmla="*/ 10848894 w 12187414"/>
              <a:gd name="connsiteY1631" fmla="*/ 4290279 h 5988172"/>
              <a:gd name="connsiteX1632" fmla="*/ 10819478 w 12187414"/>
              <a:gd name="connsiteY1632" fmla="*/ 4392998 h 5988172"/>
              <a:gd name="connsiteX1633" fmla="*/ 10816545 w 12187414"/>
              <a:gd name="connsiteY1633" fmla="*/ 4398957 h 5988172"/>
              <a:gd name="connsiteX1634" fmla="*/ 10811060 w 12187414"/>
              <a:gd name="connsiteY1634" fmla="*/ 4396403 h 5988172"/>
              <a:gd name="connsiteX1635" fmla="*/ 10764430 w 12187414"/>
              <a:gd name="connsiteY1635" fmla="*/ 4357907 h 5988172"/>
              <a:gd name="connsiteX1636" fmla="*/ 10677411 w 12187414"/>
              <a:gd name="connsiteY1636" fmla="*/ 4301156 h 5988172"/>
              <a:gd name="connsiteX1637" fmla="*/ 10676181 w 12187414"/>
              <a:gd name="connsiteY1637" fmla="*/ 4296616 h 5988172"/>
              <a:gd name="connsiteX1638" fmla="*/ 10688667 w 12187414"/>
              <a:gd name="connsiteY1638" fmla="*/ 4256796 h 5988172"/>
              <a:gd name="connsiteX1639" fmla="*/ 10703611 w 12187414"/>
              <a:gd name="connsiteY1639" fmla="*/ 4206571 h 5988172"/>
              <a:gd name="connsiteX1640" fmla="*/ 10698977 w 12187414"/>
              <a:gd name="connsiteY1640" fmla="*/ 4188694 h 5988172"/>
              <a:gd name="connsiteX1641" fmla="*/ 10650549 w 12187414"/>
              <a:gd name="connsiteY1641" fmla="*/ 4169115 h 5988172"/>
              <a:gd name="connsiteX1642" fmla="*/ 10606567 w 12187414"/>
              <a:gd name="connsiteY1642" fmla="*/ 4173655 h 5988172"/>
              <a:gd name="connsiteX1643" fmla="*/ 10590299 w 12187414"/>
              <a:gd name="connsiteY1643" fmla="*/ 4176588 h 5988172"/>
              <a:gd name="connsiteX1644" fmla="*/ 10587366 w 12187414"/>
              <a:gd name="connsiteY1644" fmla="*/ 4176966 h 5988172"/>
              <a:gd name="connsiteX1645" fmla="*/ 10574124 w 12187414"/>
              <a:gd name="connsiteY1645" fmla="*/ 4162021 h 5988172"/>
              <a:gd name="connsiteX1646" fmla="*/ 10540926 w 12187414"/>
              <a:gd name="connsiteY1646" fmla="*/ 4143104 h 5988172"/>
              <a:gd name="connsiteX1647" fmla="*/ 10519360 w 12187414"/>
              <a:gd name="connsiteY1647" fmla="*/ 4157671 h 5988172"/>
              <a:gd name="connsiteX1648" fmla="*/ 10512455 w 12187414"/>
              <a:gd name="connsiteY1648" fmla="*/ 4184249 h 5988172"/>
              <a:gd name="connsiteX1649" fmla="*/ 10494579 w 12187414"/>
              <a:gd name="connsiteY1649" fmla="*/ 4162021 h 5988172"/>
              <a:gd name="connsiteX1650" fmla="*/ 10486445 w 12187414"/>
              <a:gd name="connsiteY1650" fmla="*/ 4153319 h 5988172"/>
              <a:gd name="connsiteX1651" fmla="*/ 10472445 w 12187414"/>
              <a:gd name="connsiteY1651" fmla="*/ 4146982 h 5988172"/>
              <a:gd name="connsiteX1652" fmla="*/ 10456366 w 12187414"/>
              <a:gd name="connsiteY1652" fmla="*/ 4158806 h 5988172"/>
              <a:gd name="connsiteX1653" fmla="*/ 10455420 w 12187414"/>
              <a:gd name="connsiteY1653" fmla="*/ 4166940 h 5988172"/>
              <a:gd name="connsiteX1654" fmla="*/ 10456177 w 12187414"/>
              <a:gd name="connsiteY1654" fmla="*/ 4184438 h 5988172"/>
              <a:gd name="connsiteX1655" fmla="*/ 10447664 w 12187414"/>
              <a:gd name="connsiteY1655" fmla="*/ 4214327 h 5988172"/>
              <a:gd name="connsiteX1656" fmla="*/ 10425437 w 12187414"/>
              <a:gd name="connsiteY1656" fmla="*/ 4244311 h 5988172"/>
              <a:gd name="connsiteX1657" fmla="*/ 10415978 w 12187414"/>
              <a:gd name="connsiteY1657" fmla="*/ 4274767 h 5988172"/>
              <a:gd name="connsiteX1658" fmla="*/ 10411249 w 12187414"/>
              <a:gd name="connsiteY1658" fmla="*/ 4283752 h 5988172"/>
              <a:gd name="connsiteX1659" fmla="*/ 10410587 w 12187414"/>
              <a:gd name="connsiteY1659" fmla="*/ 4284320 h 5988172"/>
              <a:gd name="connsiteX1660" fmla="*/ 10410303 w 12187414"/>
              <a:gd name="connsiteY1660" fmla="*/ 4284320 h 5988172"/>
              <a:gd name="connsiteX1661" fmla="*/ 10378712 w 12187414"/>
              <a:gd name="connsiteY1661" fmla="*/ 4256512 h 5988172"/>
              <a:gd name="connsiteX1662" fmla="*/ 10340878 w 12187414"/>
              <a:gd name="connsiteY1662" fmla="*/ 4232298 h 5988172"/>
              <a:gd name="connsiteX1663" fmla="*/ 10300774 w 12187414"/>
              <a:gd name="connsiteY1663" fmla="*/ 4252445 h 5988172"/>
              <a:gd name="connsiteX1664" fmla="*/ 10270696 w 12187414"/>
              <a:gd name="connsiteY1664" fmla="*/ 4300494 h 5988172"/>
              <a:gd name="connsiteX1665" fmla="*/ 10255184 w 12187414"/>
              <a:gd name="connsiteY1665" fmla="*/ 4340693 h 5988172"/>
              <a:gd name="connsiteX1666" fmla="*/ 10255184 w 12187414"/>
              <a:gd name="connsiteY1666" fmla="*/ 4340598 h 5988172"/>
              <a:gd name="connsiteX1667" fmla="*/ 10218202 w 12187414"/>
              <a:gd name="connsiteY1667" fmla="*/ 4359704 h 5988172"/>
              <a:gd name="connsiteX1668" fmla="*/ 10172044 w 12187414"/>
              <a:gd name="connsiteY1668" fmla="*/ 4387985 h 5988172"/>
              <a:gd name="connsiteX1669" fmla="*/ 10153033 w 12187414"/>
              <a:gd name="connsiteY1669" fmla="*/ 4439723 h 5988172"/>
              <a:gd name="connsiteX1670" fmla="*/ 10148303 w 12187414"/>
              <a:gd name="connsiteY1670" fmla="*/ 4477462 h 5988172"/>
              <a:gd name="connsiteX1671" fmla="*/ 10118604 w 12187414"/>
              <a:gd name="connsiteY1671" fmla="*/ 4481624 h 5988172"/>
              <a:gd name="connsiteX1672" fmla="*/ 10072162 w 12187414"/>
              <a:gd name="connsiteY1672" fmla="*/ 4497420 h 5988172"/>
              <a:gd name="connsiteX1673" fmla="*/ 10049367 w 12187414"/>
              <a:gd name="connsiteY1673" fmla="*/ 4503852 h 5988172"/>
              <a:gd name="connsiteX1674" fmla="*/ 10009547 w 12187414"/>
              <a:gd name="connsiteY1674" fmla="*/ 4500730 h 5988172"/>
              <a:gd name="connsiteX1675" fmla="*/ 9978239 w 12187414"/>
              <a:gd name="connsiteY1675" fmla="*/ 4513972 h 5988172"/>
              <a:gd name="connsiteX1676" fmla="*/ 9887343 w 12187414"/>
              <a:gd name="connsiteY1676" fmla="*/ 4587086 h 5988172"/>
              <a:gd name="connsiteX1677" fmla="*/ 9861805 w 12187414"/>
              <a:gd name="connsiteY1677" fmla="*/ 4658309 h 5988172"/>
              <a:gd name="connsiteX1678" fmla="*/ 9872209 w 12187414"/>
              <a:gd name="connsiteY1678" fmla="*/ 4705318 h 5988172"/>
              <a:gd name="connsiteX1679" fmla="*/ 9894531 w 12187414"/>
              <a:gd name="connsiteY1679" fmla="*/ 4751759 h 5988172"/>
              <a:gd name="connsiteX1680" fmla="*/ 9877223 w 12187414"/>
              <a:gd name="connsiteY1680" fmla="*/ 4796781 h 5988172"/>
              <a:gd name="connsiteX1681" fmla="*/ 9905219 w 12187414"/>
              <a:gd name="connsiteY1681" fmla="*/ 4869990 h 5988172"/>
              <a:gd name="connsiteX1682" fmla="*/ 9927258 w 12187414"/>
              <a:gd name="connsiteY1682" fmla="*/ 4914256 h 5988172"/>
              <a:gd name="connsiteX1683" fmla="*/ 9927069 w 12187414"/>
              <a:gd name="connsiteY1683" fmla="*/ 4924660 h 5988172"/>
              <a:gd name="connsiteX1684" fmla="*/ 9927825 w 12187414"/>
              <a:gd name="connsiteY1684" fmla="*/ 4935537 h 5988172"/>
              <a:gd name="connsiteX1685" fmla="*/ 9943621 w 12187414"/>
              <a:gd name="connsiteY1685" fmla="*/ 4968737 h 5988172"/>
              <a:gd name="connsiteX1686" fmla="*/ 9970767 w 12187414"/>
              <a:gd name="connsiteY1686" fmla="*/ 5004301 h 5988172"/>
              <a:gd name="connsiteX1687" fmla="*/ 9973321 w 12187414"/>
              <a:gd name="connsiteY1687" fmla="*/ 5011300 h 5988172"/>
              <a:gd name="connsiteX1688" fmla="*/ 9953742 w 12187414"/>
              <a:gd name="connsiteY1688" fmla="*/ 5037689 h 5988172"/>
              <a:gd name="connsiteX1689" fmla="*/ 9919975 w 12187414"/>
              <a:gd name="connsiteY1689" fmla="*/ 5073537 h 5988172"/>
              <a:gd name="connsiteX1690" fmla="*/ 9917232 w 12187414"/>
              <a:gd name="connsiteY1690" fmla="*/ 5087630 h 5988172"/>
              <a:gd name="connsiteX1691" fmla="*/ 9960930 w 12187414"/>
              <a:gd name="connsiteY1691" fmla="*/ 5159704 h 5988172"/>
              <a:gd name="connsiteX1692" fmla="*/ 10001129 w 12187414"/>
              <a:gd name="connsiteY1692" fmla="*/ 5173324 h 5988172"/>
              <a:gd name="connsiteX1693" fmla="*/ 10064407 w 12187414"/>
              <a:gd name="connsiteY1693" fmla="*/ 5159514 h 5988172"/>
              <a:gd name="connsiteX1694" fmla="*/ 10107065 w 12187414"/>
              <a:gd name="connsiteY1694" fmla="*/ 5134544 h 5988172"/>
              <a:gd name="connsiteX1695" fmla="*/ 10134304 w 12187414"/>
              <a:gd name="connsiteY1695" fmla="*/ 5118465 h 5988172"/>
              <a:gd name="connsiteX1696" fmla="*/ 10188029 w 12187414"/>
              <a:gd name="connsiteY1696" fmla="*/ 5114019 h 5988172"/>
              <a:gd name="connsiteX1697" fmla="*/ 10230687 w 12187414"/>
              <a:gd name="connsiteY1697" fmla="*/ 5111844 h 5988172"/>
              <a:gd name="connsiteX1698" fmla="*/ 10243361 w 12187414"/>
              <a:gd name="connsiteY1698" fmla="*/ 5104088 h 5988172"/>
              <a:gd name="connsiteX1699" fmla="*/ 10291693 w 12187414"/>
              <a:gd name="connsiteY1699" fmla="*/ 5025677 h 5988172"/>
              <a:gd name="connsiteX1700" fmla="*/ 10313543 w 12187414"/>
              <a:gd name="connsiteY1700" fmla="*/ 5018583 h 5988172"/>
              <a:gd name="connsiteX1701" fmla="*/ 10343810 w 12187414"/>
              <a:gd name="connsiteY1701" fmla="*/ 5022934 h 5988172"/>
              <a:gd name="connsiteX1702" fmla="*/ 10358092 w 12187414"/>
              <a:gd name="connsiteY1702" fmla="*/ 5027474 h 5988172"/>
              <a:gd name="connsiteX1703" fmla="*/ 10373131 w 12187414"/>
              <a:gd name="connsiteY1703" fmla="*/ 5025204 h 5988172"/>
              <a:gd name="connsiteX1704" fmla="*/ 10376914 w 12187414"/>
              <a:gd name="connsiteY1704" fmla="*/ 5022745 h 5988172"/>
              <a:gd name="connsiteX1705" fmla="*/ 10462987 w 12187414"/>
              <a:gd name="connsiteY1705" fmla="*/ 4989734 h 5988172"/>
              <a:gd name="connsiteX1706" fmla="*/ 10489850 w 12187414"/>
              <a:gd name="connsiteY1706" fmla="*/ 4985289 h 5988172"/>
              <a:gd name="connsiteX1707" fmla="*/ 10495998 w 12187414"/>
              <a:gd name="connsiteY1707" fmla="*/ 4986235 h 5988172"/>
              <a:gd name="connsiteX1708" fmla="*/ 10496281 w 12187414"/>
              <a:gd name="connsiteY1708" fmla="*/ 4987086 h 5988172"/>
              <a:gd name="connsiteX1709" fmla="*/ 10520495 w 12187414"/>
              <a:gd name="connsiteY1709" fmla="*/ 5017069 h 5988172"/>
              <a:gd name="connsiteX1710" fmla="*/ 10597487 w 12187414"/>
              <a:gd name="connsiteY1710" fmla="*/ 5049134 h 5988172"/>
              <a:gd name="connsiteX1711" fmla="*/ 10600987 w 12187414"/>
              <a:gd name="connsiteY1711" fmla="*/ 5060579 h 5988172"/>
              <a:gd name="connsiteX1712" fmla="*/ 10589448 w 12187414"/>
              <a:gd name="connsiteY1712" fmla="*/ 5111465 h 5988172"/>
              <a:gd name="connsiteX1713" fmla="*/ 10588974 w 12187414"/>
              <a:gd name="connsiteY1713" fmla="*/ 5115154 h 5988172"/>
              <a:gd name="connsiteX1714" fmla="*/ 10602783 w 12187414"/>
              <a:gd name="connsiteY1714" fmla="*/ 5135679 h 5988172"/>
              <a:gd name="connsiteX1715" fmla="*/ 10621039 w 12187414"/>
              <a:gd name="connsiteY1715" fmla="*/ 5139273 h 5988172"/>
              <a:gd name="connsiteX1716" fmla="*/ 10649604 w 12187414"/>
              <a:gd name="connsiteY1716" fmla="*/ 5133409 h 5988172"/>
              <a:gd name="connsiteX1717" fmla="*/ 10671736 w 12187414"/>
              <a:gd name="connsiteY1717" fmla="*/ 5109574 h 5988172"/>
              <a:gd name="connsiteX1718" fmla="*/ 10702571 w 12187414"/>
              <a:gd name="connsiteY1718" fmla="*/ 5070888 h 5988172"/>
              <a:gd name="connsiteX1719" fmla="*/ 10701625 w 12187414"/>
              <a:gd name="connsiteY1719" fmla="*/ 5089616 h 5988172"/>
              <a:gd name="connsiteX1720" fmla="*/ 10706165 w 12187414"/>
              <a:gd name="connsiteY1720" fmla="*/ 5119410 h 5988172"/>
              <a:gd name="connsiteX1721" fmla="*/ 10712596 w 12187414"/>
              <a:gd name="connsiteY1721" fmla="*/ 5130382 h 5988172"/>
              <a:gd name="connsiteX1722" fmla="*/ 10727352 w 12187414"/>
              <a:gd name="connsiteY1722" fmla="*/ 5137192 h 5988172"/>
              <a:gd name="connsiteX1723" fmla="*/ 10741540 w 12187414"/>
              <a:gd name="connsiteY1723" fmla="*/ 5131518 h 5988172"/>
              <a:gd name="connsiteX1724" fmla="*/ 10746648 w 12187414"/>
              <a:gd name="connsiteY1724" fmla="*/ 5142300 h 5988172"/>
              <a:gd name="connsiteX1725" fmla="*/ 10761024 w 12187414"/>
              <a:gd name="connsiteY1725" fmla="*/ 5158569 h 5988172"/>
              <a:gd name="connsiteX1726" fmla="*/ 10779469 w 12187414"/>
              <a:gd name="connsiteY1726" fmla="*/ 5170392 h 5988172"/>
              <a:gd name="connsiteX1727" fmla="*/ 10786657 w 12187414"/>
              <a:gd name="connsiteY1727" fmla="*/ 5186944 h 5988172"/>
              <a:gd name="connsiteX1728" fmla="*/ 10787792 w 12187414"/>
              <a:gd name="connsiteY1728" fmla="*/ 5230264 h 5988172"/>
              <a:gd name="connsiteX1729" fmla="*/ 10800940 w 12187414"/>
              <a:gd name="connsiteY1729" fmla="*/ 5261572 h 5988172"/>
              <a:gd name="connsiteX1730" fmla="*/ 10820613 w 12187414"/>
              <a:gd name="connsiteY1730" fmla="*/ 5268287 h 5988172"/>
              <a:gd name="connsiteX1731" fmla="*/ 10872445 w 12187414"/>
              <a:gd name="connsiteY1731" fmla="*/ 5298176 h 5988172"/>
              <a:gd name="connsiteX1732" fmla="*/ 10904320 w 12187414"/>
              <a:gd name="connsiteY1732" fmla="*/ 5325417 h 5988172"/>
              <a:gd name="connsiteX1733" fmla="*/ 10932224 w 12187414"/>
              <a:gd name="connsiteY1733" fmla="*/ 5306878 h 5988172"/>
              <a:gd name="connsiteX1734" fmla="*/ 10944708 w 12187414"/>
              <a:gd name="connsiteY1734" fmla="*/ 5286731 h 5988172"/>
              <a:gd name="connsiteX1735" fmla="*/ 10945464 w 12187414"/>
              <a:gd name="connsiteY1735" fmla="*/ 5286731 h 5988172"/>
              <a:gd name="connsiteX1736" fmla="*/ 10984717 w 12187414"/>
              <a:gd name="connsiteY1736" fmla="*/ 5308107 h 5988172"/>
              <a:gd name="connsiteX1737" fmla="*/ 11002405 w 12187414"/>
              <a:gd name="connsiteY1737" fmla="*/ 5316336 h 5988172"/>
              <a:gd name="connsiteX1738" fmla="*/ 11043077 w 12187414"/>
              <a:gd name="connsiteY1738" fmla="*/ 5295812 h 5988172"/>
              <a:gd name="connsiteX1739" fmla="*/ 11088289 w 12187414"/>
              <a:gd name="connsiteY1739" fmla="*/ 5271219 h 5988172"/>
              <a:gd name="connsiteX1740" fmla="*/ 11128487 w 12187414"/>
              <a:gd name="connsiteY1740" fmla="*/ 5256559 h 5988172"/>
              <a:gd name="connsiteX1741" fmla="*/ 11146269 w 12187414"/>
              <a:gd name="connsiteY1741" fmla="*/ 5232818 h 5988172"/>
              <a:gd name="connsiteX1742" fmla="*/ 11192332 w 12187414"/>
              <a:gd name="connsiteY1742" fmla="*/ 5115249 h 5988172"/>
              <a:gd name="connsiteX1743" fmla="*/ 11255609 w 12187414"/>
              <a:gd name="connsiteY1743" fmla="*/ 4936767 h 5988172"/>
              <a:gd name="connsiteX1744" fmla="*/ 11218721 w 12187414"/>
              <a:gd name="connsiteY1744" fmla="*/ 4686117 h 5988172"/>
              <a:gd name="connsiteX1745" fmla="*/ 11161024 w 12187414"/>
              <a:gd name="connsiteY1745" fmla="*/ 4600612 h 5988172"/>
              <a:gd name="connsiteX1746" fmla="*/ 10228983 w 12187414"/>
              <a:gd name="connsiteY1746" fmla="*/ 4125796 h 5988172"/>
              <a:gd name="connsiteX1747" fmla="*/ 10246860 w 12187414"/>
              <a:gd name="connsiteY1747" fmla="*/ 4133551 h 5988172"/>
              <a:gd name="connsiteX1748" fmla="*/ 10247523 w 12187414"/>
              <a:gd name="connsiteY1748" fmla="*/ 4133551 h 5988172"/>
              <a:gd name="connsiteX1749" fmla="*/ 10289802 w 12187414"/>
              <a:gd name="connsiteY1749" fmla="*/ 4113405 h 5988172"/>
              <a:gd name="connsiteX1750" fmla="*/ 10306921 w 12187414"/>
              <a:gd name="connsiteY1750" fmla="*/ 4098839 h 5988172"/>
              <a:gd name="connsiteX1751" fmla="*/ 10328676 w 12187414"/>
              <a:gd name="connsiteY1751" fmla="*/ 4092123 h 5988172"/>
              <a:gd name="connsiteX1752" fmla="*/ 10349391 w 12187414"/>
              <a:gd name="connsiteY1752" fmla="*/ 4079638 h 5988172"/>
              <a:gd name="connsiteX1753" fmla="*/ 10361592 w 12187414"/>
              <a:gd name="connsiteY1753" fmla="*/ 4053343 h 5988172"/>
              <a:gd name="connsiteX1754" fmla="*/ 10341729 w 12187414"/>
              <a:gd name="connsiteY1754" fmla="*/ 4015699 h 5988172"/>
              <a:gd name="connsiteX1755" fmla="*/ 10302004 w 12187414"/>
              <a:gd name="connsiteY1755" fmla="*/ 3999146 h 5988172"/>
              <a:gd name="connsiteX1756" fmla="*/ 10269371 w 12187414"/>
              <a:gd name="connsiteY1756" fmla="*/ 4017307 h 5988172"/>
              <a:gd name="connsiteX1757" fmla="*/ 10240618 w 12187414"/>
              <a:gd name="connsiteY1757" fmla="*/ 4055897 h 5988172"/>
              <a:gd name="connsiteX1758" fmla="*/ 10220660 w 12187414"/>
              <a:gd name="connsiteY1758" fmla="*/ 4102149 h 5988172"/>
              <a:gd name="connsiteX1759" fmla="*/ 10221039 w 12187414"/>
              <a:gd name="connsiteY1759" fmla="*/ 4107730 h 5988172"/>
              <a:gd name="connsiteX1760" fmla="*/ 10228983 w 12187414"/>
              <a:gd name="connsiteY1760" fmla="*/ 4125796 h 5988172"/>
              <a:gd name="connsiteX1761" fmla="*/ 10146033 w 12187414"/>
              <a:gd name="connsiteY1761" fmla="*/ 3707257 h 5988172"/>
              <a:gd name="connsiteX1762" fmla="*/ 10153033 w 12187414"/>
              <a:gd name="connsiteY1762" fmla="*/ 3706690 h 5988172"/>
              <a:gd name="connsiteX1763" fmla="*/ 10264832 w 12187414"/>
              <a:gd name="connsiteY1763" fmla="*/ 3692880 h 5988172"/>
              <a:gd name="connsiteX1764" fmla="*/ 10295382 w 12187414"/>
              <a:gd name="connsiteY1764" fmla="*/ 3669991 h 5988172"/>
              <a:gd name="connsiteX1765" fmla="*/ 10306921 w 12187414"/>
              <a:gd name="connsiteY1765" fmla="*/ 3637453 h 5988172"/>
              <a:gd name="connsiteX1766" fmla="*/ 10303516 w 12187414"/>
              <a:gd name="connsiteY1766" fmla="*/ 3625536 h 5988172"/>
              <a:gd name="connsiteX1767" fmla="*/ 10288194 w 12187414"/>
              <a:gd name="connsiteY1767" fmla="*/ 3617212 h 5988172"/>
              <a:gd name="connsiteX1768" fmla="*/ 10182259 w 12187414"/>
              <a:gd name="connsiteY1768" fmla="*/ 3638872 h 5988172"/>
              <a:gd name="connsiteX1769" fmla="*/ 10180651 w 12187414"/>
              <a:gd name="connsiteY1769" fmla="*/ 3638967 h 5988172"/>
              <a:gd name="connsiteX1770" fmla="*/ 10149249 w 12187414"/>
              <a:gd name="connsiteY1770" fmla="*/ 3635089 h 5988172"/>
              <a:gd name="connsiteX1771" fmla="*/ 10128346 w 12187414"/>
              <a:gd name="connsiteY1771" fmla="*/ 3631400 h 5988172"/>
              <a:gd name="connsiteX1772" fmla="*/ 10113780 w 12187414"/>
              <a:gd name="connsiteY1772" fmla="*/ 3636697 h 5988172"/>
              <a:gd name="connsiteX1773" fmla="*/ 10100822 w 12187414"/>
              <a:gd name="connsiteY1773" fmla="*/ 3668666 h 5988172"/>
              <a:gd name="connsiteX1774" fmla="*/ 10114536 w 12187414"/>
              <a:gd name="connsiteY1774" fmla="*/ 3697042 h 5988172"/>
              <a:gd name="connsiteX1775" fmla="*/ 10146033 w 12187414"/>
              <a:gd name="connsiteY1775" fmla="*/ 3707257 h 5988172"/>
              <a:gd name="connsiteX1776" fmla="*/ 12171759 w 12187414"/>
              <a:gd name="connsiteY1776" fmla="*/ 4338139 h 5988172"/>
              <a:gd name="connsiteX1777" fmla="*/ 12171759 w 12187414"/>
              <a:gd name="connsiteY1777" fmla="*/ 4338139 h 5988172"/>
              <a:gd name="connsiteX1778" fmla="*/ 12161260 w 12187414"/>
              <a:gd name="connsiteY1778" fmla="*/ 4335963 h 5988172"/>
              <a:gd name="connsiteX1779" fmla="*/ 12128534 w 12187414"/>
              <a:gd name="connsiteY1779" fmla="*/ 4351097 h 5988172"/>
              <a:gd name="connsiteX1780" fmla="*/ 12074525 w 12187414"/>
              <a:gd name="connsiteY1780" fmla="*/ 4417117 h 5988172"/>
              <a:gd name="connsiteX1781" fmla="*/ 12072918 w 12187414"/>
              <a:gd name="connsiteY1781" fmla="*/ 4429508 h 5988172"/>
              <a:gd name="connsiteX1782" fmla="*/ 12081336 w 12187414"/>
              <a:gd name="connsiteY1782" fmla="*/ 4439155 h 5988172"/>
              <a:gd name="connsiteX1783" fmla="*/ 12099306 w 12187414"/>
              <a:gd name="connsiteY1783" fmla="*/ 4442844 h 5988172"/>
              <a:gd name="connsiteX1784" fmla="*/ 12099590 w 12187414"/>
              <a:gd name="connsiteY1784" fmla="*/ 4442844 h 5988172"/>
              <a:gd name="connsiteX1785" fmla="*/ 12158328 w 12187414"/>
              <a:gd name="connsiteY1785" fmla="*/ 4413428 h 5988172"/>
              <a:gd name="connsiteX1786" fmla="*/ 12187365 w 12187414"/>
              <a:gd name="connsiteY1786" fmla="*/ 4361501 h 5988172"/>
              <a:gd name="connsiteX1787" fmla="*/ 12171759 w 12187414"/>
              <a:gd name="connsiteY1787" fmla="*/ 4338139 h 5988172"/>
              <a:gd name="connsiteX1788" fmla="*/ 12084930 w 12187414"/>
              <a:gd name="connsiteY1788" fmla="*/ 5220238 h 5988172"/>
              <a:gd name="connsiteX1789" fmla="*/ 12066959 w 12187414"/>
              <a:gd name="connsiteY1789" fmla="*/ 5225913 h 5988172"/>
              <a:gd name="connsiteX1790" fmla="*/ 12061567 w 12187414"/>
              <a:gd name="connsiteY1790" fmla="*/ 5227899 h 5988172"/>
              <a:gd name="connsiteX1791" fmla="*/ 12049744 w 12187414"/>
              <a:gd name="connsiteY1791" fmla="*/ 5222602 h 5988172"/>
              <a:gd name="connsiteX1792" fmla="*/ 12030921 w 12187414"/>
              <a:gd name="connsiteY1792" fmla="*/ 5209550 h 5988172"/>
              <a:gd name="connsiteX1793" fmla="*/ 12017207 w 12187414"/>
              <a:gd name="connsiteY1793" fmla="*/ 5183350 h 5988172"/>
              <a:gd name="connsiteX1794" fmla="*/ 12000371 w 12187414"/>
              <a:gd name="connsiteY1794" fmla="*/ 5140125 h 5988172"/>
              <a:gd name="connsiteX1795" fmla="*/ 11989210 w 12187414"/>
              <a:gd name="connsiteY1795" fmla="*/ 5120262 h 5988172"/>
              <a:gd name="connsiteX1796" fmla="*/ 11965942 w 12187414"/>
              <a:gd name="connsiteY1796" fmla="*/ 5108533 h 5988172"/>
              <a:gd name="connsiteX1797" fmla="*/ 11946174 w 12187414"/>
              <a:gd name="connsiteY1797" fmla="*/ 5114681 h 5988172"/>
              <a:gd name="connsiteX1798" fmla="*/ 11934256 w 12187414"/>
              <a:gd name="connsiteY1798" fmla="*/ 5140503 h 5988172"/>
              <a:gd name="connsiteX1799" fmla="*/ 11954308 w 12187414"/>
              <a:gd name="connsiteY1799" fmla="*/ 5196497 h 5988172"/>
              <a:gd name="connsiteX1800" fmla="*/ 11962064 w 12187414"/>
              <a:gd name="connsiteY1800" fmla="*/ 5219954 h 5988172"/>
              <a:gd name="connsiteX1801" fmla="*/ 11965942 w 12187414"/>
              <a:gd name="connsiteY1801" fmla="*/ 5253154 h 5988172"/>
              <a:gd name="connsiteX1802" fmla="*/ 11965659 w 12187414"/>
              <a:gd name="connsiteY1802" fmla="*/ 5258734 h 5988172"/>
              <a:gd name="connsiteX1803" fmla="*/ 11949389 w 12187414"/>
              <a:gd name="connsiteY1803" fmla="*/ 5271976 h 5988172"/>
              <a:gd name="connsiteX1804" fmla="*/ 11930000 w 12187414"/>
              <a:gd name="connsiteY1804" fmla="*/ 5301959 h 5988172"/>
              <a:gd name="connsiteX1805" fmla="*/ 11942295 w 12187414"/>
              <a:gd name="connsiteY1805" fmla="*/ 5323998 h 5988172"/>
              <a:gd name="connsiteX1806" fmla="*/ 11989872 w 12187414"/>
              <a:gd name="connsiteY1806" fmla="*/ 5336104 h 5988172"/>
              <a:gd name="connsiteX1807" fmla="*/ 11994980 w 12187414"/>
              <a:gd name="connsiteY1807" fmla="*/ 5336388 h 5988172"/>
              <a:gd name="connsiteX1808" fmla="*/ 11982211 w 12187414"/>
              <a:gd name="connsiteY1808" fmla="*/ 5373560 h 5988172"/>
              <a:gd name="connsiteX1809" fmla="*/ 11968023 w 12187414"/>
              <a:gd name="connsiteY1809" fmla="*/ 5358048 h 5988172"/>
              <a:gd name="connsiteX1810" fmla="*/ 11952984 w 12187414"/>
              <a:gd name="connsiteY1810" fmla="*/ 5343293 h 5988172"/>
              <a:gd name="connsiteX1811" fmla="*/ 11932837 w 12187414"/>
              <a:gd name="connsiteY1811" fmla="*/ 5333551 h 5988172"/>
              <a:gd name="connsiteX1812" fmla="*/ 11916285 w 12187414"/>
              <a:gd name="connsiteY1812" fmla="*/ 5346792 h 5988172"/>
              <a:gd name="connsiteX1813" fmla="*/ 11905029 w 12187414"/>
              <a:gd name="connsiteY1813" fmla="*/ 5355967 h 5988172"/>
              <a:gd name="connsiteX1814" fmla="*/ 11874195 w 12187414"/>
              <a:gd name="connsiteY1814" fmla="*/ 5377627 h 5988172"/>
              <a:gd name="connsiteX1815" fmla="*/ 11858304 w 12187414"/>
              <a:gd name="connsiteY1815" fmla="*/ 5404868 h 5988172"/>
              <a:gd name="connsiteX1816" fmla="*/ 11826808 w 12187414"/>
              <a:gd name="connsiteY1816" fmla="*/ 5434946 h 5988172"/>
              <a:gd name="connsiteX1817" fmla="*/ 11699213 w 12187414"/>
              <a:gd name="connsiteY1817" fmla="*/ 5546462 h 5988172"/>
              <a:gd name="connsiteX1818" fmla="*/ 11695429 w 12187414"/>
              <a:gd name="connsiteY1818" fmla="*/ 5566702 h 5988172"/>
              <a:gd name="connsiteX1819" fmla="*/ 11718980 w 12187414"/>
              <a:gd name="connsiteY1819" fmla="*/ 5605577 h 5988172"/>
              <a:gd name="connsiteX1820" fmla="*/ 11770530 w 12187414"/>
              <a:gd name="connsiteY1820" fmla="*/ 5619197 h 5988172"/>
              <a:gd name="connsiteX1821" fmla="*/ 11805337 w 12187414"/>
              <a:gd name="connsiteY1821" fmla="*/ 5622981 h 5988172"/>
              <a:gd name="connsiteX1822" fmla="*/ 11806661 w 12187414"/>
              <a:gd name="connsiteY1822" fmla="*/ 5623170 h 5988172"/>
              <a:gd name="connsiteX1823" fmla="*/ 11829362 w 12187414"/>
              <a:gd name="connsiteY1823" fmla="*/ 5612104 h 5988172"/>
              <a:gd name="connsiteX1824" fmla="*/ 11850548 w 12187414"/>
              <a:gd name="connsiteY1824" fmla="*/ 5585525 h 5988172"/>
              <a:gd name="connsiteX1825" fmla="*/ 11947498 w 12187414"/>
              <a:gd name="connsiteY1825" fmla="*/ 5486684 h 5988172"/>
              <a:gd name="connsiteX1826" fmla="*/ 11989777 w 12187414"/>
              <a:gd name="connsiteY1826" fmla="*/ 5393991 h 5988172"/>
              <a:gd name="connsiteX1827" fmla="*/ 12005763 w 12187414"/>
              <a:gd name="connsiteY1827" fmla="*/ 5403260 h 5988172"/>
              <a:gd name="connsiteX1828" fmla="*/ 12016639 w 12187414"/>
              <a:gd name="connsiteY1828" fmla="*/ 5404678 h 5988172"/>
              <a:gd name="connsiteX1829" fmla="*/ 12053150 w 12187414"/>
              <a:gd name="connsiteY1829" fmla="*/ 5380654 h 5988172"/>
              <a:gd name="connsiteX1830" fmla="*/ 12069702 w 12187414"/>
              <a:gd name="connsiteY1830" fmla="*/ 5346414 h 5988172"/>
              <a:gd name="connsiteX1831" fmla="*/ 12105172 w 12187414"/>
              <a:gd name="connsiteY1831" fmla="*/ 5293068 h 5988172"/>
              <a:gd name="connsiteX1832" fmla="*/ 12120494 w 12187414"/>
              <a:gd name="connsiteY1832" fmla="*/ 5264315 h 5988172"/>
              <a:gd name="connsiteX1833" fmla="*/ 12110373 w 12187414"/>
              <a:gd name="connsiteY1833" fmla="*/ 5235372 h 5988172"/>
              <a:gd name="connsiteX1834" fmla="*/ 12084930 w 12187414"/>
              <a:gd name="connsiteY1834" fmla="*/ 5220238 h 5988172"/>
              <a:gd name="connsiteX1835" fmla="*/ 11703186 w 12187414"/>
              <a:gd name="connsiteY1835" fmla="*/ 4633244 h 5988172"/>
              <a:gd name="connsiteX1836" fmla="*/ 11734303 w 12187414"/>
              <a:gd name="connsiteY1836" fmla="*/ 4601652 h 5988172"/>
              <a:gd name="connsiteX1837" fmla="*/ 11719265 w 12187414"/>
              <a:gd name="connsiteY1837" fmla="*/ 4599099 h 5988172"/>
              <a:gd name="connsiteX1838" fmla="*/ 11734303 w 12187414"/>
              <a:gd name="connsiteY1838" fmla="*/ 4601558 h 5988172"/>
              <a:gd name="connsiteX1839" fmla="*/ 11734777 w 12187414"/>
              <a:gd name="connsiteY1839" fmla="*/ 4593424 h 5988172"/>
              <a:gd name="connsiteX1840" fmla="*/ 11665068 w 12187414"/>
              <a:gd name="connsiteY1840" fmla="*/ 4528822 h 5988172"/>
              <a:gd name="connsiteX1841" fmla="*/ 11639624 w 12187414"/>
              <a:gd name="connsiteY1841" fmla="*/ 4524187 h 5988172"/>
              <a:gd name="connsiteX1842" fmla="*/ 11627139 w 12187414"/>
              <a:gd name="connsiteY1842" fmla="*/ 4527214 h 5988172"/>
              <a:gd name="connsiteX1843" fmla="*/ 11618342 w 12187414"/>
              <a:gd name="connsiteY1843" fmla="*/ 4543010 h 5988172"/>
              <a:gd name="connsiteX1844" fmla="*/ 11623450 w 12187414"/>
              <a:gd name="connsiteY1844" fmla="*/ 4557860 h 5988172"/>
              <a:gd name="connsiteX1845" fmla="*/ 11647852 w 12187414"/>
              <a:gd name="connsiteY1845" fmla="*/ 4592761 h 5988172"/>
              <a:gd name="connsiteX1846" fmla="*/ 11701956 w 12187414"/>
              <a:gd name="connsiteY1846" fmla="*/ 4633244 h 5988172"/>
              <a:gd name="connsiteX1847" fmla="*/ 11703186 w 12187414"/>
              <a:gd name="connsiteY1847" fmla="*/ 4633244 h 5988172"/>
              <a:gd name="connsiteX1848" fmla="*/ 6110567 w 12187414"/>
              <a:gd name="connsiteY1848" fmla="*/ 2026104 h 5988172"/>
              <a:gd name="connsiteX1849" fmla="*/ 6077651 w 12187414"/>
              <a:gd name="connsiteY1849" fmla="*/ 2053628 h 5988172"/>
              <a:gd name="connsiteX1850" fmla="*/ 6074719 w 12187414"/>
              <a:gd name="connsiteY1850" fmla="*/ 2064600 h 5988172"/>
              <a:gd name="connsiteX1851" fmla="*/ 6086920 w 12187414"/>
              <a:gd name="connsiteY1851" fmla="*/ 2084085 h 5988172"/>
              <a:gd name="connsiteX1852" fmla="*/ 6103946 w 12187414"/>
              <a:gd name="connsiteY1852" fmla="*/ 2088341 h 5988172"/>
              <a:gd name="connsiteX1853" fmla="*/ 6133929 w 12187414"/>
              <a:gd name="connsiteY1853" fmla="*/ 2070370 h 5988172"/>
              <a:gd name="connsiteX1854" fmla="*/ 6133929 w 12187414"/>
              <a:gd name="connsiteY1854" fmla="*/ 2070370 h 5988172"/>
              <a:gd name="connsiteX1855" fmla="*/ 6136483 w 12187414"/>
              <a:gd name="connsiteY1855" fmla="*/ 2057223 h 5988172"/>
              <a:gd name="connsiteX1856" fmla="*/ 6131375 w 12187414"/>
              <a:gd name="connsiteY1856" fmla="*/ 2038589 h 5988172"/>
              <a:gd name="connsiteX1857" fmla="*/ 6110567 w 12187414"/>
              <a:gd name="connsiteY1857" fmla="*/ 2026104 h 5988172"/>
              <a:gd name="connsiteX1858" fmla="*/ 10147925 w 12187414"/>
              <a:gd name="connsiteY1858" fmla="*/ 3847716 h 5988172"/>
              <a:gd name="connsiteX1859" fmla="*/ 10162207 w 12187414"/>
              <a:gd name="connsiteY1859" fmla="*/ 3891225 h 5988172"/>
              <a:gd name="connsiteX1860" fmla="*/ 10229552 w 12187414"/>
              <a:gd name="connsiteY1860" fmla="*/ 3926032 h 5988172"/>
              <a:gd name="connsiteX1861" fmla="*/ 10234470 w 12187414"/>
              <a:gd name="connsiteY1861" fmla="*/ 3925843 h 5988172"/>
              <a:gd name="connsiteX1862" fmla="*/ 10248185 w 12187414"/>
              <a:gd name="connsiteY1862" fmla="*/ 3910142 h 5988172"/>
              <a:gd name="connsiteX1863" fmla="*/ 10242510 w 12187414"/>
              <a:gd name="connsiteY1863" fmla="*/ 3863228 h 5988172"/>
              <a:gd name="connsiteX1864" fmla="*/ 10206472 w 12187414"/>
              <a:gd name="connsiteY1864" fmla="*/ 3793519 h 5988172"/>
              <a:gd name="connsiteX1865" fmla="*/ 10194177 w 12187414"/>
              <a:gd name="connsiteY1865" fmla="*/ 3784722 h 5988172"/>
              <a:gd name="connsiteX1866" fmla="*/ 10199473 w 12187414"/>
              <a:gd name="connsiteY1866" fmla="*/ 3785006 h 5988172"/>
              <a:gd name="connsiteX1867" fmla="*/ 10234470 w 12187414"/>
              <a:gd name="connsiteY1867" fmla="*/ 3775547 h 5988172"/>
              <a:gd name="connsiteX1868" fmla="*/ 10250170 w 12187414"/>
              <a:gd name="connsiteY1868" fmla="*/ 3746131 h 5988172"/>
              <a:gd name="connsiteX1869" fmla="*/ 10247050 w 12187414"/>
              <a:gd name="connsiteY1869" fmla="*/ 3730998 h 5988172"/>
              <a:gd name="connsiteX1870" fmla="*/ 10199285 w 12187414"/>
              <a:gd name="connsiteY1870" fmla="*/ 3708960 h 5988172"/>
              <a:gd name="connsiteX1871" fmla="*/ 10148586 w 12187414"/>
              <a:gd name="connsiteY1871" fmla="*/ 3715013 h 5988172"/>
              <a:gd name="connsiteX1872" fmla="*/ 10146979 w 12187414"/>
              <a:gd name="connsiteY1872" fmla="*/ 3715202 h 5988172"/>
              <a:gd name="connsiteX1873" fmla="*/ 10127683 w 12187414"/>
              <a:gd name="connsiteY1873" fmla="*/ 3709338 h 5988172"/>
              <a:gd name="connsiteX1874" fmla="*/ 10116523 w 12187414"/>
              <a:gd name="connsiteY1874" fmla="*/ 3703190 h 5988172"/>
              <a:gd name="connsiteX1875" fmla="*/ 10102429 w 12187414"/>
              <a:gd name="connsiteY1875" fmla="*/ 3701771 h 5988172"/>
              <a:gd name="connsiteX1876" fmla="*/ 10078689 w 12187414"/>
              <a:gd name="connsiteY1876" fmla="*/ 3731755 h 5988172"/>
              <a:gd name="connsiteX1877" fmla="*/ 10072824 w 12187414"/>
              <a:gd name="connsiteY1877" fmla="*/ 3772426 h 5988172"/>
              <a:gd name="connsiteX1878" fmla="*/ 10054475 w 12187414"/>
              <a:gd name="connsiteY1878" fmla="*/ 3834190 h 5988172"/>
              <a:gd name="connsiteX1879" fmla="*/ 10069797 w 12187414"/>
              <a:gd name="connsiteY1879" fmla="*/ 3863795 h 5988172"/>
              <a:gd name="connsiteX1880" fmla="*/ 10086823 w 12187414"/>
              <a:gd name="connsiteY1880" fmla="*/ 3869376 h 5988172"/>
              <a:gd name="connsiteX1881" fmla="*/ 10131278 w 12187414"/>
              <a:gd name="connsiteY1881" fmla="*/ 3844500 h 5988172"/>
              <a:gd name="connsiteX1882" fmla="*/ 10146506 w 12187414"/>
              <a:gd name="connsiteY1882" fmla="*/ 3830974 h 5988172"/>
              <a:gd name="connsiteX1883" fmla="*/ 10147925 w 12187414"/>
              <a:gd name="connsiteY1883" fmla="*/ 3847716 h 5988172"/>
              <a:gd name="connsiteX1884" fmla="*/ 11597439 w 12187414"/>
              <a:gd name="connsiteY1884" fmla="*/ 1301962 h 5988172"/>
              <a:gd name="connsiteX1885" fmla="*/ 11601979 w 12187414"/>
              <a:gd name="connsiteY1885" fmla="*/ 1288720 h 5988172"/>
              <a:gd name="connsiteX1886" fmla="*/ 11623355 w 12187414"/>
              <a:gd name="connsiteY1886" fmla="*/ 1248805 h 5988172"/>
              <a:gd name="connsiteX1887" fmla="*/ 11690133 w 12187414"/>
              <a:gd name="connsiteY1887" fmla="*/ 1234617 h 5988172"/>
              <a:gd name="connsiteX1888" fmla="*/ 11785947 w 12187414"/>
              <a:gd name="connsiteY1888" fmla="*/ 1239063 h 5988172"/>
              <a:gd name="connsiteX1889" fmla="*/ 11818673 w 12187414"/>
              <a:gd name="connsiteY1889" fmla="*/ 1238117 h 5988172"/>
              <a:gd name="connsiteX1890" fmla="*/ 11907583 w 12187414"/>
              <a:gd name="connsiteY1890" fmla="*/ 1209647 h 5988172"/>
              <a:gd name="connsiteX1891" fmla="*/ 11984859 w 12187414"/>
              <a:gd name="connsiteY1891" fmla="*/ 1171245 h 5988172"/>
              <a:gd name="connsiteX1892" fmla="*/ 12100253 w 12187414"/>
              <a:gd name="connsiteY1892" fmla="*/ 1144194 h 5988172"/>
              <a:gd name="connsiteX1893" fmla="*/ 12112643 w 12187414"/>
              <a:gd name="connsiteY1893" fmla="*/ 1146086 h 5988172"/>
              <a:gd name="connsiteX1894" fmla="*/ 12139411 w 12187414"/>
              <a:gd name="connsiteY1894" fmla="*/ 1152423 h 5988172"/>
              <a:gd name="connsiteX1895" fmla="*/ 12160125 w 12187414"/>
              <a:gd name="connsiteY1895" fmla="*/ 1147505 h 5988172"/>
              <a:gd name="connsiteX1896" fmla="*/ 12173178 w 12187414"/>
              <a:gd name="connsiteY1896" fmla="*/ 1125372 h 5988172"/>
              <a:gd name="connsiteX1897" fmla="*/ 12163246 w 12187414"/>
              <a:gd name="connsiteY1897" fmla="*/ 1101726 h 5988172"/>
              <a:gd name="connsiteX1898" fmla="*/ 12131182 w 12187414"/>
              <a:gd name="connsiteY1898" fmla="*/ 1068715 h 5988172"/>
              <a:gd name="connsiteX1899" fmla="*/ 12121061 w 12187414"/>
              <a:gd name="connsiteY1899" fmla="*/ 1057460 h 5988172"/>
              <a:gd name="connsiteX1900" fmla="*/ 12148018 w 12187414"/>
              <a:gd name="connsiteY1900" fmla="*/ 1047528 h 5988172"/>
              <a:gd name="connsiteX1901" fmla="*/ 12177528 w 12187414"/>
              <a:gd name="connsiteY1901" fmla="*/ 1011870 h 5988172"/>
              <a:gd name="connsiteX1902" fmla="*/ 12179515 w 12187414"/>
              <a:gd name="connsiteY1902" fmla="*/ 998344 h 5988172"/>
              <a:gd name="connsiteX1903" fmla="*/ 12162395 w 12187414"/>
              <a:gd name="connsiteY1903" fmla="*/ 924757 h 5988172"/>
              <a:gd name="connsiteX1904" fmla="*/ 12165989 w 12187414"/>
              <a:gd name="connsiteY1904" fmla="*/ 912934 h 5988172"/>
              <a:gd name="connsiteX1905" fmla="*/ 12176298 w 12187414"/>
              <a:gd name="connsiteY1905" fmla="*/ 885315 h 5988172"/>
              <a:gd name="connsiteX1906" fmla="*/ 12153410 w 12187414"/>
              <a:gd name="connsiteY1906" fmla="*/ 841239 h 5988172"/>
              <a:gd name="connsiteX1907" fmla="*/ 12111319 w 12187414"/>
              <a:gd name="connsiteY1907" fmla="*/ 818727 h 5988172"/>
              <a:gd name="connsiteX1908" fmla="*/ 12076796 w 12187414"/>
              <a:gd name="connsiteY1908" fmla="*/ 816079 h 5988172"/>
              <a:gd name="connsiteX1909" fmla="*/ 11996210 w 12187414"/>
              <a:gd name="connsiteY1909" fmla="*/ 817687 h 5988172"/>
              <a:gd name="connsiteX1910" fmla="*/ 11950052 w 12187414"/>
              <a:gd name="connsiteY1910" fmla="*/ 813431 h 5988172"/>
              <a:gd name="connsiteX1911" fmla="*/ 11880343 w 12187414"/>
              <a:gd name="connsiteY1911" fmla="*/ 787136 h 5988172"/>
              <a:gd name="connsiteX1912" fmla="*/ 11859628 w 12187414"/>
              <a:gd name="connsiteY1912" fmla="*/ 794135 h 5988172"/>
              <a:gd name="connsiteX1913" fmla="*/ 11832956 w 12187414"/>
              <a:gd name="connsiteY1913" fmla="*/ 835469 h 5988172"/>
              <a:gd name="connsiteX1914" fmla="*/ 11822552 w 12187414"/>
              <a:gd name="connsiteY1914" fmla="*/ 856183 h 5988172"/>
              <a:gd name="connsiteX1915" fmla="*/ 11807796 w 12187414"/>
              <a:gd name="connsiteY1915" fmla="*/ 839820 h 5988172"/>
              <a:gd name="connsiteX1916" fmla="*/ 11746032 w 12187414"/>
              <a:gd name="connsiteY1916" fmla="*/ 808607 h 5988172"/>
              <a:gd name="connsiteX1917" fmla="*/ 11673769 w 12187414"/>
              <a:gd name="connsiteY1917" fmla="*/ 804161 h 5988172"/>
              <a:gd name="connsiteX1918" fmla="*/ 11652015 w 12187414"/>
              <a:gd name="connsiteY1918" fmla="*/ 804161 h 5988172"/>
              <a:gd name="connsiteX1919" fmla="*/ 11557619 w 12187414"/>
              <a:gd name="connsiteY1919" fmla="*/ 814755 h 5988172"/>
              <a:gd name="connsiteX1920" fmla="*/ 11519596 w 12187414"/>
              <a:gd name="connsiteY1920" fmla="*/ 819673 h 5988172"/>
              <a:gd name="connsiteX1921" fmla="*/ 11497651 w 12187414"/>
              <a:gd name="connsiteY1921" fmla="*/ 808985 h 5988172"/>
              <a:gd name="connsiteX1922" fmla="*/ 11429929 w 12187414"/>
              <a:gd name="connsiteY1922" fmla="*/ 762733 h 5988172"/>
              <a:gd name="connsiteX1923" fmla="*/ 11401932 w 12187414"/>
              <a:gd name="connsiteY1923" fmla="*/ 752707 h 5988172"/>
              <a:gd name="connsiteX1924" fmla="*/ 11364571 w 12187414"/>
              <a:gd name="connsiteY1924" fmla="*/ 750626 h 5988172"/>
              <a:gd name="connsiteX1925" fmla="*/ 11292876 w 12187414"/>
              <a:gd name="connsiteY1925" fmla="*/ 755828 h 5988172"/>
              <a:gd name="connsiteX1926" fmla="*/ 11199614 w 12187414"/>
              <a:gd name="connsiteY1926" fmla="*/ 762355 h 5988172"/>
              <a:gd name="connsiteX1927" fmla="*/ 11187698 w 12187414"/>
              <a:gd name="connsiteY1927" fmla="*/ 756112 h 5988172"/>
              <a:gd name="connsiteX1928" fmla="*/ 11147026 w 12187414"/>
              <a:gd name="connsiteY1928" fmla="*/ 730290 h 5988172"/>
              <a:gd name="connsiteX1929" fmla="*/ 11095760 w 12187414"/>
              <a:gd name="connsiteY1929" fmla="*/ 699267 h 5988172"/>
              <a:gd name="connsiteX1930" fmla="*/ 11056981 w 12187414"/>
              <a:gd name="connsiteY1930" fmla="*/ 686025 h 5988172"/>
              <a:gd name="connsiteX1931" fmla="*/ 10973178 w 12187414"/>
              <a:gd name="connsiteY1931" fmla="*/ 693686 h 5988172"/>
              <a:gd name="connsiteX1932" fmla="*/ 10944992 w 12187414"/>
              <a:gd name="connsiteY1932" fmla="*/ 689619 h 5988172"/>
              <a:gd name="connsiteX1933" fmla="*/ 10887106 w 12187414"/>
              <a:gd name="connsiteY1933" fmla="*/ 658690 h 5988172"/>
              <a:gd name="connsiteX1934" fmla="*/ 10931466 w 12187414"/>
              <a:gd name="connsiteY1934" fmla="*/ 646204 h 5988172"/>
              <a:gd name="connsiteX1935" fmla="*/ 10974692 w 12187414"/>
              <a:gd name="connsiteY1935" fmla="*/ 632111 h 5988172"/>
              <a:gd name="connsiteX1936" fmla="*/ 10984245 w 12187414"/>
              <a:gd name="connsiteY1936" fmla="*/ 622747 h 5988172"/>
              <a:gd name="connsiteX1937" fmla="*/ 10982732 w 12187414"/>
              <a:gd name="connsiteY1937" fmla="*/ 609600 h 5988172"/>
              <a:gd name="connsiteX1938" fmla="*/ 10965423 w 12187414"/>
              <a:gd name="connsiteY1938" fmla="*/ 587845 h 5988172"/>
              <a:gd name="connsiteX1939" fmla="*/ 10917468 w 12187414"/>
              <a:gd name="connsiteY1939" fmla="*/ 564105 h 5988172"/>
              <a:gd name="connsiteX1940" fmla="*/ 10867811 w 12187414"/>
              <a:gd name="connsiteY1940" fmla="*/ 555781 h 5988172"/>
              <a:gd name="connsiteX1941" fmla="*/ 10821748 w 12187414"/>
              <a:gd name="connsiteY1941" fmla="*/ 546796 h 5988172"/>
              <a:gd name="connsiteX1942" fmla="*/ 10805763 w 12187414"/>
              <a:gd name="connsiteY1942" fmla="*/ 552187 h 5988172"/>
              <a:gd name="connsiteX1943" fmla="*/ 10800182 w 12187414"/>
              <a:gd name="connsiteY1943" fmla="*/ 558902 h 5988172"/>
              <a:gd name="connsiteX1944" fmla="*/ 10793278 w 12187414"/>
              <a:gd name="connsiteY1944" fmla="*/ 557673 h 5988172"/>
              <a:gd name="connsiteX1945" fmla="*/ 10733500 w 12187414"/>
              <a:gd name="connsiteY1945" fmla="*/ 544147 h 5988172"/>
              <a:gd name="connsiteX1946" fmla="*/ 10704841 w 12187414"/>
              <a:gd name="connsiteY1946" fmla="*/ 553511 h 5988172"/>
              <a:gd name="connsiteX1947" fmla="*/ 10683370 w 12187414"/>
              <a:gd name="connsiteY1947" fmla="*/ 569401 h 5988172"/>
              <a:gd name="connsiteX1948" fmla="*/ 10665116 w 12187414"/>
              <a:gd name="connsiteY1948" fmla="*/ 598628 h 5988172"/>
              <a:gd name="connsiteX1949" fmla="*/ 10674952 w 12187414"/>
              <a:gd name="connsiteY1949" fmla="*/ 618586 h 5988172"/>
              <a:gd name="connsiteX1950" fmla="*/ 10695004 w 12187414"/>
              <a:gd name="connsiteY1950" fmla="*/ 628801 h 5988172"/>
              <a:gd name="connsiteX1951" fmla="*/ 10758754 w 12187414"/>
              <a:gd name="connsiteY1951" fmla="*/ 637313 h 5988172"/>
              <a:gd name="connsiteX1952" fmla="*/ 10782211 w 12187414"/>
              <a:gd name="connsiteY1952" fmla="*/ 642516 h 5988172"/>
              <a:gd name="connsiteX1953" fmla="*/ 10785617 w 12187414"/>
              <a:gd name="connsiteY1953" fmla="*/ 653014 h 5988172"/>
              <a:gd name="connsiteX1954" fmla="*/ 10780320 w 12187414"/>
              <a:gd name="connsiteY1954" fmla="*/ 680160 h 5988172"/>
              <a:gd name="connsiteX1955" fmla="*/ 10769159 w 12187414"/>
              <a:gd name="connsiteY1955" fmla="*/ 704469 h 5988172"/>
              <a:gd name="connsiteX1956" fmla="*/ 10750998 w 12187414"/>
              <a:gd name="connsiteY1956" fmla="*/ 725656 h 5988172"/>
              <a:gd name="connsiteX1957" fmla="*/ 10749295 w 12187414"/>
              <a:gd name="connsiteY1957" fmla="*/ 725845 h 5988172"/>
              <a:gd name="connsiteX1958" fmla="*/ 10724042 w 12187414"/>
              <a:gd name="connsiteY1958" fmla="*/ 722913 h 5988172"/>
              <a:gd name="connsiteX1959" fmla="*/ 10689045 w 12187414"/>
              <a:gd name="connsiteY1959" fmla="*/ 733222 h 5988172"/>
              <a:gd name="connsiteX1960" fmla="*/ 10633239 w 12187414"/>
              <a:gd name="connsiteY1960" fmla="*/ 740600 h 5988172"/>
              <a:gd name="connsiteX1961" fmla="*/ 10618201 w 12187414"/>
              <a:gd name="connsiteY1961" fmla="*/ 740600 h 5988172"/>
              <a:gd name="connsiteX1962" fmla="*/ 10595974 w 12187414"/>
              <a:gd name="connsiteY1962" fmla="*/ 741357 h 5988172"/>
              <a:gd name="connsiteX1963" fmla="*/ 10583110 w 12187414"/>
              <a:gd name="connsiteY1963" fmla="*/ 744384 h 5988172"/>
              <a:gd name="connsiteX1964" fmla="*/ 10576016 w 12187414"/>
              <a:gd name="connsiteY1964" fmla="*/ 737101 h 5988172"/>
              <a:gd name="connsiteX1965" fmla="*/ 10549627 w 12187414"/>
              <a:gd name="connsiteY1965" fmla="*/ 723197 h 5988172"/>
              <a:gd name="connsiteX1966" fmla="*/ 10538939 w 12187414"/>
              <a:gd name="connsiteY1966" fmla="*/ 725750 h 5988172"/>
              <a:gd name="connsiteX1967" fmla="*/ 10503469 w 12187414"/>
              <a:gd name="connsiteY1967" fmla="*/ 754693 h 5988172"/>
              <a:gd name="connsiteX1968" fmla="*/ 10475756 w 12187414"/>
              <a:gd name="connsiteY1968" fmla="*/ 772854 h 5988172"/>
              <a:gd name="connsiteX1969" fmla="*/ 10475756 w 12187414"/>
              <a:gd name="connsiteY1969" fmla="*/ 772854 h 5988172"/>
              <a:gd name="connsiteX1970" fmla="*/ 10442368 w 12187414"/>
              <a:gd name="connsiteY1970" fmla="*/ 732371 h 5988172"/>
              <a:gd name="connsiteX1971" fmla="*/ 10436219 w 12187414"/>
              <a:gd name="connsiteY1971" fmla="*/ 686119 h 5988172"/>
              <a:gd name="connsiteX1972" fmla="*/ 10419100 w 12187414"/>
              <a:gd name="connsiteY1972" fmla="*/ 650839 h 5988172"/>
              <a:gd name="connsiteX1973" fmla="*/ 10402831 w 12187414"/>
              <a:gd name="connsiteY1973" fmla="*/ 644502 h 5988172"/>
              <a:gd name="connsiteX1974" fmla="*/ 10339270 w 12187414"/>
              <a:gd name="connsiteY1974" fmla="*/ 639205 h 5988172"/>
              <a:gd name="connsiteX1975" fmla="*/ 10311368 w 12187414"/>
              <a:gd name="connsiteY1975" fmla="*/ 640908 h 5988172"/>
              <a:gd name="connsiteX1976" fmla="*/ 10253198 w 12187414"/>
              <a:gd name="connsiteY1976" fmla="*/ 649042 h 5988172"/>
              <a:gd name="connsiteX1977" fmla="*/ 10220282 w 12187414"/>
              <a:gd name="connsiteY1977" fmla="*/ 656230 h 5988172"/>
              <a:gd name="connsiteX1978" fmla="*/ 10194649 w 12187414"/>
              <a:gd name="connsiteY1978" fmla="*/ 670324 h 5988172"/>
              <a:gd name="connsiteX1979" fmla="*/ 10142250 w 12187414"/>
              <a:gd name="connsiteY1979" fmla="*/ 689241 h 5988172"/>
              <a:gd name="connsiteX1980" fmla="*/ 10117941 w 12187414"/>
              <a:gd name="connsiteY1980" fmla="*/ 678174 h 5988172"/>
              <a:gd name="connsiteX1981" fmla="*/ 10063460 w 12187414"/>
              <a:gd name="connsiteY1981" fmla="*/ 658122 h 5988172"/>
              <a:gd name="connsiteX1982" fmla="*/ 9935109 w 12187414"/>
              <a:gd name="connsiteY1982" fmla="*/ 649609 h 5988172"/>
              <a:gd name="connsiteX1983" fmla="*/ 9905503 w 12187414"/>
              <a:gd name="connsiteY1983" fmla="*/ 651785 h 5988172"/>
              <a:gd name="connsiteX1984" fmla="*/ 9904274 w 12187414"/>
              <a:gd name="connsiteY1984" fmla="*/ 651785 h 5988172"/>
              <a:gd name="connsiteX1985" fmla="*/ 9892640 w 12187414"/>
              <a:gd name="connsiteY1985" fmla="*/ 649609 h 5988172"/>
              <a:gd name="connsiteX1986" fmla="*/ 9911841 w 12187414"/>
              <a:gd name="connsiteY1986" fmla="*/ 627477 h 5988172"/>
              <a:gd name="connsiteX1987" fmla="*/ 9930663 w 12187414"/>
              <a:gd name="connsiteY1987" fmla="*/ 582360 h 5988172"/>
              <a:gd name="connsiteX1988" fmla="*/ 9916665 w 12187414"/>
              <a:gd name="connsiteY1988" fmla="*/ 553511 h 5988172"/>
              <a:gd name="connsiteX1989" fmla="*/ 9799001 w 12187414"/>
              <a:gd name="connsiteY1989" fmla="*/ 525892 h 5988172"/>
              <a:gd name="connsiteX1990" fmla="*/ 9738089 w 12187414"/>
              <a:gd name="connsiteY1990" fmla="*/ 519461 h 5988172"/>
              <a:gd name="connsiteX1991" fmla="*/ 9701295 w 12187414"/>
              <a:gd name="connsiteY1991" fmla="*/ 522487 h 5988172"/>
              <a:gd name="connsiteX1992" fmla="*/ 9664217 w 12187414"/>
              <a:gd name="connsiteY1992" fmla="*/ 534972 h 5988172"/>
              <a:gd name="connsiteX1993" fmla="*/ 9661663 w 12187414"/>
              <a:gd name="connsiteY1993" fmla="*/ 536202 h 5988172"/>
              <a:gd name="connsiteX1994" fmla="*/ 9658542 w 12187414"/>
              <a:gd name="connsiteY1994" fmla="*/ 531284 h 5988172"/>
              <a:gd name="connsiteX1995" fmla="*/ 9653151 w 12187414"/>
              <a:gd name="connsiteY1995" fmla="*/ 527217 h 5988172"/>
              <a:gd name="connsiteX1996" fmla="*/ 9626856 w 12187414"/>
              <a:gd name="connsiteY1996" fmla="*/ 513596 h 5988172"/>
              <a:gd name="connsiteX1997" fmla="*/ 9541162 w 12187414"/>
              <a:gd name="connsiteY1997" fmla="*/ 487112 h 5988172"/>
              <a:gd name="connsiteX1998" fmla="*/ 9504558 w 12187414"/>
              <a:gd name="connsiteY1998" fmla="*/ 496666 h 5988172"/>
              <a:gd name="connsiteX1999" fmla="*/ 9493207 w 12187414"/>
              <a:gd name="connsiteY1999" fmla="*/ 505557 h 5988172"/>
              <a:gd name="connsiteX2000" fmla="*/ 9489614 w 12187414"/>
              <a:gd name="connsiteY2000" fmla="*/ 510002 h 5988172"/>
              <a:gd name="connsiteX2001" fmla="*/ 9462846 w 12187414"/>
              <a:gd name="connsiteY2001" fmla="*/ 523622 h 5988172"/>
              <a:gd name="connsiteX2002" fmla="*/ 9381408 w 12187414"/>
              <a:gd name="connsiteY2002" fmla="*/ 557484 h 5988172"/>
              <a:gd name="connsiteX2003" fmla="*/ 9381124 w 12187414"/>
              <a:gd name="connsiteY2003" fmla="*/ 557484 h 5988172"/>
              <a:gd name="connsiteX2004" fmla="*/ 9336764 w 12187414"/>
              <a:gd name="connsiteY2004" fmla="*/ 548120 h 5988172"/>
              <a:gd name="connsiteX2005" fmla="*/ 9311699 w 12187414"/>
              <a:gd name="connsiteY2005" fmla="*/ 540175 h 5988172"/>
              <a:gd name="connsiteX2006" fmla="*/ 9303187 w 12187414"/>
              <a:gd name="connsiteY2006" fmla="*/ 537053 h 5988172"/>
              <a:gd name="connsiteX2007" fmla="*/ 9301105 w 12187414"/>
              <a:gd name="connsiteY2007" fmla="*/ 535824 h 5988172"/>
              <a:gd name="connsiteX2008" fmla="*/ 9301105 w 12187414"/>
              <a:gd name="connsiteY2008" fmla="*/ 535918 h 5988172"/>
              <a:gd name="connsiteX2009" fmla="*/ 9283040 w 12187414"/>
              <a:gd name="connsiteY2009" fmla="*/ 530527 h 5988172"/>
              <a:gd name="connsiteX2010" fmla="*/ 9215506 w 12187414"/>
              <a:gd name="connsiteY2010" fmla="*/ 551619 h 5988172"/>
              <a:gd name="connsiteX2011" fmla="*/ 9155256 w 12187414"/>
              <a:gd name="connsiteY2011" fmla="*/ 579333 h 5988172"/>
              <a:gd name="connsiteX2012" fmla="*/ 9147405 w 12187414"/>
              <a:gd name="connsiteY2012" fmla="*/ 578387 h 5988172"/>
              <a:gd name="connsiteX2013" fmla="*/ 9101153 w 12187414"/>
              <a:gd name="connsiteY2013" fmla="*/ 573279 h 5988172"/>
              <a:gd name="connsiteX2014" fmla="*/ 9032579 w 12187414"/>
              <a:gd name="connsiteY2014" fmla="*/ 586427 h 5988172"/>
              <a:gd name="connsiteX2015" fmla="*/ 8951047 w 12187414"/>
              <a:gd name="connsiteY2015" fmla="*/ 626531 h 5988172"/>
              <a:gd name="connsiteX2016" fmla="*/ 8902430 w 12187414"/>
              <a:gd name="connsiteY2016" fmla="*/ 652258 h 5988172"/>
              <a:gd name="connsiteX2017" fmla="*/ 8875000 w 12187414"/>
              <a:gd name="connsiteY2017" fmla="*/ 661243 h 5988172"/>
              <a:gd name="connsiteX2018" fmla="*/ 8801319 w 12187414"/>
              <a:gd name="connsiteY2018" fmla="*/ 657933 h 5988172"/>
              <a:gd name="connsiteX2019" fmla="*/ 8768592 w 12187414"/>
              <a:gd name="connsiteY2019" fmla="*/ 659541 h 5988172"/>
              <a:gd name="connsiteX2020" fmla="*/ 8752607 w 12187414"/>
              <a:gd name="connsiteY2020" fmla="*/ 664554 h 5988172"/>
              <a:gd name="connsiteX2021" fmla="*/ 8740595 w 12187414"/>
              <a:gd name="connsiteY2021" fmla="*/ 684417 h 5988172"/>
              <a:gd name="connsiteX2022" fmla="*/ 8752419 w 12187414"/>
              <a:gd name="connsiteY2022" fmla="*/ 708158 h 5988172"/>
              <a:gd name="connsiteX2023" fmla="*/ 8812953 w 12187414"/>
              <a:gd name="connsiteY2023" fmla="*/ 746464 h 5988172"/>
              <a:gd name="connsiteX2024" fmla="*/ 8814277 w 12187414"/>
              <a:gd name="connsiteY2024" fmla="*/ 747221 h 5988172"/>
              <a:gd name="connsiteX2025" fmla="*/ 8795360 w 12187414"/>
              <a:gd name="connsiteY2025" fmla="*/ 739087 h 5988172"/>
              <a:gd name="connsiteX2026" fmla="*/ 8762823 w 12187414"/>
              <a:gd name="connsiteY2026" fmla="*/ 728399 h 5988172"/>
              <a:gd name="connsiteX2027" fmla="*/ 8739933 w 12187414"/>
              <a:gd name="connsiteY2027" fmla="*/ 708063 h 5988172"/>
              <a:gd name="connsiteX2028" fmla="*/ 8684317 w 12187414"/>
              <a:gd name="connsiteY2028" fmla="*/ 680160 h 5988172"/>
              <a:gd name="connsiteX2029" fmla="*/ 8640714 w 12187414"/>
              <a:gd name="connsiteY2029" fmla="*/ 702861 h 5988172"/>
              <a:gd name="connsiteX2030" fmla="*/ 8627566 w 12187414"/>
              <a:gd name="connsiteY2030" fmla="*/ 749018 h 5988172"/>
              <a:gd name="connsiteX2031" fmla="*/ 8624729 w 12187414"/>
              <a:gd name="connsiteY2031" fmla="*/ 763017 h 5988172"/>
              <a:gd name="connsiteX2032" fmla="*/ 8624729 w 12187414"/>
              <a:gd name="connsiteY2032" fmla="*/ 763017 h 5988172"/>
              <a:gd name="connsiteX2033" fmla="*/ 8605623 w 12187414"/>
              <a:gd name="connsiteY2033" fmla="*/ 768314 h 5988172"/>
              <a:gd name="connsiteX2034" fmla="*/ 8604488 w 12187414"/>
              <a:gd name="connsiteY2034" fmla="*/ 762260 h 5988172"/>
              <a:gd name="connsiteX2035" fmla="*/ 8601083 w 12187414"/>
              <a:gd name="connsiteY2035" fmla="*/ 719413 h 5988172"/>
              <a:gd name="connsiteX2036" fmla="*/ 8596921 w 12187414"/>
              <a:gd name="connsiteY2036" fmla="*/ 699361 h 5988172"/>
              <a:gd name="connsiteX2037" fmla="*/ 8591718 w 12187414"/>
              <a:gd name="connsiteY2037" fmla="*/ 689430 h 5988172"/>
              <a:gd name="connsiteX2038" fmla="*/ 8576585 w 12187414"/>
              <a:gd name="connsiteY2038" fmla="*/ 682052 h 5988172"/>
              <a:gd name="connsiteX2039" fmla="*/ 8552844 w 12187414"/>
              <a:gd name="connsiteY2039" fmla="*/ 700307 h 5988172"/>
              <a:gd name="connsiteX2040" fmla="*/ 8531562 w 12187414"/>
              <a:gd name="connsiteY2040" fmla="*/ 731615 h 5988172"/>
              <a:gd name="connsiteX2041" fmla="*/ 8521820 w 12187414"/>
              <a:gd name="connsiteY2041" fmla="*/ 760179 h 5988172"/>
              <a:gd name="connsiteX2042" fmla="*/ 8534400 w 12187414"/>
              <a:gd name="connsiteY2042" fmla="*/ 813620 h 5988172"/>
              <a:gd name="connsiteX2043" fmla="*/ 8533644 w 12187414"/>
              <a:gd name="connsiteY2043" fmla="*/ 823457 h 5988172"/>
              <a:gd name="connsiteX2044" fmla="*/ 8529292 w 12187414"/>
              <a:gd name="connsiteY2044" fmla="*/ 860912 h 5988172"/>
              <a:gd name="connsiteX2045" fmla="*/ 8531846 w 12187414"/>
              <a:gd name="connsiteY2045" fmla="*/ 879451 h 5988172"/>
              <a:gd name="connsiteX2046" fmla="*/ 8544237 w 12187414"/>
              <a:gd name="connsiteY2046" fmla="*/ 892125 h 5988172"/>
              <a:gd name="connsiteX2047" fmla="*/ 8497512 w 12187414"/>
              <a:gd name="connsiteY2047" fmla="*/ 953227 h 5988172"/>
              <a:gd name="connsiteX2048" fmla="*/ 8469799 w 12187414"/>
              <a:gd name="connsiteY2048" fmla="*/ 967509 h 5988172"/>
              <a:gd name="connsiteX2049" fmla="*/ 8456935 w 12187414"/>
              <a:gd name="connsiteY2049" fmla="*/ 973563 h 5988172"/>
              <a:gd name="connsiteX2050" fmla="*/ 8484932 w 12187414"/>
              <a:gd name="connsiteY2050" fmla="*/ 946228 h 5988172"/>
              <a:gd name="connsiteX2051" fmla="*/ 8525320 w 12187414"/>
              <a:gd name="connsiteY2051" fmla="*/ 875951 h 5988172"/>
              <a:gd name="connsiteX2052" fmla="*/ 8519645 w 12187414"/>
              <a:gd name="connsiteY2052" fmla="*/ 858358 h 5988172"/>
              <a:gd name="connsiteX2053" fmla="*/ 8519645 w 12187414"/>
              <a:gd name="connsiteY2053" fmla="*/ 858358 h 5988172"/>
              <a:gd name="connsiteX2054" fmla="*/ 8507065 w 12187414"/>
              <a:gd name="connsiteY2054" fmla="*/ 788176 h 5988172"/>
              <a:gd name="connsiteX2055" fmla="*/ 8507727 w 12187414"/>
              <a:gd name="connsiteY2055" fmla="*/ 778907 h 5988172"/>
              <a:gd name="connsiteX2056" fmla="*/ 8524847 w 12187414"/>
              <a:gd name="connsiteY2056" fmla="*/ 734547 h 5988172"/>
              <a:gd name="connsiteX2057" fmla="*/ 8503944 w 12187414"/>
              <a:gd name="connsiteY2057" fmla="*/ 701726 h 5988172"/>
              <a:gd name="connsiteX2058" fmla="*/ 8429789 w 12187414"/>
              <a:gd name="connsiteY2058" fmla="*/ 652163 h 5988172"/>
              <a:gd name="connsiteX2059" fmla="*/ 8417304 w 12187414"/>
              <a:gd name="connsiteY2059" fmla="*/ 649420 h 5988172"/>
              <a:gd name="connsiteX2060" fmla="*/ 8372943 w 12187414"/>
              <a:gd name="connsiteY2060" fmla="*/ 678647 h 5988172"/>
              <a:gd name="connsiteX2061" fmla="*/ 8345325 w 12187414"/>
              <a:gd name="connsiteY2061" fmla="*/ 709009 h 5988172"/>
              <a:gd name="connsiteX2062" fmla="*/ 8322341 w 12187414"/>
              <a:gd name="connsiteY2062" fmla="*/ 733506 h 5988172"/>
              <a:gd name="connsiteX2063" fmla="*/ 8308342 w 12187414"/>
              <a:gd name="connsiteY2063" fmla="*/ 741357 h 5988172"/>
              <a:gd name="connsiteX2064" fmla="*/ 8268617 w 12187414"/>
              <a:gd name="connsiteY2064" fmla="*/ 788555 h 5988172"/>
              <a:gd name="connsiteX2065" fmla="*/ 8302951 w 12187414"/>
              <a:gd name="connsiteY2065" fmla="*/ 839252 h 5988172"/>
              <a:gd name="connsiteX2066" fmla="*/ 8338136 w 12187414"/>
              <a:gd name="connsiteY2066" fmla="*/ 862615 h 5988172"/>
              <a:gd name="connsiteX2067" fmla="*/ 8344663 w 12187414"/>
              <a:gd name="connsiteY2067" fmla="*/ 870087 h 5988172"/>
              <a:gd name="connsiteX2068" fmla="*/ 8344947 w 12187414"/>
              <a:gd name="connsiteY2068" fmla="*/ 870938 h 5988172"/>
              <a:gd name="connsiteX2069" fmla="*/ 8342393 w 12187414"/>
              <a:gd name="connsiteY2069" fmla="*/ 871033 h 5988172"/>
              <a:gd name="connsiteX2070" fmla="*/ 8316855 w 12187414"/>
              <a:gd name="connsiteY2070" fmla="*/ 865736 h 5988172"/>
              <a:gd name="connsiteX2071" fmla="*/ 8301816 w 12187414"/>
              <a:gd name="connsiteY2071" fmla="*/ 860345 h 5988172"/>
              <a:gd name="connsiteX2072" fmla="*/ 8301816 w 12187414"/>
              <a:gd name="connsiteY2072" fmla="*/ 860345 h 5988172"/>
              <a:gd name="connsiteX2073" fmla="*/ 8234944 w 12187414"/>
              <a:gd name="connsiteY2073" fmla="*/ 838401 h 5988172"/>
              <a:gd name="connsiteX2074" fmla="*/ 8161736 w 12187414"/>
              <a:gd name="connsiteY2074" fmla="*/ 817687 h 5988172"/>
              <a:gd name="connsiteX2075" fmla="*/ 8130428 w 12187414"/>
              <a:gd name="connsiteY2075" fmla="*/ 815606 h 5988172"/>
              <a:gd name="connsiteX2076" fmla="*/ 8066489 w 12187414"/>
              <a:gd name="connsiteY2076" fmla="*/ 833483 h 5988172"/>
              <a:gd name="connsiteX2077" fmla="*/ 8044639 w 12187414"/>
              <a:gd name="connsiteY2077" fmla="*/ 859210 h 5988172"/>
              <a:gd name="connsiteX2078" fmla="*/ 8024303 w 12187414"/>
              <a:gd name="connsiteY2078" fmla="*/ 872452 h 5988172"/>
              <a:gd name="connsiteX2079" fmla="*/ 8022412 w 12187414"/>
              <a:gd name="connsiteY2079" fmla="*/ 871979 h 5988172"/>
              <a:gd name="connsiteX2080" fmla="*/ 8005103 w 12187414"/>
              <a:gd name="connsiteY2080" fmla="*/ 859210 h 5988172"/>
              <a:gd name="connsiteX2081" fmla="*/ 7980416 w 12187414"/>
              <a:gd name="connsiteY2081" fmla="*/ 849940 h 5988172"/>
              <a:gd name="connsiteX2082" fmla="*/ 7953176 w 12187414"/>
              <a:gd name="connsiteY2082" fmla="*/ 857129 h 5988172"/>
              <a:gd name="connsiteX2083" fmla="*/ 7935488 w 12187414"/>
              <a:gd name="connsiteY2083" fmla="*/ 860345 h 5988172"/>
              <a:gd name="connsiteX2084" fmla="*/ 7899735 w 12187414"/>
              <a:gd name="connsiteY2084" fmla="*/ 857318 h 5988172"/>
              <a:gd name="connsiteX2085" fmla="*/ 7866346 w 12187414"/>
              <a:gd name="connsiteY2085" fmla="*/ 871695 h 5988172"/>
              <a:gd name="connsiteX2086" fmla="*/ 7859537 w 12187414"/>
              <a:gd name="connsiteY2086" fmla="*/ 880491 h 5988172"/>
              <a:gd name="connsiteX2087" fmla="*/ 7825297 w 12187414"/>
              <a:gd name="connsiteY2087" fmla="*/ 867249 h 5988172"/>
              <a:gd name="connsiteX2088" fmla="*/ 7791530 w 12187414"/>
              <a:gd name="connsiteY2088" fmla="*/ 859683 h 5988172"/>
              <a:gd name="connsiteX2089" fmla="*/ 7754453 w 12187414"/>
              <a:gd name="connsiteY2089" fmla="*/ 875195 h 5988172"/>
              <a:gd name="connsiteX2090" fmla="*/ 7721064 w 12187414"/>
              <a:gd name="connsiteY2090" fmla="*/ 890801 h 5988172"/>
              <a:gd name="connsiteX2091" fmla="*/ 7691648 w 12187414"/>
              <a:gd name="connsiteY2091" fmla="*/ 893733 h 5988172"/>
              <a:gd name="connsiteX2092" fmla="*/ 7648801 w 12187414"/>
              <a:gd name="connsiteY2092" fmla="*/ 891274 h 5988172"/>
              <a:gd name="connsiteX2093" fmla="*/ 7612764 w 12187414"/>
              <a:gd name="connsiteY2093" fmla="*/ 907543 h 5988172"/>
              <a:gd name="connsiteX2094" fmla="*/ 7599239 w 12187414"/>
              <a:gd name="connsiteY2094" fmla="*/ 928162 h 5988172"/>
              <a:gd name="connsiteX2095" fmla="*/ 7603968 w 12187414"/>
              <a:gd name="connsiteY2095" fmla="*/ 915866 h 5988172"/>
              <a:gd name="connsiteX2096" fmla="*/ 7615129 w 12187414"/>
              <a:gd name="connsiteY2096" fmla="*/ 879924 h 5988172"/>
              <a:gd name="connsiteX2097" fmla="*/ 7607089 w 12187414"/>
              <a:gd name="connsiteY2097" fmla="*/ 860061 h 5988172"/>
              <a:gd name="connsiteX2098" fmla="*/ 7563107 w 12187414"/>
              <a:gd name="connsiteY2098" fmla="*/ 847765 h 5988172"/>
              <a:gd name="connsiteX2099" fmla="*/ 7528205 w 12187414"/>
              <a:gd name="connsiteY2099" fmla="*/ 851265 h 5988172"/>
              <a:gd name="connsiteX2100" fmla="*/ 7500587 w 12187414"/>
              <a:gd name="connsiteY2100" fmla="*/ 864696 h 5988172"/>
              <a:gd name="connsiteX2101" fmla="*/ 7492452 w 12187414"/>
              <a:gd name="connsiteY2101" fmla="*/ 894679 h 5988172"/>
              <a:gd name="connsiteX2102" fmla="*/ 7500871 w 12187414"/>
              <a:gd name="connsiteY2102" fmla="*/ 943012 h 5988172"/>
              <a:gd name="connsiteX2103" fmla="*/ 7502951 w 12187414"/>
              <a:gd name="connsiteY2103" fmla="*/ 949633 h 5988172"/>
              <a:gd name="connsiteX2104" fmla="*/ 7482710 w 12187414"/>
              <a:gd name="connsiteY2104" fmla="*/ 939039 h 5988172"/>
              <a:gd name="connsiteX2105" fmla="*/ 7476468 w 12187414"/>
              <a:gd name="connsiteY2105" fmla="*/ 939512 h 5988172"/>
              <a:gd name="connsiteX2106" fmla="*/ 7454997 w 12187414"/>
              <a:gd name="connsiteY2106" fmla="*/ 946228 h 5988172"/>
              <a:gd name="connsiteX2107" fmla="*/ 7459064 w 12187414"/>
              <a:gd name="connsiteY2107" fmla="*/ 933553 h 5988172"/>
              <a:gd name="connsiteX2108" fmla="*/ 7440904 w 12187414"/>
              <a:gd name="connsiteY2108" fmla="*/ 909718 h 5988172"/>
              <a:gd name="connsiteX2109" fmla="*/ 7343387 w 12187414"/>
              <a:gd name="connsiteY2109" fmla="*/ 873208 h 5988172"/>
              <a:gd name="connsiteX2110" fmla="*/ 7187227 w 12187414"/>
              <a:gd name="connsiteY2110" fmla="*/ 839631 h 5988172"/>
              <a:gd name="connsiteX2111" fmla="*/ 7080535 w 12187414"/>
              <a:gd name="connsiteY2111" fmla="*/ 793379 h 5988172"/>
              <a:gd name="connsiteX2112" fmla="*/ 6863841 w 12187414"/>
              <a:gd name="connsiteY2112" fmla="*/ 765098 h 5988172"/>
              <a:gd name="connsiteX2113" fmla="*/ 6815413 w 12187414"/>
              <a:gd name="connsiteY2113" fmla="*/ 768976 h 5988172"/>
              <a:gd name="connsiteX2114" fmla="*/ 6648849 w 12187414"/>
              <a:gd name="connsiteY2114" fmla="*/ 814093 h 5988172"/>
              <a:gd name="connsiteX2115" fmla="*/ 6568074 w 12187414"/>
              <a:gd name="connsiteY2115" fmla="*/ 840576 h 5988172"/>
              <a:gd name="connsiteX2116" fmla="*/ 6540739 w 12187414"/>
              <a:gd name="connsiteY2116" fmla="*/ 850792 h 5988172"/>
              <a:gd name="connsiteX2117" fmla="*/ 6523524 w 12187414"/>
              <a:gd name="connsiteY2117" fmla="*/ 859683 h 5988172"/>
              <a:gd name="connsiteX2118" fmla="*/ 6497513 w 12187414"/>
              <a:gd name="connsiteY2118" fmla="*/ 896949 h 5988172"/>
              <a:gd name="connsiteX2119" fmla="*/ 6456842 w 12187414"/>
              <a:gd name="connsiteY2119" fmla="*/ 946795 h 5988172"/>
              <a:gd name="connsiteX2120" fmla="*/ 6300777 w 12187414"/>
              <a:gd name="connsiteY2120" fmla="*/ 1071837 h 5988172"/>
              <a:gd name="connsiteX2121" fmla="*/ 6215272 w 12187414"/>
              <a:gd name="connsiteY2121" fmla="*/ 1116197 h 5988172"/>
              <a:gd name="connsiteX2122" fmla="*/ 6185288 w 12187414"/>
              <a:gd name="connsiteY2122" fmla="*/ 1142870 h 5988172"/>
              <a:gd name="connsiteX2123" fmla="*/ 6170438 w 12187414"/>
              <a:gd name="connsiteY2123" fmla="*/ 1170205 h 5988172"/>
              <a:gd name="connsiteX2124" fmla="*/ 6180276 w 12187414"/>
              <a:gd name="connsiteY2124" fmla="*/ 1208985 h 5988172"/>
              <a:gd name="connsiteX2125" fmla="*/ 6188693 w 12187414"/>
              <a:gd name="connsiteY2125" fmla="*/ 1241238 h 5988172"/>
              <a:gd name="connsiteX2126" fmla="*/ 6186802 w 12187414"/>
              <a:gd name="connsiteY2126" fmla="*/ 1252683 h 5988172"/>
              <a:gd name="connsiteX2127" fmla="*/ 6200422 w 12187414"/>
              <a:gd name="connsiteY2127" fmla="*/ 1297138 h 5988172"/>
              <a:gd name="connsiteX2128" fmla="*/ 6240432 w 12187414"/>
              <a:gd name="connsiteY2128" fmla="*/ 1337053 h 5988172"/>
              <a:gd name="connsiteX2129" fmla="*/ 6291129 w 12187414"/>
              <a:gd name="connsiteY2129" fmla="*/ 1346795 h 5988172"/>
              <a:gd name="connsiteX2130" fmla="*/ 6314113 w 12187414"/>
              <a:gd name="connsiteY2130" fmla="*/ 1344809 h 5988172"/>
              <a:gd name="connsiteX2131" fmla="*/ 6313262 w 12187414"/>
              <a:gd name="connsiteY2131" fmla="*/ 1344903 h 5988172"/>
              <a:gd name="connsiteX2132" fmla="*/ 6278738 w 12187414"/>
              <a:gd name="connsiteY2132" fmla="*/ 1372995 h 5988172"/>
              <a:gd name="connsiteX2133" fmla="*/ 6266253 w 12187414"/>
              <a:gd name="connsiteY2133" fmla="*/ 1431449 h 5988172"/>
              <a:gd name="connsiteX2134" fmla="*/ 6274387 w 12187414"/>
              <a:gd name="connsiteY2134" fmla="*/ 1463797 h 5988172"/>
              <a:gd name="connsiteX2135" fmla="*/ 6284130 w 12187414"/>
              <a:gd name="connsiteY2135" fmla="*/ 1476566 h 5988172"/>
              <a:gd name="connsiteX2136" fmla="*/ 6253390 w 12187414"/>
              <a:gd name="connsiteY2136" fmla="*/ 1473444 h 5988172"/>
              <a:gd name="connsiteX2137" fmla="*/ 6195787 w 12187414"/>
              <a:gd name="connsiteY2137" fmla="*/ 1492551 h 5988172"/>
              <a:gd name="connsiteX2138" fmla="*/ 6134591 w 12187414"/>
              <a:gd name="connsiteY2138" fmla="*/ 1555355 h 5988172"/>
              <a:gd name="connsiteX2139" fmla="*/ 6102243 w 12187414"/>
              <a:gd name="connsiteY2139" fmla="*/ 1561219 h 5988172"/>
              <a:gd name="connsiteX2140" fmla="*/ 6087961 w 12187414"/>
              <a:gd name="connsiteY2140" fmla="*/ 1565286 h 5988172"/>
              <a:gd name="connsiteX2141" fmla="*/ 6087488 w 12187414"/>
              <a:gd name="connsiteY2141" fmla="*/ 1561408 h 5988172"/>
              <a:gd name="connsiteX2142" fmla="*/ 6021372 w 12187414"/>
              <a:gd name="connsiteY2142" fmla="*/ 1473066 h 5988172"/>
              <a:gd name="connsiteX2143" fmla="*/ 5987511 w 12187414"/>
              <a:gd name="connsiteY2143" fmla="*/ 1432867 h 5988172"/>
              <a:gd name="connsiteX2144" fmla="*/ 5951947 w 12187414"/>
              <a:gd name="connsiteY2144" fmla="*/ 1384724 h 5988172"/>
              <a:gd name="connsiteX2145" fmla="*/ 5951947 w 12187414"/>
              <a:gd name="connsiteY2145" fmla="*/ 1384629 h 5988172"/>
              <a:gd name="connsiteX2146" fmla="*/ 5960744 w 12187414"/>
              <a:gd name="connsiteY2146" fmla="*/ 1342160 h 5988172"/>
              <a:gd name="connsiteX2147" fmla="*/ 5950623 w 12187414"/>
              <a:gd name="connsiteY2147" fmla="*/ 1313217 h 5988172"/>
              <a:gd name="connsiteX2148" fmla="*/ 5917518 w 12187414"/>
              <a:gd name="connsiteY2148" fmla="*/ 1287585 h 5988172"/>
              <a:gd name="connsiteX2149" fmla="*/ 5889994 w 12187414"/>
              <a:gd name="connsiteY2149" fmla="*/ 1272451 h 5988172"/>
              <a:gd name="connsiteX2150" fmla="*/ 5863227 w 12187414"/>
              <a:gd name="connsiteY2150" fmla="*/ 1263087 h 5988172"/>
              <a:gd name="connsiteX2151" fmla="*/ 5810165 w 12187414"/>
              <a:gd name="connsiteY2151" fmla="*/ 1300449 h 5988172"/>
              <a:gd name="connsiteX2152" fmla="*/ 5808368 w 12187414"/>
              <a:gd name="connsiteY2152" fmla="*/ 1302435 h 5988172"/>
              <a:gd name="connsiteX2153" fmla="*/ 5808368 w 12187414"/>
              <a:gd name="connsiteY2153" fmla="*/ 1302435 h 5988172"/>
              <a:gd name="connsiteX2154" fmla="*/ 5780465 w 12187414"/>
              <a:gd name="connsiteY2154" fmla="*/ 1295908 h 5988172"/>
              <a:gd name="connsiteX2155" fmla="*/ 5767601 w 12187414"/>
              <a:gd name="connsiteY2155" fmla="*/ 1298557 h 5988172"/>
              <a:gd name="connsiteX2156" fmla="*/ 5743577 w 12187414"/>
              <a:gd name="connsiteY2156" fmla="*/ 1337810 h 5988172"/>
              <a:gd name="connsiteX2157" fmla="*/ 5757859 w 12187414"/>
              <a:gd name="connsiteY2157" fmla="*/ 1383589 h 5988172"/>
              <a:gd name="connsiteX2158" fmla="*/ 5769493 w 12187414"/>
              <a:gd name="connsiteY2158" fmla="*/ 1401938 h 5988172"/>
              <a:gd name="connsiteX2159" fmla="*/ 5753981 w 12187414"/>
              <a:gd name="connsiteY2159" fmla="*/ 1400141 h 5988172"/>
              <a:gd name="connsiteX2160" fmla="*/ 5738469 w 12187414"/>
              <a:gd name="connsiteY2160" fmla="*/ 1401938 h 5988172"/>
              <a:gd name="connsiteX2161" fmla="*/ 5702243 w 12187414"/>
              <a:gd name="connsiteY2161" fmla="*/ 1429273 h 5988172"/>
              <a:gd name="connsiteX2162" fmla="*/ 5694960 w 12187414"/>
              <a:gd name="connsiteY2162" fmla="*/ 1439110 h 5988172"/>
              <a:gd name="connsiteX2163" fmla="*/ 5694298 w 12187414"/>
              <a:gd name="connsiteY2163" fmla="*/ 1439867 h 5988172"/>
              <a:gd name="connsiteX2164" fmla="*/ 5665261 w 12187414"/>
              <a:gd name="connsiteY2164" fmla="*/ 1446771 h 5988172"/>
              <a:gd name="connsiteX2165" fmla="*/ 5646911 w 12187414"/>
              <a:gd name="connsiteY2165" fmla="*/ 1478268 h 5988172"/>
              <a:gd name="connsiteX2166" fmla="*/ 5648235 w 12187414"/>
              <a:gd name="connsiteY2166" fmla="*/ 1490186 h 5988172"/>
              <a:gd name="connsiteX2167" fmla="*/ 5657032 w 12187414"/>
              <a:gd name="connsiteY2167" fmla="*/ 1523101 h 5988172"/>
              <a:gd name="connsiteX2168" fmla="*/ 5657032 w 12187414"/>
              <a:gd name="connsiteY2168" fmla="*/ 1524047 h 5988172"/>
              <a:gd name="connsiteX2169" fmla="*/ 5655329 w 12187414"/>
              <a:gd name="connsiteY2169" fmla="*/ 1525561 h 5988172"/>
              <a:gd name="connsiteX2170" fmla="*/ 5641236 w 12187414"/>
              <a:gd name="connsiteY2170" fmla="*/ 1551950 h 5988172"/>
              <a:gd name="connsiteX2171" fmla="*/ 5654100 w 12187414"/>
              <a:gd name="connsiteY2171" fmla="*/ 1587230 h 5988172"/>
              <a:gd name="connsiteX2172" fmla="*/ 5687015 w 12187414"/>
              <a:gd name="connsiteY2172" fmla="*/ 1609174 h 5988172"/>
              <a:gd name="connsiteX2173" fmla="*/ 5687015 w 12187414"/>
              <a:gd name="connsiteY2173" fmla="*/ 1609174 h 5988172"/>
              <a:gd name="connsiteX2174" fmla="*/ 5694582 w 12187414"/>
              <a:gd name="connsiteY2174" fmla="*/ 1609741 h 5988172"/>
              <a:gd name="connsiteX2175" fmla="*/ 5765710 w 12187414"/>
              <a:gd name="connsiteY2175" fmla="*/ 1579852 h 5988172"/>
              <a:gd name="connsiteX2176" fmla="*/ 5823501 w 12187414"/>
              <a:gd name="connsiteY2176" fmla="*/ 1503617 h 5988172"/>
              <a:gd name="connsiteX2177" fmla="*/ 5818110 w 12187414"/>
              <a:gd name="connsiteY2177" fmla="*/ 1454622 h 5988172"/>
              <a:gd name="connsiteX2178" fmla="*/ 5824731 w 12187414"/>
              <a:gd name="connsiteY2178" fmla="*/ 1458405 h 5988172"/>
              <a:gd name="connsiteX2179" fmla="*/ 5831352 w 12187414"/>
              <a:gd name="connsiteY2179" fmla="*/ 1444501 h 5988172"/>
              <a:gd name="connsiteX2180" fmla="*/ 5824731 w 12187414"/>
              <a:gd name="connsiteY2180" fmla="*/ 1458405 h 5988172"/>
              <a:gd name="connsiteX2181" fmla="*/ 5870983 w 12187414"/>
              <a:gd name="connsiteY2181" fmla="*/ 1476376 h 5988172"/>
              <a:gd name="connsiteX2182" fmla="*/ 5879874 w 12187414"/>
              <a:gd name="connsiteY2182" fmla="*/ 1480160 h 5988172"/>
              <a:gd name="connsiteX2183" fmla="*/ 5846107 w 12187414"/>
              <a:gd name="connsiteY2183" fmla="*/ 1509481 h 5988172"/>
              <a:gd name="connsiteX2184" fmla="*/ 5813853 w 12187414"/>
              <a:gd name="connsiteY2184" fmla="*/ 1555166 h 5988172"/>
              <a:gd name="connsiteX2185" fmla="*/ 5812813 w 12187414"/>
              <a:gd name="connsiteY2185" fmla="*/ 1562449 h 5988172"/>
              <a:gd name="connsiteX2186" fmla="*/ 5845350 w 12187414"/>
              <a:gd name="connsiteY2186" fmla="*/ 1602458 h 5988172"/>
              <a:gd name="connsiteX2187" fmla="*/ 5856795 w 12187414"/>
              <a:gd name="connsiteY2187" fmla="*/ 1608606 h 5988172"/>
              <a:gd name="connsiteX2188" fmla="*/ 5854146 w 12187414"/>
              <a:gd name="connsiteY2188" fmla="*/ 1622794 h 5988172"/>
              <a:gd name="connsiteX2189" fmla="*/ 5868523 w 12187414"/>
              <a:gd name="connsiteY2189" fmla="*/ 1646156 h 5988172"/>
              <a:gd name="connsiteX2190" fmla="*/ 5879306 w 12187414"/>
              <a:gd name="connsiteY2190" fmla="*/ 1648616 h 5988172"/>
              <a:gd name="connsiteX2191" fmla="*/ 5907776 w 12187414"/>
              <a:gd name="connsiteY2191" fmla="*/ 1631496 h 5988172"/>
              <a:gd name="connsiteX2192" fmla="*/ 5921491 w 12187414"/>
              <a:gd name="connsiteY2192" fmla="*/ 1623456 h 5988172"/>
              <a:gd name="connsiteX2193" fmla="*/ 6010401 w 12187414"/>
              <a:gd name="connsiteY2193" fmla="*/ 1640576 h 5988172"/>
              <a:gd name="connsiteX2194" fmla="*/ 5944664 w 12187414"/>
              <a:gd name="connsiteY2194" fmla="*/ 1655710 h 5988172"/>
              <a:gd name="connsiteX2195" fmla="*/ 5905412 w 12187414"/>
              <a:gd name="connsiteY2195" fmla="*/ 1673019 h 5988172"/>
              <a:gd name="connsiteX2196" fmla="*/ 5873820 w 12187414"/>
              <a:gd name="connsiteY2196" fmla="*/ 1683234 h 5988172"/>
              <a:gd name="connsiteX2197" fmla="*/ 5842891 w 12187414"/>
              <a:gd name="connsiteY2197" fmla="*/ 1691084 h 5988172"/>
              <a:gd name="connsiteX2198" fmla="*/ 5825771 w 12187414"/>
              <a:gd name="connsiteY2198" fmla="*/ 1714825 h 5988172"/>
              <a:gd name="connsiteX2199" fmla="*/ 5839296 w 12187414"/>
              <a:gd name="connsiteY2199" fmla="*/ 1736390 h 5988172"/>
              <a:gd name="connsiteX2200" fmla="*/ 5863700 w 12187414"/>
              <a:gd name="connsiteY2200" fmla="*/ 1744903 h 5988172"/>
              <a:gd name="connsiteX2201" fmla="*/ 5921018 w 12187414"/>
              <a:gd name="connsiteY2201" fmla="*/ 1766847 h 5988172"/>
              <a:gd name="connsiteX2202" fmla="*/ 5949961 w 12187414"/>
              <a:gd name="connsiteY2202" fmla="*/ 1797398 h 5988172"/>
              <a:gd name="connsiteX2203" fmla="*/ 5950434 w 12187414"/>
              <a:gd name="connsiteY2203" fmla="*/ 1811869 h 5988172"/>
              <a:gd name="connsiteX2204" fmla="*/ 5933976 w 12187414"/>
              <a:gd name="connsiteY2204" fmla="*/ 1886686 h 5988172"/>
              <a:gd name="connsiteX2205" fmla="*/ 5933976 w 12187414"/>
              <a:gd name="connsiteY2205" fmla="*/ 1886497 h 5988172"/>
              <a:gd name="connsiteX2206" fmla="*/ 5913641 w 12187414"/>
              <a:gd name="connsiteY2206" fmla="*/ 1889902 h 5988172"/>
              <a:gd name="connsiteX2207" fmla="*/ 5842985 w 12187414"/>
              <a:gd name="connsiteY2207" fmla="*/ 1884889 h 5988172"/>
              <a:gd name="connsiteX2208" fmla="*/ 5749535 w 12187414"/>
              <a:gd name="connsiteY2208" fmla="*/ 1879025 h 5988172"/>
              <a:gd name="connsiteX2209" fmla="*/ 5702905 w 12187414"/>
              <a:gd name="connsiteY2209" fmla="*/ 1886497 h 5988172"/>
              <a:gd name="connsiteX2210" fmla="*/ 5672638 w 12187414"/>
              <a:gd name="connsiteY2210" fmla="*/ 1959706 h 5988172"/>
              <a:gd name="connsiteX2211" fmla="*/ 5680299 w 12187414"/>
              <a:gd name="connsiteY2211" fmla="*/ 2019199 h 5988172"/>
              <a:gd name="connsiteX2212" fmla="*/ 5682758 w 12187414"/>
              <a:gd name="connsiteY2212" fmla="*/ 2035563 h 5988172"/>
              <a:gd name="connsiteX2213" fmla="*/ 5670368 w 12187414"/>
              <a:gd name="connsiteY2213" fmla="*/ 2062709 h 5988172"/>
              <a:gd name="connsiteX2214" fmla="*/ 5655518 w 12187414"/>
              <a:gd name="connsiteY2214" fmla="*/ 2102529 h 5988172"/>
              <a:gd name="connsiteX2215" fmla="*/ 5670084 w 12187414"/>
              <a:gd name="connsiteY2215" fmla="*/ 2140836 h 5988172"/>
              <a:gd name="connsiteX2216" fmla="*/ 5687677 w 12187414"/>
              <a:gd name="connsiteY2216" fmla="*/ 2166090 h 5988172"/>
              <a:gd name="connsiteX2217" fmla="*/ 5713971 w 12187414"/>
              <a:gd name="connsiteY2217" fmla="*/ 2193047 h 5988172"/>
              <a:gd name="connsiteX2218" fmla="*/ 5723525 w 12187414"/>
              <a:gd name="connsiteY2218" fmla="*/ 2194276 h 5988172"/>
              <a:gd name="connsiteX2219" fmla="*/ 5756346 w 12187414"/>
              <a:gd name="connsiteY2219" fmla="*/ 2191628 h 5988172"/>
              <a:gd name="connsiteX2220" fmla="*/ 5770534 w 12187414"/>
              <a:gd name="connsiteY2220" fmla="*/ 2195317 h 5988172"/>
              <a:gd name="connsiteX2221" fmla="*/ 5787653 w 12187414"/>
              <a:gd name="connsiteY2221" fmla="*/ 2223976 h 5988172"/>
              <a:gd name="connsiteX2222" fmla="*/ 5797301 w 12187414"/>
              <a:gd name="connsiteY2222" fmla="*/ 2239393 h 5988172"/>
              <a:gd name="connsiteX2223" fmla="*/ 5798909 w 12187414"/>
              <a:gd name="connsiteY2223" fmla="*/ 2241285 h 5988172"/>
              <a:gd name="connsiteX2224" fmla="*/ 5796733 w 12187414"/>
              <a:gd name="connsiteY2224" fmla="*/ 2242515 h 5988172"/>
              <a:gd name="connsiteX2225" fmla="*/ 5748022 w 12187414"/>
              <a:gd name="connsiteY2225" fmla="*/ 2281767 h 5988172"/>
              <a:gd name="connsiteX2226" fmla="*/ 5731186 w 12187414"/>
              <a:gd name="connsiteY2226" fmla="*/ 2296239 h 5988172"/>
              <a:gd name="connsiteX2227" fmla="*/ 5726929 w 12187414"/>
              <a:gd name="connsiteY2227" fmla="*/ 2299266 h 5988172"/>
              <a:gd name="connsiteX2228" fmla="*/ 5711418 w 12187414"/>
              <a:gd name="connsiteY2228" fmla="*/ 2306738 h 5988172"/>
              <a:gd name="connsiteX2229" fmla="*/ 5663274 w 12187414"/>
              <a:gd name="connsiteY2229" fmla="*/ 2385905 h 5988172"/>
              <a:gd name="connsiteX2230" fmla="*/ 5653437 w 12187414"/>
              <a:gd name="connsiteY2230" fmla="*/ 2460155 h 5988172"/>
              <a:gd name="connsiteX2231" fmla="*/ 5641425 w 12187414"/>
              <a:gd name="connsiteY2231" fmla="*/ 2492030 h 5988172"/>
              <a:gd name="connsiteX2232" fmla="*/ 5523761 w 12187414"/>
              <a:gd name="connsiteY2232" fmla="*/ 2579048 h 5988172"/>
              <a:gd name="connsiteX2233" fmla="*/ 5483090 w 12187414"/>
              <a:gd name="connsiteY2233" fmla="*/ 2661715 h 5988172"/>
              <a:gd name="connsiteX2234" fmla="*/ 5441378 w 12187414"/>
              <a:gd name="connsiteY2234" fmla="*/ 2751003 h 5988172"/>
              <a:gd name="connsiteX2235" fmla="*/ 5426339 w 12187414"/>
              <a:gd name="connsiteY2235" fmla="*/ 2801701 h 5988172"/>
              <a:gd name="connsiteX2236" fmla="*/ 5444972 w 12187414"/>
              <a:gd name="connsiteY2236" fmla="*/ 2877085 h 5988172"/>
              <a:gd name="connsiteX2237" fmla="*/ 5456322 w 12187414"/>
              <a:gd name="connsiteY2237" fmla="*/ 2941876 h 5988172"/>
              <a:gd name="connsiteX2238" fmla="*/ 5441378 w 12187414"/>
              <a:gd name="connsiteY2238" fmla="*/ 2994181 h 5988172"/>
              <a:gd name="connsiteX2239" fmla="*/ 5411773 w 12187414"/>
              <a:gd name="connsiteY2239" fmla="*/ 3052067 h 5988172"/>
              <a:gd name="connsiteX2240" fmla="*/ 5406382 w 12187414"/>
              <a:gd name="connsiteY2240" fmla="*/ 3064174 h 5988172"/>
              <a:gd name="connsiteX2241" fmla="*/ 5406003 w 12187414"/>
              <a:gd name="connsiteY2241" fmla="*/ 3064363 h 5988172"/>
              <a:gd name="connsiteX2242" fmla="*/ 5397774 w 12187414"/>
              <a:gd name="connsiteY2242" fmla="*/ 3068619 h 5988172"/>
              <a:gd name="connsiteX2243" fmla="*/ 5391248 w 12187414"/>
              <a:gd name="connsiteY2243" fmla="*/ 3082240 h 5988172"/>
              <a:gd name="connsiteX2244" fmla="*/ 5397207 w 12187414"/>
              <a:gd name="connsiteY2244" fmla="*/ 3097468 h 5988172"/>
              <a:gd name="connsiteX2245" fmla="*/ 5416029 w 12187414"/>
              <a:gd name="connsiteY2245" fmla="*/ 3133694 h 5988172"/>
              <a:gd name="connsiteX2246" fmla="*/ 5416502 w 12187414"/>
              <a:gd name="connsiteY2246" fmla="*/ 3140504 h 5988172"/>
              <a:gd name="connsiteX2247" fmla="*/ 5411678 w 12187414"/>
              <a:gd name="connsiteY2247" fmla="*/ 3184108 h 5988172"/>
              <a:gd name="connsiteX2248" fmla="*/ 5452444 w 12187414"/>
              <a:gd name="connsiteY2248" fmla="*/ 3245210 h 5988172"/>
              <a:gd name="connsiteX2249" fmla="*/ 5541260 w 12187414"/>
              <a:gd name="connsiteY2249" fmla="*/ 3337714 h 5988172"/>
              <a:gd name="connsiteX2250" fmla="*/ 5632250 w 12187414"/>
              <a:gd name="connsiteY2250" fmla="*/ 3454999 h 5988172"/>
              <a:gd name="connsiteX2251" fmla="*/ 5710851 w 12187414"/>
              <a:gd name="connsiteY2251" fmla="*/ 3535018 h 5988172"/>
              <a:gd name="connsiteX2252" fmla="*/ 5743577 w 12187414"/>
              <a:gd name="connsiteY2252" fmla="*/ 3551949 h 5988172"/>
              <a:gd name="connsiteX2253" fmla="*/ 5767980 w 12187414"/>
              <a:gd name="connsiteY2253" fmla="*/ 3537099 h 5988172"/>
              <a:gd name="connsiteX2254" fmla="*/ 5776681 w 12187414"/>
              <a:gd name="connsiteY2254" fmla="*/ 3513452 h 5988172"/>
              <a:gd name="connsiteX2255" fmla="*/ 5793328 w 12187414"/>
              <a:gd name="connsiteY2255" fmla="*/ 3501724 h 5988172"/>
              <a:gd name="connsiteX2256" fmla="*/ 5842891 w 12187414"/>
              <a:gd name="connsiteY2256" fmla="*/ 3497468 h 5988172"/>
              <a:gd name="connsiteX2257" fmla="*/ 5924802 w 12187414"/>
              <a:gd name="connsiteY2257" fmla="*/ 3503332 h 5988172"/>
              <a:gd name="connsiteX2258" fmla="*/ 5956015 w 12187414"/>
              <a:gd name="connsiteY2258" fmla="*/ 3500778 h 5988172"/>
              <a:gd name="connsiteX2259" fmla="*/ 6055707 w 12187414"/>
              <a:gd name="connsiteY2259" fmla="*/ 3454242 h 5988172"/>
              <a:gd name="connsiteX2260" fmla="*/ 6119741 w 12187414"/>
              <a:gd name="connsiteY2260" fmla="*/ 3428326 h 5988172"/>
              <a:gd name="connsiteX2261" fmla="*/ 6141780 w 12187414"/>
              <a:gd name="connsiteY2261" fmla="*/ 3435325 h 5988172"/>
              <a:gd name="connsiteX2262" fmla="*/ 6169020 w 12187414"/>
              <a:gd name="connsiteY2262" fmla="*/ 3474767 h 5988172"/>
              <a:gd name="connsiteX2263" fmla="*/ 6191247 w 12187414"/>
              <a:gd name="connsiteY2263" fmla="*/ 3523289 h 5988172"/>
              <a:gd name="connsiteX2264" fmla="*/ 6230027 w 12187414"/>
              <a:gd name="connsiteY2264" fmla="*/ 3541355 h 5988172"/>
              <a:gd name="connsiteX2265" fmla="*/ 6294439 w 12187414"/>
              <a:gd name="connsiteY2265" fmla="*/ 3510710 h 5988172"/>
              <a:gd name="connsiteX2266" fmla="*/ 6302385 w 12187414"/>
              <a:gd name="connsiteY2266" fmla="*/ 3503521 h 5988172"/>
              <a:gd name="connsiteX2267" fmla="*/ 6322342 w 12187414"/>
              <a:gd name="connsiteY2267" fmla="*/ 3519222 h 5988172"/>
              <a:gd name="connsiteX2268" fmla="*/ 6348542 w 12187414"/>
              <a:gd name="connsiteY2268" fmla="*/ 3547976 h 5988172"/>
              <a:gd name="connsiteX2269" fmla="*/ 6336908 w 12187414"/>
              <a:gd name="connsiteY2269" fmla="*/ 3569163 h 5988172"/>
              <a:gd name="connsiteX2270" fmla="*/ 6314018 w 12187414"/>
              <a:gd name="connsiteY2270" fmla="*/ 3636129 h 5988172"/>
              <a:gd name="connsiteX2271" fmla="*/ 6304749 w 12187414"/>
              <a:gd name="connsiteY2271" fmla="*/ 3702906 h 5988172"/>
              <a:gd name="connsiteX2272" fmla="*/ 6293304 w 12187414"/>
              <a:gd name="connsiteY2272" fmla="*/ 3749442 h 5988172"/>
              <a:gd name="connsiteX2273" fmla="*/ 6303709 w 12187414"/>
              <a:gd name="connsiteY2273" fmla="*/ 3777817 h 5988172"/>
              <a:gd name="connsiteX2274" fmla="*/ 6328112 w 12187414"/>
              <a:gd name="connsiteY2274" fmla="*/ 3797207 h 5988172"/>
              <a:gd name="connsiteX2275" fmla="*/ 6382309 w 12187414"/>
              <a:gd name="connsiteY2275" fmla="*/ 3877415 h 5988172"/>
              <a:gd name="connsiteX2276" fmla="*/ 6431493 w 12187414"/>
              <a:gd name="connsiteY2276" fmla="*/ 3967082 h 5988172"/>
              <a:gd name="connsiteX2277" fmla="*/ 6435655 w 12187414"/>
              <a:gd name="connsiteY2277" fmla="*/ 3993282 h 5988172"/>
              <a:gd name="connsiteX2278" fmla="*/ 6434331 w 12187414"/>
              <a:gd name="connsiteY2278" fmla="*/ 4042088 h 5988172"/>
              <a:gd name="connsiteX2279" fmla="*/ 6444829 w 12187414"/>
              <a:gd name="connsiteY2279" fmla="*/ 4100636 h 5988172"/>
              <a:gd name="connsiteX2280" fmla="*/ 6471218 w 12187414"/>
              <a:gd name="connsiteY2280" fmla="*/ 4162116 h 5988172"/>
              <a:gd name="connsiteX2281" fmla="*/ 6465828 w 12187414"/>
              <a:gd name="connsiteY2281" fmla="*/ 4172899 h 5988172"/>
              <a:gd name="connsiteX2282" fmla="*/ 6393943 w 12187414"/>
              <a:gd name="connsiteY2282" fmla="*/ 4312222 h 5988172"/>
              <a:gd name="connsiteX2283" fmla="*/ 6393565 w 12187414"/>
              <a:gd name="connsiteY2283" fmla="*/ 4331045 h 5988172"/>
              <a:gd name="connsiteX2284" fmla="*/ 6418441 w 12187414"/>
              <a:gd name="connsiteY2284" fmla="*/ 4462140 h 5988172"/>
              <a:gd name="connsiteX2285" fmla="*/ 6474435 w 12187414"/>
              <a:gd name="connsiteY2285" fmla="*/ 4578195 h 5988172"/>
              <a:gd name="connsiteX2286" fmla="*/ 6507255 w 12187414"/>
              <a:gd name="connsiteY2286" fmla="*/ 4693116 h 5988172"/>
              <a:gd name="connsiteX2287" fmla="*/ 6507917 w 12187414"/>
              <a:gd name="connsiteY2287" fmla="*/ 4711655 h 5988172"/>
              <a:gd name="connsiteX2288" fmla="*/ 6507067 w 12187414"/>
              <a:gd name="connsiteY2288" fmla="*/ 4750624 h 5988172"/>
              <a:gd name="connsiteX2289" fmla="*/ 6518417 w 12187414"/>
              <a:gd name="connsiteY2289" fmla="*/ 4804821 h 5988172"/>
              <a:gd name="connsiteX2290" fmla="*/ 6569398 w 12187414"/>
              <a:gd name="connsiteY2290" fmla="*/ 4886732 h 5988172"/>
              <a:gd name="connsiteX2291" fmla="*/ 6592950 w 12187414"/>
              <a:gd name="connsiteY2291" fmla="*/ 4934497 h 5988172"/>
              <a:gd name="connsiteX2292" fmla="*/ 6600233 w 12187414"/>
              <a:gd name="connsiteY2292" fmla="*/ 4965426 h 5988172"/>
              <a:gd name="connsiteX2293" fmla="*/ 6600989 w 12187414"/>
              <a:gd name="connsiteY2293" fmla="*/ 4968264 h 5988172"/>
              <a:gd name="connsiteX2294" fmla="*/ 6605056 w 12187414"/>
              <a:gd name="connsiteY2294" fmla="*/ 4983587 h 5988172"/>
              <a:gd name="connsiteX2295" fmla="*/ 6611677 w 12187414"/>
              <a:gd name="connsiteY2295" fmla="*/ 5027001 h 5988172"/>
              <a:gd name="connsiteX2296" fmla="*/ 6620096 w 12187414"/>
              <a:gd name="connsiteY2296" fmla="*/ 5078739 h 5988172"/>
              <a:gd name="connsiteX2297" fmla="*/ 6653768 w 12187414"/>
              <a:gd name="connsiteY2297" fmla="*/ 5118748 h 5988172"/>
              <a:gd name="connsiteX2298" fmla="*/ 6702006 w 12187414"/>
              <a:gd name="connsiteY2298" fmla="*/ 5135868 h 5988172"/>
              <a:gd name="connsiteX2299" fmla="*/ 6702763 w 12187414"/>
              <a:gd name="connsiteY2299" fmla="*/ 5135868 h 5988172"/>
              <a:gd name="connsiteX2300" fmla="*/ 6737097 w 12187414"/>
              <a:gd name="connsiteY2300" fmla="*/ 5119032 h 5988172"/>
              <a:gd name="connsiteX2301" fmla="*/ 6745137 w 12187414"/>
              <a:gd name="connsiteY2301" fmla="*/ 5114965 h 5988172"/>
              <a:gd name="connsiteX2302" fmla="*/ 6820427 w 12187414"/>
              <a:gd name="connsiteY2302" fmla="*/ 5105885 h 5988172"/>
              <a:gd name="connsiteX2303" fmla="*/ 6848802 w 12187414"/>
              <a:gd name="connsiteY2303" fmla="*/ 5107114 h 5988172"/>
              <a:gd name="connsiteX2304" fmla="*/ 6857598 w 12187414"/>
              <a:gd name="connsiteY2304" fmla="*/ 5107303 h 5988172"/>
              <a:gd name="connsiteX2305" fmla="*/ 6979140 w 12187414"/>
              <a:gd name="connsiteY2305" fmla="*/ 5051404 h 5988172"/>
              <a:gd name="connsiteX2306" fmla="*/ 7094250 w 12187414"/>
              <a:gd name="connsiteY2306" fmla="*/ 4910378 h 5988172"/>
              <a:gd name="connsiteX2307" fmla="*/ 7132273 w 12187414"/>
              <a:gd name="connsiteY2307" fmla="*/ 4865450 h 5988172"/>
              <a:gd name="connsiteX2308" fmla="*/ 7159230 w 12187414"/>
              <a:gd name="connsiteY2308" fmla="*/ 4808131 h 5988172"/>
              <a:gd name="connsiteX2309" fmla="*/ 7158378 w 12187414"/>
              <a:gd name="connsiteY2309" fmla="*/ 4800281 h 5988172"/>
              <a:gd name="connsiteX2310" fmla="*/ 7150622 w 12187414"/>
              <a:gd name="connsiteY2310" fmla="*/ 4759420 h 5988172"/>
              <a:gd name="connsiteX2311" fmla="*/ 7157054 w 12187414"/>
              <a:gd name="connsiteY2311" fmla="*/ 4746651 h 5988172"/>
              <a:gd name="connsiteX2312" fmla="*/ 7205955 w 12187414"/>
              <a:gd name="connsiteY2312" fmla="*/ 4717519 h 5988172"/>
              <a:gd name="connsiteX2313" fmla="*/ 7245586 w 12187414"/>
              <a:gd name="connsiteY2313" fmla="*/ 4672875 h 5988172"/>
              <a:gd name="connsiteX2314" fmla="*/ 7246059 w 12187414"/>
              <a:gd name="connsiteY2314" fmla="*/ 4666538 h 5988172"/>
              <a:gd name="connsiteX2315" fmla="*/ 7219102 w 12187414"/>
              <a:gd name="connsiteY2315" fmla="*/ 4540929 h 5988172"/>
              <a:gd name="connsiteX2316" fmla="*/ 7218724 w 12187414"/>
              <a:gd name="connsiteY2316" fmla="*/ 4538943 h 5988172"/>
              <a:gd name="connsiteX2317" fmla="*/ 7254855 w 12187414"/>
              <a:gd name="connsiteY2317" fmla="*/ 4470558 h 5988172"/>
              <a:gd name="connsiteX2318" fmla="*/ 7307539 w 12187414"/>
              <a:gd name="connsiteY2318" fmla="*/ 4431210 h 5988172"/>
              <a:gd name="connsiteX2319" fmla="*/ 7338374 w 12187414"/>
              <a:gd name="connsiteY2319" fmla="*/ 4414942 h 5988172"/>
              <a:gd name="connsiteX2320" fmla="*/ 7361358 w 12187414"/>
              <a:gd name="connsiteY2320" fmla="*/ 4398768 h 5988172"/>
              <a:gd name="connsiteX2321" fmla="*/ 7414042 w 12187414"/>
              <a:gd name="connsiteY2321" fmla="*/ 4272686 h 5988172"/>
              <a:gd name="connsiteX2322" fmla="*/ 7415366 w 12187414"/>
              <a:gd name="connsiteY2322" fmla="*/ 4249607 h 5988172"/>
              <a:gd name="connsiteX2323" fmla="*/ 7410069 w 12187414"/>
              <a:gd name="connsiteY2323" fmla="*/ 4170250 h 5988172"/>
              <a:gd name="connsiteX2324" fmla="*/ 7412528 w 12187414"/>
              <a:gd name="connsiteY2324" fmla="*/ 4152185 h 5988172"/>
              <a:gd name="connsiteX2325" fmla="*/ 7419149 w 12187414"/>
              <a:gd name="connsiteY2325" fmla="*/ 4124850 h 5988172"/>
              <a:gd name="connsiteX2326" fmla="*/ 7386895 w 12187414"/>
              <a:gd name="connsiteY2326" fmla="*/ 4062140 h 5988172"/>
              <a:gd name="connsiteX2327" fmla="*/ 7369870 w 12187414"/>
              <a:gd name="connsiteY2327" fmla="*/ 4003119 h 5988172"/>
              <a:gd name="connsiteX2328" fmla="*/ 7366465 w 12187414"/>
              <a:gd name="connsiteY2328" fmla="*/ 3967271 h 5988172"/>
              <a:gd name="connsiteX2329" fmla="*/ 7359939 w 12187414"/>
              <a:gd name="connsiteY2329" fmla="*/ 3939747 h 5988172"/>
              <a:gd name="connsiteX2330" fmla="*/ 7359939 w 12187414"/>
              <a:gd name="connsiteY2330" fmla="*/ 3939747 h 5988172"/>
              <a:gd name="connsiteX2331" fmla="*/ 7359939 w 12187414"/>
              <a:gd name="connsiteY2331" fmla="*/ 3939747 h 5988172"/>
              <a:gd name="connsiteX2332" fmla="*/ 7359939 w 12187414"/>
              <a:gd name="connsiteY2332" fmla="*/ 3939747 h 5988172"/>
              <a:gd name="connsiteX2333" fmla="*/ 7357952 w 12187414"/>
              <a:gd name="connsiteY2333" fmla="*/ 3921114 h 5988172"/>
              <a:gd name="connsiteX2334" fmla="*/ 7362209 w 12187414"/>
              <a:gd name="connsiteY2334" fmla="*/ 3882712 h 5988172"/>
              <a:gd name="connsiteX2335" fmla="*/ 7366843 w 12187414"/>
              <a:gd name="connsiteY2335" fmla="*/ 3869187 h 5988172"/>
              <a:gd name="connsiteX2336" fmla="*/ 7368168 w 12187414"/>
              <a:gd name="connsiteY2336" fmla="*/ 3867011 h 5988172"/>
              <a:gd name="connsiteX2337" fmla="*/ 7389355 w 12187414"/>
              <a:gd name="connsiteY2337" fmla="*/ 3847526 h 5988172"/>
              <a:gd name="connsiteX2338" fmla="*/ 7451970 w 12187414"/>
              <a:gd name="connsiteY2338" fmla="*/ 3754644 h 5988172"/>
              <a:gd name="connsiteX2339" fmla="*/ 7509194 w 12187414"/>
              <a:gd name="connsiteY2339" fmla="*/ 3678314 h 5988172"/>
              <a:gd name="connsiteX2340" fmla="*/ 7564716 w 12187414"/>
              <a:gd name="connsiteY2340" fmla="*/ 3625063 h 5988172"/>
              <a:gd name="connsiteX2341" fmla="*/ 7625817 w 12187414"/>
              <a:gd name="connsiteY2341" fmla="*/ 3582405 h 5988172"/>
              <a:gd name="connsiteX2342" fmla="*/ 7660814 w 12187414"/>
              <a:gd name="connsiteY2342" fmla="*/ 3517709 h 5988172"/>
              <a:gd name="connsiteX2343" fmla="*/ 7703850 w 12187414"/>
              <a:gd name="connsiteY2343" fmla="*/ 3434663 h 5988172"/>
              <a:gd name="connsiteX2344" fmla="*/ 7734117 w 12187414"/>
              <a:gd name="connsiteY2344" fmla="*/ 3382925 h 5988172"/>
              <a:gd name="connsiteX2345" fmla="*/ 7750859 w 12187414"/>
              <a:gd name="connsiteY2345" fmla="*/ 3344429 h 5988172"/>
              <a:gd name="connsiteX2346" fmla="*/ 7764574 w 12187414"/>
              <a:gd name="connsiteY2346" fmla="*/ 3291935 h 5988172"/>
              <a:gd name="connsiteX2347" fmla="*/ 7777720 w 12187414"/>
              <a:gd name="connsiteY2347" fmla="*/ 3223077 h 5988172"/>
              <a:gd name="connsiteX2348" fmla="*/ 7771383 w 12187414"/>
              <a:gd name="connsiteY2348" fmla="*/ 3198012 h 5988172"/>
              <a:gd name="connsiteX2349" fmla="*/ 7744616 w 12187414"/>
              <a:gd name="connsiteY2349" fmla="*/ 3186567 h 5988172"/>
              <a:gd name="connsiteX2350" fmla="*/ 7610211 w 12187414"/>
              <a:gd name="connsiteY2350" fmla="*/ 3231211 h 5988172"/>
              <a:gd name="connsiteX2351" fmla="*/ 7523003 w 12187414"/>
              <a:gd name="connsiteY2351" fmla="*/ 3261384 h 5988172"/>
              <a:gd name="connsiteX2352" fmla="*/ 7516099 w 12187414"/>
              <a:gd name="connsiteY2352" fmla="*/ 3261100 h 5988172"/>
              <a:gd name="connsiteX2353" fmla="*/ 7502194 w 12187414"/>
              <a:gd name="connsiteY2353" fmla="*/ 3255898 h 5988172"/>
              <a:gd name="connsiteX2354" fmla="*/ 7499357 w 12187414"/>
              <a:gd name="connsiteY2354" fmla="*/ 3243129 h 5988172"/>
              <a:gd name="connsiteX2355" fmla="*/ 7501627 w 12187414"/>
              <a:gd name="connsiteY2355" fmla="*/ 3211537 h 5988172"/>
              <a:gd name="connsiteX2356" fmla="*/ 7501344 w 12187414"/>
              <a:gd name="connsiteY2356" fmla="*/ 3205011 h 5988172"/>
              <a:gd name="connsiteX2357" fmla="*/ 7492358 w 12187414"/>
              <a:gd name="connsiteY2357" fmla="*/ 3179284 h 5988172"/>
              <a:gd name="connsiteX2358" fmla="*/ 7497182 w 12187414"/>
              <a:gd name="connsiteY2358" fmla="*/ 3182500 h 5988172"/>
              <a:gd name="connsiteX2359" fmla="*/ 7517612 w 12187414"/>
              <a:gd name="connsiteY2359" fmla="*/ 3186188 h 5988172"/>
              <a:gd name="connsiteX2360" fmla="*/ 7580606 w 12187414"/>
              <a:gd name="connsiteY2360" fmla="*/ 3173609 h 5988172"/>
              <a:gd name="connsiteX2361" fmla="*/ 7628466 w 12187414"/>
              <a:gd name="connsiteY2361" fmla="*/ 3153178 h 5988172"/>
              <a:gd name="connsiteX2362" fmla="*/ 7766181 w 12187414"/>
              <a:gd name="connsiteY2362" fmla="*/ 3086401 h 5988172"/>
              <a:gd name="connsiteX2363" fmla="*/ 7812906 w 12187414"/>
              <a:gd name="connsiteY2363" fmla="*/ 3064931 h 5988172"/>
              <a:gd name="connsiteX2364" fmla="*/ 7852348 w 12187414"/>
              <a:gd name="connsiteY2364" fmla="*/ 3044217 h 5988172"/>
              <a:gd name="connsiteX2365" fmla="*/ 7963864 w 12187414"/>
              <a:gd name="connsiteY2365" fmla="*/ 2964008 h 5988172"/>
              <a:gd name="connsiteX2366" fmla="*/ 8042464 w 12187414"/>
              <a:gd name="connsiteY2366" fmla="*/ 2837832 h 5988172"/>
              <a:gd name="connsiteX2367" fmla="*/ 8074245 w 12187414"/>
              <a:gd name="connsiteY2367" fmla="*/ 2776825 h 5988172"/>
              <a:gd name="connsiteX2368" fmla="*/ 8068475 w 12187414"/>
              <a:gd name="connsiteY2368" fmla="*/ 2754787 h 5988172"/>
              <a:gd name="connsiteX2369" fmla="*/ 8017682 w 12187414"/>
              <a:gd name="connsiteY2369" fmla="*/ 2703711 h 5988172"/>
              <a:gd name="connsiteX2370" fmla="*/ 7958662 w 12187414"/>
              <a:gd name="connsiteY2370" fmla="*/ 2673538 h 5988172"/>
              <a:gd name="connsiteX2371" fmla="*/ 7955541 w 12187414"/>
              <a:gd name="connsiteY2371" fmla="*/ 2670985 h 5988172"/>
              <a:gd name="connsiteX2372" fmla="*/ 7947028 w 12187414"/>
              <a:gd name="connsiteY2372" fmla="*/ 2649514 h 5988172"/>
              <a:gd name="connsiteX2373" fmla="*/ 7940879 w 12187414"/>
              <a:gd name="connsiteY2373" fmla="*/ 2635893 h 5988172"/>
              <a:gd name="connsiteX2374" fmla="*/ 7921490 w 12187414"/>
              <a:gd name="connsiteY2374" fmla="*/ 2625016 h 5988172"/>
              <a:gd name="connsiteX2375" fmla="*/ 7901627 w 12187414"/>
              <a:gd name="connsiteY2375" fmla="*/ 2634191 h 5988172"/>
              <a:gd name="connsiteX2376" fmla="*/ 7872873 w 12187414"/>
              <a:gd name="connsiteY2376" fmla="*/ 2668714 h 5988172"/>
              <a:gd name="connsiteX2377" fmla="*/ 7832769 w 12187414"/>
              <a:gd name="connsiteY2377" fmla="*/ 2698603 h 5988172"/>
              <a:gd name="connsiteX2378" fmla="*/ 7808934 w 12187414"/>
              <a:gd name="connsiteY2378" fmla="*/ 2712696 h 5988172"/>
              <a:gd name="connsiteX2379" fmla="*/ 7809028 w 12187414"/>
              <a:gd name="connsiteY2379" fmla="*/ 2708345 h 5988172"/>
              <a:gd name="connsiteX2380" fmla="*/ 7786990 w 12187414"/>
              <a:gd name="connsiteY2380" fmla="*/ 2660485 h 5988172"/>
              <a:gd name="connsiteX2381" fmla="*/ 7754548 w 12187414"/>
              <a:gd name="connsiteY2381" fmla="*/ 2628043 h 5988172"/>
              <a:gd name="connsiteX2382" fmla="*/ 7748115 w 12187414"/>
              <a:gd name="connsiteY2382" fmla="*/ 2608842 h 5988172"/>
              <a:gd name="connsiteX2383" fmla="*/ 7734968 w 12187414"/>
              <a:gd name="connsiteY2383" fmla="*/ 2578102 h 5988172"/>
              <a:gd name="connsiteX2384" fmla="*/ 7678028 w 12187414"/>
              <a:gd name="connsiteY2384" fmla="*/ 2502056 h 5988172"/>
              <a:gd name="connsiteX2385" fmla="*/ 7677839 w 12187414"/>
              <a:gd name="connsiteY2385" fmla="*/ 2498745 h 5988172"/>
              <a:gd name="connsiteX2386" fmla="*/ 7689851 w 12187414"/>
              <a:gd name="connsiteY2386" fmla="*/ 2470275 h 5988172"/>
              <a:gd name="connsiteX2387" fmla="*/ 7706593 w 12187414"/>
              <a:gd name="connsiteY2387" fmla="*/ 2457506 h 5988172"/>
              <a:gd name="connsiteX2388" fmla="*/ 7707444 w 12187414"/>
              <a:gd name="connsiteY2388" fmla="*/ 2458925 h 5988172"/>
              <a:gd name="connsiteX2389" fmla="*/ 7777626 w 12187414"/>
              <a:gd name="connsiteY2389" fmla="*/ 2566563 h 5988172"/>
              <a:gd name="connsiteX2390" fmla="*/ 7828324 w 12187414"/>
              <a:gd name="connsiteY2390" fmla="*/ 2601937 h 5988172"/>
              <a:gd name="connsiteX2391" fmla="*/ 7869468 w 12187414"/>
              <a:gd name="connsiteY2391" fmla="*/ 2629934 h 5988172"/>
              <a:gd name="connsiteX2392" fmla="*/ 7879305 w 12187414"/>
              <a:gd name="connsiteY2392" fmla="*/ 2631826 h 5988172"/>
              <a:gd name="connsiteX2393" fmla="*/ 7922057 w 12187414"/>
              <a:gd name="connsiteY2393" fmla="*/ 2613004 h 5988172"/>
              <a:gd name="connsiteX2394" fmla="*/ 7939366 w 12187414"/>
              <a:gd name="connsiteY2394" fmla="*/ 2602410 h 5988172"/>
              <a:gd name="connsiteX2395" fmla="*/ 7945231 w 12187414"/>
              <a:gd name="connsiteY2395" fmla="*/ 2599573 h 5988172"/>
              <a:gd name="connsiteX2396" fmla="*/ 7970863 w 12187414"/>
              <a:gd name="connsiteY2396" fmla="*/ 2635137 h 5988172"/>
              <a:gd name="connsiteX2397" fmla="*/ 8014562 w 12187414"/>
              <a:gd name="connsiteY2397" fmla="*/ 2678646 h 5988172"/>
              <a:gd name="connsiteX2398" fmla="*/ 8087013 w 12187414"/>
              <a:gd name="connsiteY2398" fmla="*/ 2690563 h 5988172"/>
              <a:gd name="connsiteX2399" fmla="*/ 8148021 w 12187414"/>
              <a:gd name="connsiteY2399" fmla="*/ 2693590 h 5988172"/>
              <a:gd name="connsiteX2400" fmla="*/ 8166276 w 12187414"/>
              <a:gd name="connsiteY2400" fmla="*/ 2693874 h 5988172"/>
              <a:gd name="connsiteX2401" fmla="*/ 8209123 w 12187414"/>
              <a:gd name="connsiteY2401" fmla="*/ 2690753 h 5988172"/>
              <a:gd name="connsiteX2402" fmla="*/ 8248375 w 12187414"/>
              <a:gd name="connsiteY2402" fmla="*/ 2668620 h 5988172"/>
              <a:gd name="connsiteX2403" fmla="*/ 8257928 w 12187414"/>
              <a:gd name="connsiteY2403" fmla="*/ 2656513 h 5988172"/>
              <a:gd name="connsiteX2404" fmla="*/ 8267103 w 12187414"/>
              <a:gd name="connsiteY2404" fmla="*/ 2655472 h 5988172"/>
              <a:gd name="connsiteX2405" fmla="*/ 8289425 w 12187414"/>
              <a:gd name="connsiteY2405" fmla="*/ 2686780 h 5988172"/>
              <a:gd name="connsiteX2406" fmla="*/ 8325935 w 12187414"/>
              <a:gd name="connsiteY2406" fmla="*/ 2724236 h 5988172"/>
              <a:gd name="connsiteX2407" fmla="*/ 8359607 w 12187414"/>
              <a:gd name="connsiteY2407" fmla="*/ 2732938 h 5988172"/>
              <a:gd name="connsiteX2408" fmla="*/ 8370958 w 12187414"/>
              <a:gd name="connsiteY2408" fmla="*/ 2753557 h 5988172"/>
              <a:gd name="connsiteX2409" fmla="*/ 8370768 w 12187414"/>
              <a:gd name="connsiteY2409" fmla="*/ 2757624 h 5988172"/>
              <a:gd name="connsiteX2410" fmla="*/ 8370390 w 12187414"/>
              <a:gd name="connsiteY2410" fmla="*/ 2766894 h 5988172"/>
              <a:gd name="connsiteX2411" fmla="*/ 8384010 w 12187414"/>
              <a:gd name="connsiteY2411" fmla="*/ 2827239 h 5988172"/>
              <a:gd name="connsiteX2412" fmla="*/ 8421182 w 12187414"/>
              <a:gd name="connsiteY2412" fmla="*/ 2860343 h 5988172"/>
              <a:gd name="connsiteX2413" fmla="*/ 8425722 w 12187414"/>
              <a:gd name="connsiteY2413" fmla="*/ 2860627 h 5988172"/>
              <a:gd name="connsiteX2414" fmla="*/ 8475001 w 12187414"/>
              <a:gd name="connsiteY2414" fmla="*/ 2831684 h 5988172"/>
              <a:gd name="connsiteX2415" fmla="*/ 8472447 w 12187414"/>
              <a:gd name="connsiteY2415" fmla="*/ 2909906 h 5988172"/>
              <a:gd name="connsiteX2416" fmla="*/ 8472163 w 12187414"/>
              <a:gd name="connsiteY2416" fmla="*/ 2915486 h 5988172"/>
              <a:gd name="connsiteX2417" fmla="*/ 8504984 w 12187414"/>
              <a:gd name="connsiteY2417" fmla="*/ 3061809 h 5988172"/>
              <a:gd name="connsiteX2418" fmla="*/ 8505457 w 12187414"/>
              <a:gd name="connsiteY2418" fmla="*/ 3063134 h 5988172"/>
              <a:gd name="connsiteX2419" fmla="*/ 8560978 w 12187414"/>
              <a:gd name="connsiteY2419" fmla="*/ 3196120 h 5988172"/>
              <a:gd name="connsiteX2420" fmla="*/ 8596353 w 12187414"/>
              <a:gd name="connsiteY2420" fmla="*/ 3258735 h 5988172"/>
              <a:gd name="connsiteX2421" fmla="*/ 8620283 w 12187414"/>
              <a:gd name="connsiteY2421" fmla="*/ 3318135 h 5988172"/>
              <a:gd name="connsiteX2422" fmla="*/ 8625769 w 12187414"/>
              <a:gd name="connsiteY2422" fmla="*/ 3373278 h 5988172"/>
              <a:gd name="connsiteX2423" fmla="*/ 8634944 w 12187414"/>
              <a:gd name="connsiteY2423" fmla="*/ 3397775 h 5988172"/>
              <a:gd name="connsiteX2424" fmla="*/ 8658969 w 12187414"/>
              <a:gd name="connsiteY2424" fmla="*/ 3413287 h 5988172"/>
              <a:gd name="connsiteX2425" fmla="*/ 8684223 w 12187414"/>
              <a:gd name="connsiteY2425" fmla="*/ 3398059 h 5988172"/>
              <a:gd name="connsiteX2426" fmla="*/ 8727353 w 12187414"/>
              <a:gd name="connsiteY2426" fmla="*/ 3315392 h 5988172"/>
              <a:gd name="connsiteX2427" fmla="*/ 8732650 w 12187414"/>
              <a:gd name="connsiteY2427" fmla="*/ 3305460 h 5988172"/>
              <a:gd name="connsiteX2428" fmla="*/ 8725556 w 12187414"/>
              <a:gd name="connsiteY2428" fmla="*/ 3327215 h 5988172"/>
              <a:gd name="connsiteX2429" fmla="*/ 8718840 w 12187414"/>
              <a:gd name="connsiteY2429" fmla="*/ 3384249 h 5988172"/>
              <a:gd name="connsiteX2430" fmla="*/ 8724327 w 12187414"/>
              <a:gd name="connsiteY2430" fmla="*/ 3426340 h 5988172"/>
              <a:gd name="connsiteX2431" fmla="*/ 8749013 w 12187414"/>
              <a:gd name="connsiteY2431" fmla="*/ 3457458 h 5988172"/>
              <a:gd name="connsiteX2432" fmla="*/ 8763863 w 12187414"/>
              <a:gd name="connsiteY2432" fmla="*/ 3460296 h 5988172"/>
              <a:gd name="connsiteX2433" fmla="*/ 8804724 w 12187414"/>
              <a:gd name="connsiteY2433" fmla="*/ 3431069 h 5988172"/>
              <a:gd name="connsiteX2434" fmla="*/ 8816831 w 12187414"/>
              <a:gd name="connsiteY2434" fmla="*/ 3385101 h 5988172"/>
              <a:gd name="connsiteX2435" fmla="*/ 8811061 w 12187414"/>
              <a:gd name="connsiteY2435" fmla="*/ 3361738 h 5988172"/>
              <a:gd name="connsiteX2436" fmla="*/ 8798008 w 12187414"/>
              <a:gd name="connsiteY2436" fmla="*/ 3323715 h 5988172"/>
              <a:gd name="connsiteX2437" fmla="*/ 8787131 w 12187414"/>
              <a:gd name="connsiteY2437" fmla="*/ 3299407 h 5988172"/>
              <a:gd name="connsiteX2438" fmla="*/ 8761593 w 12187414"/>
              <a:gd name="connsiteY2438" fmla="*/ 3283516 h 5988172"/>
              <a:gd name="connsiteX2439" fmla="*/ 8747405 w 12187414"/>
              <a:gd name="connsiteY2439" fmla="*/ 3287394 h 5988172"/>
              <a:gd name="connsiteX2440" fmla="*/ 8747405 w 12187414"/>
              <a:gd name="connsiteY2440" fmla="*/ 3287489 h 5988172"/>
              <a:gd name="connsiteX2441" fmla="*/ 8734163 w 12187414"/>
              <a:gd name="connsiteY2441" fmla="*/ 3301961 h 5988172"/>
              <a:gd name="connsiteX2442" fmla="*/ 8763863 w 12187414"/>
              <a:gd name="connsiteY2442" fmla="*/ 3193188 h 5988172"/>
              <a:gd name="connsiteX2443" fmla="*/ 8772943 w 12187414"/>
              <a:gd name="connsiteY2443" fmla="*/ 3067863 h 5988172"/>
              <a:gd name="connsiteX2444" fmla="*/ 8822695 w 12187414"/>
              <a:gd name="connsiteY2444" fmla="*/ 3015274 h 5988172"/>
              <a:gd name="connsiteX2445" fmla="*/ 8930333 w 12187414"/>
              <a:gd name="connsiteY2445" fmla="*/ 2901772 h 5988172"/>
              <a:gd name="connsiteX2446" fmla="*/ 8970247 w 12187414"/>
              <a:gd name="connsiteY2446" fmla="*/ 2845967 h 5988172"/>
              <a:gd name="connsiteX2447" fmla="*/ 9021702 w 12187414"/>
              <a:gd name="connsiteY2447" fmla="*/ 2822226 h 5988172"/>
              <a:gd name="connsiteX2448" fmla="*/ 9085925 w 12187414"/>
              <a:gd name="connsiteY2448" fmla="*/ 2819104 h 5988172"/>
              <a:gd name="connsiteX2449" fmla="*/ 9114584 w 12187414"/>
              <a:gd name="connsiteY2449" fmla="*/ 2796120 h 5988172"/>
              <a:gd name="connsiteX2450" fmla="*/ 9126502 w 12187414"/>
              <a:gd name="connsiteY2450" fmla="*/ 2783446 h 5988172"/>
              <a:gd name="connsiteX2451" fmla="*/ 9128204 w 12187414"/>
              <a:gd name="connsiteY2451" fmla="*/ 2782311 h 5988172"/>
              <a:gd name="connsiteX2452" fmla="*/ 9131704 w 12187414"/>
              <a:gd name="connsiteY2452" fmla="*/ 2793093 h 5988172"/>
              <a:gd name="connsiteX2453" fmla="*/ 9167457 w 12187414"/>
              <a:gd name="connsiteY2453" fmla="*/ 2861668 h 5988172"/>
              <a:gd name="connsiteX2454" fmla="*/ 9200373 w 12187414"/>
              <a:gd name="connsiteY2454" fmla="*/ 2905650 h 5988172"/>
              <a:gd name="connsiteX2455" fmla="*/ 9221465 w 12187414"/>
              <a:gd name="connsiteY2455" fmla="*/ 2982169 h 5988172"/>
              <a:gd name="connsiteX2456" fmla="*/ 9221182 w 12187414"/>
              <a:gd name="connsiteY2456" fmla="*/ 2990492 h 5988172"/>
              <a:gd name="connsiteX2457" fmla="*/ 9220519 w 12187414"/>
              <a:gd name="connsiteY2457" fmla="*/ 3012531 h 5988172"/>
              <a:gd name="connsiteX2458" fmla="*/ 9225343 w 12187414"/>
              <a:gd name="connsiteY2458" fmla="*/ 3063890 h 5988172"/>
              <a:gd name="connsiteX2459" fmla="*/ 9232815 w 12187414"/>
              <a:gd name="connsiteY2459" fmla="*/ 3083942 h 5988172"/>
              <a:gd name="connsiteX2460" fmla="*/ 9254002 w 12187414"/>
              <a:gd name="connsiteY2460" fmla="*/ 3097184 h 5988172"/>
              <a:gd name="connsiteX2461" fmla="*/ 9278405 w 12187414"/>
              <a:gd name="connsiteY2461" fmla="*/ 3082523 h 5988172"/>
              <a:gd name="connsiteX2462" fmla="*/ 9309713 w 12187414"/>
              <a:gd name="connsiteY2462" fmla="*/ 3032772 h 5988172"/>
              <a:gd name="connsiteX2463" fmla="*/ 9321347 w 12187414"/>
              <a:gd name="connsiteY2463" fmla="*/ 3024732 h 5988172"/>
              <a:gd name="connsiteX2464" fmla="*/ 9342345 w 12187414"/>
              <a:gd name="connsiteY2464" fmla="*/ 3015841 h 5988172"/>
              <a:gd name="connsiteX2465" fmla="*/ 9343290 w 12187414"/>
              <a:gd name="connsiteY2465" fmla="*/ 3022746 h 5988172"/>
              <a:gd name="connsiteX2466" fmla="*/ 9343290 w 12187414"/>
              <a:gd name="connsiteY2466" fmla="*/ 3025772 h 5988172"/>
              <a:gd name="connsiteX2467" fmla="*/ 9342628 w 12187414"/>
              <a:gd name="connsiteY2467" fmla="*/ 3050648 h 5988172"/>
              <a:gd name="connsiteX2468" fmla="*/ 9348965 w 12187414"/>
              <a:gd name="connsiteY2468" fmla="*/ 3175784 h 5988172"/>
              <a:gd name="connsiteX2469" fmla="*/ 9372801 w 12187414"/>
              <a:gd name="connsiteY2469" fmla="*/ 3245115 h 5988172"/>
              <a:gd name="connsiteX2470" fmla="*/ 9384435 w 12187414"/>
              <a:gd name="connsiteY2470" fmla="*/ 3264883 h 5988172"/>
              <a:gd name="connsiteX2471" fmla="*/ 9382259 w 12187414"/>
              <a:gd name="connsiteY2471" fmla="*/ 3264978 h 5988172"/>
              <a:gd name="connsiteX2472" fmla="*/ 9355776 w 12187414"/>
              <a:gd name="connsiteY2472" fmla="*/ 3287584 h 5988172"/>
              <a:gd name="connsiteX2473" fmla="*/ 9349912 w 12187414"/>
              <a:gd name="connsiteY2473" fmla="*/ 3319648 h 5988172"/>
              <a:gd name="connsiteX2474" fmla="*/ 9360221 w 12187414"/>
              <a:gd name="connsiteY2474" fmla="*/ 3361644 h 5988172"/>
              <a:gd name="connsiteX2475" fmla="*/ 9386799 w 12187414"/>
              <a:gd name="connsiteY2475" fmla="*/ 3382736 h 5988172"/>
              <a:gd name="connsiteX2476" fmla="*/ 9407325 w 12187414"/>
              <a:gd name="connsiteY2476" fmla="*/ 3426056 h 5988172"/>
              <a:gd name="connsiteX2477" fmla="*/ 9463603 w 12187414"/>
              <a:gd name="connsiteY2477" fmla="*/ 3578716 h 5988172"/>
              <a:gd name="connsiteX2478" fmla="*/ 9504369 w 12187414"/>
              <a:gd name="connsiteY2478" fmla="*/ 3624590 h 5988172"/>
              <a:gd name="connsiteX2479" fmla="*/ 9545040 w 12187414"/>
              <a:gd name="connsiteY2479" fmla="*/ 3659492 h 5988172"/>
              <a:gd name="connsiteX2480" fmla="*/ 9569065 w 12187414"/>
              <a:gd name="connsiteY2480" fmla="*/ 3669801 h 5988172"/>
              <a:gd name="connsiteX2481" fmla="*/ 9605858 w 12187414"/>
              <a:gd name="connsiteY2481" fmla="*/ 3631589 h 5988172"/>
              <a:gd name="connsiteX2482" fmla="*/ 9601129 w 12187414"/>
              <a:gd name="connsiteY2482" fmla="*/ 3613334 h 5988172"/>
              <a:gd name="connsiteX2483" fmla="*/ 9565092 w 12187414"/>
              <a:gd name="connsiteY2483" fmla="*/ 3542585 h 5988172"/>
              <a:gd name="connsiteX2484" fmla="*/ 9522718 w 12187414"/>
              <a:gd name="connsiteY2484" fmla="*/ 3432488 h 5988172"/>
              <a:gd name="connsiteX2485" fmla="*/ 9464832 w 12187414"/>
              <a:gd name="connsiteY2485" fmla="*/ 3352942 h 5988172"/>
              <a:gd name="connsiteX2486" fmla="*/ 9416688 w 12187414"/>
              <a:gd name="connsiteY2486" fmla="*/ 3291651 h 5988172"/>
              <a:gd name="connsiteX2487" fmla="*/ 9429363 w 12187414"/>
              <a:gd name="connsiteY2487" fmla="*/ 3283044 h 5988172"/>
              <a:gd name="connsiteX2488" fmla="*/ 9431633 w 12187414"/>
              <a:gd name="connsiteY2488" fmla="*/ 3273112 h 5988172"/>
              <a:gd name="connsiteX2489" fmla="*/ 9442699 w 12187414"/>
              <a:gd name="connsiteY2489" fmla="*/ 3225347 h 5988172"/>
              <a:gd name="connsiteX2490" fmla="*/ 9454901 w 12187414"/>
              <a:gd name="connsiteY2490" fmla="*/ 3165285 h 5988172"/>
              <a:gd name="connsiteX2491" fmla="*/ 9482141 w 12187414"/>
              <a:gd name="connsiteY2491" fmla="*/ 3187513 h 5988172"/>
              <a:gd name="connsiteX2492" fmla="*/ 9524799 w 12187414"/>
              <a:gd name="connsiteY2492" fmla="*/ 3241994 h 5988172"/>
              <a:gd name="connsiteX2493" fmla="*/ 9541635 w 12187414"/>
              <a:gd name="connsiteY2493" fmla="*/ 3275477 h 5988172"/>
              <a:gd name="connsiteX2494" fmla="*/ 9544378 w 12187414"/>
              <a:gd name="connsiteY2494" fmla="*/ 3279828 h 5988172"/>
              <a:gd name="connsiteX2495" fmla="*/ 9563485 w 12187414"/>
              <a:gd name="connsiteY2495" fmla="*/ 3302244 h 5988172"/>
              <a:gd name="connsiteX2496" fmla="*/ 9584766 w 12187414"/>
              <a:gd name="connsiteY2496" fmla="*/ 3333457 h 5988172"/>
              <a:gd name="connsiteX2497" fmla="*/ 9608318 w 12187414"/>
              <a:gd name="connsiteY2497" fmla="*/ 3349915 h 5988172"/>
              <a:gd name="connsiteX2498" fmla="*/ 9643030 w 12187414"/>
              <a:gd name="connsiteY2498" fmla="*/ 3336011 h 5988172"/>
              <a:gd name="connsiteX2499" fmla="*/ 9668379 w 12187414"/>
              <a:gd name="connsiteY2499" fmla="*/ 3306784 h 5988172"/>
              <a:gd name="connsiteX2500" fmla="*/ 9696282 w 12187414"/>
              <a:gd name="connsiteY2500" fmla="*/ 3277274 h 5988172"/>
              <a:gd name="connsiteX2501" fmla="*/ 9734872 w 12187414"/>
              <a:gd name="connsiteY2501" fmla="*/ 3265545 h 5988172"/>
              <a:gd name="connsiteX2502" fmla="*/ 9767882 w 12187414"/>
              <a:gd name="connsiteY2502" fmla="*/ 3220996 h 5988172"/>
              <a:gd name="connsiteX2503" fmla="*/ 9785664 w 12187414"/>
              <a:gd name="connsiteY2503" fmla="*/ 3137856 h 5988172"/>
              <a:gd name="connsiteX2504" fmla="*/ 9765707 w 12187414"/>
              <a:gd name="connsiteY2504" fmla="*/ 3073254 h 5988172"/>
              <a:gd name="connsiteX2505" fmla="*/ 9685026 w 12187414"/>
              <a:gd name="connsiteY2505" fmla="*/ 2959469 h 5988172"/>
              <a:gd name="connsiteX2506" fmla="*/ 9655610 w 12187414"/>
              <a:gd name="connsiteY2506" fmla="*/ 2911798 h 5988172"/>
              <a:gd name="connsiteX2507" fmla="*/ 9645584 w 12187414"/>
              <a:gd name="connsiteY2507" fmla="*/ 2887206 h 5988172"/>
              <a:gd name="connsiteX2508" fmla="*/ 9712550 w 12187414"/>
              <a:gd name="connsiteY2508" fmla="*/ 2813524 h 5988172"/>
              <a:gd name="connsiteX2509" fmla="*/ 9720212 w 12187414"/>
              <a:gd name="connsiteY2509" fmla="*/ 2808795 h 5988172"/>
              <a:gd name="connsiteX2510" fmla="*/ 9731846 w 12187414"/>
              <a:gd name="connsiteY2510" fmla="*/ 2822604 h 5988172"/>
              <a:gd name="connsiteX2511" fmla="*/ 9731940 w 12187414"/>
              <a:gd name="connsiteY2511" fmla="*/ 2824401 h 5988172"/>
              <a:gd name="connsiteX2512" fmla="*/ 9719644 w 12187414"/>
              <a:gd name="connsiteY2512" fmla="*/ 2854385 h 5988172"/>
              <a:gd name="connsiteX2513" fmla="*/ 9699876 w 12187414"/>
              <a:gd name="connsiteY2513" fmla="*/ 2916527 h 5988172"/>
              <a:gd name="connsiteX2514" fmla="*/ 9699213 w 12187414"/>
              <a:gd name="connsiteY2514" fmla="*/ 2928350 h 5988172"/>
              <a:gd name="connsiteX2515" fmla="*/ 9748493 w 12187414"/>
              <a:gd name="connsiteY2515" fmla="*/ 2992289 h 5988172"/>
              <a:gd name="connsiteX2516" fmla="*/ 9774030 w 12187414"/>
              <a:gd name="connsiteY2516" fmla="*/ 2979047 h 5988172"/>
              <a:gd name="connsiteX2517" fmla="*/ 9799190 w 12187414"/>
              <a:gd name="connsiteY2517" fmla="*/ 2941213 h 5988172"/>
              <a:gd name="connsiteX2518" fmla="*/ 9810918 w 12187414"/>
              <a:gd name="connsiteY2518" fmla="*/ 2920689 h 5988172"/>
              <a:gd name="connsiteX2519" fmla="*/ 9817256 w 12187414"/>
              <a:gd name="connsiteY2519" fmla="*/ 2901015 h 5988172"/>
              <a:gd name="connsiteX2520" fmla="*/ 9808933 w 12187414"/>
              <a:gd name="connsiteY2520" fmla="*/ 2883517 h 5988172"/>
              <a:gd name="connsiteX2521" fmla="*/ 9793987 w 12187414"/>
              <a:gd name="connsiteY2521" fmla="*/ 2854668 h 5988172"/>
              <a:gd name="connsiteX2522" fmla="*/ 9793987 w 12187414"/>
              <a:gd name="connsiteY2522" fmla="*/ 2851925 h 5988172"/>
              <a:gd name="connsiteX2523" fmla="*/ 9805811 w 12187414"/>
              <a:gd name="connsiteY2523" fmla="*/ 2823928 h 5988172"/>
              <a:gd name="connsiteX2524" fmla="*/ 9823120 w 12187414"/>
              <a:gd name="connsiteY2524" fmla="*/ 2813240 h 5988172"/>
              <a:gd name="connsiteX2525" fmla="*/ 9843645 w 12187414"/>
              <a:gd name="connsiteY2525" fmla="*/ 2817969 h 5988172"/>
              <a:gd name="connsiteX2526" fmla="*/ 9990156 w 12187414"/>
              <a:gd name="connsiteY2526" fmla="*/ 2771528 h 5988172"/>
              <a:gd name="connsiteX2527" fmla="*/ 10088053 w 12187414"/>
              <a:gd name="connsiteY2527" fmla="*/ 2658499 h 5988172"/>
              <a:gd name="connsiteX2528" fmla="*/ 10153789 w 12187414"/>
              <a:gd name="connsiteY2528" fmla="*/ 2593992 h 5988172"/>
              <a:gd name="connsiteX2529" fmla="*/ 10203635 w 12187414"/>
              <a:gd name="connsiteY2529" fmla="*/ 2508204 h 5988172"/>
              <a:gd name="connsiteX2530" fmla="*/ 10203067 w 12187414"/>
              <a:gd name="connsiteY2530" fmla="*/ 2502623 h 5988172"/>
              <a:gd name="connsiteX2531" fmla="*/ 10181408 w 12187414"/>
              <a:gd name="connsiteY2531" fmla="*/ 2359138 h 5988172"/>
              <a:gd name="connsiteX2532" fmla="*/ 10119644 w 12187414"/>
              <a:gd name="connsiteY2532" fmla="*/ 2261715 h 5988172"/>
              <a:gd name="connsiteX2533" fmla="*/ 10144520 w 12187414"/>
              <a:gd name="connsiteY2533" fmla="*/ 2250176 h 5988172"/>
              <a:gd name="connsiteX2534" fmla="*/ 10193231 w 12187414"/>
              <a:gd name="connsiteY2534" fmla="*/ 2219530 h 5988172"/>
              <a:gd name="connsiteX2535" fmla="*/ 10209972 w 12187414"/>
              <a:gd name="connsiteY2535" fmla="*/ 2181791 h 5988172"/>
              <a:gd name="connsiteX2536" fmla="*/ 10170247 w 12187414"/>
              <a:gd name="connsiteY2536" fmla="*/ 2137809 h 5988172"/>
              <a:gd name="connsiteX2537" fmla="*/ 10163531 w 12187414"/>
              <a:gd name="connsiteY2537" fmla="*/ 2138850 h 5988172"/>
              <a:gd name="connsiteX2538" fmla="*/ 10108482 w 12187414"/>
              <a:gd name="connsiteY2538" fmla="*/ 2149348 h 5988172"/>
              <a:gd name="connsiteX2539" fmla="*/ 10104511 w 12187414"/>
              <a:gd name="connsiteY2539" fmla="*/ 2148970 h 5988172"/>
              <a:gd name="connsiteX2540" fmla="*/ 10064689 w 12187414"/>
              <a:gd name="connsiteY2540" fmla="*/ 2110758 h 5988172"/>
              <a:gd name="connsiteX2541" fmla="*/ 10061095 w 12187414"/>
              <a:gd name="connsiteY2541" fmla="*/ 2103948 h 5988172"/>
              <a:gd name="connsiteX2542" fmla="*/ 10066203 w 12187414"/>
              <a:gd name="connsiteY2542" fmla="*/ 2092976 h 5988172"/>
              <a:gd name="connsiteX2543" fmla="*/ 10070932 w 12187414"/>
              <a:gd name="connsiteY2543" fmla="*/ 2089192 h 5988172"/>
              <a:gd name="connsiteX2544" fmla="*/ 10072257 w 12187414"/>
              <a:gd name="connsiteY2544" fmla="*/ 2088625 h 5988172"/>
              <a:gd name="connsiteX2545" fmla="*/ 10076797 w 12187414"/>
              <a:gd name="connsiteY2545" fmla="*/ 2089003 h 5988172"/>
              <a:gd name="connsiteX2546" fmla="*/ 10119928 w 12187414"/>
              <a:gd name="connsiteY2546" fmla="*/ 2065262 h 5988172"/>
              <a:gd name="connsiteX2547" fmla="*/ 10153316 w 12187414"/>
              <a:gd name="connsiteY2547" fmla="*/ 2033766 h 5988172"/>
              <a:gd name="connsiteX2548" fmla="*/ 10147357 w 12187414"/>
              <a:gd name="connsiteY2548" fmla="*/ 2070748 h 5988172"/>
              <a:gd name="connsiteX2549" fmla="*/ 10151330 w 12187414"/>
              <a:gd name="connsiteY2549" fmla="*/ 2090990 h 5988172"/>
              <a:gd name="connsiteX2550" fmla="*/ 10171192 w 12187414"/>
              <a:gd name="connsiteY2550" fmla="*/ 2105745 h 5988172"/>
              <a:gd name="connsiteX2551" fmla="*/ 10175544 w 12187414"/>
              <a:gd name="connsiteY2551" fmla="*/ 2106123 h 5988172"/>
              <a:gd name="connsiteX2552" fmla="*/ 10231537 w 12187414"/>
              <a:gd name="connsiteY2552" fmla="*/ 2078788 h 5988172"/>
              <a:gd name="connsiteX2553" fmla="*/ 10253954 w 12187414"/>
              <a:gd name="connsiteY2553" fmla="*/ 2061952 h 5988172"/>
              <a:gd name="connsiteX2554" fmla="*/ 10255468 w 12187414"/>
              <a:gd name="connsiteY2554" fmla="*/ 2061195 h 5988172"/>
              <a:gd name="connsiteX2555" fmla="*/ 10262467 w 12187414"/>
              <a:gd name="connsiteY2555" fmla="*/ 2095246 h 5988172"/>
              <a:gd name="connsiteX2556" fmla="*/ 10260859 w 12187414"/>
              <a:gd name="connsiteY2556" fmla="*/ 2105839 h 5988172"/>
              <a:gd name="connsiteX2557" fmla="*/ 10253671 w 12187414"/>
              <a:gd name="connsiteY2557" fmla="*/ 2144430 h 5988172"/>
              <a:gd name="connsiteX2558" fmla="*/ 10256224 w 12187414"/>
              <a:gd name="connsiteY2558" fmla="*/ 2163536 h 5988172"/>
              <a:gd name="connsiteX2559" fmla="*/ 10276465 w 12187414"/>
              <a:gd name="connsiteY2559" fmla="*/ 2179426 h 5988172"/>
              <a:gd name="connsiteX2560" fmla="*/ 10281763 w 12187414"/>
              <a:gd name="connsiteY2560" fmla="*/ 2178670 h 5988172"/>
              <a:gd name="connsiteX2561" fmla="*/ 10307205 w 12187414"/>
              <a:gd name="connsiteY2561" fmla="*/ 2160982 h 5988172"/>
              <a:gd name="connsiteX2562" fmla="*/ 10312313 w 12187414"/>
              <a:gd name="connsiteY2562" fmla="*/ 2156537 h 5988172"/>
              <a:gd name="connsiteX2563" fmla="*/ 10327731 w 12187414"/>
              <a:gd name="connsiteY2563" fmla="*/ 2188507 h 5988172"/>
              <a:gd name="connsiteX2564" fmla="*/ 10324610 w 12187414"/>
              <a:gd name="connsiteY2564" fmla="*/ 2203829 h 5988172"/>
              <a:gd name="connsiteX2565" fmla="*/ 10298410 w 12187414"/>
              <a:gd name="connsiteY2565" fmla="*/ 2262661 h 5988172"/>
              <a:gd name="connsiteX2566" fmla="*/ 10321583 w 12187414"/>
              <a:gd name="connsiteY2566" fmla="*/ 2298320 h 5988172"/>
              <a:gd name="connsiteX2567" fmla="*/ 10358187 w 12187414"/>
              <a:gd name="connsiteY2567" fmla="*/ 2311845 h 5988172"/>
              <a:gd name="connsiteX2568" fmla="*/ 10410965 w 12187414"/>
              <a:gd name="connsiteY2568" fmla="*/ 2284510 h 5988172"/>
              <a:gd name="connsiteX2569" fmla="*/ 10452300 w 12187414"/>
              <a:gd name="connsiteY2569" fmla="*/ 2179616 h 5988172"/>
              <a:gd name="connsiteX2570" fmla="*/ 10444732 w 12187414"/>
              <a:gd name="connsiteY2570" fmla="*/ 2145470 h 5988172"/>
              <a:gd name="connsiteX2571" fmla="*/ 10414748 w 12187414"/>
              <a:gd name="connsiteY2571" fmla="*/ 2097705 h 5988172"/>
              <a:gd name="connsiteX2572" fmla="*/ 10398575 w 12187414"/>
              <a:gd name="connsiteY2572" fmla="*/ 2066114 h 5988172"/>
              <a:gd name="connsiteX2573" fmla="*/ 10428085 w 12187414"/>
              <a:gd name="connsiteY2573" fmla="*/ 2053912 h 5988172"/>
              <a:gd name="connsiteX2574" fmla="*/ 10455610 w 12187414"/>
              <a:gd name="connsiteY2574" fmla="*/ 2017970 h 5988172"/>
              <a:gd name="connsiteX2575" fmla="*/ 10487957 w 12187414"/>
              <a:gd name="connsiteY2575" fmla="*/ 1972380 h 5988172"/>
              <a:gd name="connsiteX2576" fmla="*/ 10520400 w 12187414"/>
              <a:gd name="connsiteY2576" fmla="*/ 1943531 h 5988172"/>
              <a:gd name="connsiteX2577" fmla="*/ 10530332 w 12187414"/>
              <a:gd name="connsiteY2577" fmla="*/ 1933033 h 5988172"/>
              <a:gd name="connsiteX2578" fmla="*/ 10550856 w 12187414"/>
              <a:gd name="connsiteY2578" fmla="*/ 1944950 h 5988172"/>
              <a:gd name="connsiteX2579" fmla="*/ 10587650 w 12187414"/>
              <a:gd name="connsiteY2579" fmla="*/ 1952422 h 5988172"/>
              <a:gd name="connsiteX2580" fmla="*/ 10624349 w 12187414"/>
              <a:gd name="connsiteY2580" fmla="*/ 1936249 h 5988172"/>
              <a:gd name="connsiteX2581" fmla="*/ 10758471 w 12187414"/>
              <a:gd name="connsiteY2581" fmla="*/ 1799857 h 5988172"/>
              <a:gd name="connsiteX2582" fmla="*/ 10838490 w 12187414"/>
              <a:gd name="connsiteY2582" fmla="*/ 1652872 h 5988172"/>
              <a:gd name="connsiteX2583" fmla="*/ 10849556 w 12187414"/>
              <a:gd name="connsiteY2583" fmla="*/ 1613903 h 5988172"/>
              <a:gd name="connsiteX2584" fmla="*/ 10850123 w 12187414"/>
              <a:gd name="connsiteY2584" fmla="*/ 1628375 h 5988172"/>
              <a:gd name="connsiteX2585" fmla="*/ 10849178 w 12187414"/>
              <a:gd name="connsiteY2585" fmla="*/ 1651737 h 5988172"/>
              <a:gd name="connsiteX2586" fmla="*/ 10847948 w 12187414"/>
              <a:gd name="connsiteY2586" fmla="*/ 1690422 h 5988172"/>
              <a:gd name="connsiteX2587" fmla="*/ 10849839 w 12187414"/>
              <a:gd name="connsiteY2587" fmla="*/ 1748592 h 5988172"/>
              <a:gd name="connsiteX2588" fmla="*/ 10852109 w 12187414"/>
              <a:gd name="connsiteY2588" fmla="*/ 1771671 h 5988172"/>
              <a:gd name="connsiteX2589" fmla="*/ 10857028 w 12187414"/>
              <a:gd name="connsiteY2589" fmla="*/ 1789074 h 5988172"/>
              <a:gd name="connsiteX2590" fmla="*/ 10875755 w 12187414"/>
              <a:gd name="connsiteY2590" fmla="*/ 1810923 h 5988172"/>
              <a:gd name="connsiteX2591" fmla="*/ 10907820 w 12187414"/>
              <a:gd name="connsiteY2591" fmla="*/ 1825773 h 5988172"/>
              <a:gd name="connsiteX2592" fmla="*/ 10919927 w 12187414"/>
              <a:gd name="connsiteY2592" fmla="*/ 1823314 h 5988172"/>
              <a:gd name="connsiteX2593" fmla="*/ 10934115 w 12187414"/>
              <a:gd name="connsiteY2593" fmla="*/ 1793141 h 5988172"/>
              <a:gd name="connsiteX2594" fmla="*/ 10928345 w 12187414"/>
              <a:gd name="connsiteY2594" fmla="*/ 1748308 h 5988172"/>
              <a:gd name="connsiteX2595" fmla="*/ 10923048 w 12187414"/>
              <a:gd name="connsiteY2595" fmla="*/ 1718892 h 5988172"/>
              <a:gd name="connsiteX2596" fmla="*/ 10924656 w 12187414"/>
              <a:gd name="connsiteY2596" fmla="*/ 1714825 h 5988172"/>
              <a:gd name="connsiteX2597" fmla="*/ 10944047 w 12187414"/>
              <a:gd name="connsiteY2597" fmla="*/ 1695341 h 5988172"/>
              <a:gd name="connsiteX2598" fmla="*/ 10958045 w 12187414"/>
              <a:gd name="connsiteY2598" fmla="*/ 1680585 h 5988172"/>
              <a:gd name="connsiteX2599" fmla="*/ 10959747 w 12187414"/>
              <a:gd name="connsiteY2599" fmla="*/ 1666208 h 5988172"/>
              <a:gd name="connsiteX2600" fmla="*/ 10938276 w 12187414"/>
              <a:gd name="connsiteY2600" fmla="*/ 1585906 h 5988172"/>
              <a:gd name="connsiteX2601" fmla="*/ 10919359 w 12187414"/>
              <a:gd name="connsiteY2601" fmla="*/ 1559989 h 5988172"/>
              <a:gd name="connsiteX2602" fmla="*/ 10918792 w 12187414"/>
              <a:gd name="connsiteY2602" fmla="*/ 1559233 h 5988172"/>
              <a:gd name="connsiteX2603" fmla="*/ 10928440 w 12187414"/>
              <a:gd name="connsiteY2603" fmla="*/ 1547504 h 5988172"/>
              <a:gd name="connsiteX2604" fmla="*/ 10937520 w 12187414"/>
              <a:gd name="connsiteY2604" fmla="*/ 1520642 h 5988172"/>
              <a:gd name="connsiteX2605" fmla="*/ 10930047 w 12187414"/>
              <a:gd name="connsiteY2605" fmla="*/ 1502576 h 5988172"/>
              <a:gd name="connsiteX2606" fmla="*/ 10926737 w 12187414"/>
              <a:gd name="connsiteY2606" fmla="*/ 1491510 h 5988172"/>
              <a:gd name="connsiteX2607" fmla="*/ 10902713 w 12187414"/>
              <a:gd name="connsiteY2607" fmla="*/ 1472971 h 5988172"/>
              <a:gd name="connsiteX2608" fmla="*/ 10891362 w 12187414"/>
              <a:gd name="connsiteY2608" fmla="*/ 1475147 h 5988172"/>
              <a:gd name="connsiteX2609" fmla="*/ 10861852 w 12187414"/>
              <a:gd name="connsiteY2609" fmla="*/ 1477890 h 5988172"/>
              <a:gd name="connsiteX2610" fmla="*/ 10846434 w 12187414"/>
              <a:gd name="connsiteY2610" fmla="*/ 1483187 h 5988172"/>
              <a:gd name="connsiteX2611" fmla="*/ 10799142 w 12187414"/>
              <a:gd name="connsiteY2611" fmla="*/ 1453109 h 5988172"/>
              <a:gd name="connsiteX2612" fmla="*/ 10792427 w 12187414"/>
              <a:gd name="connsiteY2612" fmla="*/ 1453581 h 5988172"/>
              <a:gd name="connsiteX2613" fmla="*/ 10729527 w 12187414"/>
              <a:gd name="connsiteY2613" fmla="*/ 1474485 h 5988172"/>
              <a:gd name="connsiteX2614" fmla="*/ 10729243 w 12187414"/>
              <a:gd name="connsiteY2614" fmla="*/ 1468337 h 5988172"/>
              <a:gd name="connsiteX2615" fmla="*/ 10729906 w 12187414"/>
              <a:gd name="connsiteY2615" fmla="*/ 1449893 h 5988172"/>
              <a:gd name="connsiteX2616" fmla="*/ 10728014 w 12187414"/>
              <a:gd name="connsiteY2616" fmla="*/ 1438069 h 5988172"/>
              <a:gd name="connsiteX2617" fmla="*/ 10710610 w 12187414"/>
              <a:gd name="connsiteY2617" fmla="*/ 1425490 h 5988172"/>
              <a:gd name="connsiteX2618" fmla="*/ 10692544 w 12187414"/>
              <a:gd name="connsiteY2618" fmla="*/ 1433340 h 5988172"/>
              <a:gd name="connsiteX2619" fmla="*/ 10676181 w 12187414"/>
              <a:gd name="connsiteY2619" fmla="*/ 1448379 h 5988172"/>
              <a:gd name="connsiteX2620" fmla="*/ 10671736 w 12187414"/>
              <a:gd name="connsiteY2620" fmla="*/ 1451784 h 5988172"/>
              <a:gd name="connsiteX2621" fmla="*/ 10675709 w 12187414"/>
              <a:gd name="connsiteY2621" fmla="*/ 1445731 h 5988172"/>
              <a:gd name="connsiteX2622" fmla="*/ 10748160 w 12187414"/>
              <a:gd name="connsiteY2622" fmla="*/ 1402884 h 5988172"/>
              <a:gd name="connsiteX2623" fmla="*/ 10831490 w 12187414"/>
              <a:gd name="connsiteY2623" fmla="*/ 1333270 h 5988172"/>
              <a:gd name="connsiteX2624" fmla="*/ 10869135 w 12187414"/>
              <a:gd name="connsiteY2624" fmla="*/ 1296571 h 5988172"/>
              <a:gd name="connsiteX2625" fmla="*/ 10889566 w 12187414"/>
              <a:gd name="connsiteY2625" fmla="*/ 1282099 h 5988172"/>
              <a:gd name="connsiteX2626" fmla="*/ 10902996 w 12187414"/>
              <a:gd name="connsiteY2626" fmla="*/ 1281626 h 5988172"/>
              <a:gd name="connsiteX2627" fmla="*/ 11024916 w 12187414"/>
              <a:gd name="connsiteY2627" fmla="*/ 1286639 h 5988172"/>
              <a:gd name="connsiteX2628" fmla="*/ 11053765 w 12187414"/>
              <a:gd name="connsiteY2628" fmla="*/ 1285882 h 5988172"/>
              <a:gd name="connsiteX2629" fmla="*/ 11143998 w 12187414"/>
              <a:gd name="connsiteY2629" fmla="*/ 1263277 h 5988172"/>
              <a:gd name="connsiteX2630" fmla="*/ 11147782 w 12187414"/>
              <a:gd name="connsiteY2630" fmla="*/ 1264790 h 5988172"/>
              <a:gd name="connsiteX2631" fmla="*/ 11241516 w 12187414"/>
              <a:gd name="connsiteY2631" fmla="*/ 1303570 h 5988172"/>
              <a:gd name="connsiteX2632" fmla="*/ 11249461 w 12187414"/>
              <a:gd name="connsiteY2632" fmla="*/ 1303097 h 5988172"/>
              <a:gd name="connsiteX2633" fmla="*/ 11278499 w 12187414"/>
              <a:gd name="connsiteY2633" fmla="*/ 1294584 h 5988172"/>
              <a:gd name="connsiteX2634" fmla="*/ 11312549 w 12187414"/>
              <a:gd name="connsiteY2634" fmla="*/ 1264695 h 5988172"/>
              <a:gd name="connsiteX2635" fmla="*/ 11413660 w 12187414"/>
              <a:gd name="connsiteY2635" fmla="*/ 1182123 h 5988172"/>
              <a:gd name="connsiteX2636" fmla="*/ 11462656 w 12187414"/>
              <a:gd name="connsiteY2636" fmla="*/ 1154504 h 5988172"/>
              <a:gd name="connsiteX2637" fmla="*/ 11464736 w 12187414"/>
              <a:gd name="connsiteY2637" fmla="*/ 1154598 h 5988172"/>
              <a:gd name="connsiteX2638" fmla="*/ 11465020 w 12187414"/>
              <a:gd name="connsiteY2638" fmla="*/ 1168692 h 5988172"/>
              <a:gd name="connsiteX2639" fmla="*/ 11465020 w 12187414"/>
              <a:gd name="connsiteY2639" fmla="*/ 1179474 h 5988172"/>
              <a:gd name="connsiteX2640" fmla="*/ 11468993 w 12187414"/>
              <a:gd name="connsiteY2640" fmla="*/ 1206053 h 5988172"/>
              <a:gd name="connsiteX2641" fmla="*/ 11497179 w 12187414"/>
              <a:gd name="connsiteY2641" fmla="*/ 1223362 h 5988172"/>
              <a:gd name="connsiteX2642" fmla="*/ 11503043 w 12187414"/>
              <a:gd name="connsiteY2642" fmla="*/ 1222983 h 5988172"/>
              <a:gd name="connsiteX2643" fmla="*/ 11479492 w 12187414"/>
              <a:gd name="connsiteY2643" fmla="*/ 1240955 h 5988172"/>
              <a:gd name="connsiteX2644" fmla="*/ 11418201 w 12187414"/>
              <a:gd name="connsiteY2644" fmla="*/ 1269803 h 5988172"/>
              <a:gd name="connsiteX2645" fmla="*/ 11348303 w 12187414"/>
              <a:gd name="connsiteY2645" fmla="*/ 1321163 h 5988172"/>
              <a:gd name="connsiteX2646" fmla="*/ 11301672 w 12187414"/>
              <a:gd name="connsiteY2646" fmla="*/ 1421423 h 5988172"/>
              <a:gd name="connsiteX2647" fmla="*/ 11301861 w 12187414"/>
              <a:gd name="connsiteY2647" fmla="*/ 1431732 h 5988172"/>
              <a:gd name="connsiteX2648" fmla="*/ 11337330 w 12187414"/>
              <a:gd name="connsiteY2648" fmla="*/ 1551477 h 5988172"/>
              <a:gd name="connsiteX2649" fmla="*/ 11332885 w 12187414"/>
              <a:gd name="connsiteY2649" fmla="*/ 1569637 h 5988172"/>
              <a:gd name="connsiteX2650" fmla="*/ 11299307 w 12187414"/>
              <a:gd name="connsiteY2650" fmla="*/ 1675383 h 5988172"/>
              <a:gd name="connsiteX2651" fmla="*/ 11309428 w 12187414"/>
              <a:gd name="connsiteY2651" fmla="*/ 1691936 h 5988172"/>
              <a:gd name="connsiteX2652" fmla="*/ 11327493 w 12187414"/>
              <a:gd name="connsiteY2652" fmla="*/ 1685409 h 5988172"/>
              <a:gd name="connsiteX2653" fmla="*/ 11350194 w 12187414"/>
              <a:gd name="connsiteY2653" fmla="*/ 1652588 h 5988172"/>
              <a:gd name="connsiteX2654" fmla="*/ 11407890 w 12187414"/>
              <a:gd name="connsiteY2654" fmla="*/ 1592243 h 5988172"/>
              <a:gd name="connsiteX2655" fmla="*/ 11506070 w 12187414"/>
              <a:gd name="connsiteY2655" fmla="*/ 1478836 h 5988172"/>
              <a:gd name="connsiteX2656" fmla="*/ 11541634 w 12187414"/>
              <a:gd name="connsiteY2656" fmla="*/ 1459919 h 5988172"/>
              <a:gd name="connsiteX2657" fmla="*/ 11565185 w 12187414"/>
              <a:gd name="connsiteY2657" fmla="*/ 1447339 h 5988172"/>
              <a:gd name="connsiteX2658" fmla="*/ 11579373 w 12187414"/>
              <a:gd name="connsiteY2658" fmla="*/ 1420477 h 5988172"/>
              <a:gd name="connsiteX2659" fmla="*/ 11601695 w 12187414"/>
              <a:gd name="connsiteY2659" fmla="*/ 1341309 h 5988172"/>
              <a:gd name="connsiteX2660" fmla="*/ 11604344 w 12187414"/>
              <a:gd name="connsiteY2660" fmla="*/ 1326365 h 5988172"/>
              <a:gd name="connsiteX2661" fmla="*/ 11598195 w 12187414"/>
              <a:gd name="connsiteY2661" fmla="*/ 1306029 h 5988172"/>
              <a:gd name="connsiteX2662" fmla="*/ 11597439 w 12187414"/>
              <a:gd name="connsiteY2662" fmla="*/ 1301962 h 5988172"/>
              <a:gd name="connsiteX2663" fmla="*/ 7291932 w 12187414"/>
              <a:gd name="connsiteY2663" fmla="*/ 1003830 h 5988172"/>
              <a:gd name="connsiteX2664" fmla="*/ 7369492 w 12187414"/>
              <a:gd name="connsiteY2664" fmla="*/ 989264 h 5988172"/>
              <a:gd name="connsiteX2665" fmla="*/ 7363817 w 12187414"/>
              <a:gd name="connsiteY2665" fmla="*/ 1019720 h 5988172"/>
              <a:gd name="connsiteX2666" fmla="*/ 7363817 w 12187414"/>
              <a:gd name="connsiteY2666" fmla="*/ 1028328 h 5988172"/>
              <a:gd name="connsiteX2667" fmla="*/ 7363249 w 12187414"/>
              <a:gd name="connsiteY2667" fmla="*/ 1038921 h 5988172"/>
              <a:gd name="connsiteX2668" fmla="*/ 7345562 w 12187414"/>
              <a:gd name="connsiteY2668" fmla="*/ 1044312 h 5988172"/>
              <a:gd name="connsiteX2669" fmla="*/ 7322294 w 12187414"/>
              <a:gd name="connsiteY2669" fmla="*/ 1033341 h 5988172"/>
              <a:gd name="connsiteX2670" fmla="*/ 7286352 w 12187414"/>
              <a:gd name="connsiteY2670" fmla="*/ 1016504 h 5988172"/>
              <a:gd name="connsiteX2671" fmla="*/ 7267719 w 12187414"/>
              <a:gd name="connsiteY2671" fmla="*/ 1024733 h 5988172"/>
              <a:gd name="connsiteX2672" fmla="*/ 7262706 w 12187414"/>
              <a:gd name="connsiteY2672" fmla="*/ 1030219 h 5988172"/>
              <a:gd name="connsiteX2673" fmla="*/ 7235276 w 12187414"/>
              <a:gd name="connsiteY2673" fmla="*/ 1044785 h 5988172"/>
              <a:gd name="connsiteX2674" fmla="*/ 7235181 w 12187414"/>
              <a:gd name="connsiteY2674" fmla="*/ 1044407 h 5988172"/>
              <a:gd name="connsiteX2675" fmla="*/ 7234519 w 12187414"/>
              <a:gd name="connsiteY2675" fmla="*/ 1027476 h 5988172"/>
              <a:gd name="connsiteX2676" fmla="*/ 7234519 w 12187414"/>
              <a:gd name="connsiteY2676" fmla="*/ 1023693 h 5988172"/>
              <a:gd name="connsiteX2677" fmla="*/ 7227898 w 12187414"/>
              <a:gd name="connsiteY2677" fmla="*/ 992007 h 5988172"/>
              <a:gd name="connsiteX2678" fmla="*/ 7291932 w 12187414"/>
              <a:gd name="connsiteY2678" fmla="*/ 1003830 h 5988172"/>
              <a:gd name="connsiteX2679" fmla="*/ 7075049 w 12187414"/>
              <a:gd name="connsiteY2679" fmla="*/ 1188838 h 5988172"/>
              <a:gd name="connsiteX2680" fmla="*/ 7084318 w 12187414"/>
              <a:gd name="connsiteY2680" fmla="*/ 1181082 h 5988172"/>
              <a:gd name="connsiteX2681" fmla="*/ 7113545 w 12187414"/>
              <a:gd name="connsiteY2681" fmla="*/ 1194230 h 5988172"/>
              <a:gd name="connsiteX2682" fmla="*/ 7124990 w 12187414"/>
              <a:gd name="connsiteY2682" fmla="*/ 1206147 h 5988172"/>
              <a:gd name="connsiteX2683" fmla="*/ 7127922 w 12187414"/>
              <a:gd name="connsiteY2683" fmla="*/ 1212012 h 5988172"/>
              <a:gd name="connsiteX2684" fmla="*/ 7127071 w 12187414"/>
              <a:gd name="connsiteY2684" fmla="*/ 1212390 h 5988172"/>
              <a:gd name="connsiteX2685" fmla="*/ 7118937 w 12187414"/>
              <a:gd name="connsiteY2685" fmla="*/ 1213714 h 5988172"/>
              <a:gd name="connsiteX2686" fmla="*/ 7087818 w 12187414"/>
              <a:gd name="connsiteY2686" fmla="*/ 1204350 h 5988172"/>
              <a:gd name="connsiteX2687" fmla="*/ 7074860 w 12187414"/>
              <a:gd name="connsiteY2687" fmla="*/ 1190446 h 5988172"/>
              <a:gd name="connsiteX2688" fmla="*/ 7074860 w 12187414"/>
              <a:gd name="connsiteY2688" fmla="*/ 1189406 h 5988172"/>
              <a:gd name="connsiteX2689" fmla="*/ 7060577 w 12187414"/>
              <a:gd name="connsiteY2689" fmla="*/ 1184676 h 5988172"/>
              <a:gd name="connsiteX2690" fmla="*/ 7075049 w 12187414"/>
              <a:gd name="connsiteY2690" fmla="*/ 1188838 h 5988172"/>
              <a:gd name="connsiteX2691" fmla="*/ 6994557 w 12187414"/>
              <a:gd name="connsiteY2691" fmla="*/ 1905887 h 5988172"/>
              <a:gd name="connsiteX2692" fmla="*/ 7053957 w 12187414"/>
              <a:gd name="connsiteY2692" fmla="*/ 1817166 h 5988172"/>
              <a:gd name="connsiteX2693" fmla="*/ 7086399 w 12187414"/>
              <a:gd name="connsiteY2693" fmla="*/ 1789926 h 5988172"/>
              <a:gd name="connsiteX2694" fmla="*/ 7090845 w 12187414"/>
              <a:gd name="connsiteY2694" fmla="*/ 1790209 h 5988172"/>
              <a:gd name="connsiteX2695" fmla="*/ 7114018 w 12187414"/>
              <a:gd name="connsiteY2695" fmla="*/ 1823882 h 5988172"/>
              <a:gd name="connsiteX2696" fmla="*/ 7136624 w 12187414"/>
              <a:gd name="connsiteY2696" fmla="*/ 1868431 h 5988172"/>
              <a:gd name="connsiteX2697" fmla="*/ 7160932 w 12187414"/>
              <a:gd name="connsiteY2697" fmla="*/ 1885551 h 5988172"/>
              <a:gd name="connsiteX2698" fmla="*/ 7190537 w 12187414"/>
              <a:gd name="connsiteY2698" fmla="*/ 1874201 h 5988172"/>
              <a:gd name="connsiteX2699" fmla="*/ 7207563 w 12187414"/>
              <a:gd name="connsiteY2699" fmla="*/ 1861999 h 5988172"/>
              <a:gd name="connsiteX2700" fmla="*/ 7246815 w 12187414"/>
              <a:gd name="connsiteY2700" fmla="*/ 1806005 h 5988172"/>
              <a:gd name="connsiteX2701" fmla="*/ 7257409 w 12187414"/>
              <a:gd name="connsiteY2701" fmla="*/ 1797114 h 5988172"/>
              <a:gd name="connsiteX2702" fmla="*/ 7275758 w 12187414"/>
              <a:gd name="connsiteY2702" fmla="*/ 1792006 h 5988172"/>
              <a:gd name="connsiteX2703" fmla="*/ 7267624 w 12187414"/>
              <a:gd name="connsiteY2703" fmla="*/ 1795979 h 5988172"/>
              <a:gd name="connsiteX2704" fmla="*/ 7254476 w 12187414"/>
              <a:gd name="connsiteY2704" fmla="*/ 1803357 h 5988172"/>
              <a:gd name="connsiteX2705" fmla="*/ 7247004 w 12187414"/>
              <a:gd name="connsiteY2705" fmla="*/ 1819531 h 5988172"/>
              <a:gd name="connsiteX2706" fmla="*/ 7262989 w 12187414"/>
              <a:gd name="connsiteY2706" fmla="*/ 1844123 h 5988172"/>
              <a:gd name="connsiteX2707" fmla="*/ 7292878 w 12187414"/>
              <a:gd name="connsiteY2707" fmla="*/ 1859635 h 5988172"/>
              <a:gd name="connsiteX2708" fmla="*/ 7394841 w 12187414"/>
              <a:gd name="connsiteY2708" fmla="*/ 1934830 h 5988172"/>
              <a:gd name="connsiteX2709" fmla="*/ 7421797 w 12187414"/>
              <a:gd name="connsiteY2709" fmla="*/ 1978433 h 5988172"/>
              <a:gd name="connsiteX2710" fmla="*/ 7418865 w 12187414"/>
              <a:gd name="connsiteY2710" fmla="*/ 1987324 h 5988172"/>
              <a:gd name="connsiteX2711" fmla="*/ 7418865 w 12187414"/>
              <a:gd name="connsiteY2711" fmla="*/ 1987324 h 5988172"/>
              <a:gd name="connsiteX2712" fmla="*/ 7322672 w 12187414"/>
              <a:gd name="connsiteY2712" fmla="*/ 1998012 h 5988172"/>
              <a:gd name="connsiteX2713" fmla="*/ 7306309 w 12187414"/>
              <a:gd name="connsiteY2713" fmla="*/ 1997161 h 5988172"/>
              <a:gd name="connsiteX2714" fmla="*/ 7211346 w 12187414"/>
              <a:gd name="connsiteY2714" fmla="*/ 1955544 h 5988172"/>
              <a:gd name="connsiteX2715" fmla="*/ 7174553 w 12187414"/>
              <a:gd name="connsiteY2715" fmla="*/ 1952044 h 5988172"/>
              <a:gd name="connsiteX2716" fmla="*/ 7096709 w 12187414"/>
              <a:gd name="connsiteY2716" fmla="*/ 1983636 h 5988172"/>
              <a:gd name="connsiteX2717" fmla="*/ 7064172 w 12187414"/>
              <a:gd name="connsiteY2717" fmla="*/ 1992243 h 5988172"/>
              <a:gd name="connsiteX2718" fmla="*/ 7019811 w 12187414"/>
              <a:gd name="connsiteY2718" fmla="*/ 1990067 h 5988172"/>
              <a:gd name="connsiteX2719" fmla="*/ 6982451 w 12187414"/>
              <a:gd name="connsiteY2719" fmla="*/ 2004160 h 5988172"/>
              <a:gd name="connsiteX2720" fmla="*/ 6985004 w 12187414"/>
              <a:gd name="connsiteY2720" fmla="*/ 1978055 h 5988172"/>
              <a:gd name="connsiteX2721" fmla="*/ 6971006 w 12187414"/>
              <a:gd name="connsiteY2721" fmla="*/ 1944477 h 5988172"/>
              <a:gd name="connsiteX2722" fmla="*/ 6994557 w 12187414"/>
              <a:gd name="connsiteY2722" fmla="*/ 1905887 h 5988172"/>
              <a:gd name="connsiteX2723" fmla="*/ 6744096 w 12187414"/>
              <a:gd name="connsiteY2723" fmla="*/ 1086497 h 5988172"/>
              <a:gd name="connsiteX2724" fmla="*/ 6769918 w 12187414"/>
              <a:gd name="connsiteY2724" fmla="*/ 1026720 h 5988172"/>
              <a:gd name="connsiteX2725" fmla="*/ 6767837 w 12187414"/>
              <a:gd name="connsiteY2725" fmla="*/ 1009221 h 5988172"/>
              <a:gd name="connsiteX2726" fmla="*/ 6777012 w 12187414"/>
              <a:gd name="connsiteY2726" fmla="*/ 1008465 h 5988172"/>
              <a:gd name="connsiteX2727" fmla="*/ 6835749 w 12187414"/>
              <a:gd name="connsiteY2727" fmla="*/ 1005816 h 5988172"/>
              <a:gd name="connsiteX2728" fmla="*/ 6858166 w 12187414"/>
              <a:gd name="connsiteY2728" fmla="*/ 1006857 h 5988172"/>
              <a:gd name="connsiteX2729" fmla="*/ 6820427 w 12187414"/>
              <a:gd name="connsiteY2729" fmla="*/ 1038259 h 5988172"/>
              <a:gd name="connsiteX2730" fmla="*/ 6754217 w 12187414"/>
              <a:gd name="connsiteY2730" fmla="*/ 1080728 h 5988172"/>
              <a:gd name="connsiteX2731" fmla="*/ 6742867 w 12187414"/>
              <a:gd name="connsiteY2731" fmla="*/ 1088200 h 5988172"/>
              <a:gd name="connsiteX2732" fmla="*/ 6744096 w 12187414"/>
              <a:gd name="connsiteY2732" fmla="*/ 1086497 h 5988172"/>
              <a:gd name="connsiteX2733" fmla="*/ 6352893 w 12187414"/>
              <a:gd name="connsiteY2733" fmla="*/ 1315393 h 5988172"/>
              <a:gd name="connsiteX2734" fmla="*/ 6365378 w 12187414"/>
              <a:gd name="connsiteY2734" fmla="*/ 1294773 h 5988172"/>
              <a:gd name="connsiteX2735" fmla="*/ 6372945 w 12187414"/>
              <a:gd name="connsiteY2735" fmla="*/ 1287301 h 5988172"/>
              <a:gd name="connsiteX2736" fmla="*/ 6387416 w 12187414"/>
              <a:gd name="connsiteY2736" fmla="*/ 1332986 h 5988172"/>
              <a:gd name="connsiteX2737" fmla="*/ 6398672 w 12187414"/>
              <a:gd name="connsiteY2737" fmla="*/ 1373090 h 5988172"/>
              <a:gd name="connsiteX2738" fmla="*/ 6398577 w 12187414"/>
              <a:gd name="connsiteY2738" fmla="*/ 1375360 h 5988172"/>
              <a:gd name="connsiteX2739" fmla="*/ 6395740 w 12187414"/>
              <a:gd name="connsiteY2739" fmla="*/ 1394182 h 5988172"/>
              <a:gd name="connsiteX2740" fmla="*/ 6402928 w 12187414"/>
              <a:gd name="connsiteY2740" fmla="*/ 1419720 h 5988172"/>
              <a:gd name="connsiteX2741" fmla="*/ 6429034 w 12187414"/>
              <a:gd name="connsiteY2741" fmla="*/ 1433151 h 5988172"/>
              <a:gd name="connsiteX2742" fmla="*/ 6435749 w 12187414"/>
              <a:gd name="connsiteY2742" fmla="*/ 1432489 h 5988172"/>
              <a:gd name="connsiteX2743" fmla="*/ 6564858 w 12187414"/>
              <a:gd name="connsiteY2743" fmla="*/ 1401087 h 5988172"/>
              <a:gd name="connsiteX2744" fmla="*/ 6567979 w 12187414"/>
              <a:gd name="connsiteY2744" fmla="*/ 1400046 h 5988172"/>
              <a:gd name="connsiteX2745" fmla="*/ 6606191 w 12187414"/>
              <a:gd name="connsiteY2745" fmla="*/ 1347173 h 5988172"/>
              <a:gd name="connsiteX2746" fmla="*/ 6605151 w 12187414"/>
              <a:gd name="connsiteY2746" fmla="*/ 1338188 h 5988172"/>
              <a:gd name="connsiteX2747" fmla="*/ 6604962 w 12187414"/>
              <a:gd name="connsiteY2747" fmla="*/ 1335729 h 5988172"/>
              <a:gd name="connsiteX2748" fmla="*/ 6621987 w 12187414"/>
              <a:gd name="connsiteY2748" fmla="*/ 1303286 h 5988172"/>
              <a:gd name="connsiteX2749" fmla="*/ 6648187 w 12187414"/>
              <a:gd name="connsiteY2749" fmla="*/ 1274343 h 5988172"/>
              <a:gd name="connsiteX2750" fmla="*/ 6672779 w 12187414"/>
              <a:gd name="connsiteY2750" fmla="*/ 1221186 h 5988172"/>
              <a:gd name="connsiteX2751" fmla="*/ 6644688 w 12187414"/>
              <a:gd name="connsiteY2751" fmla="*/ 1183920 h 5988172"/>
              <a:gd name="connsiteX2752" fmla="*/ 6613947 w 12187414"/>
              <a:gd name="connsiteY2752" fmla="*/ 1172570 h 5988172"/>
              <a:gd name="connsiteX2753" fmla="*/ 6609218 w 12187414"/>
              <a:gd name="connsiteY2753" fmla="*/ 1169638 h 5988172"/>
              <a:gd name="connsiteX2754" fmla="*/ 6611110 w 12187414"/>
              <a:gd name="connsiteY2754" fmla="*/ 1165570 h 5988172"/>
              <a:gd name="connsiteX2755" fmla="*/ 6624068 w 12187414"/>
              <a:gd name="connsiteY2755" fmla="*/ 1149964 h 5988172"/>
              <a:gd name="connsiteX2756" fmla="*/ 6670793 w 12187414"/>
              <a:gd name="connsiteY2756" fmla="*/ 1130952 h 5988172"/>
              <a:gd name="connsiteX2757" fmla="*/ 6728584 w 12187414"/>
              <a:gd name="connsiteY2757" fmla="*/ 1102955 h 5988172"/>
              <a:gd name="connsiteX2758" fmla="*/ 6717518 w 12187414"/>
              <a:gd name="connsiteY2758" fmla="*/ 1139276 h 5988172"/>
              <a:gd name="connsiteX2759" fmla="*/ 6731516 w 12187414"/>
              <a:gd name="connsiteY2759" fmla="*/ 1182879 h 5988172"/>
              <a:gd name="connsiteX2760" fmla="*/ 6747596 w 12187414"/>
              <a:gd name="connsiteY2760" fmla="*/ 1219200 h 5988172"/>
              <a:gd name="connsiteX2761" fmla="*/ 6759987 w 12187414"/>
              <a:gd name="connsiteY2761" fmla="*/ 1240292 h 5988172"/>
              <a:gd name="connsiteX2762" fmla="*/ 6785430 w 12187414"/>
              <a:gd name="connsiteY2762" fmla="*/ 1252588 h 5988172"/>
              <a:gd name="connsiteX2763" fmla="*/ 6794037 w 12187414"/>
              <a:gd name="connsiteY2763" fmla="*/ 1251453 h 5988172"/>
              <a:gd name="connsiteX2764" fmla="*/ 6871502 w 12187414"/>
              <a:gd name="connsiteY2764" fmla="*/ 1223740 h 5988172"/>
              <a:gd name="connsiteX2765" fmla="*/ 6875475 w 12187414"/>
              <a:gd name="connsiteY2765" fmla="*/ 1224024 h 5988172"/>
              <a:gd name="connsiteX2766" fmla="*/ 6897608 w 12187414"/>
              <a:gd name="connsiteY2766" fmla="*/ 1225159 h 5988172"/>
              <a:gd name="connsiteX2767" fmla="*/ 6970060 w 12187414"/>
              <a:gd name="connsiteY2767" fmla="*/ 1220903 h 5988172"/>
              <a:gd name="connsiteX2768" fmla="*/ 6982734 w 12187414"/>
              <a:gd name="connsiteY2768" fmla="*/ 1234996 h 5988172"/>
              <a:gd name="connsiteX2769" fmla="*/ 6990017 w 12187414"/>
              <a:gd name="connsiteY2769" fmla="*/ 1247765 h 5988172"/>
              <a:gd name="connsiteX2770" fmla="*/ 6896567 w 12187414"/>
              <a:gd name="connsiteY2770" fmla="*/ 1252683 h 5988172"/>
              <a:gd name="connsiteX2771" fmla="*/ 6825629 w 12187414"/>
              <a:gd name="connsiteY2771" fmla="*/ 1257034 h 5988172"/>
              <a:gd name="connsiteX2772" fmla="*/ 6798861 w 12187414"/>
              <a:gd name="connsiteY2772" fmla="*/ 1260912 h 5988172"/>
              <a:gd name="connsiteX2773" fmla="*/ 6787605 w 12187414"/>
              <a:gd name="connsiteY2773" fmla="*/ 1265452 h 5988172"/>
              <a:gd name="connsiteX2774" fmla="*/ 6778052 w 12187414"/>
              <a:gd name="connsiteY2774" fmla="*/ 1281815 h 5988172"/>
              <a:gd name="connsiteX2775" fmla="*/ 6784200 w 12187414"/>
              <a:gd name="connsiteY2775" fmla="*/ 1296003 h 5988172"/>
              <a:gd name="connsiteX2776" fmla="*/ 6813616 w 12187414"/>
              <a:gd name="connsiteY2776" fmla="*/ 1316717 h 5988172"/>
              <a:gd name="connsiteX2777" fmla="*/ 6823453 w 12187414"/>
              <a:gd name="connsiteY2777" fmla="*/ 1324189 h 5988172"/>
              <a:gd name="connsiteX2778" fmla="*/ 6816738 w 12187414"/>
              <a:gd name="connsiteY2778" fmla="*/ 1325513 h 5988172"/>
              <a:gd name="connsiteX2779" fmla="*/ 6763297 w 12187414"/>
              <a:gd name="connsiteY2779" fmla="*/ 1311799 h 5988172"/>
              <a:gd name="connsiteX2780" fmla="*/ 6758379 w 12187414"/>
              <a:gd name="connsiteY2780" fmla="*/ 1311799 h 5988172"/>
              <a:gd name="connsiteX2781" fmla="*/ 6712127 w 12187414"/>
              <a:gd name="connsiteY2781" fmla="*/ 1345849 h 5988172"/>
              <a:gd name="connsiteX2782" fmla="*/ 6691602 w 12187414"/>
              <a:gd name="connsiteY2782" fmla="*/ 1395601 h 5988172"/>
              <a:gd name="connsiteX2783" fmla="*/ 6688575 w 12187414"/>
              <a:gd name="connsiteY2783" fmla="*/ 1418207 h 5988172"/>
              <a:gd name="connsiteX2784" fmla="*/ 6689426 w 12187414"/>
              <a:gd name="connsiteY2784" fmla="*/ 1442420 h 5988172"/>
              <a:gd name="connsiteX2785" fmla="*/ 6689237 w 12187414"/>
              <a:gd name="connsiteY2785" fmla="*/ 1447150 h 5988172"/>
              <a:gd name="connsiteX2786" fmla="*/ 6682806 w 12187414"/>
              <a:gd name="connsiteY2786" fmla="*/ 1444974 h 5988172"/>
              <a:gd name="connsiteX2787" fmla="*/ 6612150 w 12187414"/>
              <a:gd name="connsiteY2787" fmla="*/ 1429179 h 5988172"/>
              <a:gd name="connsiteX2788" fmla="*/ 6582167 w 12187414"/>
              <a:gd name="connsiteY2788" fmla="*/ 1435705 h 5988172"/>
              <a:gd name="connsiteX2789" fmla="*/ 6509431 w 12187414"/>
              <a:gd name="connsiteY2789" fmla="*/ 1465688 h 5988172"/>
              <a:gd name="connsiteX2790" fmla="*/ 6503567 w 12187414"/>
              <a:gd name="connsiteY2790" fmla="*/ 1467107 h 5988172"/>
              <a:gd name="connsiteX2791" fmla="*/ 6462327 w 12187414"/>
              <a:gd name="connsiteY2791" fmla="*/ 1447433 h 5988172"/>
              <a:gd name="connsiteX2792" fmla="*/ 6459490 w 12187414"/>
              <a:gd name="connsiteY2792" fmla="*/ 1447528 h 5988172"/>
              <a:gd name="connsiteX2793" fmla="*/ 6421656 w 12187414"/>
              <a:gd name="connsiteY2793" fmla="*/ 1447528 h 5988172"/>
              <a:gd name="connsiteX2794" fmla="*/ 6419481 w 12187414"/>
              <a:gd name="connsiteY2794" fmla="*/ 1447717 h 5988172"/>
              <a:gd name="connsiteX2795" fmla="*/ 6403023 w 12187414"/>
              <a:gd name="connsiteY2795" fmla="*/ 1450177 h 5988172"/>
              <a:gd name="connsiteX2796" fmla="*/ 6387228 w 12187414"/>
              <a:gd name="connsiteY2796" fmla="*/ 1419436 h 5988172"/>
              <a:gd name="connsiteX2797" fmla="*/ 6387133 w 12187414"/>
              <a:gd name="connsiteY2797" fmla="*/ 1413194 h 5988172"/>
              <a:gd name="connsiteX2798" fmla="*/ 6391200 w 12187414"/>
              <a:gd name="connsiteY2798" fmla="*/ 1369779 h 5988172"/>
              <a:gd name="connsiteX2799" fmla="*/ 6376066 w 12187414"/>
              <a:gd name="connsiteY2799" fmla="*/ 1341215 h 5988172"/>
              <a:gd name="connsiteX2800" fmla="*/ 6355825 w 12187414"/>
              <a:gd name="connsiteY2800" fmla="*/ 1337526 h 5988172"/>
              <a:gd name="connsiteX2801" fmla="*/ 6330477 w 12187414"/>
              <a:gd name="connsiteY2801" fmla="*/ 1340647 h 5988172"/>
              <a:gd name="connsiteX2802" fmla="*/ 6352893 w 12187414"/>
              <a:gd name="connsiteY2802" fmla="*/ 1315393 h 5988172"/>
              <a:gd name="connsiteX2803" fmla="*/ 6649227 w 12187414"/>
              <a:gd name="connsiteY2803" fmla="*/ 2027901 h 5988172"/>
              <a:gd name="connsiteX2804" fmla="*/ 6570817 w 12187414"/>
              <a:gd name="connsiteY2804" fmla="*/ 1970677 h 5988172"/>
              <a:gd name="connsiteX2805" fmla="*/ 6502432 w 12187414"/>
              <a:gd name="connsiteY2805" fmla="*/ 1911373 h 5988172"/>
              <a:gd name="connsiteX2806" fmla="*/ 6462896 w 12187414"/>
              <a:gd name="connsiteY2806" fmla="*/ 1868999 h 5988172"/>
              <a:gd name="connsiteX2807" fmla="*/ 6445586 w 12187414"/>
              <a:gd name="connsiteY2807" fmla="*/ 1845069 h 5988172"/>
              <a:gd name="connsiteX2808" fmla="*/ 6445870 w 12187414"/>
              <a:gd name="connsiteY2808" fmla="*/ 1843272 h 5988172"/>
              <a:gd name="connsiteX2809" fmla="*/ 6446532 w 12187414"/>
              <a:gd name="connsiteY2809" fmla="*/ 1838731 h 5988172"/>
              <a:gd name="connsiteX2810" fmla="*/ 6446532 w 12187414"/>
              <a:gd name="connsiteY2810" fmla="*/ 1838731 h 5988172"/>
              <a:gd name="connsiteX2811" fmla="*/ 6447478 w 12187414"/>
              <a:gd name="connsiteY2811" fmla="*/ 1838448 h 5988172"/>
              <a:gd name="connsiteX2812" fmla="*/ 6485785 w 12187414"/>
              <a:gd name="connsiteY2812" fmla="*/ 1865310 h 5988172"/>
              <a:gd name="connsiteX2813" fmla="*/ 6587274 w 12187414"/>
              <a:gd name="connsiteY2813" fmla="*/ 1955638 h 5988172"/>
              <a:gd name="connsiteX2814" fmla="*/ 6645350 w 12187414"/>
              <a:gd name="connsiteY2814" fmla="*/ 2015984 h 5988172"/>
              <a:gd name="connsiteX2815" fmla="*/ 6649227 w 12187414"/>
              <a:gd name="connsiteY2815" fmla="*/ 2027901 h 5988172"/>
              <a:gd name="connsiteX2816" fmla="*/ 6053059 w 12187414"/>
              <a:gd name="connsiteY2816" fmla="*/ 1625726 h 5988172"/>
              <a:gd name="connsiteX2817" fmla="*/ 6052964 w 12187414"/>
              <a:gd name="connsiteY2817" fmla="*/ 1626104 h 5988172"/>
              <a:gd name="connsiteX2818" fmla="*/ 6042465 w 12187414"/>
              <a:gd name="connsiteY2818" fmla="*/ 1635374 h 5988172"/>
              <a:gd name="connsiteX2819" fmla="*/ 6036317 w 12187414"/>
              <a:gd name="connsiteY2819" fmla="*/ 1636320 h 5988172"/>
              <a:gd name="connsiteX2820" fmla="*/ 6053059 w 12187414"/>
              <a:gd name="connsiteY2820" fmla="*/ 1625726 h 5988172"/>
              <a:gd name="connsiteX2821" fmla="*/ 7142678 w 12187414"/>
              <a:gd name="connsiteY2821" fmla="*/ 3749158 h 5988172"/>
              <a:gd name="connsiteX2822" fmla="*/ 7126503 w 12187414"/>
              <a:gd name="connsiteY2822" fmla="*/ 3771669 h 5988172"/>
              <a:gd name="connsiteX2823" fmla="*/ 7119977 w 12187414"/>
              <a:gd name="connsiteY2823" fmla="*/ 3776872 h 5988172"/>
              <a:gd name="connsiteX2824" fmla="*/ 7119315 w 12187414"/>
              <a:gd name="connsiteY2824" fmla="*/ 3777061 h 5988172"/>
              <a:gd name="connsiteX2825" fmla="*/ 7116005 w 12187414"/>
              <a:gd name="connsiteY2825" fmla="*/ 3768643 h 5988172"/>
              <a:gd name="connsiteX2826" fmla="*/ 7113545 w 12187414"/>
              <a:gd name="connsiteY2826" fmla="*/ 3744334 h 5988172"/>
              <a:gd name="connsiteX2827" fmla="*/ 7120544 w 12187414"/>
              <a:gd name="connsiteY2827" fmla="*/ 3695245 h 5988172"/>
              <a:gd name="connsiteX2828" fmla="*/ 7121869 w 12187414"/>
              <a:gd name="connsiteY2828" fmla="*/ 3693921 h 5988172"/>
              <a:gd name="connsiteX2829" fmla="*/ 7147217 w 12187414"/>
              <a:gd name="connsiteY2829" fmla="*/ 3687489 h 5988172"/>
              <a:gd name="connsiteX2830" fmla="*/ 7148258 w 12187414"/>
              <a:gd name="connsiteY2830" fmla="*/ 3687489 h 5988172"/>
              <a:gd name="connsiteX2831" fmla="*/ 7159419 w 12187414"/>
              <a:gd name="connsiteY2831" fmla="*/ 3689002 h 5988172"/>
              <a:gd name="connsiteX2832" fmla="*/ 7160554 w 12187414"/>
              <a:gd name="connsiteY2832" fmla="*/ 3689475 h 5988172"/>
              <a:gd name="connsiteX2833" fmla="*/ 7161216 w 12187414"/>
              <a:gd name="connsiteY2833" fmla="*/ 3695056 h 5988172"/>
              <a:gd name="connsiteX2834" fmla="*/ 7142678 w 12187414"/>
              <a:gd name="connsiteY2834" fmla="*/ 3749158 h 5988172"/>
              <a:gd name="connsiteX2835" fmla="*/ 7154217 w 12187414"/>
              <a:gd name="connsiteY2835" fmla="*/ 2402647 h 5988172"/>
              <a:gd name="connsiteX2836" fmla="*/ 7151947 w 12187414"/>
              <a:gd name="connsiteY2836" fmla="*/ 2406241 h 5988172"/>
              <a:gd name="connsiteX2837" fmla="*/ 7144663 w 12187414"/>
              <a:gd name="connsiteY2837" fmla="*/ 2407187 h 5988172"/>
              <a:gd name="connsiteX2838" fmla="*/ 7115437 w 12187414"/>
              <a:gd name="connsiteY2838" fmla="*/ 2409552 h 5988172"/>
              <a:gd name="connsiteX2839" fmla="*/ 7076279 w 12187414"/>
              <a:gd name="connsiteY2839" fmla="*/ 2385338 h 5988172"/>
              <a:gd name="connsiteX2840" fmla="*/ 7064550 w 12187414"/>
              <a:gd name="connsiteY2840" fmla="*/ 2387230 h 5988172"/>
              <a:gd name="connsiteX2841" fmla="*/ 7003448 w 12187414"/>
              <a:gd name="connsiteY2841" fmla="*/ 2403309 h 5988172"/>
              <a:gd name="connsiteX2842" fmla="*/ 7004110 w 12187414"/>
              <a:gd name="connsiteY2842" fmla="*/ 2398296 h 5988172"/>
              <a:gd name="connsiteX2843" fmla="*/ 7000894 w 12187414"/>
              <a:gd name="connsiteY2843" fmla="*/ 2386568 h 5988172"/>
              <a:gd name="connsiteX2844" fmla="*/ 6969114 w 12187414"/>
              <a:gd name="connsiteY2844" fmla="*/ 2370204 h 5988172"/>
              <a:gd name="connsiteX2845" fmla="*/ 6930334 w 12187414"/>
              <a:gd name="connsiteY2845" fmla="*/ 2367651 h 5988172"/>
              <a:gd name="connsiteX2846" fmla="*/ 6868759 w 12187414"/>
              <a:gd name="connsiteY2846" fmla="*/ 2369069 h 5988172"/>
              <a:gd name="connsiteX2847" fmla="*/ 6773607 w 12187414"/>
              <a:gd name="connsiteY2847" fmla="*/ 2334546 h 5988172"/>
              <a:gd name="connsiteX2848" fmla="*/ 6763486 w 12187414"/>
              <a:gd name="connsiteY2848" fmla="*/ 2333411 h 5988172"/>
              <a:gd name="connsiteX2849" fmla="*/ 6708438 w 12187414"/>
              <a:gd name="connsiteY2849" fmla="*/ 2360462 h 5988172"/>
              <a:gd name="connsiteX2850" fmla="*/ 6662564 w 12187414"/>
              <a:gd name="connsiteY2850" fmla="*/ 2409173 h 5988172"/>
              <a:gd name="connsiteX2851" fmla="*/ 6641471 w 12187414"/>
              <a:gd name="connsiteY2851" fmla="*/ 2422510 h 5988172"/>
              <a:gd name="connsiteX2852" fmla="*/ 6598814 w 12187414"/>
              <a:gd name="connsiteY2852" fmla="*/ 2414186 h 5988172"/>
              <a:gd name="connsiteX2853" fmla="*/ 6560223 w 12187414"/>
              <a:gd name="connsiteY2853" fmla="*/ 2394513 h 5988172"/>
              <a:gd name="connsiteX2854" fmla="*/ 6533645 w 12187414"/>
              <a:gd name="connsiteY2854" fmla="*/ 2373136 h 5988172"/>
              <a:gd name="connsiteX2855" fmla="*/ 6530051 w 12187414"/>
              <a:gd name="connsiteY2855" fmla="*/ 2370677 h 5988172"/>
              <a:gd name="connsiteX2856" fmla="*/ 6501770 w 12187414"/>
              <a:gd name="connsiteY2856" fmla="*/ 2358003 h 5988172"/>
              <a:gd name="connsiteX2857" fmla="*/ 6453721 w 12187414"/>
              <a:gd name="connsiteY2857" fmla="*/ 2344666 h 5988172"/>
              <a:gd name="connsiteX2858" fmla="*/ 6443505 w 12187414"/>
              <a:gd name="connsiteY2858" fmla="*/ 2339843 h 5988172"/>
              <a:gd name="connsiteX2859" fmla="*/ 6413333 w 12187414"/>
              <a:gd name="connsiteY2859" fmla="*/ 2317237 h 5988172"/>
              <a:gd name="connsiteX2860" fmla="*/ 6398956 w 12187414"/>
              <a:gd name="connsiteY2860" fmla="*/ 2306076 h 5988172"/>
              <a:gd name="connsiteX2861" fmla="*/ 6382404 w 12187414"/>
              <a:gd name="connsiteY2861" fmla="*/ 2299644 h 5988172"/>
              <a:gd name="connsiteX2862" fmla="*/ 6372945 w 12187414"/>
              <a:gd name="connsiteY2862" fmla="*/ 2291793 h 5988172"/>
              <a:gd name="connsiteX2863" fmla="*/ 6368121 w 12187414"/>
              <a:gd name="connsiteY2863" fmla="*/ 2283092 h 5988172"/>
              <a:gd name="connsiteX2864" fmla="*/ 6368783 w 12187414"/>
              <a:gd name="connsiteY2864" fmla="*/ 2282619 h 5988172"/>
              <a:gd name="connsiteX2865" fmla="*/ 6385903 w 12187414"/>
              <a:gd name="connsiteY2865" fmla="*/ 2279119 h 5988172"/>
              <a:gd name="connsiteX2866" fmla="*/ 6402077 w 12187414"/>
              <a:gd name="connsiteY2866" fmla="*/ 2271458 h 5988172"/>
              <a:gd name="connsiteX2867" fmla="*/ 6409171 w 12187414"/>
              <a:gd name="connsiteY2867" fmla="*/ 2251027 h 5988172"/>
              <a:gd name="connsiteX2868" fmla="*/ 6398861 w 12187414"/>
              <a:gd name="connsiteY2868" fmla="*/ 2202505 h 5988172"/>
              <a:gd name="connsiteX2869" fmla="*/ 6323950 w 12187414"/>
              <a:gd name="connsiteY2869" fmla="*/ 2133647 h 5988172"/>
              <a:gd name="connsiteX2870" fmla="*/ 6281576 w 12187414"/>
              <a:gd name="connsiteY2870" fmla="*/ 2144619 h 5988172"/>
              <a:gd name="connsiteX2871" fmla="*/ 6278549 w 12187414"/>
              <a:gd name="connsiteY2871" fmla="*/ 2145565 h 5988172"/>
              <a:gd name="connsiteX2872" fmla="*/ 6173276 w 12187414"/>
              <a:gd name="connsiteY2872" fmla="*/ 2150483 h 5988172"/>
              <a:gd name="connsiteX2873" fmla="*/ 6111607 w 12187414"/>
              <a:gd name="connsiteY2873" fmla="*/ 2150010 h 5988172"/>
              <a:gd name="connsiteX2874" fmla="*/ 6086164 w 12187414"/>
              <a:gd name="connsiteY2874" fmla="*/ 2156537 h 5988172"/>
              <a:gd name="connsiteX2875" fmla="*/ 5982498 w 12187414"/>
              <a:gd name="connsiteY2875" fmla="*/ 2200613 h 5988172"/>
              <a:gd name="connsiteX2876" fmla="*/ 5898980 w 12187414"/>
              <a:gd name="connsiteY2876" fmla="*/ 2238258 h 5988172"/>
              <a:gd name="connsiteX2877" fmla="*/ 5896804 w 12187414"/>
              <a:gd name="connsiteY2877" fmla="*/ 2238447 h 5988172"/>
              <a:gd name="connsiteX2878" fmla="*/ 5839864 w 12187414"/>
              <a:gd name="connsiteY2878" fmla="*/ 2233340 h 5988172"/>
              <a:gd name="connsiteX2879" fmla="*/ 5848377 w 12187414"/>
              <a:gd name="connsiteY2879" fmla="*/ 2214517 h 5988172"/>
              <a:gd name="connsiteX2880" fmla="*/ 5853295 w 12187414"/>
              <a:gd name="connsiteY2880" fmla="*/ 2205532 h 5988172"/>
              <a:gd name="connsiteX2881" fmla="*/ 5871456 w 12187414"/>
              <a:gd name="connsiteY2881" fmla="*/ 2208653 h 5988172"/>
              <a:gd name="connsiteX2882" fmla="*/ 5933503 w 12187414"/>
              <a:gd name="connsiteY2882" fmla="*/ 2197776 h 5988172"/>
              <a:gd name="connsiteX2883" fmla="*/ 5976256 w 12187414"/>
              <a:gd name="connsiteY2883" fmla="*/ 2170252 h 5988172"/>
              <a:gd name="connsiteX2884" fmla="*/ 6006617 w 12187414"/>
              <a:gd name="connsiteY2884" fmla="*/ 2139795 h 5988172"/>
              <a:gd name="connsiteX2885" fmla="*/ 6020805 w 12187414"/>
              <a:gd name="connsiteY2885" fmla="*/ 2128351 h 5988172"/>
              <a:gd name="connsiteX2886" fmla="*/ 6028372 w 12187414"/>
              <a:gd name="connsiteY2886" fmla="*/ 2111231 h 5988172"/>
              <a:gd name="connsiteX2887" fmla="*/ 6021467 w 12187414"/>
              <a:gd name="connsiteY2887" fmla="*/ 2093922 h 5988172"/>
              <a:gd name="connsiteX2888" fmla="*/ 6015130 w 12187414"/>
              <a:gd name="connsiteY2888" fmla="*/ 2082950 h 5988172"/>
              <a:gd name="connsiteX2889" fmla="*/ 6014752 w 12187414"/>
              <a:gd name="connsiteY2889" fmla="*/ 2081815 h 5988172"/>
              <a:gd name="connsiteX2890" fmla="*/ 6027994 w 12187414"/>
              <a:gd name="connsiteY2890" fmla="*/ 2061857 h 5988172"/>
              <a:gd name="connsiteX2891" fmla="*/ 6059301 w 12187414"/>
              <a:gd name="connsiteY2891" fmla="*/ 2029131 h 5988172"/>
              <a:gd name="connsiteX2892" fmla="*/ 6086636 w 12187414"/>
              <a:gd name="connsiteY2892" fmla="*/ 2019862 h 5988172"/>
              <a:gd name="connsiteX2893" fmla="*/ 6109337 w 12187414"/>
              <a:gd name="connsiteY2893" fmla="*/ 2014943 h 5988172"/>
              <a:gd name="connsiteX2894" fmla="*/ 6128821 w 12187414"/>
              <a:gd name="connsiteY2894" fmla="*/ 1992243 h 5988172"/>
              <a:gd name="connsiteX2895" fmla="*/ 6140361 w 12187414"/>
              <a:gd name="connsiteY2895" fmla="*/ 1945518 h 5988172"/>
              <a:gd name="connsiteX2896" fmla="*/ 6146414 w 12187414"/>
              <a:gd name="connsiteY2896" fmla="*/ 1931046 h 5988172"/>
              <a:gd name="connsiteX2897" fmla="*/ 6147454 w 12187414"/>
              <a:gd name="connsiteY2897" fmla="*/ 1930006 h 5988172"/>
              <a:gd name="connsiteX2898" fmla="*/ 6224636 w 12187414"/>
              <a:gd name="connsiteY2898" fmla="*/ 1950909 h 5988172"/>
              <a:gd name="connsiteX2899" fmla="*/ 6274293 w 12187414"/>
              <a:gd name="connsiteY2899" fmla="*/ 1928209 h 5988172"/>
              <a:gd name="connsiteX2900" fmla="*/ 6307681 w 12187414"/>
              <a:gd name="connsiteY2900" fmla="*/ 1903711 h 5988172"/>
              <a:gd name="connsiteX2901" fmla="*/ 6307681 w 12187414"/>
              <a:gd name="connsiteY2901" fmla="*/ 1903333 h 5988172"/>
              <a:gd name="connsiteX2902" fmla="*/ 6307871 w 12187414"/>
              <a:gd name="connsiteY2902" fmla="*/ 1903617 h 5988172"/>
              <a:gd name="connsiteX2903" fmla="*/ 6315059 w 12187414"/>
              <a:gd name="connsiteY2903" fmla="*/ 1902576 h 5988172"/>
              <a:gd name="connsiteX2904" fmla="*/ 6335489 w 12187414"/>
              <a:gd name="connsiteY2904" fmla="*/ 1907778 h 5988172"/>
              <a:gd name="connsiteX2905" fmla="*/ 6345988 w 12187414"/>
              <a:gd name="connsiteY2905" fmla="*/ 1921020 h 5988172"/>
              <a:gd name="connsiteX2906" fmla="*/ 6381552 w 12187414"/>
              <a:gd name="connsiteY2906" fmla="*/ 1976447 h 5988172"/>
              <a:gd name="connsiteX2907" fmla="*/ 6419954 w 12187414"/>
              <a:gd name="connsiteY2907" fmla="*/ 2007660 h 5988172"/>
              <a:gd name="connsiteX2908" fmla="*/ 6471313 w 12187414"/>
              <a:gd name="connsiteY2908" fmla="*/ 2030077 h 5988172"/>
              <a:gd name="connsiteX2909" fmla="*/ 6501297 w 12187414"/>
              <a:gd name="connsiteY2909" fmla="*/ 2043224 h 5988172"/>
              <a:gd name="connsiteX2910" fmla="*/ 6516430 w 12187414"/>
              <a:gd name="connsiteY2910" fmla="*/ 2051264 h 5988172"/>
              <a:gd name="connsiteX2911" fmla="*/ 6546508 w 12187414"/>
              <a:gd name="connsiteY2911" fmla="*/ 2112649 h 5988172"/>
              <a:gd name="connsiteX2912" fmla="*/ 6577627 w 12187414"/>
              <a:gd name="connsiteY2912" fmla="*/ 2145943 h 5988172"/>
              <a:gd name="connsiteX2913" fmla="*/ 6605624 w 12187414"/>
              <a:gd name="connsiteY2913" fmla="*/ 2114825 h 5988172"/>
              <a:gd name="connsiteX2914" fmla="*/ 6605813 w 12187414"/>
              <a:gd name="connsiteY2914" fmla="*/ 2106691 h 5988172"/>
              <a:gd name="connsiteX2915" fmla="*/ 6601462 w 12187414"/>
              <a:gd name="connsiteY2915" fmla="*/ 2062709 h 5988172"/>
              <a:gd name="connsiteX2916" fmla="*/ 6604867 w 12187414"/>
              <a:gd name="connsiteY2916" fmla="*/ 2062709 h 5988172"/>
              <a:gd name="connsiteX2917" fmla="*/ 6646012 w 12187414"/>
              <a:gd name="connsiteY2917" fmla="*/ 2053818 h 5988172"/>
              <a:gd name="connsiteX2918" fmla="*/ 6654808 w 12187414"/>
              <a:gd name="connsiteY2918" fmla="*/ 2041900 h 5988172"/>
              <a:gd name="connsiteX2919" fmla="*/ 6654808 w 12187414"/>
              <a:gd name="connsiteY2919" fmla="*/ 2041238 h 5988172"/>
              <a:gd name="connsiteX2920" fmla="*/ 6690467 w 12187414"/>
              <a:gd name="connsiteY2920" fmla="*/ 2100164 h 5988172"/>
              <a:gd name="connsiteX2921" fmla="*/ 6712410 w 12187414"/>
              <a:gd name="connsiteY2921" fmla="*/ 2150483 h 5988172"/>
              <a:gd name="connsiteX2922" fmla="*/ 6736246 w 12187414"/>
              <a:gd name="connsiteY2922" fmla="*/ 2206667 h 5988172"/>
              <a:gd name="connsiteX2923" fmla="*/ 6760743 w 12187414"/>
              <a:gd name="connsiteY2923" fmla="*/ 2221706 h 5988172"/>
              <a:gd name="connsiteX2924" fmla="*/ 6812860 w 12187414"/>
              <a:gd name="connsiteY2924" fmla="*/ 2193425 h 5988172"/>
              <a:gd name="connsiteX2925" fmla="*/ 6837830 w 12187414"/>
              <a:gd name="connsiteY2925" fmla="*/ 2175359 h 5988172"/>
              <a:gd name="connsiteX2926" fmla="*/ 6860814 w 12187414"/>
              <a:gd name="connsiteY2926" fmla="*/ 2135444 h 5988172"/>
              <a:gd name="connsiteX2927" fmla="*/ 6861003 w 12187414"/>
              <a:gd name="connsiteY2927" fmla="*/ 2130715 h 5988172"/>
              <a:gd name="connsiteX2928" fmla="*/ 6836884 w 12187414"/>
              <a:gd name="connsiteY2928" fmla="*/ 2085409 h 5988172"/>
              <a:gd name="connsiteX2929" fmla="*/ 6819859 w 12187414"/>
              <a:gd name="connsiteY2929" fmla="*/ 2071505 h 5988172"/>
              <a:gd name="connsiteX2930" fmla="*/ 6827426 w 12187414"/>
              <a:gd name="connsiteY2930" fmla="*/ 2067532 h 5988172"/>
              <a:gd name="connsiteX2931" fmla="*/ 6853247 w 12187414"/>
              <a:gd name="connsiteY2931" fmla="*/ 2051075 h 5988172"/>
              <a:gd name="connsiteX2932" fmla="*/ 6881434 w 12187414"/>
              <a:gd name="connsiteY2932" fmla="*/ 2029888 h 5988172"/>
              <a:gd name="connsiteX2933" fmla="*/ 6881623 w 12187414"/>
              <a:gd name="connsiteY2933" fmla="*/ 2030171 h 5988172"/>
              <a:gd name="connsiteX2934" fmla="*/ 6887771 w 12187414"/>
              <a:gd name="connsiteY2934" fmla="*/ 2084936 h 5988172"/>
              <a:gd name="connsiteX2935" fmla="*/ 6888622 w 12187414"/>
              <a:gd name="connsiteY2935" fmla="*/ 2120311 h 5988172"/>
              <a:gd name="connsiteX2936" fmla="*/ 6892406 w 12187414"/>
              <a:gd name="connsiteY2936" fmla="*/ 2146700 h 5988172"/>
              <a:gd name="connsiteX2937" fmla="*/ 6910850 w 12187414"/>
              <a:gd name="connsiteY2937" fmla="*/ 2165428 h 5988172"/>
              <a:gd name="connsiteX2938" fmla="*/ 6947075 w 12187414"/>
              <a:gd name="connsiteY2938" fmla="*/ 2185858 h 5988172"/>
              <a:gd name="connsiteX2939" fmla="*/ 6969398 w 12187414"/>
              <a:gd name="connsiteY2939" fmla="*/ 2201654 h 5988172"/>
              <a:gd name="connsiteX2940" fmla="*/ 7033431 w 12187414"/>
              <a:gd name="connsiteY2940" fmla="*/ 2227192 h 5988172"/>
              <a:gd name="connsiteX2941" fmla="*/ 7061051 w 12187414"/>
              <a:gd name="connsiteY2941" fmla="*/ 2218963 h 5988172"/>
              <a:gd name="connsiteX2942" fmla="*/ 7062564 w 12187414"/>
              <a:gd name="connsiteY2942" fmla="*/ 2218963 h 5988172"/>
              <a:gd name="connsiteX2943" fmla="*/ 7114113 w 12187414"/>
              <a:gd name="connsiteY2943" fmla="*/ 2231827 h 5988172"/>
              <a:gd name="connsiteX2944" fmla="*/ 7124611 w 12187414"/>
              <a:gd name="connsiteY2944" fmla="*/ 2233340 h 5988172"/>
              <a:gd name="connsiteX2945" fmla="*/ 7192523 w 12187414"/>
              <a:gd name="connsiteY2945" fmla="*/ 2218112 h 5988172"/>
              <a:gd name="connsiteX2946" fmla="*/ 7216548 w 12187414"/>
              <a:gd name="connsiteY2946" fmla="*/ 2208842 h 5988172"/>
              <a:gd name="connsiteX2947" fmla="*/ 7216737 w 12187414"/>
              <a:gd name="connsiteY2947" fmla="*/ 2213666 h 5988172"/>
              <a:gd name="connsiteX2948" fmla="*/ 7216548 w 12187414"/>
              <a:gd name="connsiteY2948" fmla="*/ 2220003 h 5988172"/>
              <a:gd name="connsiteX2949" fmla="*/ 7179377 w 12187414"/>
              <a:gd name="connsiteY2949" fmla="*/ 2360462 h 5988172"/>
              <a:gd name="connsiteX2950" fmla="*/ 7154217 w 12187414"/>
              <a:gd name="connsiteY2950" fmla="*/ 2402647 h 5988172"/>
              <a:gd name="connsiteX2951" fmla="*/ 7449795 w 12187414"/>
              <a:gd name="connsiteY2951" fmla="*/ 3109480 h 5988172"/>
              <a:gd name="connsiteX2952" fmla="*/ 7428324 w 12187414"/>
              <a:gd name="connsiteY2952" fmla="*/ 3089617 h 5988172"/>
              <a:gd name="connsiteX2953" fmla="*/ 7428324 w 12187414"/>
              <a:gd name="connsiteY2953" fmla="*/ 3089523 h 5988172"/>
              <a:gd name="connsiteX2954" fmla="*/ 7404016 w 12187414"/>
              <a:gd name="connsiteY2954" fmla="*/ 3062661 h 5988172"/>
              <a:gd name="connsiteX2955" fmla="*/ 7376681 w 12187414"/>
              <a:gd name="connsiteY2955" fmla="*/ 3011868 h 5988172"/>
              <a:gd name="connsiteX2956" fmla="*/ 7316525 w 12187414"/>
              <a:gd name="connsiteY2956" fmla="*/ 2882665 h 5988172"/>
              <a:gd name="connsiteX2957" fmla="*/ 7257125 w 12187414"/>
              <a:gd name="connsiteY2957" fmla="*/ 2732181 h 5988172"/>
              <a:gd name="connsiteX2958" fmla="*/ 7193375 w 12187414"/>
              <a:gd name="connsiteY2958" fmla="*/ 2575926 h 5988172"/>
              <a:gd name="connsiteX2959" fmla="*/ 7185430 w 12187414"/>
              <a:gd name="connsiteY2959" fmla="*/ 2559563 h 5988172"/>
              <a:gd name="connsiteX2960" fmla="*/ 7217683 w 12187414"/>
              <a:gd name="connsiteY2960" fmla="*/ 2552659 h 5988172"/>
              <a:gd name="connsiteX2961" fmla="*/ 7220237 w 12187414"/>
              <a:gd name="connsiteY2961" fmla="*/ 2552942 h 5988172"/>
              <a:gd name="connsiteX2962" fmla="*/ 7263273 w 12187414"/>
              <a:gd name="connsiteY2962" fmla="*/ 2664553 h 5988172"/>
              <a:gd name="connsiteX2963" fmla="*/ 7291459 w 12187414"/>
              <a:gd name="connsiteY2963" fmla="*/ 2705981 h 5988172"/>
              <a:gd name="connsiteX2964" fmla="*/ 7303472 w 12187414"/>
              <a:gd name="connsiteY2964" fmla="*/ 2722438 h 5988172"/>
              <a:gd name="connsiteX2965" fmla="*/ 7322767 w 12187414"/>
              <a:gd name="connsiteY2965" fmla="*/ 2799714 h 5988172"/>
              <a:gd name="connsiteX2966" fmla="*/ 7337049 w 12187414"/>
              <a:gd name="connsiteY2966" fmla="*/ 2836603 h 5988172"/>
              <a:gd name="connsiteX2967" fmla="*/ 7352183 w 12187414"/>
              <a:gd name="connsiteY2967" fmla="*/ 2861384 h 5988172"/>
              <a:gd name="connsiteX2968" fmla="*/ 7388409 w 12187414"/>
              <a:gd name="connsiteY2968" fmla="*/ 2899596 h 5988172"/>
              <a:gd name="connsiteX2969" fmla="*/ 7420946 w 12187414"/>
              <a:gd name="connsiteY2969" fmla="*/ 2942822 h 5988172"/>
              <a:gd name="connsiteX2970" fmla="*/ 7448754 w 12187414"/>
              <a:gd name="connsiteY2970" fmla="*/ 3040055 h 5988172"/>
              <a:gd name="connsiteX2971" fmla="*/ 7463982 w 12187414"/>
              <a:gd name="connsiteY2971" fmla="*/ 3123100 h 5988172"/>
              <a:gd name="connsiteX2972" fmla="*/ 7467198 w 12187414"/>
              <a:gd name="connsiteY2972" fmla="*/ 3134261 h 5988172"/>
              <a:gd name="connsiteX2973" fmla="*/ 7449795 w 12187414"/>
              <a:gd name="connsiteY2973" fmla="*/ 3109480 h 5988172"/>
              <a:gd name="connsiteX2974" fmla="*/ 7721916 w 12187414"/>
              <a:gd name="connsiteY2974" fmla="*/ 1899360 h 5988172"/>
              <a:gd name="connsiteX2975" fmla="*/ 7739792 w 12187414"/>
              <a:gd name="connsiteY2975" fmla="*/ 1909670 h 5988172"/>
              <a:gd name="connsiteX2976" fmla="*/ 7750953 w 12187414"/>
              <a:gd name="connsiteY2976" fmla="*/ 1908251 h 5988172"/>
              <a:gd name="connsiteX2977" fmla="*/ 7753223 w 12187414"/>
              <a:gd name="connsiteY2977" fmla="*/ 1909386 h 5988172"/>
              <a:gd name="connsiteX2978" fmla="*/ 7784342 w 12187414"/>
              <a:gd name="connsiteY2978" fmla="*/ 1960462 h 5988172"/>
              <a:gd name="connsiteX2979" fmla="*/ 7814609 w 12187414"/>
              <a:gd name="connsiteY2979" fmla="*/ 1984298 h 5988172"/>
              <a:gd name="connsiteX2980" fmla="*/ 7830121 w 12187414"/>
              <a:gd name="connsiteY2980" fmla="*/ 1991675 h 5988172"/>
              <a:gd name="connsiteX2981" fmla="*/ 7820000 w 12187414"/>
              <a:gd name="connsiteY2981" fmla="*/ 2003309 h 5988172"/>
              <a:gd name="connsiteX2982" fmla="*/ 7805718 w 12187414"/>
              <a:gd name="connsiteY2982" fmla="*/ 2032252 h 5988172"/>
              <a:gd name="connsiteX2983" fmla="*/ 7816595 w 12187414"/>
              <a:gd name="connsiteY2983" fmla="*/ 2054763 h 5988172"/>
              <a:gd name="connsiteX2984" fmla="*/ 7838444 w 12187414"/>
              <a:gd name="connsiteY2984" fmla="*/ 2109528 h 5988172"/>
              <a:gd name="connsiteX2985" fmla="*/ 7848943 w 12187414"/>
              <a:gd name="connsiteY2985" fmla="*/ 2167982 h 5988172"/>
              <a:gd name="connsiteX2986" fmla="*/ 7827283 w 12187414"/>
              <a:gd name="connsiteY2986" fmla="*/ 2176873 h 5988172"/>
              <a:gd name="connsiteX2987" fmla="*/ 7789922 w 12187414"/>
              <a:gd name="connsiteY2987" fmla="*/ 2181980 h 5988172"/>
              <a:gd name="connsiteX2988" fmla="*/ 7782639 w 12187414"/>
              <a:gd name="connsiteY2988" fmla="*/ 2181507 h 5988172"/>
              <a:gd name="connsiteX2989" fmla="*/ 7684176 w 12187414"/>
              <a:gd name="connsiteY2989" fmla="*/ 2147551 h 5988172"/>
              <a:gd name="connsiteX2990" fmla="*/ 7672921 w 12187414"/>
              <a:gd name="connsiteY2990" fmla="*/ 2101016 h 5988172"/>
              <a:gd name="connsiteX2991" fmla="*/ 7674529 w 12187414"/>
              <a:gd name="connsiteY2991" fmla="*/ 2086922 h 5988172"/>
              <a:gd name="connsiteX2992" fmla="*/ 7681622 w 12187414"/>
              <a:gd name="connsiteY2992" fmla="*/ 2087301 h 5988172"/>
              <a:gd name="connsiteX2993" fmla="*/ 7715011 w 12187414"/>
              <a:gd name="connsiteY2993" fmla="*/ 2074532 h 5988172"/>
              <a:gd name="connsiteX2994" fmla="*/ 7744994 w 12187414"/>
              <a:gd name="connsiteY2994" fmla="*/ 2043697 h 5988172"/>
              <a:gd name="connsiteX2995" fmla="*/ 7755683 w 12187414"/>
              <a:gd name="connsiteY2995" fmla="*/ 2019389 h 5988172"/>
              <a:gd name="connsiteX2996" fmla="*/ 7741211 w 12187414"/>
              <a:gd name="connsiteY2996" fmla="*/ 1992810 h 5988172"/>
              <a:gd name="connsiteX2997" fmla="*/ 7674812 w 12187414"/>
              <a:gd name="connsiteY2997" fmla="*/ 1966610 h 5988172"/>
              <a:gd name="connsiteX2998" fmla="*/ 7674434 w 12187414"/>
              <a:gd name="connsiteY2998" fmla="*/ 1966232 h 5988172"/>
              <a:gd name="connsiteX2999" fmla="*/ 7640194 w 12187414"/>
              <a:gd name="connsiteY2999" fmla="*/ 1921304 h 5988172"/>
              <a:gd name="connsiteX3000" fmla="*/ 7607468 w 12187414"/>
              <a:gd name="connsiteY3000" fmla="*/ 1865404 h 5988172"/>
              <a:gd name="connsiteX3001" fmla="*/ 7603495 w 12187414"/>
              <a:gd name="connsiteY3001" fmla="*/ 1849703 h 5988172"/>
              <a:gd name="connsiteX3002" fmla="*/ 7636127 w 12187414"/>
              <a:gd name="connsiteY3002" fmla="*/ 1794749 h 5988172"/>
              <a:gd name="connsiteX3003" fmla="*/ 7636222 w 12187414"/>
              <a:gd name="connsiteY3003" fmla="*/ 1794560 h 5988172"/>
              <a:gd name="connsiteX3004" fmla="*/ 7639249 w 12187414"/>
              <a:gd name="connsiteY3004" fmla="*/ 1794371 h 5988172"/>
              <a:gd name="connsiteX3005" fmla="*/ 7694391 w 12187414"/>
              <a:gd name="connsiteY3005" fmla="*/ 1803357 h 5988172"/>
              <a:gd name="connsiteX3006" fmla="*/ 7722483 w 12187414"/>
              <a:gd name="connsiteY3006" fmla="*/ 1794939 h 5988172"/>
              <a:gd name="connsiteX3007" fmla="*/ 7775923 w 12187414"/>
              <a:gd name="connsiteY3007" fmla="*/ 1751240 h 5988172"/>
              <a:gd name="connsiteX3008" fmla="*/ 7807798 w 12187414"/>
              <a:gd name="connsiteY3008" fmla="*/ 1759848 h 5988172"/>
              <a:gd name="connsiteX3009" fmla="*/ 7830026 w 12187414"/>
              <a:gd name="connsiteY3009" fmla="*/ 1774697 h 5988172"/>
              <a:gd name="connsiteX3010" fmla="*/ 7851686 w 12187414"/>
              <a:gd name="connsiteY3010" fmla="*/ 1808180 h 5988172"/>
              <a:gd name="connsiteX3011" fmla="*/ 7860956 w 12187414"/>
              <a:gd name="connsiteY3011" fmla="*/ 1821422 h 5988172"/>
              <a:gd name="connsiteX3012" fmla="*/ 7861239 w 12187414"/>
              <a:gd name="connsiteY3012" fmla="*/ 1822368 h 5988172"/>
              <a:gd name="connsiteX3013" fmla="*/ 7829553 w 12187414"/>
              <a:gd name="connsiteY3013" fmla="*/ 1828232 h 5988172"/>
              <a:gd name="connsiteX3014" fmla="*/ 7806380 w 12187414"/>
              <a:gd name="connsiteY3014" fmla="*/ 1821611 h 5988172"/>
              <a:gd name="connsiteX3015" fmla="*/ 7777815 w 12187414"/>
              <a:gd name="connsiteY3015" fmla="*/ 1808559 h 5988172"/>
              <a:gd name="connsiteX3016" fmla="*/ 7718605 w 12187414"/>
              <a:gd name="connsiteY3016" fmla="*/ 1872025 h 5988172"/>
              <a:gd name="connsiteX3017" fmla="*/ 7718227 w 12187414"/>
              <a:gd name="connsiteY3017" fmla="*/ 1881389 h 5988172"/>
              <a:gd name="connsiteX3018" fmla="*/ 7721916 w 12187414"/>
              <a:gd name="connsiteY3018" fmla="*/ 1899360 h 5988172"/>
              <a:gd name="connsiteX3019" fmla="*/ 8679304 w 12187414"/>
              <a:gd name="connsiteY3019" fmla="*/ 889193 h 5988172"/>
              <a:gd name="connsiteX3020" fmla="*/ 8654996 w 12187414"/>
              <a:gd name="connsiteY3020" fmla="*/ 894868 h 5988172"/>
              <a:gd name="connsiteX3021" fmla="*/ 8633809 w 12187414"/>
              <a:gd name="connsiteY3021" fmla="*/ 884937 h 5988172"/>
              <a:gd name="connsiteX3022" fmla="*/ 8604298 w 12187414"/>
              <a:gd name="connsiteY3022" fmla="*/ 857791 h 5988172"/>
              <a:gd name="connsiteX3023" fmla="*/ 8611392 w 12187414"/>
              <a:gd name="connsiteY3023" fmla="*/ 855143 h 5988172"/>
              <a:gd name="connsiteX3024" fmla="*/ 8659725 w 12187414"/>
              <a:gd name="connsiteY3024" fmla="*/ 844454 h 5988172"/>
              <a:gd name="connsiteX3025" fmla="*/ 8667103 w 12187414"/>
              <a:gd name="connsiteY3025" fmla="*/ 845779 h 5988172"/>
              <a:gd name="connsiteX3026" fmla="*/ 8667954 w 12187414"/>
              <a:gd name="connsiteY3026" fmla="*/ 848805 h 5988172"/>
              <a:gd name="connsiteX3027" fmla="*/ 8678264 w 12187414"/>
              <a:gd name="connsiteY3027" fmla="*/ 879924 h 5988172"/>
              <a:gd name="connsiteX3028" fmla="*/ 8682331 w 12187414"/>
              <a:gd name="connsiteY3028" fmla="*/ 887585 h 5988172"/>
              <a:gd name="connsiteX3029" fmla="*/ 8679304 w 12187414"/>
              <a:gd name="connsiteY3029" fmla="*/ 889193 h 5988172"/>
              <a:gd name="connsiteX3030" fmla="*/ 8862515 w 12187414"/>
              <a:gd name="connsiteY3030" fmla="*/ 813714 h 5988172"/>
              <a:gd name="connsiteX3031" fmla="*/ 8862137 w 12187414"/>
              <a:gd name="connsiteY3031" fmla="*/ 814282 h 5988172"/>
              <a:gd name="connsiteX3032" fmla="*/ 8855800 w 12187414"/>
              <a:gd name="connsiteY3032" fmla="*/ 816363 h 5988172"/>
              <a:gd name="connsiteX3033" fmla="*/ 8846341 w 12187414"/>
              <a:gd name="connsiteY3033" fmla="*/ 800756 h 5988172"/>
              <a:gd name="connsiteX3034" fmla="*/ 8834329 w 12187414"/>
              <a:gd name="connsiteY3034" fmla="*/ 761314 h 5988172"/>
              <a:gd name="connsiteX3035" fmla="*/ 8818061 w 12187414"/>
              <a:gd name="connsiteY3035" fmla="*/ 748829 h 5988172"/>
              <a:gd name="connsiteX3036" fmla="*/ 8842180 w 12187414"/>
              <a:gd name="connsiteY3036" fmla="*/ 761314 h 5988172"/>
              <a:gd name="connsiteX3037" fmla="*/ 8851071 w 12187414"/>
              <a:gd name="connsiteY3037" fmla="*/ 767084 h 5988172"/>
              <a:gd name="connsiteX3038" fmla="*/ 8852962 w 12187414"/>
              <a:gd name="connsiteY3038" fmla="*/ 768786 h 5988172"/>
              <a:gd name="connsiteX3039" fmla="*/ 8852962 w 12187414"/>
              <a:gd name="connsiteY3039" fmla="*/ 768597 h 5988172"/>
              <a:gd name="connsiteX3040" fmla="*/ 8863367 w 12187414"/>
              <a:gd name="connsiteY3040" fmla="*/ 806810 h 5988172"/>
              <a:gd name="connsiteX3041" fmla="*/ 8862515 w 12187414"/>
              <a:gd name="connsiteY3041" fmla="*/ 813714 h 5988172"/>
              <a:gd name="connsiteX3042" fmla="*/ 6311654 w 12187414"/>
              <a:gd name="connsiteY3042" fmla="*/ 1989973 h 5988172"/>
              <a:gd name="connsiteX3043" fmla="*/ 6275901 w 12187414"/>
              <a:gd name="connsiteY3043" fmla="*/ 2012295 h 5988172"/>
              <a:gd name="connsiteX3044" fmla="*/ 6265213 w 12187414"/>
              <a:gd name="connsiteY3044" fmla="*/ 2051358 h 5988172"/>
              <a:gd name="connsiteX3045" fmla="*/ 6277509 w 12187414"/>
              <a:gd name="connsiteY3045" fmla="*/ 2085693 h 5988172"/>
              <a:gd name="connsiteX3046" fmla="*/ 6309857 w 12187414"/>
              <a:gd name="connsiteY3046" fmla="*/ 2101016 h 5988172"/>
              <a:gd name="connsiteX3047" fmla="*/ 6350812 w 12187414"/>
              <a:gd name="connsiteY3047" fmla="*/ 2072356 h 5988172"/>
              <a:gd name="connsiteX3048" fmla="*/ 6337759 w 12187414"/>
              <a:gd name="connsiteY3048" fmla="*/ 2064506 h 5988172"/>
              <a:gd name="connsiteX3049" fmla="*/ 6350812 w 12187414"/>
              <a:gd name="connsiteY3049" fmla="*/ 2072262 h 5988172"/>
              <a:gd name="connsiteX3050" fmla="*/ 6357149 w 12187414"/>
              <a:gd name="connsiteY3050" fmla="*/ 2048426 h 5988172"/>
              <a:gd name="connsiteX3051" fmla="*/ 6343245 w 12187414"/>
              <a:gd name="connsiteY3051" fmla="*/ 2009646 h 5988172"/>
              <a:gd name="connsiteX3052" fmla="*/ 6311654 w 12187414"/>
              <a:gd name="connsiteY3052" fmla="*/ 1989973 h 5988172"/>
              <a:gd name="connsiteX3053" fmla="*/ 5115249 w 12187414"/>
              <a:gd name="connsiteY3053" fmla="*/ 702388 h 5988172"/>
              <a:gd name="connsiteX3054" fmla="*/ 5124707 w 12187414"/>
              <a:gd name="connsiteY3054" fmla="*/ 701915 h 5988172"/>
              <a:gd name="connsiteX3055" fmla="*/ 5174554 w 12187414"/>
              <a:gd name="connsiteY3055" fmla="*/ 705509 h 5988172"/>
              <a:gd name="connsiteX3056" fmla="*/ 5201321 w 12187414"/>
              <a:gd name="connsiteY3056" fmla="*/ 699172 h 5988172"/>
              <a:gd name="connsiteX3057" fmla="*/ 5215320 w 12187414"/>
              <a:gd name="connsiteY3057" fmla="*/ 670607 h 5988172"/>
              <a:gd name="connsiteX3058" fmla="*/ 5215130 w 12187414"/>
              <a:gd name="connsiteY3058" fmla="*/ 668432 h 5988172"/>
              <a:gd name="connsiteX3059" fmla="*/ 5199902 w 12187414"/>
              <a:gd name="connsiteY3059" fmla="*/ 668810 h 5988172"/>
              <a:gd name="connsiteX3060" fmla="*/ 5215130 w 12187414"/>
              <a:gd name="connsiteY3060" fmla="*/ 668053 h 5988172"/>
              <a:gd name="connsiteX3061" fmla="*/ 5214658 w 12187414"/>
              <a:gd name="connsiteY3061" fmla="*/ 644975 h 5988172"/>
              <a:gd name="connsiteX3062" fmla="*/ 5224306 w 12187414"/>
              <a:gd name="connsiteY3062" fmla="*/ 578576 h 5988172"/>
              <a:gd name="connsiteX3063" fmla="*/ 5237926 w 12187414"/>
              <a:gd name="connsiteY3063" fmla="*/ 559659 h 5988172"/>
              <a:gd name="connsiteX3064" fmla="*/ 5250600 w 12187414"/>
              <a:gd name="connsiteY3064" fmla="*/ 534972 h 5988172"/>
              <a:gd name="connsiteX3065" fmla="*/ 5239155 w 12187414"/>
              <a:gd name="connsiteY3065" fmla="*/ 516434 h 5988172"/>
              <a:gd name="connsiteX3066" fmla="*/ 5222036 w 12187414"/>
              <a:gd name="connsiteY3066" fmla="*/ 512461 h 5988172"/>
              <a:gd name="connsiteX3067" fmla="*/ 5216739 w 12187414"/>
              <a:gd name="connsiteY3067" fmla="*/ 512461 h 5988172"/>
              <a:gd name="connsiteX3068" fmla="*/ 5212482 w 12187414"/>
              <a:gd name="connsiteY3068" fmla="*/ 511988 h 5988172"/>
              <a:gd name="connsiteX3069" fmla="*/ 5205389 w 12187414"/>
              <a:gd name="connsiteY3069" fmla="*/ 499219 h 5988172"/>
              <a:gd name="connsiteX3070" fmla="*/ 5202835 w 12187414"/>
              <a:gd name="connsiteY3070" fmla="*/ 484748 h 5988172"/>
              <a:gd name="connsiteX3071" fmla="*/ 5226670 w 12187414"/>
              <a:gd name="connsiteY3071" fmla="*/ 440955 h 5988172"/>
              <a:gd name="connsiteX3072" fmla="*/ 5281435 w 12187414"/>
              <a:gd name="connsiteY3072" fmla="*/ 381745 h 5988172"/>
              <a:gd name="connsiteX3073" fmla="*/ 5350009 w 12187414"/>
              <a:gd name="connsiteY3073" fmla="*/ 326224 h 5988172"/>
              <a:gd name="connsiteX3074" fmla="*/ 5412624 w 12187414"/>
              <a:gd name="connsiteY3074" fmla="*/ 250745 h 5988172"/>
              <a:gd name="connsiteX3075" fmla="*/ 5391437 w 12187414"/>
              <a:gd name="connsiteY3075" fmla="*/ 218775 h 5988172"/>
              <a:gd name="connsiteX3076" fmla="*/ 5317850 w 12187414"/>
              <a:gd name="connsiteY3076" fmla="*/ 201371 h 5988172"/>
              <a:gd name="connsiteX3077" fmla="*/ 5252870 w 12187414"/>
              <a:gd name="connsiteY3077" fmla="*/ 226909 h 5988172"/>
              <a:gd name="connsiteX3078" fmla="*/ 5211253 w 12187414"/>
              <a:gd name="connsiteY3078" fmla="*/ 269473 h 5988172"/>
              <a:gd name="connsiteX3079" fmla="*/ 5178810 w 12187414"/>
              <a:gd name="connsiteY3079" fmla="*/ 284890 h 5988172"/>
              <a:gd name="connsiteX3080" fmla="*/ 5166892 w 12187414"/>
              <a:gd name="connsiteY3080" fmla="*/ 283187 h 5988172"/>
              <a:gd name="connsiteX3081" fmla="*/ 5133220 w 12187414"/>
              <a:gd name="connsiteY3081" fmla="*/ 246583 h 5988172"/>
              <a:gd name="connsiteX3082" fmla="*/ 5102007 w 12187414"/>
              <a:gd name="connsiteY3082" fmla="*/ 184157 h 5988172"/>
              <a:gd name="connsiteX3083" fmla="*/ 5080631 w 12187414"/>
              <a:gd name="connsiteY3083" fmla="*/ 109908 h 5988172"/>
              <a:gd name="connsiteX3084" fmla="*/ 5073064 w 12187414"/>
              <a:gd name="connsiteY3084" fmla="*/ 72263 h 5988172"/>
              <a:gd name="connsiteX3085" fmla="*/ 5042986 w 12187414"/>
              <a:gd name="connsiteY3085" fmla="*/ 48049 h 5988172"/>
              <a:gd name="connsiteX3086" fmla="*/ 5036081 w 12187414"/>
              <a:gd name="connsiteY3086" fmla="*/ 48806 h 5988172"/>
              <a:gd name="connsiteX3087" fmla="*/ 5001936 w 12187414"/>
              <a:gd name="connsiteY3087" fmla="*/ 55238 h 5988172"/>
              <a:gd name="connsiteX3088" fmla="*/ 4955873 w 12187414"/>
              <a:gd name="connsiteY3088" fmla="*/ 50508 h 5988172"/>
              <a:gd name="connsiteX3089" fmla="*/ 4927687 w 12187414"/>
              <a:gd name="connsiteY3089" fmla="*/ 53535 h 5988172"/>
              <a:gd name="connsiteX3090" fmla="*/ 4892974 w 12187414"/>
              <a:gd name="connsiteY3090" fmla="*/ 67439 h 5988172"/>
              <a:gd name="connsiteX3091" fmla="*/ 4893731 w 12187414"/>
              <a:gd name="connsiteY3091" fmla="*/ 61953 h 5988172"/>
              <a:gd name="connsiteX3092" fmla="*/ 4878219 w 12187414"/>
              <a:gd name="connsiteY3092" fmla="*/ 39158 h 5988172"/>
              <a:gd name="connsiteX3093" fmla="*/ 4858072 w 12187414"/>
              <a:gd name="connsiteY3093" fmla="*/ 31686 h 5988172"/>
              <a:gd name="connsiteX3094" fmla="*/ 4690846 w 12187414"/>
              <a:gd name="connsiteY3094" fmla="*/ 378 h 5988172"/>
              <a:gd name="connsiteX3095" fmla="*/ 4680442 w 12187414"/>
              <a:gd name="connsiteY3095" fmla="*/ 0 h 5988172"/>
              <a:gd name="connsiteX3096" fmla="*/ 4577912 w 12187414"/>
              <a:gd name="connsiteY3096" fmla="*/ 14377 h 5988172"/>
              <a:gd name="connsiteX3097" fmla="*/ 4409172 w 12187414"/>
              <a:gd name="connsiteY3097" fmla="*/ 46347 h 5988172"/>
              <a:gd name="connsiteX3098" fmla="*/ 4357245 w 12187414"/>
              <a:gd name="connsiteY3098" fmla="*/ 69804 h 5988172"/>
              <a:gd name="connsiteX3099" fmla="*/ 4336153 w 12187414"/>
              <a:gd name="connsiteY3099" fmla="*/ 75384 h 5988172"/>
              <a:gd name="connsiteX3100" fmla="*/ 4328018 w 12187414"/>
              <a:gd name="connsiteY3100" fmla="*/ 77654 h 5988172"/>
              <a:gd name="connsiteX3101" fmla="*/ 4317519 w 12187414"/>
              <a:gd name="connsiteY3101" fmla="*/ 84559 h 5988172"/>
              <a:gd name="connsiteX3102" fmla="*/ 4288860 w 12187414"/>
              <a:gd name="connsiteY3102" fmla="*/ 137054 h 5988172"/>
              <a:gd name="connsiteX3103" fmla="*/ 4276848 w 12187414"/>
              <a:gd name="connsiteY3103" fmla="*/ 157389 h 5988172"/>
              <a:gd name="connsiteX3104" fmla="*/ 4276659 w 12187414"/>
              <a:gd name="connsiteY3104" fmla="*/ 157673 h 5988172"/>
              <a:gd name="connsiteX3105" fmla="*/ 4264363 w 12187414"/>
              <a:gd name="connsiteY3105" fmla="*/ 134689 h 5988172"/>
              <a:gd name="connsiteX3106" fmla="*/ 4254148 w 12187414"/>
              <a:gd name="connsiteY3106" fmla="*/ 117947 h 5988172"/>
              <a:gd name="connsiteX3107" fmla="*/ 4232109 w 12187414"/>
              <a:gd name="connsiteY3107" fmla="*/ 106881 h 5988172"/>
              <a:gd name="connsiteX3108" fmla="*/ 4212530 w 12187414"/>
              <a:gd name="connsiteY3108" fmla="*/ 114164 h 5988172"/>
              <a:gd name="connsiteX3109" fmla="*/ 4193708 w 12187414"/>
              <a:gd name="connsiteY3109" fmla="*/ 171010 h 5988172"/>
              <a:gd name="connsiteX3110" fmla="*/ 4193708 w 12187414"/>
              <a:gd name="connsiteY3110" fmla="*/ 172996 h 5988172"/>
              <a:gd name="connsiteX3111" fmla="*/ 4185952 w 12187414"/>
              <a:gd name="connsiteY3111" fmla="*/ 215465 h 5988172"/>
              <a:gd name="connsiteX3112" fmla="*/ 4139605 w 12187414"/>
              <a:gd name="connsiteY3112" fmla="*/ 233341 h 5988172"/>
              <a:gd name="connsiteX3113" fmla="*/ 4108014 w 12187414"/>
              <a:gd name="connsiteY3113" fmla="*/ 227098 h 5988172"/>
              <a:gd name="connsiteX3114" fmla="*/ 4026765 w 12187414"/>
              <a:gd name="connsiteY3114" fmla="*/ 207236 h 5988172"/>
              <a:gd name="connsiteX3115" fmla="*/ 3992336 w 12187414"/>
              <a:gd name="connsiteY3115" fmla="*/ 208560 h 5988172"/>
              <a:gd name="connsiteX3116" fmla="*/ 3896711 w 12187414"/>
              <a:gd name="connsiteY3116" fmla="*/ 227950 h 5988172"/>
              <a:gd name="connsiteX3117" fmla="*/ 3861431 w 12187414"/>
              <a:gd name="connsiteY3117" fmla="*/ 246015 h 5988172"/>
              <a:gd name="connsiteX3118" fmla="*/ 3843649 w 12187414"/>
              <a:gd name="connsiteY3118" fmla="*/ 276472 h 5988172"/>
              <a:gd name="connsiteX3119" fmla="*/ 3847716 w 12187414"/>
              <a:gd name="connsiteY3119" fmla="*/ 291511 h 5988172"/>
              <a:gd name="connsiteX3120" fmla="*/ 3848756 w 12187414"/>
              <a:gd name="connsiteY3120" fmla="*/ 294821 h 5988172"/>
              <a:gd name="connsiteX3121" fmla="*/ 3844500 w 12187414"/>
              <a:gd name="connsiteY3121" fmla="*/ 299645 h 5988172"/>
              <a:gd name="connsiteX3122" fmla="*/ 3830880 w 12187414"/>
              <a:gd name="connsiteY3122" fmla="*/ 303712 h 5988172"/>
              <a:gd name="connsiteX3123" fmla="*/ 3827380 w 12187414"/>
              <a:gd name="connsiteY3123" fmla="*/ 303334 h 5988172"/>
              <a:gd name="connsiteX3124" fmla="*/ 3827380 w 12187414"/>
              <a:gd name="connsiteY3124" fmla="*/ 303334 h 5988172"/>
              <a:gd name="connsiteX3125" fmla="*/ 3806666 w 12187414"/>
              <a:gd name="connsiteY3125" fmla="*/ 295294 h 5988172"/>
              <a:gd name="connsiteX3126" fmla="*/ 3762211 w 12187414"/>
              <a:gd name="connsiteY3126" fmla="*/ 312225 h 5988172"/>
              <a:gd name="connsiteX3127" fmla="*/ 3735633 w 12187414"/>
              <a:gd name="connsiteY3127" fmla="*/ 355545 h 5988172"/>
              <a:gd name="connsiteX3128" fmla="*/ 3736200 w 12187414"/>
              <a:gd name="connsiteY3128" fmla="*/ 360369 h 5988172"/>
              <a:gd name="connsiteX3129" fmla="*/ 3736579 w 12187414"/>
              <a:gd name="connsiteY3129" fmla="*/ 367273 h 5988172"/>
              <a:gd name="connsiteX3130" fmla="*/ 3730998 w 12187414"/>
              <a:gd name="connsiteY3130" fmla="*/ 390163 h 5988172"/>
              <a:gd name="connsiteX3131" fmla="*/ 3720215 w 12187414"/>
              <a:gd name="connsiteY3131" fmla="*/ 397068 h 5988172"/>
              <a:gd name="connsiteX3132" fmla="*/ 3715581 w 12187414"/>
              <a:gd name="connsiteY3132" fmla="*/ 396595 h 5988172"/>
              <a:gd name="connsiteX3133" fmla="*/ 3701677 w 12187414"/>
              <a:gd name="connsiteY3133" fmla="*/ 394798 h 5988172"/>
              <a:gd name="connsiteX3134" fmla="*/ 3643791 w 12187414"/>
              <a:gd name="connsiteY3134" fmla="*/ 449657 h 5988172"/>
              <a:gd name="connsiteX3135" fmla="*/ 3614753 w 12187414"/>
              <a:gd name="connsiteY3135" fmla="*/ 466209 h 5988172"/>
              <a:gd name="connsiteX3136" fmla="*/ 3593472 w 12187414"/>
              <a:gd name="connsiteY3136" fmla="*/ 472830 h 5988172"/>
              <a:gd name="connsiteX3137" fmla="*/ 3585810 w 12187414"/>
              <a:gd name="connsiteY3137" fmla="*/ 474627 h 5988172"/>
              <a:gd name="connsiteX3138" fmla="*/ 3584297 w 12187414"/>
              <a:gd name="connsiteY3138" fmla="*/ 474911 h 5988172"/>
              <a:gd name="connsiteX3139" fmla="*/ 3584202 w 12187414"/>
              <a:gd name="connsiteY3139" fmla="*/ 474911 h 5988172"/>
              <a:gd name="connsiteX3140" fmla="*/ 3583918 w 12187414"/>
              <a:gd name="connsiteY3140" fmla="*/ 474911 h 5988172"/>
              <a:gd name="connsiteX3141" fmla="*/ 3578338 w 12187414"/>
              <a:gd name="connsiteY3141" fmla="*/ 474911 h 5988172"/>
              <a:gd name="connsiteX3142" fmla="*/ 3539180 w 12187414"/>
              <a:gd name="connsiteY3142" fmla="*/ 477370 h 5988172"/>
              <a:gd name="connsiteX3143" fmla="*/ 3518087 w 12187414"/>
              <a:gd name="connsiteY3143" fmla="*/ 483045 h 5988172"/>
              <a:gd name="connsiteX3144" fmla="*/ 3502386 w 12187414"/>
              <a:gd name="connsiteY3144" fmla="*/ 504989 h 5988172"/>
              <a:gd name="connsiteX3145" fmla="*/ 3514398 w 12187414"/>
              <a:gd name="connsiteY3145" fmla="*/ 527311 h 5988172"/>
              <a:gd name="connsiteX3146" fmla="*/ 3556678 w 12187414"/>
              <a:gd name="connsiteY3146" fmla="*/ 542634 h 5988172"/>
              <a:gd name="connsiteX3147" fmla="*/ 3561975 w 12187414"/>
              <a:gd name="connsiteY3147" fmla="*/ 542445 h 5988172"/>
              <a:gd name="connsiteX3148" fmla="*/ 3580986 w 12187414"/>
              <a:gd name="connsiteY3148" fmla="*/ 544431 h 5988172"/>
              <a:gd name="connsiteX3149" fmla="*/ 3607943 w 12187414"/>
              <a:gd name="connsiteY3149" fmla="*/ 571009 h 5988172"/>
              <a:gd name="connsiteX3150" fmla="*/ 3640102 w 12187414"/>
              <a:gd name="connsiteY3150" fmla="*/ 608370 h 5988172"/>
              <a:gd name="connsiteX3151" fmla="*/ 3658830 w 12187414"/>
              <a:gd name="connsiteY3151" fmla="*/ 612721 h 5988172"/>
              <a:gd name="connsiteX3152" fmla="*/ 3701961 w 12187414"/>
              <a:gd name="connsiteY3152" fmla="*/ 588886 h 5988172"/>
              <a:gd name="connsiteX3153" fmla="*/ 3709149 w 12187414"/>
              <a:gd name="connsiteY3153" fmla="*/ 573941 h 5988172"/>
              <a:gd name="connsiteX3154" fmla="*/ 3725512 w 12187414"/>
              <a:gd name="connsiteY3154" fmla="*/ 587751 h 5988172"/>
              <a:gd name="connsiteX3155" fmla="*/ 3750104 w 12187414"/>
              <a:gd name="connsiteY3155" fmla="*/ 592007 h 5988172"/>
              <a:gd name="connsiteX3156" fmla="*/ 3816503 w 12187414"/>
              <a:gd name="connsiteY3156" fmla="*/ 584251 h 5988172"/>
              <a:gd name="connsiteX3157" fmla="*/ 3817354 w 12187414"/>
              <a:gd name="connsiteY3157" fmla="*/ 584251 h 5988172"/>
              <a:gd name="connsiteX3158" fmla="*/ 3873632 w 12187414"/>
              <a:gd name="connsiteY3158" fmla="*/ 594845 h 5988172"/>
              <a:gd name="connsiteX3159" fmla="*/ 3932275 w 12187414"/>
              <a:gd name="connsiteY3159" fmla="*/ 612438 h 5988172"/>
              <a:gd name="connsiteX3160" fmla="*/ 3984864 w 12187414"/>
              <a:gd name="connsiteY3160" fmla="*/ 634098 h 5988172"/>
              <a:gd name="connsiteX3161" fmla="*/ 4022320 w 12187414"/>
              <a:gd name="connsiteY3161" fmla="*/ 659825 h 5988172"/>
              <a:gd name="connsiteX3162" fmla="*/ 4036507 w 12187414"/>
              <a:gd name="connsiteY3162" fmla="*/ 734358 h 5988172"/>
              <a:gd name="connsiteX3163" fmla="*/ 4041709 w 12187414"/>
              <a:gd name="connsiteY3163" fmla="*/ 777299 h 5988172"/>
              <a:gd name="connsiteX3164" fmla="*/ 4050128 w 12187414"/>
              <a:gd name="connsiteY3164" fmla="*/ 807945 h 5988172"/>
              <a:gd name="connsiteX3165" fmla="*/ 4065734 w 12187414"/>
              <a:gd name="connsiteY3165" fmla="*/ 815701 h 5988172"/>
              <a:gd name="connsiteX3166" fmla="*/ 4071315 w 12187414"/>
              <a:gd name="connsiteY3166" fmla="*/ 814849 h 5988172"/>
              <a:gd name="connsiteX3167" fmla="*/ 4067058 w 12187414"/>
              <a:gd name="connsiteY3167" fmla="*/ 841995 h 5988172"/>
              <a:gd name="connsiteX3168" fmla="*/ 4074247 w 12187414"/>
              <a:gd name="connsiteY3168" fmla="*/ 874343 h 5988172"/>
              <a:gd name="connsiteX3169" fmla="*/ 4099596 w 12187414"/>
              <a:gd name="connsiteY3169" fmla="*/ 892882 h 5988172"/>
              <a:gd name="connsiteX3170" fmla="*/ 4119080 w 12187414"/>
              <a:gd name="connsiteY3170" fmla="*/ 893544 h 5988172"/>
              <a:gd name="connsiteX3171" fmla="*/ 4109811 w 12187414"/>
              <a:gd name="connsiteY3171" fmla="*/ 906691 h 5988172"/>
              <a:gd name="connsiteX3172" fmla="*/ 4096663 w 12187414"/>
              <a:gd name="connsiteY3172" fmla="*/ 938756 h 5988172"/>
              <a:gd name="connsiteX3173" fmla="*/ 4096853 w 12187414"/>
              <a:gd name="connsiteY3173" fmla="*/ 942255 h 5988172"/>
              <a:gd name="connsiteX3174" fmla="*/ 4130809 w 12187414"/>
              <a:gd name="connsiteY3174" fmla="*/ 1031543 h 5988172"/>
              <a:gd name="connsiteX3175" fmla="*/ 4164292 w 12187414"/>
              <a:gd name="connsiteY3175" fmla="*/ 1053960 h 5988172"/>
              <a:gd name="connsiteX3176" fmla="*/ 4167980 w 12187414"/>
              <a:gd name="connsiteY3176" fmla="*/ 1055379 h 5988172"/>
              <a:gd name="connsiteX3177" fmla="*/ 4166089 w 12187414"/>
              <a:gd name="connsiteY3177" fmla="*/ 1064743 h 5988172"/>
              <a:gd name="connsiteX3178" fmla="*/ 4169494 w 12187414"/>
              <a:gd name="connsiteY3178" fmla="*/ 1077323 h 5988172"/>
              <a:gd name="connsiteX3179" fmla="*/ 4186803 w 12187414"/>
              <a:gd name="connsiteY3179" fmla="*/ 1112130 h 5988172"/>
              <a:gd name="connsiteX3180" fmla="*/ 4218773 w 12187414"/>
              <a:gd name="connsiteY3180" fmla="*/ 1148450 h 5988172"/>
              <a:gd name="connsiteX3181" fmla="*/ 4260958 w 12187414"/>
              <a:gd name="connsiteY3181" fmla="*/ 1177772 h 5988172"/>
              <a:gd name="connsiteX3182" fmla="*/ 4292360 w 12187414"/>
              <a:gd name="connsiteY3182" fmla="*/ 1209647 h 5988172"/>
              <a:gd name="connsiteX3183" fmla="*/ 4315817 w 12187414"/>
              <a:gd name="connsiteY3183" fmla="*/ 1225159 h 5988172"/>
              <a:gd name="connsiteX3184" fmla="*/ 4350813 w 12187414"/>
              <a:gd name="connsiteY3184" fmla="*/ 1212957 h 5988172"/>
              <a:gd name="connsiteX3185" fmla="*/ 4358380 w 12187414"/>
              <a:gd name="connsiteY3185" fmla="*/ 1208796 h 5988172"/>
              <a:gd name="connsiteX3186" fmla="*/ 4363298 w 12187414"/>
              <a:gd name="connsiteY3186" fmla="*/ 1224781 h 5988172"/>
              <a:gd name="connsiteX3187" fmla="*/ 4395458 w 12187414"/>
              <a:gd name="connsiteY3187" fmla="*/ 1254196 h 5988172"/>
              <a:gd name="connsiteX3188" fmla="*/ 4405200 w 12187414"/>
              <a:gd name="connsiteY3188" fmla="*/ 1254575 h 5988172"/>
              <a:gd name="connsiteX3189" fmla="*/ 4406429 w 12187414"/>
              <a:gd name="connsiteY3189" fmla="*/ 1254575 h 5988172"/>
              <a:gd name="connsiteX3190" fmla="*/ 4462329 w 12187414"/>
              <a:gd name="connsiteY3190" fmla="*/ 1224402 h 5988172"/>
              <a:gd name="connsiteX3191" fmla="*/ 4484556 w 12187414"/>
              <a:gd name="connsiteY3191" fmla="*/ 1145329 h 5988172"/>
              <a:gd name="connsiteX3192" fmla="*/ 4486070 w 12187414"/>
              <a:gd name="connsiteY3192" fmla="*/ 1127831 h 5988172"/>
              <a:gd name="connsiteX3193" fmla="*/ 4487962 w 12187414"/>
              <a:gd name="connsiteY3193" fmla="*/ 1128209 h 5988172"/>
              <a:gd name="connsiteX3194" fmla="*/ 4504608 w 12187414"/>
              <a:gd name="connsiteY3194" fmla="*/ 1130858 h 5988172"/>
              <a:gd name="connsiteX3195" fmla="*/ 4532322 w 12187414"/>
              <a:gd name="connsiteY3195" fmla="*/ 1118562 h 5988172"/>
              <a:gd name="connsiteX3196" fmla="*/ 4541497 w 12187414"/>
              <a:gd name="connsiteY3196" fmla="*/ 1089997 h 5988172"/>
              <a:gd name="connsiteX3197" fmla="*/ 4541402 w 12187414"/>
              <a:gd name="connsiteY3197" fmla="*/ 1084889 h 5988172"/>
              <a:gd name="connsiteX3198" fmla="*/ 4534687 w 12187414"/>
              <a:gd name="connsiteY3198" fmla="*/ 1049325 h 5988172"/>
              <a:gd name="connsiteX3199" fmla="*/ 4535159 w 12187414"/>
              <a:gd name="connsiteY3199" fmla="*/ 1046299 h 5988172"/>
              <a:gd name="connsiteX3200" fmla="*/ 4544902 w 12187414"/>
              <a:gd name="connsiteY3200" fmla="*/ 1042704 h 5988172"/>
              <a:gd name="connsiteX3201" fmla="*/ 4595788 w 12187414"/>
              <a:gd name="connsiteY3201" fmla="*/ 1019342 h 5988172"/>
              <a:gd name="connsiteX3202" fmla="*/ 4621705 w 12187414"/>
              <a:gd name="connsiteY3202" fmla="*/ 1006100 h 5988172"/>
              <a:gd name="connsiteX3203" fmla="*/ 4693022 w 12187414"/>
              <a:gd name="connsiteY3203" fmla="*/ 1011208 h 5988172"/>
              <a:gd name="connsiteX3204" fmla="*/ 4710709 w 12187414"/>
              <a:gd name="connsiteY3204" fmla="*/ 1009694 h 5988172"/>
              <a:gd name="connsiteX3205" fmla="*/ 4728396 w 12187414"/>
              <a:gd name="connsiteY3205" fmla="*/ 998912 h 5988172"/>
              <a:gd name="connsiteX3206" fmla="*/ 4751380 w 12187414"/>
              <a:gd name="connsiteY3206" fmla="*/ 962591 h 5988172"/>
              <a:gd name="connsiteX3207" fmla="*/ 4766514 w 12187414"/>
              <a:gd name="connsiteY3207" fmla="*/ 944336 h 5988172"/>
              <a:gd name="connsiteX3208" fmla="*/ 4772378 w 12187414"/>
              <a:gd name="connsiteY3208" fmla="*/ 939701 h 5988172"/>
              <a:gd name="connsiteX3209" fmla="*/ 4773892 w 12187414"/>
              <a:gd name="connsiteY3209" fmla="*/ 938756 h 5988172"/>
              <a:gd name="connsiteX3210" fmla="*/ 4773892 w 12187414"/>
              <a:gd name="connsiteY3210" fmla="*/ 938661 h 5988172"/>
              <a:gd name="connsiteX3211" fmla="*/ 4891745 w 12187414"/>
              <a:gd name="connsiteY3211" fmla="*/ 922298 h 5988172"/>
              <a:gd name="connsiteX3212" fmla="*/ 4960413 w 12187414"/>
              <a:gd name="connsiteY3212" fmla="*/ 896854 h 5988172"/>
              <a:gd name="connsiteX3213" fmla="*/ 4998058 w 12187414"/>
              <a:gd name="connsiteY3213" fmla="*/ 880680 h 5988172"/>
              <a:gd name="connsiteX3214" fmla="*/ 4998247 w 12187414"/>
              <a:gd name="connsiteY3214" fmla="*/ 880680 h 5988172"/>
              <a:gd name="connsiteX3215" fmla="*/ 5018016 w 12187414"/>
              <a:gd name="connsiteY3215" fmla="*/ 881910 h 5988172"/>
              <a:gd name="connsiteX3216" fmla="*/ 5040054 w 12187414"/>
              <a:gd name="connsiteY3216" fmla="*/ 879735 h 5988172"/>
              <a:gd name="connsiteX3217" fmla="*/ 5051404 w 12187414"/>
              <a:gd name="connsiteY3217" fmla="*/ 875005 h 5988172"/>
              <a:gd name="connsiteX3218" fmla="*/ 5060295 w 12187414"/>
              <a:gd name="connsiteY3218" fmla="*/ 858642 h 5988172"/>
              <a:gd name="connsiteX3219" fmla="*/ 5056512 w 12187414"/>
              <a:gd name="connsiteY3219" fmla="*/ 846914 h 5988172"/>
              <a:gd name="connsiteX3220" fmla="*/ 5065686 w 12187414"/>
              <a:gd name="connsiteY3220" fmla="*/ 847670 h 5988172"/>
              <a:gd name="connsiteX3221" fmla="*/ 5081955 w 12187414"/>
              <a:gd name="connsiteY3221" fmla="*/ 845495 h 5988172"/>
              <a:gd name="connsiteX3222" fmla="*/ 5121492 w 12187414"/>
              <a:gd name="connsiteY3222" fmla="*/ 796311 h 5988172"/>
              <a:gd name="connsiteX3223" fmla="*/ 5113263 w 12187414"/>
              <a:gd name="connsiteY3223" fmla="*/ 768124 h 5988172"/>
              <a:gd name="connsiteX3224" fmla="*/ 5095670 w 12187414"/>
              <a:gd name="connsiteY3224" fmla="*/ 722534 h 5988172"/>
              <a:gd name="connsiteX3225" fmla="*/ 5093589 w 12187414"/>
              <a:gd name="connsiteY3225" fmla="*/ 714306 h 5988172"/>
              <a:gd name="connsiteX3226" fmla="*/ 5096048 w 12187414"/>
              <a:gd name="connsiteY3226" fmla="*/ 708630 h 5988172"/>
              <a:gd name="connsiteX3227" fmla="*/ 5115249 w 12187414"/>
              <a:gd name="connsiteY3227" fmla="*/ 702388 h 5988172"/>
              <a:gd name="connsiteX3228" fmla="*/ 4136768 w 12187414"/>
              <a:gd name="connsiteY3228" fmla="*/ 767084 h 5988172"/>
              <a:gd name="connsiteX3229" fmla="*/ 4126742 w 12187414"/>
              <a:gd name="connsiteY3229" fmla="*/ 765949 h 5988172"/>
              <a:gd name="connsiteX3230" fmla="*/ 4115580 w 12187414"/>
              <a:gd name="connsiteY3230" fmla="*/ 767273 h 5988172"/>
              <a:gd name="connsiteX3231" fmla="*/ 4120120 w 12187414"/>
              <a:gd name="connsiteY3231" fmla="*/ 759895 h 5988172"/>
              <a:gd name="connsiteX3232" fmla="*/ 4124093 w 12187414"/>
              <a:gd name="connsiteY3232" fmla="*/ 759423 h 5988172"/>
              <a:gd name="connsiteX3233" fmla="*/ 4148874 w 12187414"/>
              <a:gd name="connsiteY3233" fmla="*/ 767084 h 5988172"/>
              <a:gd name="connsiteX3234" fmla="*/ 4136768 w 12187414"/>
              <a:gd name="connsiteY3234" fmla="*/ 767084 h 5988172"/>
              <a:gd name="connsiteX3235" fmla="*/ 4188600 w 12187414"/>
              <a:gd name="connsiteY3235" fmla="*/ 832253 h 5988172"/>
              <a:gd name="connsiteX3236" fmla="*/ 4185952 w 12187414"/>
              <a:gd name="connsiteY3236" fmla="*/ 847670 h 5988172"/>
              <a:gd name="connsiteX3237" fmla="*/ 4179520 w 12187414"/>
              <a:gd name="connsiteY3237" fmla="*/ 844833 h 5988172"/>
              <a:gd name="connsiteX3238" fmla="*/ 4185100 w 12187414"/>
              <a:gd name="connsiteY3238" fmla="*/ 821281 h 5988172"/>
              <a:gd name="connsiteX3239" fmla="*/ 4188600 w 12187414"/>
              <a:gd name="connsiteY3239" fmla="*/ 831969 h 5988172"/>
              <a:gd name="connsiteX3240" fmla="*/ 4188600 w 12187414"/>
              <a:gd name="connsiteY3240" fmla="*/ 832253 h 5988172"/>
              <a:gd name="connsiteX3241" fmla="*/ 4989262 w 12187414"/>
              <a:gd name="connsiteY3241" fmla="*/ 792906 h 5988172"/>
              <a:gd name="connsiteX3242" fmla="*/ 4994370 w 12187414"/>
              <a:gd name="connsiteY3242" fmla="*/ 776921 h 5988172"/>
              <a:gd name="connsiteX3243" fmla="*/ 4996355 w 12187414"/>
              <a:gd name="connsiteY3243" fmla="*/ 773043 h 5988172"/>
              <a:gd name="connsiteX3244" fmla="*/ 5007611 w 12187414"/>
              <a:gd name="connsiteY3244" fmla="*/ 776732 h 5988172"/>
              <a:gd name="connsiteX3245" fmla="*/ 5016597 w 12187414"/>
              <a:gd name="connsiteY3245" fmla="*/ 785433 h 5988172"/>
              <a:gd name="connsiteX3246" fmla="*/ 5016597 w 12187414"/>
              <a:gd name="connsiteY3246" fmla="*/ 786568 h 5988172"/>
              <a:gd name="connsiteX3247" fmla="*/ 5016407 w 12187414"/>
              <a:gd name="connsiteY3247" fmla="*/ 791487 h 5988172"/>
              <a:gd name="connsiteX3248" fmla="*/ 5017354 w 12187414"/>
              <a:gd name="connsiteY3248" fmla="*/ 803594 h 5988172"/>
              <a:gd name="connsiteX3249" fmla="*/ 4989262 w 12187414"/>
              <a:gd name="connsiteY3249" fmla="*/ 792906 h 5988172"/>
              <a:gd name="connsiteX3250" fmla="*/ 5406854 w 12187414"/>
              <a:gd name="connsiteY3250" fmla="*/ 1084984 h 5988172"/>
              <a:gd name="connsiteX3251" fmla="*/ 5431541 w 12187414"/>
              <a:gd name="connsiteY3251" fmla="*/ 1078174 h 5988172"/>
              <a:gd name="connsiteX3252" fmla="*/ 5454620 w 12187414"/>
              <a:gd name="connsiteY3252" fmla="*/ 1075904 h 5988172"/>
              <a:gd name="connsiteX3253" fmla="*/ 5464173 w 12187414"/>
              <a:gd name="connsiteY3253" fmla="*/ 1071742 h 5988172"/>
              <a:gd name="connsiteX3254" fmla="*/ 5481009 w 12187414"/>
              <a:gd name="connsiteY3254" fmla="*/ 1053865 h 5988172"/>
              <a:gd name="connsiteX3255" fmla="*/ 5499547 w 12187414"/>
              <a:gd name="connsiteY3255" fmla="*/ 1013856 h 5988172"/>
              <a:gd name="connsiteX3256" fmla="*/ 5491886 w 12187414"/>
              <a:gd name="connsiteY3256" fmla="*/ 994372 h 5988172"/>
              <a:gd name="connsiteX3257" fmla="*/ 5491886 w 12187414"/>
              <a:gd name="connsiteY3257" fmla="*/ 994372 h 5988172"/>
              <a:gd name="connsiteX3258" fmla="*/ 5491886 w 12187414"/>
              <a:gd name="connsiteY3258" fmla="*/ 994372 h 5988172"/>
              <a:gd name="connsiteX3259" fmla="*/ 5413191 w 12187414"/>
              <a:gd name="connsiteY3259" fmla="*/ 959659 h 5988172"/>
              <a:gd name="connsiteX3260" fmla="*/ 5408084 w 12187414"/>
              <a:gd name="connsiteY3260" fmla="*/ 959091 h 5988172"/>
              <a:gd name="connsiteX3261" fmla="*/ 5337523 w 12187414"/>
              <a:gd name="connsiteY3261" fmla="*/ 975644 h 5988172"/>
              <a:gd name="connsiteX3262" fmla="*/ 5277178 w 12187414"/>
              <a:gd name="connsiteY3262" fmla="*/ 983873 h 5988172"/>
              <a:gd name="connsiteX3263" fmla="*/ 5270084 w 12187414"/>
              <a:gd name="connsiteY3263" fmla="*/ 981130 h 5988172"/>
              <a:gd name="connsiteX3264" fmla="*/ 5191390 w 12187414"/>
              <a:gd name="connsiteY3264" fmla="*/ 954268 h 5988172"/>
              <a:gd name="connsiteX3265" fmla="*/ 5175594 w 12187414"/>
              <a:gd name="connsiteY3265" fmla="*/ 955970 h 5988172"/>
              <a:gd name="connsiteX3266" fmla="*/ 5159326 w 12187414"/>
              <a:gd name="connsiteY3266" fmla="*/ 967793 h 5988172"/>
              <a:gd name="connsiteX3267" fmla="*/ 5151758 w 12187414"/>
              <a:gd name="connsiteY3267" fmla="*/ 977914 h 5988172"/>
              <a:gd name="connsiteX3268" fmla="*/ 5143530 w 12187414"/>
              <a:gd name="connsiteY3268" fmla="*/ 1000993 h 5988172"/>
              <a:gd name="connsiteX3269" fmla="*/ 5151475 w 12187414"/>
              <a:gd name="connsiteY3269" fmla="*/ 1030030 h 5988172"/>
              <a:gd name="connsiteX3270" fmla="*/ 5172946 w 12187414"/>
              <a:gd name="connsiteY3270" fmla="*/ 1068526 h 5988172"/>
              <a:gd name="connsiteX3271" fmla="*/ 5203686 w 12187414"/>
              <a:gd name="connsiteY3271" fmla="*/ 1087443 h 5988172"/>
              <a:gd name="connsiteX3272" fmla="*/ 5208037 w 12187414"/>
              <a:gd name="connsiteY3272" fmla="*/ 1087349 h 5988172"/>
              <a:gd name="connsiteX3273" fmla="*/ 5227710 w 12187414"/>
              <a:gd name="connsiteY3273" fmla="*/ 1085835 h 5988172"/>
              <a:gd name="connsiteX3274" fmla="*/ 5250979 w 12187414"/>
              <a:gd name="connsiteY3274" fmla="*/ 1088294 h 5988172"/>
              <a:gd name="connsiteX3275" fmla="*/ 5257126 w 12187414"/>
              <a:gd name="connsiteY3275" fmla="*/ 1090848 h 5988172"/>
              <a:gd name="connsiteX3276" fmla="*/ 5257505 w 12187414"/>
              <a:gd name="connsiteY3276" fmla="*/ 1091132 h 5988172"/>
              <a:gd name="connsiteX3277" fmla="*/ 5304703 w 12187414"/>
              <a:gd name="connsiteY3277" fmla="*/ 1128304 h 5988172"/>
              <a:gd name="connsiteX3278" fmla="*/ 5305554 w 12187414"/>
              <a:gd name="connsiteY3278" fmla="*/ 1128304 h 5988172"/>
              <a:gd name="connsiteX3279" fmla="*/ 5330902 w 12187414"/>
              <a:gd name="connsiteY3279" fmla="*/ 1123480 h 5988172"/>
              <a:gd name="connsiteX3280" fmla="*/ 5374979 w 12187414"/>
              <a:gd name="connsiteY3280" fmla="*/ 1107968 h 5988172"/>
              <a:gd name="connsiteX3281" fmla="*/ 5406854 w 12187414"/>
              <a:gd name="connsiteY3281" fmla="*/ 1084984 h 5988172"/>
              <a:gd name="connsiteX3282" fmla="*/ 7740360 w 12187414"/>
              <a:gd name="connsiteY3282" fmla="*/ 4226434 h 5988172"/>
              <a:gd name="connsiteX3283" fmla="*/ 7706971 w 12187414"/>
              <a:gd name="connsiteY3283" fmla="*/ 4181317 h 5988172"/>
              <a:gd name="connsiteX3284" fmla="*/ 7702052 w 12187414"/>
              <a:gd name="connsiteY3284" fmla="*/ 4195694 h 5988172"/>
              <a:gd name="connsiteX3285" fmla="*/ 7706971 w 12187414"/>
              <a:gd name="connsiteY3285" fmla="*/ 4181317 h 5988172"/>
              <a:gd name="connsiteX3286" fmla="*/ 7692594 w 12187414"/>
              <a:gd name="connsiteY3286" fmla="*/ 4178763 h 5988172"/>
              <a:gd name="connsiteX3287" fmla="*/ 7663651 w 12187414"/>
              <a:gd name="connsiteY3287" fmla="*/ 4192099 h 5988172"/>
              <a:gd name="connsiteX3288" fmla="*/ 7620142 w 12187414"/>
              <a:gd name="connsiteY3288" fmla="*/ 4270038 h 5988172"/>
              <a:gd name="connsiteX3289" fmla="*/ 7581079 w 12187414"/>
              <a:gd name="connsiteY3289" fmla="*/ 4314871 h 5988172"/>
              <a:gd name="connsiteX3290" fmla="*/ 7565851 w 12187414"/>
              <a:gd name="connsiteY3290" fmla="*/ 4327451 h 5988172"/>
              <a:gd name="connsiteX3291" fmla="*/ 7561499 w 12187414"/>
              <a:gd name="connsiteY3291" fmla="*/ 4330005 h 5988172"/>
              <a:gd name="connsiteX3292" fmla="*/ 7557432 w 12187414"/>
              <a:gd name="connsiteY3292" fmla="*/ 4329531 h 5988172"/>
              <a:gd name="connsiteX3293" fmla="*/ 7514396 w 12187414"/>
              <a:gd name="connsiteY3293" fmla="*/ 4347503 h 5988172"/>
              <a:gd name="connsiteX3294" fmla="*/ 7485548 w 12187414"/>
              <a:gd name="connsiteY3294" fmla="*/ 4401794 h 5988172"/>
              <a:gd name="connsiteX3295" fmla="*/ 7490466 w 12187414"/>
              <a:gd name="connsiteY3295" fmla="*/ 4427427 h 5988172"/>
              <a:gd name="connsiteX3296" fmla="*/ 7503330 w 12187414"/>
              <a:gd name="connsiteY3296" fmla="*/ 4491555 h 5988172"/>
              <a:gd name="connsiteX3297" fmla="*/ 7489899 w 12187414"/>
              <a:gd name="connsiteY3297" fmla="*/ 4540740 h 5988172"/>
              <a:gd name="connsiteX3298" fmla="*/ 7480251 w 12187414"/>
              <a:gd name="connsiteY3298" fmla="*/ 4571953 h 5988172"/>
              <a:gd name="connsiteX3299" fmla="*/ 7498601 w 12187414"/>
              <a:gd name="connsiteY3299" fmla="*/ 4673915 h 5988172"/>
              <a:gd name="connsiteX3300" fmla="*/ 7498127 w 12187414"/>
              <a:gd name="connsiteY3300" fmla="*/ 4680631 h 5988172"/>
              <a:gd name="connsiteX3301" fmla="*/ 7496614 w 12187414"/>
              <a:gd name="connsiteY3301" fmla="*/ 4698129 h 5988172"/>
              <a:gd name="connsiteX3302" fmla="*/ 7513639 w 12187414"/>
              <a:gd name="connsiteY3302" fmla="*/ 4743530 h 5988172"/>
              <a:gd name="connsiteX3303" fmla="*/ 7562729 w 12187414"/>
              <a:gd name="connsiteY3303" fmla="*/ 4760460 h 5988172"/>
              <a:gd name="connsiteX3304" fmla="*/ 7563959 w 12187414"/>
              <a:gd name="connsiteY3304" fmla="*/ 4760460 h 5988172"/>
              <a:gd name="connsiteX3305" fmla="*/ 7617967 w 12187414"/>
              <a:gd name="connsiteY3305" fmla="*/ 4742300 h 5988172"/>
              <a:gd name="connsiteX3306" fmla="*/ 7649369 w 12187414"/>
              <a:gd name="connsiteY3306" fmla="*/ 4688198 h 5988172"/>
              <a:gd name="connsiteX3307" fmla="*/ 7686730 w 12187414"/>
              <a:gd name="connsiteY3307" fmla="*/ 4560413 h 5988172"/>
              <a:gd name="connsiteX3308" fmla="*/ 7711228 w 12187414"/>
              <a:gd name="connsiteY3308" fmla="*/ 4481719 h 5988172"/>
              <a:gd name="connsiteX3309" fmla="*/ 7727307 w 12187414"/>
              <a:gd name="connsiteY3309" fmla="*/ 4420901 h 5988172"/>
              <a:gd name="connsiteX3310" fmla="*/ 7752466 w 12187414"/>
              <a:gd name="connsiteY3310" fmla="*/ 4298886 h 5988172"/>
              <a:gd name="connsiteX3311" fmla="*/ 7752088 w 12187414"/>
              <a:gd name="connsiteY3311" fmla="*/ 4288765 h 5988172"/>
              <a:gd name="connsiteX3312" fmla="*/ 7740360 w 12187414"/>
              <a:gd name="connsiteY3312" fmla="*/ 4226434 h 5988172"/>
              <a:gd name="connsiteX3313" fmla="*/ 10108293 w 12187414"/>
              <a:gd name="connsiteY3313" fmla="*/ 4127025 h 5988172"/>
              <a:gd name="connsiteX3314" fmla="*/ 10109996 w 12187414"/>
              <a:gd name="connsiteY3314" fmla="*/ 4127120 h 5988172"/>
              <a:gd name="connsiteX3315" fmla="*/ 10143762 w 12187414"/>
              <a:gd name="connsiteY3315" fmla="*/ 4092785 h 5988172"/>
              <a:gd name="connsiteX3316" fmla="*/ 10143857 w 12187414"/>
              <a:gd name="connsiteY3316" fmla="*/ 4088151 h 5988172"/>
              <a:gd name="connsiteX3317" fmla="*/ 10131562 w 12187414"/>
              <a:gd name="connsiteY3317" fmla="*/ 4057883 h 5988172"/>
              <a:gd name="connsiteX3318" fmla="*/ 10104793 w 12187414"/>
              <a:gd name="connsiteY3318" fmla="*/ 4047195 h 5988172"/>
              <a:gd name="connsiteX3319" fmla="*/ 10066866 w 12187414"/>
              <a:gd name="connsiteY3319" fmla="*/ 4077936 h 5988172"/>
              <a:gd name="connsiteX3320" fmla="*/ 10066866 w 12187414"/>
              <a:gd name="connsiteY3320" fmla="*/ 4077936 h 5988172"/>
              <a:gd name="connsiteX3321" fmla="*/ 10066108 w 12187414"/>
              <a:gd name="connsiteY3321" fmla="*/ 4086543 h 5988172"/>
              <a:gd name="connsiteX3322" fmla="*/ 10108293 w 12187414"/>
              <a:gd name="connsiteY3322" fmla="*/ 4127025 h 5988172"/>
              <a:gd name="connsiteX3323" fmla="*/ 3453391 w 12187414"/>
              <a:gd name="connsiteY3323" fmla="*/ 2862235 h 5988172"/>
              <a:gd name="connsiteX3324" fmla="*/ 3431353 w 12187414"/>
              <a:gd name="connsiteY3324" fmla="*/ 2822415 h 5988172"/>
              <a:gd name="connsiteX3325" fmla="*/ 3388317 w 12187414"/>
              <a:gd name="connsiteY3325" fmla="*/ 2799998 h 5988172"/>
              <a:gd name="connsiteX3326" fmla="*/ 3382736 w 12187414"/>
              <a:gd name="connsiteY3326" fmla="*/ 2800471 h 5988172"/>
              <a:gd name="connsiteX3327" fmla="*/ 3381885 w 12187414"/>
              <a:gd name="connsiteY3327" fmla="*/ 2800471 h 5988172"/>
              <a:gd name="connsiteX3328" fmla="*/ 3348213 w 12187414"/>
              <a:gd name="connsiteY3328" fmla="*/ 2786756 h 5988172"/>
              <a:gd name="connsiteX3329" fmla="*/ 3309528 w 12187414"/>
              <a:gd name="connsiteY3329" fmla="*/ 2756300 h 5988172"/>
              <a:gd name="connsiteX3330" fmla="*/ 3214375 w 12187414"/>
              <a:gd name="connsiteY3330" fmla="*/ 2727073 h 5988172"/>
              <a:gd name="connsiteX3331" fmla="*/ 3159800 w 12187414"/>
              <a:gd name="connsiteY3331" fmla="*/ 2740031 h 5988172"/>
              <a:gd name="connsiteX3332" fmla="*/ 3122344 w 12187414"/>
              <a:gd name="connsiteY3332" fmla="*/ 2752327 h 5988172"/>
              <a:gd name="connsiteX3333" fmla="*/ 3112223 w 12187414"/>
              <a:gd name="connsiteY3333" fmla="*/ 2765475 h 5988172"/>
              <a:gd name="connsiteX3334" fmla="*/ 3111940 w 12187414"/>
              <a:gd name="connsiteY3334" fmla="*/ 2771150 h 5988172"/>
              <a:gd name="connsiteX3335" fmla="*/ 3125560 w 12187414"/>
              <a:gd name="connsiteY3335" fmla="*/ 2801228 h 5988172"/>
              <a:gd name="connsiteX3336" fmla="*/ 3153178 w 12187414"/>
              <a:gd name="connsiteY3336" fmla="*/ 2807849 h 5988172"/>
              <a:gd name="connsiteX3337" fmla="*/ 3188459 w 12187414"/>
              <a:gd name="connsiteY3337" fmla="*/ 2806336 h 5988172"/>
              <a:gd name="connsiteX3338" fmla="*/ 3243507 w 12187414"/>
              <a:gd name="connsiteY3338" fmla="*/ 2805011 h 5988172"/>
              <a:gd name="connsiteX3339" fmla="*/ 3273491 w 12187414"/>
              <a:gd name="connsiteY3339" fmla="*/ 2806997 h 5988172"/>
              <a:gd name="connsiteX3340" fmla="*/ 3281814 w 12187414"/>
              <a:gd name="connsiteY3340" fmla="*/ 2809362 h 5988172"/>
              <a:gd name="connsiteX3341" fmla="*/ 3283327 w 12187414"/>
              <a:gd name="connsiteY3341" fmla="*/ 2810213 h 5988172"/>
              <a:gd name="connsiteX3342" fmla="*/ 3283327 w 12187414"/>
              <a:gd name="connsiteY3342" fmla="*/ 2810213 h 5988172"/>
              <a:gd name="connsiteX3343" fmla="*/ 3283327 w 12187414"/>
              <a:gd name="connsiteY3343" fmla="*/ 2810213 h 5988172"/>
              <a:gd name="connsiteX3344" fmla="*/ 3325418 w 12187414"/>
              <a:gd name="connsiteY3344" fmla="*/ 2845115 h 5988172"/>
              <a:gd name="connsiteX3345" fmla="*/ 3363536 w 12187414"/>
              <a:gd name="connsiteY3345" fmla="*/ 2871788 h 5988172"/>
              <a:gd name="connsiteX3346" fmla="*/ 3415274 w 12187414"/>
              <a:gd name="connsiteY3346" fmla="*/ 2888151 h 5988172"/>
              <a:gd name="connsiteX3347" fmla="*/ 3435704 w 12187414"/>
              <a:gd name="connsiteY3347" fmla="*/ 2885125 h 5988172"/>
              <a:gd name="connsiteX3348" fmla="*/ 3452918 w 12187414"/>
              <a:gd name="connsiteY3348" fmla="*/ 2867248 h 5988172"/>
              <a:gd name="connsiteX3349" fmla="*/ 3437974 w 12187414"/>
              <a:gd name="connsiteY3349" fmla="*/ 2863938 h 5988172"/>
              <a:gd name="connsiteX3350" fmla="*/ 3452918 w 12187414"/>
              <a:gd name="connsiteY3350" fmla="*/ 2867154 h 5988172"/>
              <a:gd name="connsiteX3351" fmla="*/ 3453391 w 12187414"/>
              <a:gd name="connsiteY3351" fmla="*/ 2862235 h 5988172"/>
              <a:gd name="connsiteX3352" fmla="*/ 3350388 w 12187414"/>
              <a:gd name="connsiteY3352" fmla="*/ 2942443 h 5988172"/>
              <a:gd name="connsiteX3353" fmla="*/ 3350388 w 12187414"/>
              <a:gd name="connsiteY3353" fmla="*/ 2942443 h 5988172"/>
              <a:gd name="connsiteX3354" fmla="*/ 3322013 w 12187414"/>
              <a:gd name="connsiteY3354" fmla="*/ 2984912 h 5988172"/>
              <a:gd name="connsiteX3355" fmla="*/ 3329674 w 12187414"/>
              <a:gd name="connsiteY3355" fmla="*/ 3013666 h 5988172"/>
              <a:gd name="connsiteX3356" fmla="*/ 3357860 w 12187414"/>
              <a:gd name="connsiteY3356" fmla="*/ 3030313 h 5988172"/>
              <a:gd name="connsiteX3357" fmla="*/ 3358239 w 12187414"/>
              <a:gd name="connsiteY3357" fmla="*/ 3030313 h 5988172"/>
              <a:gd name="connsiteX3358" fmla="*/ 3370535 w 12187414"/>
              <a:gd name="connsiteY3358" fmla="*/ 3028137 h 5988172"/>
              <a:gd name="connsiteX3359" fmla="*/ 3398059 w 12187414"/>
              <a:gd name="connsiteY3359" fmla="*/ 2988695 h 5988172"/>
              <a:gd name="connsiteX3360" fmla="*/ 3358144 w 12187414"/>
              <a:gd name="connsiteY3360" fmla="*/ 2941403 h 5988172"/>
              <a:gd name="connsiteX3361" fmla="*/ 3350388 w 12187414"/>
              <a:gd name="connsiteY3361" fmla="*/ 2942443 h 5988172"/>
              <a:gd name="connsiteX3362" fmla="*/ 3383588 w 12187414"/>
              <a:gd name="connsiteY3362" fmla="*/ 2688577 h 5988172"/>
              <a:gd name="connsiteX3363" fmla="*/ 3343294 w 12187414"/>
              <a:gd name="connsiteY3363" fmla="*/ 2653770 h 5988172"/>
              <a:gd name="connsiteX3364" fmla="*/ 3336957 w 12187414"/>
              <a:gd name="connsiteY3364" fmla="*/ 2654243 h 5988172"/>
              <a:gd name="connsiteX3365" fmla="*/ 3307541 w 12187414"/>
              <a:gd name="connsiteY3365" fmla="*/ 2686402 h 5988172"/>
              <a:gd name="connsiteX3366" fmla="*/ 3317283 w 12187414"/>
              <a:gd name="connsiteY3366" fmla="*/ 2710048 h 5988172"/>
              <a:gd name="connsiteX3367" fmla="*/ 3343200 w 12187414"/>
              <a:gd name="connsiteY3367" fmla="*/ 2720263 h 5988172"/>
              <a:gd name="connsiteX3368" fmla="*/ 3343578 w 12187414"/>
              <a:gd name="connsiteY3368" fmla="*/ 2720263 h 5988172"/>
              <a:gd name="connsiteX3369" fmla="*/ 3353982 w 12187414"/>
              <a:gd name="connsiteY3369" fmla="*/ 2719128 h 5988172"/>
              <a:gd name="connsiteX3370" fmla="*/ 3351050 w 12187414"/>
              <a:gd name="connsiteY3370" fmla="*/ 2704184 h 5988172"/>
              <a:gd name="connsiteX3371" fmla="*/ 3354171 w 12187414"/>
              <a:gd name="connsiteY3371" fmla="*/ 2719128 h 5988172"/>
              <a:gd name="connsiteX3372" fmla="*/ 3383588 w 12187414"/>
              <a:gd name="connsiteY3372" fmla="*/ 2688577 h 5988172"/>
              <a:gd name="connsiteX3373" fmla="*/ 9933690 w 12187414"/>
              <a:gd name="connsiteY3373" fmla="*/ 4059491 h 5988172"/>
              <a:gd name="connsiteX3374" fmla="*/ 9946270 w 12187414"/>
              <a:gd name="connsiteY3374" fmla="*/ 4041615 h 5988172"/>
              <a:gd name="connsiteX3375" fmla="*/ 9931230 w 12187414"/>
              <a:gd name="connsiteY3375" fmla="*/ 4039345 h 5988172"/>
              <a:gd name="connsiteX3376" fmla="*/ 9946270 w 12187414"/>
              <a:gd name="connsiteY3376" fmla="*/ 4041142 h 5988172"/>
              <a:gd name="connsiteX3377" fmla="*/ 9946648 w 12187414"/>
              <a:gd name="connsiteY3377" fmla="*/ 4036602 h 5988172"/>
              <a:gd name="connsiteX3378" fmla="*/ 9923947 w 12187414"/>
              <a:gd name="connsiteY3378" fmla="*/ 3993187 h 5988172"/>
              <a:gd name="connsiteX3379" fmla="*/ 9884790 w 12187414"/>
              <a:gd name="connsiteY3379" fmla="*/ 3971811 h 5988172"/>
              <a:gd name="connsiteX3380" fmla="*/ 9839673 w 12187414"/>
              <a:gd name="connsiteY3380" fmla="*/ 3961691 h 5988172"/>
              <a:gd name="connsiteX3381" fmla="*/ 9801933 w 12187414"/>
              <a:gd name="connsiteY3381" fmla="*/ 3951570 h 5988172"/>
              <a:gd name="connsiteX3382" fmla="*/ 9790677 w 12187414"/>
              <a:gd name="connsiteY3382" fmla="*/ 3952611 h 5988172"/>
              <a:gd name="connsiteX3383" fmla="*/ 9762680 w 12187414"/>
              <a:gd name="connsiteY3383" fmla="*/ 3966230 h 5988172"/>
              <a:gd name="connsiteX3384" fmla="*/ 9759558 w 12187414"/>
              <a:gd name="connsiteY3384" fmla="*/ 3963866 h 5988172"/>
              <a:gd name="connsiteX3385" fmla="*/ 9703849 w 12187414"/>
              <a:gd name="connsiteY3385" fmla="*/ 3950057 h 5988172"/>
              <a:gd name="connsiteX3386" fmla="*/ 9688714 w 12187414"/>
              <a:gd name="connsiteY3386" fmla="*/ 3947787 h 5988172"/>
              <a:gd name="connsiteX3387" fmla="*/ 9683796 w 12187414"/>
              <a:gd name="connsiteY3387" fmla="*/ 3942963 h 5988172"/>
              <a:gd name="connsiteX3388" fmla="*/ 9646908 w 12187414"/>
              <a:gd name="connsiteY3388" fmla="*/ 3911182 h 5988172"/>
              <a:gd name="connsiteX3389" fmla="*/ 9638774 w 12187414"/>
              <a:gd name="connsiteY3389" fmla="*/ 3912412 h 5988172"/>
              <a:gd name="connsiteX3390" fmla="*/ 9656178 w 12187414"/>
              <a:gd name="connsiteY3390" fmla="*/ 3825488 h 5988172"/>
              <a:gd name="connsiteX3391" fmla="*/ 9656178 w 12187414"/>
              <a:gd name="connsiteY3391" fmla="*/ 3825488 h 5988172"/>
              <a:gd name="connsiteX3392" fmla="*/ 9666771 w 12187414"/>
              <a:gd name="connsiteY3392" fmla="*/ 3791721 h 5988172"/>
              <a:gd name="connsiteX3393" fmla="*/ 9658920 w 12187414"/>
              <a:gd name="connsiteY3393" fmla="*/ 3765900 h 5988172"/>
              <a:gd name="connsiteX3394" fmla="*/ 9632626 w 12187414"/>
              <a:gd name="connsiteY3394" fmla="*/ 3752563 h 5988172"/>
              <a:gd name="connsiteX3395" fmla="*/ 9626573 w 12187414"/>
              <a:gd name="connsiteY3395" fmla="*/ 3753036 h 5988172"/>
              <a:gd name="connsiteX3396" fmla="*/ 9626856 w 12187414"/>
              <a:gd name="connsiteY3396" fmla="*/ 3753036 h 5988172"/>
              <a:gd name="connsiteX3397" fmla="*/ 9620235 w 12187414"/>
              <a:gd name="connsiteY3397" fmla="*/ 3748969 h 5988172"/>
              <a:gd name="connsiteX3398" fmla="*/ 9557714 w 12187414"/>
              <a:gd name="connsiteY3398" fmla="*/ 3679827 h 5988172"/>
              <a:gd name="connsiteX3399" fmla="*/ 9458590 w 12187414"/>
              <a:gd name="connsiteY3399" fmla="*/ 3584864 h 5988172"/>
              <a:gd name="connsiteX3400" fmla="*/ 9355870 w 12187414"/>
              <a:gd name="connsiteY3400" fmla="*/ 3486212 h 5988172"/>
              <a:gd name="connsiteX3401" fmla="*/ 9278405 w 12187414"/>
              <a:gd name="connsiteY3401" fmla="*/ 3449513 h 5988172"/>
              <a:gd name="connsiteX3402" fmla="*/ 9268663 w 12187414"/>
              <a:gd name="connsiteY3402" fmla="*/ 3450743 h 5988172"/>
              <a:gd name="connsiteX3403" fmla="*/ 9248233 w 12187414"/>
              <a:gd name="connsiteY3403" fmla="*/ 3474767 h 5988172"/>
              <a:gd name="connsiteX3404" fmla="*/ 9261096 w 12187414"/>
              <a:gd name="connsiteY3404" fmla="*/ 3505318 h 5988172"/>
              <a:gd name="connsiteX3405" fmla="*/ 9297417 w 12187414"/>
              <a:gd name="connsiteY3405" fmla="*/ 3545706 h 5988172"/>
              <a:gd name="connsiteX3406" fmla="*/ 9321536 w 12187414"/>
              <a:gd name="connsiteY3406" fmla="*/ 3569163 h 5988172"/>
              <a:gd name="connsiteX3407" fmla="*/ 9368072 w 12187414"/>
              <a:gd name="connsiteY3407" fmla="*/ 3622793 h 5988172"/>
              <a:gd name="connsiteX3408" fmla="*/ 9404960 w 12187414"/>
              <a:gd name="connsiteY3408" fmla="*/ 3688056 h 5988172"/>
              <a:gd name="connsiteX3409" fmla="*/ 9434565 w 12187414"/>
              <a:gd name="connsiteY3409" fmla="*/ 3775453 h 5988172"/>
              <a:gd name="connsiteX3410" fmla="*/ 9476277 w 12187414"/>
              <a:gd name="connsiteY3410" fmla="*/ 3841662 h 5988172"/>
              <a:gd name="connsiteX3411" fmla="*/ 9527353 w 12187414"/>
              <a:gd name="connsiteY3411" fmla="*/ 3884036 h 5988172"/>
              <a:gd name="connsiteX3412" fmla="*/ 9571524 w 12187414"/>
              <a:gd name="connsiteY3412" fmla="*/ 3930477 h 5988172"/>
              <a:gd name="connsiteX3413" fmla="*/ 9606048 w 12187414"/>
              <a:gd name="connsiteY3413" fmla="*/ 3962542 h 5988172"/>
              <a:gd name="connsiteX3414" fmla="*/ 9634234 w 12187414"/>
              <a:gd name="connsiteY3414" fmla="*/ 4013239 h 5988172"/>
              <a:gd name="connsiteX3415" fmla="*/ 9697417 w 12187414"/>
              <a:gd name="connsiteY3415" fmla="*/ 4027900 h 5988172"/>
              <a:gd name="connsiteX3416" fmla="*/ 9715293 w 12187414"/>
              <a:gd name="connsiteY3416" fmla="*/ 4026670 h 5988172"/>
              <a:gd name="connsiteX3417" fmla="*/ 9745844 w 12187414"/>
              <a:gd name="connsiteY3417" fmla="*/ 4020806 h 5988172"/>
              <a:gd name="connsiteX3418" fmla="*/ 9756059 w 12187414"/>
              <a:gd name="connsiteY3418" fmla="*/ 4017023 h 5988172"/>
              <a:gd name="connsiteX3419" fmla="*/ 9757572 w 12187414"/>
              <a:gd name="connsiteY3419" fmla="*/ 4018536 h 5988172"/>
              <a:gd name="connsiteX3420" fmla="*/ 9828890 w 12187414"/>
              <a:gd name="connsiteY3420" fmla="*/ 4055141 h 5988172"/>
              <a:gd name="connsiteX3421" fmla="*/ 9842415 w 12187414"/>
              <a:gd name="connsiteY3421" fmla="*/ 4054384 h 5988172"/>
              <a:gd name="connsiteX3422" fmla="*/ 9848468 w 12187414"/>
              <a:gd name="connsiteY3422" fmla="*/ 4054195 h 5988172"/>
              <a:gd name="connsiteX3423" fmla="*/ 9916286 w 12187414"/>
              <a:gd name="connsiteY3423" fmla="*/ 4062896 h 5988172"/>
              <a:gd name="connsiteX3424" fmla="*/ 9933690 w 12187414"/>
              <a:gd name="connsiteY3424" fmla="*/ 4059491 h 5988172"/>
              <a:gd name="connsiteX3425" fmla="*/ 10389683 w 12187414"/>
              <a:gd name="connsiteY3425" fmla="*/ 3597444 h 5988172"/>
              <a:gd name="connsiteX3426" fmla="*/ 10353647 w 12187414"/>
              <a:gd name="connsiteY3426" fmla="*/ 3697326 h 5988172"/>
              <a:gd name="connsiteX3427" fmla="*/ 10357808 w 12187414"/>
              <a:gd name="connsiteY3427" fmla="*/ 3720215 h 5988172"/>
              <a:gd name="connsiteX3428" fmla="*/ 10376725 w 12187414"/>
              <a:gd name="connsiteY3428" fmla="*/ 3737524 h 5988172"/>
              <a:gd name="connsiteX3429" fmla="*/ 10385143 w 12187414"/>
              <a:gd name="connsiteY3429" fmla="*/ 3738754 h 5988172"/>
              <a:gd name="connsiteX3430" fmla="*/ 10430261 w 12187414"/>
              <a:gd name="connsiteY3430" fmla="*/ 3691934 h 5988172"/>
              <a:gd name="connsiteX3431" fmla="*/ 10443881 w 12187414"/>
              <a:gd name="connsiteY3431" fmla="*/ 3621847 h 5988172"/>
              <a:gd name="connsiteX3432" fmla="*/ 10441800 w 12187414"/>
              <a:gd name="connsiteY3432" fmla="*/ 3602078 h 5988172"/>
              <a:gd name="connsiteX3433" fmla="*/ 10428559 w 12187414"/>
              <a:gd name="connsiteY3433" fmla="*/ 3584013 h 5988172"/>
              <a:gd name="connsiteX3434" fmla="*/ 10428559 w 12187414"/>
              <a:gd name="connsiteY3434" fmla="*/ 3584013 h 5988172"/>
              <a:gd name="connsiteX3435" fmla="*/ 10417492 w 12187414"/>
              <a:gd name="connsiteY3435" fmla="*/ 3581270 h 5988172"/>
              <a:gd name="connsiteX3436" fmla="*/ 10389683 w 12187414"/>
              <a:gd name="connsiteY3436" fmla="*/ 3597444 h 5988172"/>
              <a:gd name="connsiteX3437" fmla="*/ 10761592 w 12187414"/>
              <a:gd name="connsiteY3437" fmla="*/ 2093070 h 5988172"/>
              <a:gd name="connsiteX3438" fmla="*/ 10738040 w 12187414"/>
              <a:gd name="connsiteY3438" fmla="*/ 2147930 h 5988172"/>
              <a:gd name="connsiteX3439" fmla="*/ 10729243 w 12187414"/>
              <a:gd name="connsiteY3439" fmla="*/ 2162969 h 5988172"/>
              <a:gd name="connsiteX3440" fmla="*/ 10728582 w 12187414"/>
              <a:gd name="connsiteY3440" fmla="*/ 2164104 h 5988172"/>
              <a:gd name="connsiteX3441" fmla="*/ 10710326 w 12187414"/>
              <a:gd name="connsiteY3441" fmla="*/ 2169495 h 5988172"/>
              <a:gd name="connsiteX3442" fmla="*/ 10630687 w 12187414"/>
              <a:gd name="connsiteY3442" fmla="*/ 2217639 h 5988172"/>
              <a:gd name="connsiteX3443" fmla="*/ 10621795 w 12187414"/>
              <a:gd name="connsiteY3443" fmla="*/ 2218868 h 5988172"/>
              <a:gd name="connsiteX3444" fmla="*/ 10543196 w 12187414"/>
              <a:gd name="connsiteY3444" fmla="*/ 2207707 h 5988172"/>
              <a:gd name="connsiteX3445" fmla="*/ 10516427 w 12187414"/>
              <a:gd name="connsiteY3445" fmla="*/ 2219341 h 5988172"/>
              <a:gd name="connsiteX3446" fmla="*/ 10469229 w 12187414"/>
              <a:gd name="connsiteY3446" fmla="*/ 2268809 h 5988172"/>
              <a:gd name="connsiteX3447" fmla="*/ 10446151 w 12187414"/>
              <a:gd name="connsiteY3447" fmla="*/ 2276471 h 5988172"/>
              <a:gd name="connsiteX3448" fmla="*/ 10416830 w 12187414"/>
              <a:gd name="connsiteY3448" fmla="*/ 2314494 h 5988172"/>
              <a:gd name="connsiteX3449" fmla="*/ 10418153 w 12187414"/>
              <a:gd name="connsiteY3449" fmla="*/ 2328398 h 5988172"/>
              <a:gd name="connsiteX3450" fmla="*/ 10439814 w 12187414"/>
              <a:gd name="connsiteY3450" fmla="*/ 2388365 h 5988172"/>
              <a:gd name="connsiteX3451" fmla="*/ 10479539 w 12187414"/>
              <a:gd name="connsiteY3451" fmla="*/ 2420334 h 5988172"/>
              <a:gd name="connsiteX3452" fmla="*/ 10517373 w 12187414"/>
              <a:gd name="connsiteY3452" fmla="*/ 2404066 h 5988172"/>
              <a:gd name="connsiteX3453" fmla="*/ 10535628 w 12187414"/>
              <a:gd name="connsiteY3453" fmla="*/ 2352895 h 5988172"/>
              <a:gd name="connsiteX3454" fmla="*/ 10535628 w 12187414"/>
              <a:gd name="connsiteY3454" fmla="*/ 2351760 h 5988172"/>
              <a:gd name="connsiteX3455" fmla="*/ 10548870 w 12187414"/>
              <a:gd name="connsiteY3455" fmla="*/ 2356868 h 5988172"/>
              <a:gd name="connsiteX3456" fmla="*/ 10578286 w 12187414"/>
              <a:gd name="connsiteY3456" fmla="*/ 2364813 h 5988172"/>
              <a:gd name="connsiteX3457" fmla="*/ 10583300 w 12187414"/>
              <a:gd name="connsiteY3457" fmla="*/ 2364624 h 5988172"/>
              <a:gd name="connsiteX3458" fmla="*/ 10625957 w 12187414"/>
              <a:gd name="connsiteY3458" fmla="*/ 2325844 h 5988172"/>
              <a:gd name="connsiteX3459" fmla="*/ 10640617 w 12187414"/>
              <a:gd name="connsiteY3459" fmla="*/ 2332843 h 5988172"/>
              <a:gd name="connsiteX3460" fmla="*/ 10659440 w 12187414"/>
              <a:gd name="connsiteY3460" fmla="*/ 2335775 h 5988172"/>
              <a:gd name="connsiteX3461" fmla="*/ 10696517 w 12187414"/>
              <a:gd name="connsiteY3461" fmla="*/ 2318183 h 5988172"/>
              <a:gd name="connsiteX3462" fmla="*/ 10706071 w 12187414"/>
              <a:gd name="connsiteY3462" fmla="*/ 2296428 h 5988172"/>
              <a:gd name="connsiteX3463" fmla="*/ 10736905 w 12187414"/>
              <a:gd name="connsiteY3463" fmla="*/ 2282902 h 5988172"/>
              <a:gd name="connsiteX3464" fmla="*/ 10777199 w 12187414"/>
              <a:gd name="connsiteY3464" fmla="*/ 2263512 h 5988172"/>
              <a:gd name="connsiteX3465" fmla="*/ 10808033 w 12187414"/>
              <a:gd name="connsiteY3465" fmla="*/ 2246014 h 5988172"/>
              <a:gd name="connsiteX3466" fmla="*/ 10827991 w 12187414"/>
              <a:gd name="connsiteY3466" fmla="*/ 2233434 h 5988172"/>
              <a:gd name="connsiteX3467" fmla="*/ 10842935 w 12187414"/>
              <a:gd name="connsiteY3467" fmla="*/ 2213572 h 5988172"/>
              <a:gd name="connsiteX3468" fmla="*/ 10846150 w 12187414"/>
              <a:gd name="connsiteY3468" fmla="*/ 2158429 h 5988172"/>
              <a:gd name="connsiteX3469" fmla="*/ 10849367 w 12187414"/>
              <a:gd name="connsiteY3469" fmla="*/ 2129486 h 5988172"/>
              <a:gd name="connsiteX3470" fmla="*/ 10851448 w 12187414"/>
              <a:gd name="connsiteY3470" fmla="*/ 2122297 h 5988172"/>
              <a:gd name="connsiteX3471" fmla="*/ 10865730 w 12187414"/>
              <a:gd name="connsiteY3471" fmla="*/ 2115487 h 5988172"/>
              <a:gd name="connsiteX3472" fmla="*/ 10879728 w 12187414"/>
              <a:gd name="connsiteY3472" fmla="*/ 2087963 h 5988172"/>
              <a:gd name="connsiteX3473" fmla="*/ 10867716 w 12187414"/>
              <a:gd name="connsiteY3473" fmla="*/ 2047386 h 5988172"/>
              <a:gd name="connsiteX3474" fmla="*/ 10847664 w 12187414"/>
              <a:gd name="connsiteY3474" fmla="*/ 1994229 h 5988172"/>
              <a:gd name="connsiteX3475" fmla="*/ 10842651 w 12187414"/>
              <a:gd name="connsiteY3475" fmla="*/ 1982028 h 5988172"/>
              <a:gd name="connsiteX3476" fmla="*/ 10878499 w 12187414"/>
              <a:gd name="connsiteY3476" fmla="*/ 1975123 h 5988172"/>
              <a:gd name="connsiteX3477" fmla="*/ 10958045 w 12187414"/>
              <a:gd name="connsiteY3477" fmla="*/ 1957908 h 5988172"/>
              <a:gd name="connsiteX3478" fmla="*/ 10960031 w 12187414"/>
              <a:gd name="connsiteY3478" fmla="*/ 1957908 h 5988172"/>
              <a:gd name="connsiteX3479" fmla="*/ 10993798 w 12187414"/>
              <a:gd name="connsiteY3479" fmla="*/ 1953274 h 5988172"/>
              <a:gd name="connsiteX3480" fmla="*/ 11023970 w 12187414"/>
              <a:gd name="connsiteY3480" fmla="*/ 1917804 h 5988172"/>
              <a:gd name="connsiteX3481" fmla="*/ 11022741 w 12187414"/>
              <a:gd name="connsiteY3481" fmla="*/ 1907684 h 5988172"/>
              <a:gd name="connsiteX3482" fmla="*/ 10982448 w 12187414"/>
              <a:gd name="connsiteY3482" fmla="*/ 1868336 h 5988172"/>
              <a:gd name="connsiteX3483" fmla="*/ 10935250 w 12187414"/>
              <a:gd name="connsiteY3483" fmla="*/ 1860202 h 5988172"/>
              <a:gd name="connsiteX3484" fmla="*/ 10923900 w 12187414"/>
              <a:gd name="connsiteY3484" fmla="*/ 1860864 h 5988172"/>
              <a:gd name="connsiteX3485" fmla="*/ 10908765 w 12187414"/>
              <a:gd name="connsiteY3485" fmla="*/ 1846204 h 5988172"/>
              <a:gd name="connsiteX3486" fmla="*/ 10873675 w 12187414"/>
              <a:gd name="connsiteY3486" fmla="*/ 1829178 h 5988172"/>
              <a:gd name="connsiteX3487" fmla="*/ 10864027 w 12187414"/>
              <a:gd name="connsiteY3487" fmla="*/ 1830597 h 5988172"/>
              <a:gd name="connsiteX3488" fmla="*/ 10831963 w 12187414"/>
              <a:gd name="connsiteY3488" fmla="*/ 1863796 h 5988172"/>
              <a:gd name="connsiteX3489" fmla="*/ 10824586 w 12187414"/>
              <a:gd name="connsiteY3489" fmla="*/ 1890942 h 5988172"/>
              <a:gd name="connsiteX3490" fmla="*/ 10796399 w 12187414"/>
              <a:gd name="connsiteY3490" fmla="*/ 1906076 h 5988172"/>
              <a:gd name="connsiteX3491" fmla="*/ 10763957 w 12187414"/>
              <a:gd name="connsiteY3491" fmla="*/ 1945329 h 5988172"/>
              <a:gd name="connsiteX3492" fmla="*/ 10773131 w 12187414"/>
              <a:gd name="connsiteY3492" fmla="*/ 1966989 h 5988172"/>
              <a:gd name="connsiteX3493" fmla="*/ 10784765 w 12187414"/>
              <a:gd name="connsiteY3493" fmla="*/ 1976920 h 5988172"/>
              <a:gd name="connsiteX3494" fmla="*/ 10772091 w 12187414"/>
              <a:gd name="connsiteY3494" fmla="*/ 2028942 h 5988172"/>
              <a:gd name="connsiteX3495" fmla="*/ 10761592 w 12187414"/>
              <a:gd name="connsiteY3495" fmla="*/ 2093070 h 5988172"/>
              <a:gd name="connsiteX3496" fmla="*/ 9887437 w 12187414"/>
              <a:gd name="connsiteY3496" fmla="*/ 3509196 h 5988172"/>
              <a:gd name="connsiteX3497" fmla="*/ 9875898 w 12187414"/>
              <a:gd name="connsiteY3497" fmla="*/ 3532369 h 5988172"/>
              <a:gd name="connsiteX3498" fmla="*/ 9872399 w 12187414"/>
              <a:gd name="connsiteY3498" fmla="*/ 3539747 h 5988172"/>
              <a:gd name="connsiteX3499" fmla="*/ 9871453 w 12187414"/>
              <a:gd name="connsiteY3499" fmla="*/ 3541450 h 5988172"/>
              <a:gd name="connsiteX3500" fmla="*/ 9830876 w 12187414"/>
              <a:gd name="connsiteY3500" fmla="*/ 3558853 h 5988172"/>
              <a:gd name="connsiteX3501" fmla="*/ 9789353 w 12187414"/>
              <a:gd name="connsiteY3501" fmla="*/ 3610402 h 5988172"/>
              <a:gd name="connsiteX3502" fmla="*/ 9779610 w 12187414"/>
              <a:gd name="connsiteY3502" fmla="*/ 3603781 h 5988172"/>
              <a:gd name="connsiteX3503" fmla="*/ 9748209 w 12187414"/>
              <a:gd name="connsiteY3503" fmla="*/ 3590445 h 5988172"/>
              <a:gd name="connsiteX3504" fmla="*/ 9730711 w 12187414"/>
              <a:gd name="connsiteY3504" fmla="*/ 3598579 h 5988172"/>
              <a:gd name="connsiteX3505" fmla="*/ 9722198 w 12187414"/>
              <a:gd name="connsiteY3505" fmla="*/ 3633859 h 5988172"/>
              <a:gd name="connsiteX3506" fmla="*/ 9745749 w 12187414"/>
              <a:gd name="connsiteY3506" fmla="*/ 3749253 h 5988172"/>
              <a:gd name="connsiteX3507" fmla="*/ 9795501 w 12187414"/>
              <a:gd name="connsiteY3507" fmla="*/ 3821232 h 5988172"/>
              <a:gd name="connsiteX3508" fmla="*/ 9846861 w 12187414"/>
              <a:gd name="connsiteY3508" fmla="*/ 3849513 h 5988172"/>
              <a:gd name="connsiteX3509" fmla="*/ 9905977 w 12187414"/>
              <a:gd name="connsiteY3509" fmla="*/ 3855755 h 5988172"/>
              <a:gd name="connsiteX3510" fmla="*/ 9953175 w 12187414"/>
              <a:gd name="connsiteY3510" fmla="*/ 3862471 h 5988172"/>
              <a:gd name="connsiteX3511" fmla="*/ 9988076 w 12187414"/>
              <a:gd name="connsiteY3511" fmla="*/ 3856796 h 5988172"/>
              <a:gd name="connsiteX3512" fmla="*/ 10010303 w 12187414"/>
              <a:gd name="connsiteY3512" fmla="*/ 3825772 h 5988172"/>
              <a:gd name="connsiteX3513" fmla="*/ 10010208 w 12187414"/>
              <a:gd name="connsiteY3513" fmla="*/ 3823124 h 5988172"/>
              <a:gd name="connsiteX3514" fmla="*/ 10007844 w 12187414"/>
              <a:gd name="connsiteY3514" fmla="*/ 3784344 h 5988172"/>
              <a:gd name="connsiteX3515" fmla="*/ 10026383 w 12187414"/>
              <a:gd name="connsiteY3515" fmla="*/ 3722958 h 5988172"/>
              <a:gd name="connsiteX3516" fmla="*/ 10059866 w 12187414"/>
              <a:gd name="connsiteY3516" fmla="*/ 3687962 h 5988172"/>
              <a:gd name="connsiteX3517" fmla="*/ 10077932 w 12187414"/>
              <a:gd name="connsiteY3517" fmla="*/ 3640953 h 5988172"/>
              <a:gd name="connsiteX3518" fmla="*/ 10073486 w 12187414"/>
              <a:gd name="connsiteY3518" fmla="*/ 3613996 h 5988172"/>
              <a:gd name="connsiteX3519" fmla="*/ 10043881 w 12187414"/>
              <a:gd name="connsiteY3519" fmla="*/ 3541450 h 5988172"/>
              <a:gd name="connsiteX3520" fmla="*/ 10046435 w 12187414"/>
              <a:gd name="connsiteY3520" fmla="*/ 3535585 h 5988172"/>
              <a:gd name="connsiteX3521" fmla="*/ 10074432 w 12187414"/>
              <a:gd name="connsiteY3521" fmla="*/ 3512980 h 5988172"/>
              <a:gd name="connsiteX3522" fmla="*/ 10094200 w 12187414"/>
              <a:gd name="connsiteY3522" fmla="*/ 3479591 h 5988172"/>
              <a:gd name="connsiteX3523" fmla="*/ 10090417 w 12187414"/>
              <a:gd name="connsiteY3523" fmla="*/ 3467484 h 5988172"/>
              <a:gd name="connsiteX3524" fmla="*/ 10076797 w 12187414"/>
              <a:gd name="connsiteY3524" fmla="*/ 3461053 h 5988172"/>
              <a:gd name="connsiteX3525" fmla="*/ 10061569 w 12187414"/>
              <a:gd name="connsiteY3525" fmla="*/ 3465498 h 5988172"/>
              <a:gd name="connsiteX3526" fmla="*/ 10053718 w 12187414"/>
              <a:gd name="connsiteY3526" fmla="*/ 3467673 h 5988172"/>
              <a:gd name="connsiteX3527" fmla="*/ 10053150 w 12187414"/>
              <a:gd name="connsiteY3527" fmla="*/ 3467484 h 5988172"/>
              <a:gd name="connsiteX3528" fmla="*/ 10048421 w 12187414"/>
              <a:gd name="connsiteY3528" fmla="*/ 3462471 h 5988172"/>
              <a:gd name="connsiteX3529" fmla="*/ 10039247 w 12187414"/>
              <a:gd name="connsiteY3529" fmla="*/ 3412719 h 5988172"/>
              <a:gd name="connsiteX3530" fmla="*/ 10032437 w 12187414"/>
              <a:gd name="connsiteY3530" fmla="*/ 3395978 h 5988172"/>
              <a:gd name="connsiteX3531" fmla="*/ 10015979 w 12187414"/>
              <a:gd name="connsiteY3531" fmla="*/ 3389262 h 5988172"/>
              <a:gd name="connsiteX3532" fmla="*/ 9980603 w 12187414"/>
              <a:gd name="connsiteY3532" fmla="*/ 3406855 h 5988172"/>
              <a:gd name="connsiteX3533" fmla="*/ 9959511 w 12187414"/>
              <a:gd name="connsiteY3533" fmla="*/ 3442892 h 5988172"/>
              <a:gd name="connsiteX3534" fmla="*/ 9959228 w 12187414"/>
              <a:gd name="connsiteY3534" fmla="*/ 3447716 h 5988172"/>
              <a:gd name="connsiteX3535" fmla="*/ 9964335 w 12187414"/>
              <a:gd name="connsiteY3535" fmla="*/ 3470511 h 5988172"/>
              <a:gd name="connsiteX3536" fmla="*/ 9965659 w 12187414"/>
              <a:gd name="connsiteY3536" fmla="*/ 3473916 h 5988172"/>
              <a:gd name="connsiteX3537" fmla="*/ 9951472 w 12187414"/>
              <a:gd name="connsiteY3537" fmla="*/ 3474483 h 5988172"/>
              <a:gd name="connsiteX3538" fmla="*/ 9887437 w 12187414"/>
              <a:gd name="connsiteY3538" fmla="*/ 3509196 h 5988172"/>
              <a:gd name="connsiteX3539" fmla="*/ 10113306 w 12187414"/>
              <a:gd name="connsiteY3539" fmla="*/ 2693874 h 5988172"/>
              <a:gd name="connsiteX3540" fmla="*/ 10097133 w 12187414"/>
              <a:gd name="connsiteY3540" fmla="*/ 2755827 h 5988172"/>
              <a:gd name="connsiteX3541" fmla="*/ 10102429 w 12187414"/>
              <a:gd name="connsiteY3541" fmla="*/ 2780892 h 5988172"/>
              <a:gd name="connsiteX3542" fmla="*/ 10126170 w 12187414"/>
              <a:gd name="connsiteY3542" fmla="*/ 2795931 h 5988172"/>
              <a:gd name="connsiteX3543" fmla="*/ 10126927 w 12187414"/>
              <a:gd name="connsiteY3543" fmla="*/ 2795931 h 5988172"/>
              <a:gd name="connsiteX3544" fmla="*/ 10129953 w 12187414"/>
              <a:gd name="connsiteY3544" fmla="*/ 2795931 h 5988172"/>
              <a:gd name="connsiteX3545" fmla="*/ 10176679 w 12187414"/>
              <a:gd name="connsiteY3545" fmla="*/ 2751476 h 5988172"/>
              <a:gd name="connsiteX3546" fmla="*/ 10194177 w 12187414"/>
              <a:gd name="connsiteY3546" fmla="*/ 2686213 h 5988172"/>
              <a:gd name="connsiteX3547" fmla="*/ 10189353 w 12187414"/>
              <a:gd name="connsiteY3547" fmla="*/ 2663701 h 5988172"/>
              <a:gd name="connsiteX3548" fmla="*/ 10166368 w 12187414"/>
              <a:gd name="connsiteY3548" fmla="*/ 2650176 h 5988172"/>
              <a:gd name="connsiteX3549" fmla="*/ 10160315 w 12187414"/>
              <a:gd name="connsiteY3549" fmla="*/ 2650838 h 5988172"/>
              <a:gd name="connsiteX3550" fmla="*/ 10160315 w 12187414"/>
              <a:gd name="connsiteY3550" fmla="*/ 2650838 h 5988172"/>
              <a:gd name="connsiteX3551" fmla="*/ 10113306 w 12187414"/>
              <a:gd name="connsiteY3551" fmla="*/ 2693874 h 5988172"/>
              <a:gd name="connsiteX3552" fmla="*/ 10076230 w 12187414"/>
              <a:gd name="connsiteY3552" fmla="*/ 3040811 h 5988172"/>
              <a:gd name="connsiteX3553" fmla="*/ 10082472 w 12187414"/>
              <a:gd name="connsiteY3553" fmla="*/ 3068147 h 5988172"/>
              <a:gd name="connsiteX3554" fmla="*/ 10082472 w 12187414"/>
              <a:gd name="connsiteY3554" fmla="*/ 3068147 h 5988172"/>
              <a:gd name="connsiteX3555" fmla="*/ 10124752 w 12187414"/>
              <a:gd name="connsiteY3555" fmla="*/ 3122722 h 5988172"/>
              <a:gd name="connsiteX3556" fmla="*/ 10142911 w 12187414"/>
              <a:gd name="connsiteY3556" fmla="*/ 3141166 h 5988172"/>
              <a:gd name="connsiteX3557" fmla="*/ 10146411 w 12187414"/>
              <a:gd name="connsiteY3557" fmla="*/ 3145706 h 5988172"/>
              <a:gd name="connsiteX3558" fmla="*/ 10081526 w 12187414"/>
              <a:gd name="connsiteY3558" fmla="*/ 3233576 h 5988172"/>
              <a:gd name="connsiteX3559" fmla="*/ 10081147 w 12187414"/>
              <a:gd name="connsiteY3559" fmla="*/ 3239251 h 5988172"/>
              <a:gd name="connsiteX3560" fmla="*/ 10085120 w 12187414"/>
              <a:gd name="connsiteY3560" fmla="*/ 3252020 h 5988172"/>
              <a:gd name="connsiteX3561" fmla="*/ 10098835 w 12187414"/>
              <a:gd name="connsiteY3561" fmla="*/ 3258735 h 5988172"/>
              <a:gd name="connsiteX3562" fmla="*/ 10099308 w 12187414"/>
              <a:gd name="connsiteY3562" fmla="*/ 3258735 h 5988172"/>
              <a:gd name="connsiteX3563" fmla="*/ 10126170 w 12187414"/>
              <a:gd name="connsiteY3563" fmla="*/ 3245399 h 5988172"/>
              <a:gd name="connsiteX3564" fmla="*/ 10199285 w 12187414"/>
              <a:gd name="connsiteY3564" fmla="*/ 3164623 h 5988172"/>
              <a:gd name="connsiteX3565" fmla="*/ 10227754 w 12187414"/>
              <a:gd name="connsiteY3565" fmla="*/ 3150625 h 5988172"/>
              <a:gd name="connsiteX3566" fmla="*/ 10248185 w 12187414"/>
              <a:gd name="connsiteY3566" fmla="*/ 3147693 h 5988172"/>
              <a:gd name="connsiteX3567" fmla="*/ 10270034 w 12187414"/>
              <a:gd name="connsiteY3567" fmla="*/ 3131897 h 5988172"/>
              <a:gd name="connsiteX3568" fmla="*/ 10278735 w 12187414"/>
              <a:gd name="connsiteY3568" fmla="*/ 3114493 h 5988172"/>
              <a:gd name="connsiteX3569" fmla="*/ 10278735 w 12187414"/>
              <a:gd name="connsiteY3569" fmla="*/ 3101157 h 5988172"/>
              <a:gd name="connsiteX3570" fmla="*/ 10268331 w 12187414"/>
              <a:gd name="connsiteY3570" fmla="*/ 3092739 h 5988172"/>
              <a:gd name="connsiteX3571" fmla="*/ 10212715 w 12187414"/>
              <a:gd name="connsiteY3571" fmla="*/ 3076186 h 5988172"/>
              <a:gd name="connsiteX3572" fmla="*/ 10196542 w 12187414"/>
              <a:gd name="connsiteY3572" fmla="*/ 3073160 h 5988172"/>
              <a:gd name="connsiteX3573" fmla="*/ 10176016 w 12187414"/>
              <a:gd name="connsiteY3573" fmla="*/ 3076186 h 5988172"/>
              <a:gd name="connsiteX3574" fmla="*/ 10178191 w 12187414"/>
              <a:gd name="connsiteY3574" fmla="*/ 3066539 h 5988172"/>
              <a:gd name="connsiteX3575" fmla="*/ 10203351 w 12187414"/>
              <a:gd name="connsiteY3575" fmla="*/ 3028232 h 5988172"/>
              <a:gd name="connsiteX3576" fmla="*/ 10229173 w 12187414"/>
              <a:gd name="connsiteY3576" fmla="*/ 2985574 h 5988172"/>
              <a:gd name="connsiteX3577" fmla="*/ 10227754 w 12187414"/>
              <a:gd name="connsiteY3577" fmla="*/ 2972710 h 5988172"/>
              <a:gd name="connsiteX3578" fmla="*/ 10199285 w 12187414"/>
              <a:gd name="connsiteY3578" fmla="*/ 2922107 h 5988172"/>
              <a:gd name="connsiteX3579" fmla="*/ 10166368 w 12187414"/>
              <a:gd name="connsiteY3579" fmla="*/ 2908203 h 5988172"/>
              <a:gd name="connsiteX3580" fmla="*/ 10143101 w 12187414"/>
              <a:gd name="connsiteY3580" fmla="*/ 2925702 h 5988172"/>
              <a:gd name="connsiteX3581" fmla="*/ 10130521 w 12187414"/>
              <a:gd name="connsiteY3581" fmla="*/ 2974224 h 5988172"/>
              <a:gd name="connsiteX3582" fmla="*/ 10097038 w 12187414"/>
              <a:gd name="connsiteY3582" fmla="*/ 2999951 h 5988172"/>
              <a:gd name="connsiteX3583" fmla="*/ 10076230 w 12187414"/>
              <a:gd name="connsiteY3583" fmla="*/ 3040811 h 598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Lst>
            <a:rect l="l" t="t" r="r" b="b"/>
            <a:pathLst>
              <a:path w="12187414" h="5988172">
                <a:moveTo>
                  <a:pt x="7768829" y="777961"/>
                </a:moveTo>
                <a:lnTo>
                  <a:pt x="7768829" y="777961"/>
                </a:lnTo>
                <a:cubicBezTo>
                  <a:pt x="7790773" y="786285"/>
                  <a:pt x="7825013" y="789217"/>
                  <a:pt x="7853483" y="807945"/>
                </a:cubicBezTo>
                <a:cubicBezTo>
                  <a:pt x="7873535" y="821092"/>
                  <a:pt x="7897843" y="829699"/>
                  <a:pt x="7921490" y="829794"/>
                </a:cubicBezTo>
                <a:lnTo>
                  <a:pt x="7921962" y="829794"/>
                </a:lnTo>
                <a:cubicBezTo>
                  <a:pt x="7940123" y="829794"/>
                  <a:pt x="7959040" y="823835"/>
                  <a:pt x="7971904" y="808418"/>
                </a:cubicBezTo>
                <a:cubicBezTo>
                  <a:pt x="7980322" y="798392"/>
                  <a:pt x="7983443" y="786285"/>
                  <a:pt x="7983443" y="775313"/>
                </a:cubicBezTo>
                <a:cubicBezTo>
                  <a:pt x="7983443" y="763868"/>
                  <a:pt x="7980322" y="753369"/>
                  <a:pt x="7975214" y="744478"/>
                </a:cubicBezTo>
                <a:cubicBezTo>
                  <a:pt x="7970390" y="735871"/>
                  <a:pt x="7963864" y="728020"/>
                  <a:pt x="7952230" y="724710"/>
                </a:cubicBezTo>
                <a:cubicBezTo>
                  <a:pt x="7952040" y="724710"/>
                  <a:pt x="7952230" y="724521"/>
                  <a:pt x="7952230" y="724521"/>
                </a:cubicBezTo>
                <a:cubicBezTo>
                  <a:pt x="7952040" y="724048"/>
                  <a:pt x="7951473" y="723007"/>
                  <a:pt x="7951473" y="721305"/>
                </a:cubicBezTo>
                <a:cubicBezTo>
                  <a:pt x="7951473" y="717427"/>
                  <a:pt x="7954216" y="708063"/>
                  <a:pt x="7971525" y="696618"/>
                </a:cubicBezTo>
                <a:cubicBezTo>
                  <a:pt x="8010021" y="671648"/>
                  <a:pt x="8049463" y="641948"/>
                  <a:pt x="8087486" y="636273"/>
                </a:cubicBezTo>
                <a:cubicBezTo>
                  <a:pt x="8110187" y="632773"/>
                  <a:pt x="8150480" y="629936"/>
                  <a:pt x="8187084" y="629936"/>
                </a:cubicBezTo>
                <a:cubicBezTo>
                  <a:pt x="8217068" y="629936"/>
                  <a:pt x="8245538" y="632017"/>
                  <a:pt x="8257834" y="635895"/>
                </a:cubicBezTo>
                <a:cubicBezTo>
                  <a:pt x="8262374" y="637313"/>
                  <a:pt x="8266914" y="637786"/>
                  <a:pt x="8271171" y="637786"/>
                </a:cubicBezTo>
                <a:cubicBezTo>
                  <a:pt x="8295668" y="637313"/>
                  <a:pt x="8316666" y="622747"/>
                  <a:pt x="8335394" y="607046"/>
                </a:cubicBezTo>
                <a:cubicBezTo>
                  <a:pt x="8353743" y="590872"/>
                  <a:pt x="8368782" y="572806"/>
                  <a:pt x="8376916" y="559565"/>
                </a:cubicBezTo>
                <a:cubicBezTo>
                  <a:pt x="8379659" y="555024"/>
                  <a:pt x="8381267" y="549728"/>
                  <a:pt x="8381267" y="544336"/>
                </a:cubicBezTo>
                <a:cubicBezTo>
                  <a:pt x="8380699" y="529959"/>
                  <a:pt x="8371241" y="521163"/>
                  <a:pt x="8362350" y="516150"/>
                </a:cubicBezTo>
                <a:cubicBezTo>
                  <a:pt x="8352608" y="511042"/>
                  <a:pt x="8341731" y="508300"/>
                  <a:pt x="8330380" y="508300"/>
                </a:cubicBezTo>
                <a:cubicBezTo>
                  <a:pt x="8315058" y="508300"/>
                  <a:pt x="8297276" y="513502"/>
                  <a:pt x="8286966" y="529770"/>
                </a:cubicBezTo>
                <a:cubicBezTo>
                  <a:pt x="8285831" y="535162"/>
                  <a:pt x="8258780" y="543580"/>
                  <a:pt x="8232296" y="542728"/>
                </a:cubicBezTo>
                <a:cubicBezTo>
                  <a:pt x="8211487" y="543012"/>
                  <a:pt x="8189827" y="539134"/>
                  <a:pt x="8186612" y="537526"/>
                </a:cubicBezTo>
                <a:cubicBezTo>
                  <a:pt x="8181315" y="535540"/>
                  <a:pt x="8177815" y="535540"/>
                  <a:pt x="8173464" y="535540"/>
                </a:cubicBezTo>
                <a:cubicBezTo>
                  <a:pt x="8152939" y="535729"/>
                  <a:pt x="8115768" y="543107"/>
                  <a:pt x="8078406" y="550106"/>
                </a:cubicBezTo>
                <a:cubicBezTo>
                  <a:pt x="8041991" y="557484"/>
                  <a:pt x="8004536" y="564483"/>
                  <a:pt x="7995266" y="564294"/>
                </a:cubicBezTo>
                <a:cubicBezTo>
                  <a:pt x="7972471" y="564767"/>
                  <a:pt x="7959040" y="580184"/>
                  <a:pt x="7947690" y="592858"/>
                </a:cubicBezTo>
                <a:cubicBezTo>
                  <a:pt x="7935772" y="606290"/>
                  <a:pt x="7923949" y="619721"/>
                  <a:pt x="7906924" y="628517"/>
                </a:cubicBezTo>
                <a:cubicBezTo>
                  <a:pt x="7865874" y="649704"/>
                  <a:pt x="7810542" y="681106"/>
                  <a:pt x="7790868" y="691038"/>
                </a:cubicBezTo>
                <a:cubicBezTo>
                  <a:pt x="7769113" y="703712"/>
                  <a:pt x="7754169" y="727926"/>
                  <a:pt x="7752656" y="752139"/>
                </a:cubicBezTo>
                <a:cubicBezTo>
                  <a:pt x="7752183" y="760652"/>
                  <a:pt x="7757101" y="773516"/>
                  <a:pt x="7768829" y="777961"/>
                </a:cubicBezTo>
                <a:close/>
                <a:moveTo>
                  <a:pt x="2445494" y="503286"/>
                </a:moveTo>
                <a:cubicBezTo>
                  <a:pt x="2465073" y="503192"/>
                  <a:pt x="2494867" y="496193"/>
                  <a:pt x="2509339" y="496287"/>
                </a:cubicBezTo>
                <a:lnTo>
                  <a:pt x="2509528" y="496287"/>
                </a:lnTo>
                <a:cubicBezTo>
                  <a:pt x="2510001" y="499314"/>
                  <a:pt x="2510947" y="503286"/>
                  <a:pt x="2513311" y="508489"/>
                </a:cubicBezTo>
                <a:cubicBezTo>
                  <a:pt x="2519459" y="519177"/>
                  <a:pt x="2530904" y="523811"/>
                  <a:pt x="2545565" y="526081"/>
                </a:cubicBezTo>
                <a:cubicBezTo>
                  <a:pt x="2571387" y="530432"/>
                  <a:pt x="2583115" y="535445"/>
                  <a:pt x="2602127" y="535635"/>
                </a:cubicBezTo>
                <a:cubicBezTo>
                  <a:pt x="2602505" y="535729"/>
                  <a:pt x="2602789" y="535729"/>
                  <a:pt x="2602978" y="535729"/>
                </a:cubicBezTo>
                <a:cubicBezTo>
                  <a:pt x="2610356" y="535729"/>
                  <a:pt x="2618490" y="531189"/>
                  <a:pt x="2622084" y="525136"/>
                </a:cubicBezTo>
                <a:cubicBezTo>
                  <a:pt x="2625867" y="519177"/>
                  <a:pt x="2626624" y="513029"/>
                  <a:pt x="2626719" y="507448"/>
                </a:cubicBezTo>
                <a:cubicBezTo>
                  <a:pt x="2626530" y="492031"/>
                  <a:pt x="2620382" y="475479"/>
                  <a:pt x="2611112" y="461102"/>
                </a:cubicBezTo>
                <a:cubicBezTo>
                  <a:pt x="2604680" y="451454"/>
                  <a:pt x="2601843" y="444644"/>
                  <a:pt x="2592763" y="438212"/>
                </a:cubicBezTo>
                <a:cubicBezTo>
                  <a:pt x="2584061" y="432537"/>
                  <a:pt x="2575927" y="430645"/>
                  <a:pt x="2558712" y="424781"/>
                </a:cubicBezTo>
                <a:cubicBezTo>
                  <a:pt x="2532701" y="416079"/>
                  <a:pt x="2506974" y="413525"/>
                  <a:pt x="2485503" y="413525"/>
                </a:cubicBezTo>
                <a:cubicBezTo>
                  <a:pt x="2475761" y="413525"/>
                  <a:pt x="2467154" y="413904"/>
                  <a:pt x="2459587" y="414850"/>
                </a:cubicBezTo>
                <a:cubicBezTo>
                  <a:pt x="2449940" y="415795"/>
                  <a:pt x="2437360" y="414377"/>
                  <a:pt x="2423550" y="417876"/>
                </a:cubicBezTo>
                <a:cubicBezTo>
                  <a:pt x="2409079" y="420619"/>
                  <a:pt x="2394513" y="434902"/>
                  <a:pt x="2391864" y="455332"/>
                </a:cubicBezTo>
                <a:cubicBezTo>
                  <a:pt x="2391486" y="456940"/>
                  <a:pt x="2391297" y="459115"/>
                  <a:pt x="2391297" y="461291"/>
                </a:cubicBezTo>
                <a:cubicBezTo>
                  <a:pt x="2392716" y="489572"/>
                  <a:pt x="2419294" y="503286"/>
                  <a:pt x="2445494" y="503286"/>
                </a:cubicBezTo>
                <a:close/>
                <a:moveTo>
                  <a:pt x="3270275" y="1131425"/>
                </a:moveTo>
                <a:cubicBezTo>
                  <a:pt x="3265545" y="1131425"/>
                  <a:pt x="3260343" y="1132371"/>
                  <a:pt x="3255047" y="1134263"/>
                </a:cubicBezTo>
                <a:lnTo>
                  <a:pt x="3255047" y="1134263"/>
                </a:lnTo>
                <a:cubicBezTo>
                  <a:pt x="3242656" y="1138046"/>
                  <a:pt x="3231306" y="1147883"/>
                  <a:pt x="3231306" y="1161881"/>
                </a:cubicBezTo>
                <a:cubicBezTo>
                  <a:pt x="3233576" y="1183731"/>
                  <a:pt x="3250980" y="1192622"/>
                  <a:pt x="3268667" y="1193662"/>
                </a:cubicBezTo>
                <a:cubicBezTo>
                  <a:pt x="3273491" y="1193662"/>
                  <a:pt x="3278882" y="1192622"/>
                  <a:pt x="3283706" y="1190446"/>
                </a:cubicBezTo>
                <a:cubicBezTo>
                  <a:pt x="3295529" y="1184866"/>
                  <a:pt x="3303001" y="1173515"/>
                  <a:pt x="3302812" y="1161976"/>
                </a:cubicBezTo>
                <a:cubicBezTo>
                  <a:pt x="3302812" y="1153842"/>
                  <a:pt x="3299596" y="1146180"/>
                  <a:pt x="3293543" y="1140411"/>
                </a:cubicBezTo>
                <a:cubicBezTo>
                  <a:pt x="3287773" y="1134736"/>
                  <a:pt x="3279166" y="1131425"/>
                  <a:pt x="3270275" y="1131425"/>
                </a:cubicBezTo>
                <a:close/>
                <a:moveTo>
                  <a:pt x="3733647" y="2904042"/>
                </a:moveTo>
                <a:lnTo>
                  <a:pt x="3733647" y="2904042"/>
                </a:lnTo>
                <a:lnTo>
                  <a:pt x="3733647" y="2904042"/>
                </a:lnTo>
                <a:cubicBezTo>
                  <a:pt x="3711703" y="2909906"/>
                  <a:pt x="3705176" y="2930809"/>
                  <a:pt x="3705176" y="2946794"/>
                </a:cubicBezTo>
                <a:cubicBezTo>
                  <a:pt x="3705271" y="2956631"/>
                  <a:pt x="3707352" y="2966657"/>
                  <a:pt x="3712743" y="2975359"/>
                </a:cubicBezTo>
                <a:cubicBezTo>
                  <a:pt x="3717756" y="2983871"/>
                  <a:pt x="3728066" y="2992195"/>
                  <a:pt x="3740835" y="2992195"/>
                </a:cubicBezTo>
                <a:cubicBezTo>
                  <a:pt x="3741024" y="2992195"/>
                  <a:pt x="3741024" y="2992195"/>
                  <a:pt x="3741213" y="2992195"/>
                </a:cubicBezTo>
                <a:cubicBezTo>
                  <a:pt x="3745375" y="2992195"/>
                  <a:pt x="3749726" y="2991249"/>
                  <a:pt x="3753888" y="2990019"/>
                </a:cubicBezTo>
                <a:cubicBezTo>
                  <a:pt x="3772521" y="2983588"/>
                  <a:pt x="3781696" y="2965522"/>
                  <a:pt x="3781128" y="2950388"/>
                </a:cubicBezTo>
                <a:cubicBezTo>
                  <a:pt x="3780561" y="2929012"/>
                  <a:pt x="3767981" y="2904893"/>
                  <a:pt x="3741024" y="2903380"/>
                </a:cubicBezTo>
                <a:cubicBezTo>
                  <a:pt x="3738754" y="2903380"/>
                  <a:pt x="3736389" y="2903380"/>
                  <a:pt x="3733836" y="2904042"/>
                </a:cubicBezTo>
                <a:lnTo>
                  <a:pt x="3733836" y="2904042"/>
                </a:lnTo>
                <a:cubicBezTo>
                  <a:pt x="3733836" y="2904042"/>
                  <a:pt x="3733647" y="2904042"/>
                  <a:pt x="3733647" y="2904042"/>
                </a:cubicBezTo>
                <a:close/>
                <a:moveTo>
                  <a:pt x="137337" y="1542397"/>
                </a:moveTo>
                <a:cubicBezTo>
                  <a:pt x="129581" y="1539276"/>
                  <a:pt x="97517" y="1525182"/>
                  <a:pt x="97328" y="1525182"/>
                </a:cubicBezTo>
                <a:lnTo>
                  <a:pt x="92788" y="1523858"/>
                </a:lnTo>
                <a:cubicBezTo>
                  <a:pt x="84370" y="1523007"/>
                  <a:pt x="75573" y="1522628"/>
                  <a:pt x="67155" y="1522628"/>
                </a:cubicBezTo>
                <a:cubicBezTo>
                  <a:pt x="53440" y="1522628"/>
                  <a:pt x="40672" y="1523669"/>
                  <a:pt x="29605" y="1526885"/>
                </a:cubicBezTo>
                <a:cubicBezTo>
                  <a:pt x="18822" y="1529912"/>
                  <a:pt x="7756" y="1534168"/>
                  <a:pt x="1703" y="1547504"/>
                </a:cubicBezTo>
                <a:cubicBezTo>
                  <a:pt x="757" y="1549774"/>
                  <a:pt x="0" y="1552896"/>
                  <a:pt x="0" y="1556112"/>
                </a:cubicBezTo>
                <a:cubicBezTo>
                  <a:pt x="284" y="1566705"/>
                  <a:pt x="6621" y="1573137"/>
                  <a:pt x="11823" y="1577109"/>
                </a:cubicBezTo>
                <a:cubicBezTo>
                  <a:pt x="28092" y="1588270"/>
                  <a:pt x="51454" y="1592432"/>
                  <a:pt x="70939" y="1593000"/>
                </a:cubicBezTo>
                <a:cubicBezTo>
                  <a:pt x="84748" y="1592810"/>
                  <a:pt x="100733" y="1588743"/>
                  <a:pt x="114826" y="1584109"/>
                </a:cubicBezTo>
                <a:cubicBezTo>
                  <a:pt x="121636" y="1581744"/>
                  <a:pt x="127973" y="1579379"/>
                  <a:pt x="133176" y="1576731"/>
                </a:cubicBezTo>
                <a:cubicBezTo>
                  <a:pt x="135635" y="1575312"/>
                  <a:pt x="138094" y="1574083"/>
                  <a:pt x="140459" y="1572286"/>
                </a:cubicBezTo>
                <a:cubicBezTo>
                  <a:pt x="142256" y="1570016"/>
                  <a:pt x="147174" y="1568975"/>
                  <a:pt x="148215" y="1557814"/>
                </a:cubicBezTo>
                <a:cubicBezTo>
                  <a:pt x="148404" y="1548639"/>
                  <a:pt x="140553" y="1543153"/>
                  <a:pt x="137337" y="1542397"/>
                </a:cubicBezTo>
                <a:close/>
                <a:moveTo>
                  <a:pt x="3584202" y="2856276"/>
                </a:moveTo>
                <a:cubicBezTo>
                  <a:pt x="3565380" y="2856276"/>
                  <a:pt x="3548165" y="2860722"/>
                  <a:pt x="3536626" y="2862897"/>
                </a:cubicBezTo>
                <a:cubicBezTo>
                  <a:pt x="3519317" y="2867721"/>
                  <a:pt x="3505413" y="2881814"/>
                  <a:pt x="3489428" y="2895718"/>
                </a:cubicBezTo>
                <a:cubicBezTo>
                  <a:pt x="3474578" y="2909717"/>
                  <a:pt x="3461999" y="2922864"/>
                  <a:pt x="3461904" y="2922959"/>
                </a:cubicBezTo>
                <a:cubicBezTo>
                  <a:pt x="3458026" y="2927026"/>
                  <a:pt x="3456796" y="2932890"/>
                  <a:pt x="3458310" y="2937998"/>
                </a:cubicBezTo>
                <a:cubicBezTo>
                  <a:pt x="3460107" y="2943294"/>
                  <a:pt x="3464363" y="2947456"/>
                  <a:pt x="3469754" y="2948591"/>
                </a:cubicBezTo>
                <a:cubicBezTo>
                  <a:pt x="3470416" y="2948591"/>
                  <a:pt x="3501913" y="2955685"/>
                  <a:pt x="3524992" y="2955685"/>
                </a:cubicBezTo>
                <a:cubicBezTo>
                  <a:pt x="3537288" y="2955212"/>
                  <a:pt x="3546463" y="2965049"/>
                  <a:pt x="3566704" y="2978007"/>
                </a:cubicBezTo>
                <a:cubicBezTo>
                  <a:pt x="3572568" y="2981601"/>
                  <a:pt x="3579095" y="2982736"/>
                  <a:pt x="3584959" y="2982736"/>
                </a:cubicBezTo>
                <a:cubicBezTo>
                  <a:pt x="3598390" y="2982358"/>
                  <a:pt x="3609646" y="2977250"/>
                  <a:pt x="3619388" y="2973183"/>
                </a:cubicBezTo>
                <a:cubicBezTo>
                  <a:pt x="3624212" y="2971102"/>
                  <a:pt x="3628562" y="2969021"/>
                  <a:pt x="3631778" y="2967792"/>
                </a:cubicBezTo>
                <a:cubicBezTo>
                  <a:pt x="3632251" y="2967603"/>
                  <a:pt x="3632724" y="2967224"/>
                  <a:pt x="3633292" y="2967224"/>
                </a:cubicBezTo>
                <a:cubicBezTo>
                  <a:pt x="3634616" y="2968643"/>
                  <a:pt x="3636602" y="2970819"/>
                  <a:pt x="3638494" y="2972994"/>
                </a:cubicBezTo>
                <a:cubicBezTo>
                  <a:pt x="3642561" y="2976115"/>
                  <a:pt x="3644075" y="2982263"/>
                  <a:pt x="3657695" y="2983871"/>
                </a:cubicBezTo>
                <a:cubicBezTo>
                  <a:pt x="3669140" y="2983588"/>
                  <a:pt x="3675004" y="2973751"/>
                  <a:pt x="3676233" y="2969116"/>
                </a:cubicBezTo>
                <a:cubicBezTo>
                  <a:pt x="3678220" y="2963252"/>
                  <a:pt x="3678976" y="2957293"/>
                  <a:pt x="3679449" y="2948497"/>
                </a:cubicBezTo>
                <a:cubicBezTo>
                  <a:pt x="3679733" y="2946510"/>
                  <a:pt x="3679828" y="2944619"/>
                  <a:pt x="3679828" y="2942538"/>
                </a:cubicBezTo>
                <a:cubicBezTo>
                  <a:pt x="3679449" y="2890327"/>
                  <a:pt x="3635562" y="2867059"/>
                  <a:pt x="3610780" y="2860060"/>
                </a:cubicBezTo>
                <a:cubicBezTo>
                  <a:pt x="3601984" y="2857033"/>
                  <a:pt x="3592904" y="2856276"/>
                  <a:pt x="3584202" y="2856276"/>
                </a:cubicBezTo>
                <a:close/>
                <a:moveTo>
                  <a:pt x="320454" y="1448663"/>
                </a:moveTo>
                <a:lnTo>
                  <a:pt x="320454" y="1448663"/>
                </a:lnTo>
                <a:cubicBezTo>
                  <a:pt x="316387" y="1447055"/>
                  <a:pt x="312320" y="1445920"/>
                  <a:pt x="307779" y="1445920"/>
                </a:cubicBezTo>
                <a:cubicBezTo>
                  <a:pt x="295862" y="1445447"/>
                  <a:pt x="286687" y="1455000"/>
                  <a:pt x="283755" y="1461810"/>
                </a:cubicBezTo>
                <a:cubicBezTo>
                  <a:pt x="278742" y="1472309"/>
                  <a:pt x="277512" y="1482808"/>
                  <a:pt x="274864" y="1490091"/>
                </a:cubicBezTo>
                <a:cubicBezTo>
                  <a:pt x="271837" y="1498131"/>
                  <a:pt x="270135" y="1499361"/>
                  <a:pt x="267959" y="1499928"/>
                </a:cubicBezTo>
                <a:cubicBezTo>
                  <a:pt x="255474" y="1503049"/>
                  <a:pt x="242800" y="1507400"/>
                  <a:pt x="232111" y="1512697"/>
                </a:cubicBezTo>
                <a:cubicBezTo>
                  <a:pt x="226720" y="1515440"/>
                  <a:pt x="222085" y="1518183"/>
                  <a:pt x="217829" y="1521683"/>
                </a:cubicBezTo>
                <a:cubicBezTo>
                  <a:pt x="213951" y="1525277"/>
                  <a:pt x="208560" y="1529533"/>
                  <a:pt x="208087" y="1540032"/>
                </a:cubicBezTo>
                <a:cubicBezTo>
                  <a:pt x="207709" y="1546275"/>
                  <a:pt x="211587" y="1552328"/>
                  <a:pt x="215275" y="1555071"/>
                </a:cubicBezTo>
                <a:cubicBezTo>
                  <a:pt x="219059" y="1558098"/>
                  <a:pt x="222558" y="1559611"/>
                  <a:pt x="226531" y="1560841"/>
                </a:cubicBezTo>
                <a:cubicBezTo>
                  <a:pt x="234098" y="1563111"/>
                  <a:pt x="241854" y="1563678"/>
                  <a:pt x="249988" y="1563678"/>
                </a:cubicBezTo>
                <a:cubicBezTo>
                  <a:pt x="264365" y="1563678"/>
                  <a:pt x="279593" y="1561692"/>
                  <a:pt x="292551" y="1558287"/>
                </a:cubicBezTo>
                <a:cubicBezTo>
                  <a:pt x="305982" y="1553842"/>
                  <a:pt x="316008" y="1552990"/>
                  <a:pt x="325467" y="1539843"/>
                </a:cubicBezTo>
                <a:cubicBezTo>
                  <a:pt x="329345" y="1531898"/>
                  <a:pt x="330574" y="1524520"/>
                  <a:pt x="332372" y="1514305"/>
                </a:cubicBezTo>
                <a:cubicBezTo>
                  <a:pt x="333790" y="1504279"/>
                  <a:pt x="334642" y="1493118"/>
                  <a:pt x="334642" y="1482997"/>
                </a:cubicBezTo>
                <a:cubicBezTo>
                  <a:pt x="334642" y="1476944"/>
                  <a:pt x="334452" y="1471647"/>
                  <a:pt x="333412" y="1466445"/>
                </a:cubicBezTo>
                <a:cubicBezTo>
                  <a:pt x="331615" y="1461621"/>
                  <a:pt x="332182" y="1454811"/>
                  <a:pt x="320454" y="1448663"/>
                </a:cubicBezTo>
                <a:close/>
                <a:moveTo>
                  <a:pt x="4777297" y="3876280"/>
                </a:moveTo>
                <a:lnTo>
                  <a:pt x="4777297" y="3876280"/>
                </a:lnTo>
                <a:cubicBezTo>
                  <a:pt x="4751191" y="3864363"/>
                  <a:pt x="4712506" y="3859350"/>
                  <a:pt x="4701913" y="3839960"/>
                </a:cubicBezTo>
                <a:cubicBezTo>
                  <a:pt x="4692170" y="3824448"/>
                  <a:pt x="4676848" y="3811111"/>
                  <a:pt x="4660390" y="3800802"/>
                </a:cubicBezTo>
                <a:cubicBezTo>
                  <a:pt x="4643837" y="3790776"/>
                  <a:pt x="4627569" y="3783303"/>
                  <a:pt x="4611395" y="3782925"/>
                </a:cubicBezTo>
                <a:cubicBezTo>
                  <a:pt x="4607612" y="3782925"/>
                  <a:pt x="4603544" y="3783398"/>
                  <a:pt x="4599288" y="3785195"/>
                </a:cubicBezTo>
                <a:cubicBezTo>
                  <a:pt x="4591248" y="3788222"/>
                  <a:pt x="4580182" y="3791627"/>
                  <a:pt x="4569872" y="3791438"/>
                </a:cubicBezTo>
                <a:cubicBezTo>
                  <a:pt x="4560697" y="3791438"/>
                  <a:pt x="4552090" y="3789357"/>
                  <a:pt x="4544523" y="3783493"/>
                </a:cubicBezTo>
                <a:cubicBezTo>
                  <a:pt x="4520026" y="3765711"/>
                  <a:pt x="4481908" y="3743861"/>
                  <a:pt x="4470463" y="3732701"/>
                </a:cubicBezTo>
                <a:cubicBezTo>
                  <a:pt x="4449276" y="3714067"/>
                  <a:pt x="4412861" y="3704987"/>
                  <a:pt x="4390161" y="3704136"/>
                </a:cubicBezTo>
                <a:cubicBezTo>
                  <a:pt x="4386283" y="3704419"/>
                  <a:pt x="4386188" y="3702812"/>
                  <a:pt x="4375878" y="3701960"/>
                </a:cubicBezTo>
                <a:cubicBezTo>
                  <a:pt x="4370298" y="3701866"/>
                  <a:pt x="4364528" y="3704419"/>
                  <a:pt x="4360177" y="3707919"/>
                </a:cubicBezTo>
                <a:cubicBezTo>
                  <a:pt x="4358948" y="3697515"/>
                  <a:pt x="4354218" y="3688245"/>
                  <a:pt x="4347124" y="3682003"/>
                </a:cubicBezTo>
                <a:cubicBezTo>
                  <a:pt x="4338707" y="3674247"/>
                  <a:pt x="4327640" y="3670558"/>
                  <a:pt x="4316479" y="3670558"/>
                </a:cubicBezTo>
                <a:cubicBezTo>
                  <a:pt x="4315533" y="3670558"/>
                  <a:pt x="4314587" y="3670558"/>
                  <a:pt x="4313641" y="3670558"/>
                </a:cubicBezTo>
                <a:cubicBezTo>
                  <a:pt x="4319884" y="3664221"/>
                  <a:pt x="4326032" y="3659397"/>
                  <a:pt x="4327073" y="3646533"/>
                </a:cubicBezTo>
                <a:cubicBezTo>
                  <a:pt x="4327073" y="3637548"/>
                  <a:pt x="4325464" y="3623738"/>
                  <a:pt x="4320262" y="3609834"/>
                </a:cubicBezTo>
                <a:cubicBezTo>
                  <a:pt x="4315628" y="3596782"/>
                  <a:pt x="4304467" y="3579473"/>
                  <a:pt x="4282807" y="3579189"/>
                </a:cubicBezTo>
                <a:cubicBezTo>
                  <a:pt x="4282239" y="3579000"/>
                  <a:pt x="4282239" y="3579189"/>
                  <a:pt x="4282050" y="3579189"/>
                </a:cubicBezTo>
                <a:cubicBezTo>
                  <a:pt x="4282050" y="3579189"/>
                  <a:pt x="4282050" y="3579189"/>
                  <a:pt x="4281577" y="3578622"/>
                </a:cubicBezTo>
                <a:cubicBezTo>
                  <a:pt x="4276280" y="3574365"/>
                  <a:pt x="4270227" y="3541355"/>
                  <a:pt x="4242514" y="3505129"/>
                </a:cubicBezTo>
                <a:cubicBezTo>
                  <a:pt x="4209787" y="3462660"/>
                  <a:pt x="4169399" y="3432771"/>
                  <a:pt x="4128444" y="3432015"/>
                </a:cubicBezTo>
                <a:cubicBezTo>
                  <a:pt x="4123809" y="3432015"/>
                  <a:pt x="4118891" y="3432582"/>
                  <a:pt x="4114256" y="3433528"/>
                </a:cubicBezTo>
                <a:cubicBezTo>
                  <a:pt x="4098555" y="3436649"/>
                  <a:pt x="4085502" y="3439960"/>
                  <a:pt x="4076706" y="3439960"/>
                </a:cubicBezTo>
                <a:cubicBezTo>
                  <a:pt x="4065923" y="3439014"/>
                  <a:pt x="4062235" y="3439014"/>
                  <a:pt x="4052871" y="3421421"/>
                </a:cubicBezTo>
                <a:cubicBezTo>
                  <a:pt x="4033481" y="3379236"/>
                  <a:pt x="4010118" y="3369021"/>
                  <a:pt x="4003024" y="3354266"/>
                </a:cubicBezTo>
                <a:cubicBezTo>
                  <a:pt x="3995930" y="3340740"/>
                  <a:pt x="3981175" y="3336200"/>
                  <a:pt x="3971528" y="3336768"/>
                </a:cubicBezTo>
                <a:cubicBezTo>
                  <a:pt x="3961974" y="3336768"/>
                  <a:pt x="3953840" y="3338754"/>
                  <a:pt x="3949962" y="3339038"/>
                </a:cubicBezTo>
                <a:cubicBezTo>
                  <a:pt x="3943341" y="3330998"/>
                  <a:pt x="3943341" y="3330998"/>
                  <a:pt x="3943341" y="3330998"/>
                </a:cubicBezTo>
                <a:cubicBezTo>
                  <a:pt x="3939842" y="3326553"/>
                  <a:pt x="3934072" y="3324756"/>
                  <a:pt x="3928491" y="3325796"/>
                </a:cubicBezTo>
                <a:cubicBezTo>
                  <a:pt x="3944949" y="3298555"/>
                  <a:pt x="3952800" y="3262046"/>
                  <a:pt x="3953367" y="3241521"/>
                </a:cubicBezTo>
                <a:cubicBezTo>
                  <a:pt x="3953178" y="3237832"/>
                  <a:pt x="3952989" y="3234711"/>
                  <a:pt x="3951948" y="3230833"/>
                </a:cubicBezTo>
                <a:cubicBezTo>
                  <a:pt x="3951381" y="3228846"/>
                  <a:pt x="3950530" y="3226293"/>
                  <a:pt x="3948165" y="3223171"/>
                </a:cubicBezTo>
                <a:cubicBezTo>
                  <a:pt x="3945990" y="3220428"/>
                  <a:pt x="3940598" y="3217307"/>
                  <a:pt x="3935207" y="3217496"/>
                </a:cubicBezTo>
                <a:cubicBezTo>
                  <a:pt x="3932653" y="3217496"/>
                  <a:pt x="3929816" y="3218064"/>
                  <a:pt x="3927546" y="3219577"/>
                </a:cubicBezTo>
                <a:lnTo>
                  <a:pt x="3927546" y="3219577"/>
                </a:lnTo>
                <a:cubicBezTo>
                  <a:pt x="3918749" y="3224874"/>
                  <a:pt x="3917803" y="3229414"/>
                  <a:pt x="3914304" y="3234427"/>
                </a:cubicBezTo>
                <a:cubicBezTo>
                  <a:pt x="3909764" y="3242467"/>
                  <a:pt x="3905223" y="3252114"/>
                  <a:pt x="3900873" y="3259303"/>
                </a:cubicBezTo>
                <a:cubicBezTo>
                  <a:pt x="3899927" y="3260532"/>
                  <a:pt x="3899170" y="3261667"/>
                  <a:pt x="3898603" y="3262802"/>
                </a:cubicBezTo>
                <a:cubicBezTo>
                  <a:pt x="3894914" y="3256749"/>
                  <a:pt x="3887536" y="3247101"/>
                  <a:pt x="3874011" y="3237737"/>
                </a:cubicBezTo>
                <a:cubicBezTo>
                  <a:pt x="3861336" y="3228752"/>
                  <a:pt x="3846770" y="3225347"/>
                  <a:pt x="3833434" y="3225347"/>
                </a:cubicBezTo>
                <a:cubicBezTo>
                  <a:pt x="3819340" y="3225441"/>
                  <a:pt x="3806288" y="3228752"/>
                  <a:pt x="3795883" y="3234616"/>
                </a:cubicBezTo>
                <a:cubicBezTo>
                  <a:pt x="3785668" y="3240386"/>
                  <a:pt x="3775359" y="3248425"/>
                  <a:pt x="3774413" y="3264127"/>
                </a:cubicBezTo>
                <a:lnTo>
                  <a:pt x="3774413" y="3264505"/>
                </a:lnTo>
                <a:cubicBezTo>
                  <a:pt x="3773467" y="3262519"/>
                  <a:pt x="3772710" y="3260627"/>
                  <a:pt x="3771670" y="3258262"/>
                </a:cubicBezTo>
                <a:cubicBezTo>
                  <a:pt x="3762684" y="3238494"/>
                  <a:pt x="3742632" y="3231684"/>
                  <a:pt x="3723999" y="3231495"/>
                </a:cubicBezTo>
                <a:cubicBezTo>
                  <a:pt x="3709527" y="3231495"/>
                  <a:pt x="3694110" y="3235846"/>
                  <a:pt x="3681625" y="3245872"/>
                </a:cubicBezTo>
                <a:cubicBezTo>
                  <a:pt x="3678882" y="3241048"/>
                  <a:pt x="3674909" y="3232819"/>
                  <a:pt x="3671693" y="3224968"/>
                </a:cubicBezTo>
                <a:cubicBezTo>
                  <a:pt x="3668856" y="3218915"/>
                  <a:pt x="3666113" y="3212672"/>
                  <a:pt x="3662613" y="3207092"/>
                </a:cubicBezTo>
                <a:cubicBezTo>
                  <a:pt x="3659114" y="3202173"/>
                  <a:pt x="3655046" y="3194418"/>
                  <a:pt x="3641710" y="3193188"/>
                </a:cubicBezTo>
                <a:cubicBezTo>
                  <a:pt x="3617023" y="3194418"/>
                  <a:pt x="3587607" y="3214470"/>
                  <a:pt x="3569825" y="3250695"/>
                </a:cubicBezTo>
                <a:cubicBezTo>
                  <a:pt x="3568407" y="3253817"/>
                  <a:pt x="3567082" y="3257033"/>
                  <a:pt x="3566042" y="3260249"/>
                </a:cubicBezTo>
                <a:cubicBezTo>
                  <a:pt x="3566231" y="3255330"/>
                  <a:pt x="3566420" y="3251452"/>
                  <a:pt x="3566799" y="3248898"/>
                </a:cubicBezTo>
                <a:cubicBezTo>
                  <a:pt x="3566799" y="3245399"/>
                  <a:pt x="3571149" y="3236224"/>
                  <a:pt x="3575973" y="3226955"/>
                </a:cubicBezTo>
                <a:cubicBezTo>
                  <a:pt x="3580608" y="3217118"/>
                  <a:pt x="3586472" y="3207754"/>
                  <a:pt x="3586851" y="3194607"/>
                </a:cubicBezTo>
                <a:cubicBezTo>
                  <a:pt x="3587985" y="3184770"/>
                  <a:pt x="3578622" y="3171528"/>
                  <a:pt x="3567461" y="3169352"/>
                </a:cubicBezTo>
                <a:cubicBezTo>
                  <a:pt x="3564150" y="3168407"/>
                  <a:pt x="3560745" y="3168028"/>
                  <a:pt x="3557624" y="3168028"/>
                </a:cubicBezTo>
                <a:cubicBezTo>
                  <a:pt x="3538234" y="3168690"/>
                  <a:pt x="3524330" y="3180040"/>
                  <a:pt x="3511183" y="3189405"/>
                </a:cubicBezTo>
                <a:cubicBezTo>
                  <a:pt x="3505035" y="3194228"/>
                  <a:pt x="3499265" y="3199147"/>
                  <a:pt x="3494441" y="3202363"/>
                </a:cubicBezTo>
                <a:cubicBezTo>
                  <a:pt x="3492171" y="3204254"/>
                  <a:pt x="3490185" y="3205673"/>
                  <a:pt x="3488671" y="3206619"/>
                </a:cubicBezTo>
                <a:cubicBezTo>
                  <a:pt x="3488009" y="3206997"/>
                  <a:pt x="3487442" y="3207281"/>
                  <a:pt x="3487253" y="3207470"/>
                </a:cubicBezTo>
                <a:lnTo>
                  <a:pt x="3487253" y="3207470"/>
                </a:lnTo>
                <a:cubicBezTo>
                  <a:pt x="3464363" y="3214186"/>
                  <a:pt x="3436933" y="3238967"/>
                  <a:pt x="3416787" y="3269802"/>
                </a:cubicBezTo>
                <a:cubicBezTo>
                  <a:pt x="3399099" y="3298555"/>
                  <a:pt x="3390681" y="3313311"/>
                  <a:pt x="3378385" y="3320404"/>
                </a:cubicBezTo>
                <a:cubicBezTo>
                  <a:pt x="3376021" y="3321729"/>
                  <a:pt x="3372805" y="3322580"/>
                  <a:pt x="3369589" y="3322580"/>
                </a:cubicBezTo>
                <a:cubicBezTo>
                  <a:pt x="3367508" y="3322580"/>
                  <a:pt x="3365616" y="3322391"/>
                  <a:pt x="3364103" y="3321918"/>
                </a:cubicBezTo>
                <a:lnTo>
                  <a:pt x="3364103" y="3321445"/>
                </a:lnTo>
                <a:cubicBezTo>
                  <a:pt x="3363346" y="3310284"/>
                  <a:pt x="3358428" y="3306311"/>
                  <a:pt x="3354171" y="3300920"/>
                </a:cubicBezTo>
                <a:cubicBezTo>
                  <a:pt x="3339795" y="3286827"/>
                  <a:pt x="3318986" y="3271504"/>
                  <a:pt x="3297042" y="3270180"/>
                </a:cubicBezTo>
                <a:cubicBezTo>
                  <a:pt x="3291462" y="3269802"/>
                  <a:pt x="3282382" y="3272261"/>
                  <a:pt x="3277369" y="3280490"/>
                </a:cubicBezTo>
                <a:cubicBezTo>
                  <a:pt x="3274815" y="3286827"/>
                  <a:pt x="3249182" y="3299501"/>
                  <a:pt x="3222037" y="3313122"/>
                </a:cubicBezTo>
                <a:cubicBezTo>
                  <a:pt x="3219766" y="3314446"/>
                  <a:pt x="3217780" y="3314824"/>
                  <a:pt x="3215983" y="3314824"/>
                </a:cubicBezTo>
                <a:cubicBezTo>
                  <a:pt x="3207849" y="3316905"/>
                  <a:pt x="3190823" y="3297799"/>
                  <a:pt x="3188270" y="3289381"/>
                </a:cubicBezTo>
                <a:cubicBezTo>
                  <a:pt x="3179000" y="3268477"/>
                  <a:pt x="3172758" y="3275288"/>
                  <a:pt x="3169069" y="3231589"/>
                </a:cubicBezTo>
                <a:cubicBezTo>
                  <a:pt x="3168785" y="3226103"/>
                  <a:pt x="3168596" y="3220428"/>
                  <a:pt x="3168596" y="3214659"/>
                </a:cubicBezTo>
                <a:cubicBezTo>
                  <a:pt x="3168596" y="3176825"/>
                  <a:pt x="3175879" y="3137761"/>
                  <a:pt x="3182878" y="3115439"/>
                </a:cubicBezTo>
                <a:cubicBezTo>
                  <a:pt x="3184108" y="3111845"/>
                  <a:pt x="3184770" y="3107872"/>
                  <a:pt x="3184770" y="3104278"/>
                </a:cubicBezTo>
                <a:cubicBezTo>
                  <a:pt x="3184108" y="3082713"/>
                  <a:pt x="3171150" y="3063512"/>
                  <a:pt x="3156678" y="3046770"/>
                </a:cubicBezTo>
                <a:cubicBezTo>
                  <a:pt x="3141261" y="3030785"/>
                  <a:pt x="3126695" y="3016976"/>
                  <a:pt x="3106359" y="3015557"/>
                </a:cubicBezTo>
                <a:cubicBezTo>
                  <a:pt x="3105129" y="3015557"/>
                  <a:pt x="3103616" y="3015557"/>
                  <a:pt x="3101251" y="3016030"/>
                </a:cubicBezTo>
                <a:cubicBezTo>
                  <a:pt x="3087821" y="3018584"/>
                  <a:pt x="3077321" y="3026056"/>
                  <a:pt x="3068147" y="3031542"/>
                </a:cubicBezTo>
                <a:cubicBezTo>
                  <a:pt x="3058878" y="3037217"/>
                  <a:pt x="3051216" y="3040811"/>
                  <a:pt x="3047433" y="3040433"/>
                </a:cubicBezTo>
                <a:cubicBezTo>
                  <a:pt x="3047054" y="3040433"/>
                  <a:pt x="3046487" y="3040339"/>
                  <a:pt x="3046014" y="3040244"/>
                </a:cubicBezTo>
                <a:cubicBezTo>
                  <a:pt x="3037880" y="3038541"/>
                  <a:pt x="3039771" y="3038541"/>
                  <a:pt x="3033150" y="3035231"/>
                </a:cubicBezTo>
                <a:cubicBezTo>
                  <a:pt x="3027286" y="3032299"/>
                  <a:pt x="3020003" y="3030407"/>
                  <a:pt x="3008275" y="3029840"/>
                </a:cubicBezTo>
                <a:cubicBezTo>
                  <a:pt x="3011017" y="3024259"/>
                  <a:pt x="3013666" y="3017355"/>
                  <a:pt x="3015179" y="3009599"/>
                </a:cubicBezTo>
                <a:cubicBezTo>
                  <a:pt x="3016409" y="3002883"/>
                  <a:pt x="3016692" y="2996357"/>
                  <a:pt x="3016692" y="2989925"/>
                </a:cubicBezTo>
                <a:cubicBezTo>
                  <a:pt x="3016692" y="2978764"/>
                  <a:pt x="3015747" y="2967981"/>
                  <a:pt x="3015747" y="2958333"/>
                </a:cubicBezTo>
                <a:cubicBezTo>
                  <a:pt x="3015936" y="2940552"/>
                  <a:pt x="3018206" y="2928350"/>
                  <a:pt x="3030596" y="2917473"/>
                </a:cubicBezTo>
                <a:cubicBezTo>
                  <a:pt x="3049419" y="2900542"/>
                  <a:pt x="3055378" y="2876139"/>
                  <a:pt x="3055378" y="2854668"/>
                </a:cubicBezTo>
                <a:cubicBezTo>
                  <a:pt x="3055378" y="2841143"/>
                  <a:pt x="3053202" y="2828468"/>
                  <a:pt x="3048757" y="2817686"/>
                </a:cubicBezTo>
                <a:cubicBezTo>
                  <a:pt x="3044028" y="2807376"/>
                  <a:pt x="3037596" y="2796499"/>
                  <a:pt x="3022935" y="2793567"/>
                </a:cubicBezTo>
                <a:cubicBezTo>
                  <a:pt x="3019719" y="2792904"/>
                  <a:pt x="3016220" y="2792715"/>
                  <a:pt x="3012909" y="2792715"/>
                </a:cubicBezTo>
                <a:cubicBezTo>
                  <a:pt x="2990587" y="2792904"/>
                  <a:pt x="2964387" y="2800944"/>
                  <a:pt x="2945659" y="2800849"/>
                </a:cubicBezTo>
                <a:cubicBezTo>
                  <a:pt x="2943011" y="2800849"/>
                  <a:pt x="2940552" y="2800566"/>
                  <a:pt x="2938282" y="2800187"/>
                </a:cubicBezTo>
                <a:cubicBezTo>
                  <a:pt x="2936201" y="2800187"/>
                  <a:pt x="2933931" y="2799714"/>
                  <a:pt x="2931850" y="2799714"/>
                </a:cubicBezTo>
                <a:cubicBezTo>
                  <a:pt x="2901961" y="2800187"/>
                  <a:pt x="2881341" y="2826671"/>
                  <a:pt x="2881152" y="2856465"/>
                </a:cubicBezTo>
                <a:cubicBezTo>
                  <a:pt x="2881152" y="2862519"/>
                  <a:pt x="2882098" y="2868856"/>
                  <a:pt x="2883706" y="2875099"/>
                </a:cubicBezTo>
                <a:cubicBezTo>
                  <a:pt x="2884652" y="2878598"/>
                  <a:pt x="2885125" y="2882004"/>
                  <a:pt x="2885125" y="2884652"/>
                </a:cubicBezTo>
                <a:cubicBezTo>
                  <a:pt x="2885125" y="2891840"/>
                  <a:pt x="2882666" y="2897421"/>
                  <a:pt x="2879828" y="2901110"/>
                </a:cubicBezTo>
                <a:cubicBezTo>
                  <a:pt x="2879071" y="2902055"/>
                  <a:pt x="2878315" y="2902907"/>
                  <a:pt x="2877653" y="2903474"/>
                </a:cubicBezTo>
                <a:cubicBezTo>
                  <a:pt x="2873585" y="2900731"/>
                  <a:pt x="2865451" y="2895813"/>
                  <a:pt x="2854290" y="2895813"/>
                </a:cubicBezTo>
                <a:cubicBezTo>
                  <a:pt x="2841427" y="2895813"/>
                  <a:pt x="2828090" y="2901961"/>
                  <a:pt x="2813051" y="2915108"/>
                </a:cubicBezTo>
                <a:cubicBezTo>
                  <a:pt x="2801512" y="2925607"/>
                  <a:pt x="2794607" y="2927688"/>
                  <a:pt x="2791959" y="2927593"/>
                </a:cubicBezTo>
                <a:cubicBezTo>
                  <a:pt x="2788365" y="2928634"/>
                  <a:pt x="2777487" y="2921445"/>
                  <a:pt x="2758286" y="2901866"/>
                </a:cubicBezTo>
                <a:cubicBezTo>
                  <a:pt x="2725749" y="2870180"/>
                  <a:pt x="2694915" y="2841426"/>
                  <a:pt x="2690185" y="2799620"/>
                </a:cubicBezTo>
                <a:cubicBezTo>
                  <a:pt x="2687442" y="2775785"/>
                  <a:pt x="2685267" y="2751855"/>
                  <a:pt x="2685267" y="2731235"/>
                </a:cubicBezTo>
                <a:cubicBezTo>
                  <a:pt x="2685267" y="2710426"/>
                  <a:pt x="2687442" y="2692644"/>
                  <a:pt x="2692077" y="2682145"/>
                </a:cubicBezTo>
                <a:cubicBezTo>
                  <a:pt x="2698319" y="2667201"/>
                  <a:pt x="2701346" y="2648946"/>
                  <a:pt x="2701346" y="2631826"/>
                </a:cubicBezTo>
                <a:cubicBezTo>
                  <a:pt x="2701346" y="2621327"/>
                  <a:pt x="2700306" y="2611207"/>
                  <a:pt x="2697090" y="2601937"/>
                </a:cubicBezTo>
                <a:cubicBezTo>
                  <a:pt x="2694915" y="2595506"/>
                  <a:pt x="2691604" y="2588506"/>
                  <a:pt x="2685740" y="2583399"/>
                </a:cubicBezTo>
                <a:cubicBezTo>
                  <a:pt x="2685834" y="2583209"/>
                  <a:pt x="2685834" y="2582831"/>
                  <a:pt x="2685834" y="2582831"/>
                </a:cubicBezTo>
                <a:cubicBezTo>
                  <a:pt x="2692834" y="2573657"/>
                  <a:pt x="2710616" y="2560604"/>
                  <a:pt x="2717520" y="2558618"/>
                </a:cubicBezTo>
                <a:cubicBezTo>
                  <a:pt x="2744666" y="2547835"/>
                  <a:pt x="2773704" y="2519743"/>
                  <a:pt x="2784487" y="2498840"/>
                </a:cubicBezTo>
                <a:cubicBezTo>
                  <a:pt x="2786662" y="2497705"/>
                  <a:pt x="2795837" y="2496097"/>
                  <a:pt x="2807471" y="2496286"/>
                </a:cubicBezTo>
                <a:cubicBezTo>
                  <a:pt x="2816173" y="2496286"/>
                  <a:pt x="2826577" y="2496570"/>
                  <a:pt x="2837454" y="2496570"/>
                </a:cubicBezTo>
                <a:cubicBezTo>
                  <a:pt x="2870464" y="2497610"/>
                  <a:pt x="2866397" y="2494962"/>
                  <a:pt x="2898840" y="2515203"/>
                </a:cubicBezTo>
                <a:cubicBezTo>
                  <a:pt x="2908109" y="2520973"/>
                  <a:pt x="2916905" y="2524472"/>
                  <a:pt x="2925986" y="2524472"/>
                </a:cubicBezTo>
                <a:cubicBezTo>
                  <a:pt x="2941214" y="2524945"/>
                  <a:pt x="2951618" y="2513595"/>
                  <a:pt x="2955307" y="2504799"/>
                </a:cubicBezTo>
                <a:cubicBezTo>
                  <a:pt x="2959279" y="2495624"/>
                  <a:pt x="2960131" y="2487395"/>
                  <a:pt x="2960131" y="2481342"/>
                </a:cubicBezTo>
                <a:cubicBezTo>
                  <a:pt x="2960509" y="2480774"/>
                  <a:pt x="2962117" y="2468667"/>
                  <a:pt x="2983777" y="2468478"/>
                </a:cubicBezTo>
                <a:cubicBezTo>
                  <a:pt x="2985763" y="2468478"/>
                  <a:pt x="2987749" y="2468478"/>
                  <a:pt x="2989830" y="2468856"/>
                </a:cubicBezTo>
                <a:cubicBezTo>
                  <a:pt x="2993708" y="2469329"/>
                  <a:pt x="2997586" y="2469329"/>
                  <a:pt x="3001464" y="2469329"/>
                </a:cubicBezTo>
                <a:cubicBezTo>
                  <a:pt x="3028799" y="2469329"/>
                  <a:pt x="3059067" y="2461857"/>
                  <a:pt x="3072119" y="2461952"/>
                </a:cubicBezTo>
                <a:cubicBezTo>
                  <a:pt x="3072971" y="2461952"/>
                  <a:pt x="3073822" y="2462141"/>
                  <a:pt x="3074295" y="2462141"/>
                </a:cubicBezTo>
                <a:cubicBezTo>
                  <a:pt x="3077038" y="2466208"/>
                  <a:pt x="3081862" y="2474815"/>
                  <a:pt x="3087253" y="2482855"/>
                </a:cubicBezTo>
                <a:cubicBezTo>
                  <a:pt x="3094631" y="2492219"/>
                  <a:pt x="3101630" y="2504893"/>
                  <a:pt x="3120452" y="2506406"/>
                </a:cubicBezTo>
                <a:cubicBezTo>
                  <a:pt x="3126695" y="2506596"/>
                  <a:pt x="3132843" y="2504137"/>
                  <a:pt x="3137194" y="2500353"/>
                </a:cubicBezTo>
                <a:cubicBezTo>
                  <a:pt x="3138991" y="2499029"/>
                  <a:pt x="3140693" y="2497705"/>
                  <a:pt x="3142017" y="2496286"/>
                </a:cubicBezTo>
                <a:cubicBezTo>
                  <a:pt x="3145139" y="2517378"/>
                  <a:pt x="3150246" y="2543200"/>
                  <a:pt x="3158097" y="2566090"/>
                </a:cubicBezTo>
                <a:cubicBezTo>
                  <a:pt x="3166610" y="2589547"/>
                  <a:pt x="3175973" y="2611112"/>
                  <a:pt x="3197539" y="2621043"/>
                </a:cubicBezTo>
                <a:cubicBezTo>
                  <a:pt x="3201890" y="2622273"/>
                  <a:pt x="3204160" y="2627570"/>
                  <a:pt x="3207281" y="2640812"/>
                </a:cubicBezTo>
                <a:cubicBezTo>
                  <a:pt x="3208794" y="2646960"/>
                  <a:pt x="3210308" y="2654148"/>
                  <a:pt x="3214564" y="2661620"/>
                </a:cubicBezTo>
                <a:cubicBezTo>
                  <a:pt x="3218820" y="2669282"/>
                  <a:pt x="3228185" y="2676565"/>
                  <a:pt x="3239156" y="2677511"/>
                </a:cubicBezTo>
                <a:cubicBezTo>
                  <a:pt x="3240386" y="2677889"/>
                  <a:pt x="3241710" y="2677889"/>
                  <a:pt x="3242940" y="2677889"/>
                </a:cubicBezTo>
                <a:cubicBezTo>
                  <a:pt x="3253155" y="2677889"/>
                  <a:pt x="3261667" y="2672214"/>
                  <a:pt x="3267059" y="2666066"/>
                </a:cubicBezTo>
                <a:cubicBezTo>
                  <a:pt x="3282571" y="2647149"/>
                  <a:pt x="3287584" y="2618301"/>
                  <a:pt x="3288057" y="2593425"/>
                </a:cubicBezTo>
                <a:cubicBezTo>
                  <a:pt x="3288057" y="2583872"/>
                  <a:pt x="3287300" y="2574886"/>
                  <a:pt x="3284462" y="2566846"/>
                </a:cubicBezTo>
                <a:cubicBezTo>
                  <a:pt x="3280584" y="2555875"/>
                  <a:pt x="3273964" y="2531093"/>
                  <a:pt x="3266680" y="2507447"/>
                </a:cubicBezTo>
                <a:cubicBezTo>
                  <a:pt x="3258735" y="2483233"/>
                  <a:pt x="3251925" y="2461006"/>
                  <a:pt x="3241143" y="2447480"/>
                </a:cubicBezTo>
                <a:cubicBezTo>
                  <a:pt x="3238305" y="2444359"/>
                  <a:pt x="3234900" y="2435184"/>
                  <a:pt x="3235089" y="2425631"/>
                </a:cubicBezTo>
                <a:cubicBezTo>
                  <a:pt x="3235184" y="2411349"/>
                  <a:pt x="3240670" y="2398863"/>
                  <a:pt x="3250601" y="2394607"/>
                </a:cubicBezTo>
                <a:cubicBezTo>
                  <a:pt x="3268761" y="2385622"/>
                  <a:pt x="3292691" y="2364718"/>
                  <a:pt x="3317094" y="2342491"/>
                </a:cubicBezTo>
                <a:cubicBezTo>
                  <a:pt x="3340835" y="2320453"/>
                  <a:pt x="3363819" y="2297941"/>
                  <a:pt x="3373940" y="2287348"/>
                </a:cubicBezTo>
                <a:cubicBezTo>
                  <a:pt x="3379899" y="2280821"/>
                  <a:pt x="3394843" y="2272214"/>
                  <a:pt x="3408842" y="2263039"/>
                </a:cubicBezTo>
                <a:cubicBezTo>
                  <a:pt x="3422084" y="2253392"/>
                  <a:pt x="3438352" y="2243271"/>
                  <a:pt x="3439676" y="2221044"/>
                </a:cubicBezTo>
                <a:cubicBezTo>
                  <a:pt x="3439676" y="2214517"/>
                  <a:pt x="3437406" y="2207896"/>
                  <a:pt x="3433812" y="2202221"/>
                </a:cubicBezTo>
                <a:cubicBezTo>
                  <a:pt x="3421043" y="2181602"/>
                  <a:pt x="3415746" y="2168927"/>
                  <a:pt x="3413949" y="2156253"/>
                </a:cubicBezTo>
                <a:cubicBezTo>
                  <a:pt x="3418300" y="2160699"/>
                  <a:pt x="3424732" y="2163158"/>
                  <a:pt x="3429745" y="2162780"/>
                </a:cubicBezTo>
                <a:cubicBezTo>
                  <a:pt x="3444122" y="2162023"/>
                  <a:pt x="3452162" y="2154172"/>
                  <a:pt x="3460390" y="2145754"/>
                </a:cubicBezTo>
                <a:cubicBezTo>
                  <a:pt x="3468052" y="2136769"/>
                  <a:pt x="3474957" y="2126270"/>
                  <a:pt x="3475335" y="2112366"/>
                </a:cubicBezTo>
                <a:cubicBezTo>
                  <a:pt x="3475335" y="2108204"/>
                  <a:pt x="3474484" y="2103475"/>
                  <a:pt x="3472308" y="2099408"/>
                </a:cubicBezTo>
                <a:cubicBezTo>
                  <a:pt x="3470322" y="2095435"/>
                  <a:pt x="3469376" y="2090706"/>
                  <a:pt x="3469376" y="2087111"/>
                </a:cubicBezTo>
                <a:cubicBezTo>
                  <a:pt x="3469376" y="2085125"/>
                  <a:pt x="3469754" y="2083706"/>
                  <a:pt x="3469944" y="2083044"/>
                </a:cubicBezTo>
                <a:cubicBezTo>
                  <a:pt x="3470322" y="2083044"/>
                  <a:pt x="3470416" y="2083044"/>
                  <a:pt x="3470795" y="2083044"/>
                </a:cubicBezTo>
                <a:cubicBezTo>
                  <a:pt x="3473159" y="2083423"/>
                  <a:pt x="3475429" y="2083706"/>
                  <a:pt x="3477605" y="2083706"/>
                </a:cubicBezTo>
                <a:cubicBezTo>
                  <a:pt x="3487158" y="2083801"/>
                  <a:pt x="3496427" y="2079545"/>
                  <a:pt x="3502008" y="2072829"/>
                </a:cubicBezTo>
                <a:cubicBezTo>
                  <a:pt x="3507683" y="2066208"/>
                  <a:pt x="3509953" y="2057979"/>
                  <a:pt x="3509953" y="2050223"/>
                </a:cubicBezTo>
                <a:cubicBezTo>
                  <a:pt x="3509953" y="2043886"/>
                  <a:pt x="3508345" y="2037549"/>
                  <a:pt x="3505413" y="2031495"/>
                </a:cubicBezTo>
                <a:cubicBezTo>
                  <a:pt x="3508250" y="2028942"/>
                  <a:pt x="3515723" y="2025915"/>
                  <a:pt x="3521303" y="2025915"/>
                </a:cubicBezTo>
                <a:cubicBezTo>
                  <a:pt x="3523384" y="2025915"/>
                  <a:pt x="3525087" y="2026293"/>
                  <a:pt x="3526411" y="2026766"/>
                </a:cubicBezTo>
                <a:cubicBezTo>
                  <a:pt x="3533599" y="2029320"/>
                  <a:pt x="3540693" y="2029982"/>
                  <a:pt x="3548544" y="2029982"/>
                </a:cubicBezTo>
                <a:cubicBezTo>
                  <a:pt x="3562448" y="2029982"/>
                  <a:pt x="3577676" y="2027428"/>
                  <a:pt x="3591391" y="2023550"/>
                </a:cubicBezTo>
                <a:cubicBezTo>
                  <a:pt x="3604916" y="2019010"/>
                  <a:pt x="3616739" y="2015511"/>
                  <a:pt x="3625630" y="2003120"/>
                </a:cubicBezTo>
                <a:cubicBezTo>
                  <a:pt x="3628373" y="1998864"/>
                  <a:pt x="3629792" y="1993567"/>
                  <a:pt x="3629792" y="1989027"/>
                </a:cubicBezTo>
                <a:cubicBezTo>
                  <a:pt x="3629036" y="1974650"/>
                  <a:pt x="3621847" y="1968124"/>
                  <a:pt x="3617969" y="1960557"/>
                </a:cubicBezTo>
                <a:cubicBezTo>
                  <a:pt x="3613524" y="1953368"/>
                  <a:pt x="3610497" y="1947031"/>
                  <a:pt x="3610497" y="1939275"/>
                </a:cubicBezTo>
                <a:cubicBezTo>
                  <a:pt x="3610402" y="1931992"/>
                  <a:pt x="3615888" y="1922061"/>
                  <a:pt x="3625441" y="1913832"/>
                </a:cubicBezTo>
                <a:cubicBezTo>
                  <a:pt x="3634427" y="1905603"/>
                  <a:pt x="3647101" y="1899644"/>
                  <a:pt x="3653155" y="1898793"/>
                </a:cubicBezTo>
                <a:cubicBezTo>
                  <a:pt x="3661289" y="1897374"/>
                  <a:pt x="3672450" y="1897279"/>
                  <a:pt x="3683044" y="1896334"/>
                </a:cubicBezTo>
                <a:cubicBezTo>
                  <a:pt x="3688151" y="1895861"/>
                  <a:pt x="3693542" y="1895199"/>
                  <a:pt x="3699028" y="1893212"/>
                </a:cubicBezTo>
                <a:cubicBezTo>
                  <a:pt x="3704325" y="1891321"/>
                  <a:pt x="3711892" y="1886497"/>
                  <a:pt x="3714540" y="1877511"/>
                </a:cubicBezTo>
                <a:lnTo>
                  <a:pt x="3714540" y="1877511"/>
                </a:lnTo>
                <a:cubicBezTo>
                  <a:pt x="3715391" y="1875998"/>
                  <a:pt x="3717662" y="1873066"/>
                  <a:pt x="3720404" y="1870323"/>
                </a:cubicBezTo>
                <a:cubicBezTo>
                  <a:pt x="3720878" y="1880349"/>
                  <a:pt x="3721540" y="1892739"/>
                  <a:pt x="3723810" y="1904184"/>
                </a:cubicBezTo>
                <a:cubicBezTo>
                  <a:pt x="3725323" y="1912129"/>
                  <a:pt x="3727309" y="1919980"/>
                  <a:pt x="3732417" y="1927358"/>
                </a:cubicBezTo>
                <a:cubicBezTo>
                  <a:pt x="3737335" y="1934735"/>
                  <a:pt x="3747361" y="1941072"/>
                  <a:pt x="3757860" y="1940694"/>
                </a:cubicBezTo>
                <a:cubicBezTo>
                  <a:pt x="3776304" y="1940221"/>
                  <a:pt x="3790681" y="1930290"/>
                  <a:pt x="3802788" y="1921682"/>
                </a:cubicBezTo>
                <a:cubicBezTo>
                  <a:pt x="3808936" y="1917237"/>
                  <a:pt x="3814327" y="1912886"/>
                  <a:pt x="3818300" y="1909670"/>
                </a:cubicBezTo>
                <a:cubicBezTo>
                  <a:pt x="3820475" y="1908062"/>
                  <a:pt x="3822273" y="1906643"/>
                  <a:pt x="3823313" y="1905697"/>
                </a:cubicBezTo>
                <a:cubicBezTo>
                  <a:pt x="3823975" y="1905319"/>
                  <a:pt x="3824732" y="1905035"/>
                  <a:pt x="3824732" y="1904846"/>
                </a:cubicBezTo>
                <a:lnTo>
                  <a:pt x="3824732" y="1904657"/>
                </a:lnTo>
                <a:cubicBezTo>
                  <a:pt x="3832393" y="1902009"/>
                  <a:pt x="3886969" y="1887916"/>
                  <a:pt x="3898792" y="1884416"/>
                </a:cubicBezTo>
                <a:cubicBezTo>
                  <a:pt x="3901062" y="1883565"/>
                  <a:pt x="3921303" y="1880727"/>
                  <a:pt x="3939179" y="1875809"/>
                </a:cubicBezTo>
                <a:cubicBezTo>
                  <a:pt x="3948165" y="1873255"/>
                  <a:pt x="3957340" y="1870323"/>
                  <a:pt x="3965474" y="1865594"/>
                </a:cubicBezTo>
                <a:cubicBezTo>
                  <a:pt x="3973135" y="1860864"/>
                  <a:pt x="3982594" y="1852825"/>
                  <a:pt x="3982878" y="1839110"/>
                </a:cubicBezTo>
                <a:cubicBezTo>
                  <a:pt x="3982878" y="1835894"/>
                  <a:pt x="3982216" y="1833056"/>
                  <a:pt x="3981270" y="1830030"/>
                </a:cubicBezTo>
                <a:cubicBezTo>
                  <a:pt x="3972190" y="1805154"/>
                  <a:pt x="3964528" y="1781129"/>
                  <a:pt x="3952232" y="1766090"/>
                </a:cubicBezTo>
                <a:cubicBezTo>
                  <a:pt x="3949016" y="1761455"/>
                  <a:pt x="3942301" y="1756915"/>
                  <a:pt x="3934356" y="1756915"/>
                </a:cubicBezTo>
                <a:cubicBezTo>
                  <a:pt x="3922060" y="1757672"/>
                  <a:pt x="3917047" y="1764482"/>
                  <a:pt x="3912223" y="1769590"/>
                </a:cubicBezTo>
                <a:cubicBezTo>
                  <a:pt x="3907683" y="1775265"/>
                  <a:pt x="3903521" y="1781697"/>
                  <a:pt x="3898981" y="1788223"/>
                </a:cubicBezTo>
                <a:cubicBezTo>
                  <a:pt x="3895292" y="1793709"/>
                  <a:pt x="3891225" y="1794939"/>
                  <a:pt x="3889522" y="1794939"/>
                </a:cubicBezTo>
                <a:cubicBezTo>
                  <a:pt x="3887725" y="1794560"/>
                  <a:pt x="3888576" y="1794939"/>
                  <a:pt x="3888009" y="1794371"/>
                </a:cubicBezTo>
                <a:cubicBezTo>
                  <a:pt x="3887347" y="1794087"/>
                  <a:pt x="3886590" y="1782643"/>
                  <a:pt x="3886306" y="1772522"/>
                </a:cubicBezTo>
                <a:cubicBezTo>
                  <a:pt x="3885834" y="1767225"/>
                  <a:pt x="3885644" y="1761834"/>
                  <a:pt x="3883658" y="1755970"/>
                </a:cubicBezTo>
                <a:cubicBezTo>
                  <a:pt x="3882334" y="1750673"/>
                  <a:pt x="3875335" y="1740174"/>
                  <a:pt x="3863606" y="1740363"/>
                </a:cubicBezTo>
                <a:cubicBezTo>
                  <a:pt x="3856796" y="1740363"/>
                  <a:pt x="3852161" y="1742917"/>
                  <a:pt x="3847810" y="1745944"/>
                </a:cubicBezTo>
                <a:cubicBezTo>
                  <a:pt x="3838352" y="1752375"/>
                  <a:pt x="3832015" y="1759280"/>
                  <a:pt x="3827758" y="1763347"/>
                </a:cubicBezTo>
                <a:cubicBezTo>
                  <a:pt x="3827569" y="1763536"/>
                  <a:pt x="3827286" y="1763820"/>
                  <a:pt x="3827002" y="1764009"/>
                </a:cubicBezTo>
                <a:cubicBezTo>
                  <a:pt x="3824732" y="1761550"/>
                  <a:pt x="3821138" y="1757105"/>
                  <a:pt x="3818678" y="1752848"/>
                </a:cubicBezTo>
                <a:cubicBezTo>
                  <a:pt x="3818300" y="1752375"/>
                  <a:pt x="3818016" y="1751902"/>
                  <a:pt x="3817827" y="1751429"/>
                </a:cubicBezTo>
                <a:cubicBezTo>
                  <a:pt x="3823313" y="1744809"/>
                  <a:pt x="3829272" y="1734877"/>
                  <a:pt x="3829745" y="1720784"/>
                </a:cubicBezTo>
                <a:cubicBezTo>
                  <a:pt x="3829745" y="1711325"/>
                  <a:pt x="3826718" y="1701110"/>
                  <a:pt x="3820192" y="1691084"/>
                </a:cubicBezTo>
                <a:cubicBezTo>
                  <a:pt x="3808085" y="1671883"/>
                  <a:pt x="3789546" y="1661952"/>
                  <a:pt x="3771291" y="1662425"/>
                </a:cubicBezTo>
                <a:cubicBezTo>
                  <a:pt x="3753131" y="1662614"/>
                  <a:pt x="3736579" y="1670087"/>
                  <a:pt x="3720878" y="1679356"/>
                </a:cubicBezTo>
                <a:cubicBezTo>
                  <a:pt x="3704136" y="1689382"/>
                  <a:pt x="3700069" y="1691463"/>
                  <a:pt x="3692124" y="1693922"/>
                </a:cubicBezTo>
                <a:cubicBezTo>
                  <a:pt x="3692502" y="1693638"/>
                  <a:pt x="3692975" y="1693165"/>
                  <a:pt x="3693353" y="1692692"/>
                </a:cubicBezTo>
                <a:cubicBezTo>
                  <a:pt x="3710568" y="1674437"/>
                  <a:pt x="3736957" y="1664222"/>
                  <a:pt x="3757860" y="1639630"/>
                </a:cubicBezTo>
                <a:cubicBezTo>
                  <a:pt x="3758806" y="1638779"/>
                  <a:pt x="3759468" y="1638022"/>
                  <a:pt x="3763724" y="1638022"/>
                </a:cubicBezTo>
                <a:cubicBezTo>
                  <a:pt x="3769494" y="1638022"/>
                  <a:pt x="3779993" y="1641238"/>
                  <a:pt x="3787938" y="1645305"/>
                </a:cubicBezTo>
                <a:cubicBezTo>
                  <a:pt x="3796167" y="1649278"/>
                  <a:pt x="3801653" y="1653156"/>
                  <a:pt x="3801653" y="1653156"/>
                </a:cubicBezTo>
                <a:cubicBezTo>
                  <a:pt x="3806477" y="1656183"/>
                  <a:pt x="3812530" y="1656466"/>
                  <a:pt x="3817260" y="1653912"/>
                </a:cubicBezTo>
                <a:cubicBezTo>
                  <a:pt x="3817260" y="1655804"/>
                  <a:pt x="3817070" y="1657601"/>
                  <a:pt x="3817070" y="1659493"/>
                </a:cubicBezTo>
                <a:cubicBezTo>
                  <a:pt x="3817260" y="1668573"/>
                  <a:pt x="3817732" y="1677748"/>
                  <a:pt x="3820286" y="1686639"/>
                </a:cubicBezTo>
                <a:cubicBezTo>
                  <a:pt x="3822083" y="1694678"/>
                  <a:pt x="3830312" y="1707920"/>
                  <a:pt x="3845162" y="1707920"/>
                </a:cubicBezTo>
                <a:cubicBezTo>
                  <a:pt x="3858309" y="1707258"/>
                  <a:pt x="3870889" y="1701583"/>
                  <a:pt x="3883753" y="1694773"/>
                </a:cubicBezTo>
                <a:cubicBezTo>
                  <a:pt x="3889806" y="1691273"/>
                  <a:pt x="3895576" y="1687585"/>
                  <a:pt x="3900684" y="1683045"/>
                </a:cubicBezTo>
                <a:cubicBezTo>
                  <a:pt x="3904372" y="1679072"/>
                  <a:pt x="3909385" y="1675478"/>
                  <a:pt x="3910993" y="1667154"/>
                </a:cubicBezTo>
                <a:cubicBezTo>
                  <a:pt x="3912223" y="1666871"/>
                  <a:pt x="3913169" y="1666871"/>
                  <a:pt x="3914114" y="1666587"/>
                </a:cubicBezTo>
                <a:cubicBezTo>
                  <a:pt x="3925749" y="1664601"/>
                  <a:pt x="3939274" y="1661668"/>
                  <a:pt x="3950719" y="1652021"/>
                </a:cubicBezTo>
                <a:cubicBezTo>
                  <a:pt x="3966893" y="1638117"/>
                  <a:pt x="3984864" y="1639063"/>
                  <a:pt x="4003970" y="1629131"/>
                </a:cubicBezTo>
                <a:cubicBezTo>
                  <a:pt x="4015888" y="1620997"/>
                  <a:pt x="4019577" y="1610782"/>
                  <a:pt x="4025441" y="1603215"/>
                </a:cubicBezTo>
                <a:cubicBezTo>
                  <a:pt x="4031116" y="1594986"/>
                  <a:pt x="4035278" y="1592621"/>
                  <a:pt x="4036602" y="1593189"/>
                </a:cubicBezTo>
                <a:cubicBezTo>
                  <a:pt x="4038305" y="1593378"/>
                  <a:pt x="4039440" y="1593378"/>
                  <a:pt x="4040007" y="1598864"/>
                </a:cubicBezTo>
                <a:cubicBezTo>
                  <a:pt x="4040007" y="1603026"/>
                  <a:pt x="4037832" y="1610120"/>
                  <a:pt x="4027616" y="1617497"/>
                </a:cubicBezTo>
                <a:cubicBezTo>
                  <a:pt x="4008510" y="1631590"/>
                  <a:pt x="4000282" y="1652777"/>
                  <a:pt x="3993660" y="1670749"/>
                </a:cubicBezTo>
                <a:cubicBezTo>
                  <a:pt x="3987796" y="1688814"/>
                  <a:pt x="3981648" y="1705177"/>
                  <a:pt x="3979662" y="1705650"/>
                </a:cubicBezTo>
                <a:cubicBezTo>
                  <a:pt x="3972663" y="1712461"/>
                  <a:pt x="3967933" y="1721257"/>
                  <a:pt x="3967933" y="1730905"/>
                </a:cubicBezTo>
                <a:cubicBezTo>
                  <a:pt x="3967744" y="1739133"/>
                  <a:pt x="3972000" y="1747646"/>
                  <a:pt x="3978621" y="1752754"/>
                </a:cubicBezTo>
                <a:cubicBezTo>
                  <a:pt x="3985242" y="1757956"/>
                  <a:pt x="3993377" y="1760320"/>
                  <a:pt x="4001984" y="1760320"/>
                </a:cubicBezTo>
                <a:cubicBezTo>
                  <a:pt x="4004443" y="1760320"/>
                  <a:pt x="4006997" y="1759942"/>
                  <a:pt x="4009645" y="1759753"/>
                </a:cubicBezTo>
                <a:cubicBezTo>
                  <a:pt x="4014186" y="1758996"/>
                  <a:pt x="4018631" y="1758807"/>
                  <a:pt x="4023266" y="1758807"/>
                </a:cubicBezTo>
                <a:cubicBezTo>
                  <a:pt x="4031211" y="1758713"/>
                  <a:pt x="4039629" y="1759564"/>
                  <a:pt x="4048803" y="1759564"/>
                </a:cubicBezTo>
                <a:cubicBezTo>
                  <a:pt x="4057316" y="1759564"/>
                  <a:pt x="4066775" y="1758807"/>
                  <a:pt x="4076422" y="1755591"/>
                </a:cubicBezTo>
                <a:cubicBezTo>
                  <a:pt x="4078882" y="1754835"/>
                  <a:pt x="4080773" y="1754551"/>
                  <a:pt x="4082003" y="1754551"/>
                </a:cubicBezTo>
                <a:cubicBezTo>
                  <a:pt x="4087300" y="1754173"/>
                  <a:pt x="4091934" y="1758902"/>
                  <a:pt x="4096001" y="1765996"/>
                </a:cubicBezTo>
                <a:cubicBezTo>
                  <a:pt x="4098744" y="1771954"/>
                  <a:pt x="4107446" y="1777157"/>
                  <a:pt x="4113973" y="1776684"/>
                </a:cubicBezTo>
                <a:cubicBezTo>
                  <a:pt x="4126552" y="1775832"/>
                  <a:pt x="4131187" y="1770063"/>
                  <a:pt x="4136200" y="1766185"/>
                </a:cubicBezTo>
                <a:cubicBezTo>
                  <a:pt x="4138092" y="1764671"/>
                  <a:pt x="4139511" y="1763158"/>
                  <a:pt x="4140646" y="1761928"/>
                </a:cubicBezTo>
                <a:cubicBezTo>
                  <a:pt x="4141118" y="1761739"/>
                  <a:pt x="4141781" y="1761739"/>
                  <a:pt x="4142348" y="1761550"/>
                </a:cubicBezTo>
                <a:cubicBezTo>
                  <a:pt x="4145942" y="1760888"/>
                  <a:pt x="4151239" y="1760320"/>
                  <a:pt x="4155779" y="1760320"/>
                </a:cubicBezTo>
                <a:cubicBezTo>
                  <a:pt x="4164386" y="1760037"/>
                  <a:pt x="4169115" y="1762780"/>
                  <a:pt x="4169115" y="1763442"/>
                </a:cubicBezTo>
                <a:cubicBezTo>
                  <a:pt x="4173088" y="1769022"/>
                  <a:pt x="4178574" y="1775359"/>
                  <a:pt x="4189168" y="1775927"/>
                </a:cubicBezTo>
                <a:cubicBezTo>
                  <a:pt x="4201180" y="1775454"/>
                  <a:pt x="4206477" y="1766941"/>
                  <a:pt x="4208841" y="1761645"/>
                </a:cubicBezTo>
                <a:cubicBezTo>
                  <a:pt x="4211301" y="1755780"/>
                  <a:pt x="4212246" y="1749822"/>
                  <a:pt x="4212246" y="1743390"/>
                </a:cubicBezTo>
                <a:cubicBezTo>
                  <a:pt x="4212246" y="1735823"/>
                  <a:pt x="4211111" y="1728067"/>
                  <a:pt x="4207139" y="1720406"/>
                </a:cubicBezTo>
                <a:cubicBezTo>
                  <a:pt x="4197680" y="1701867"/>
                  <a:pt x="4186519" y="1685125"/>
                  <a:pt x="4178574" y="1665830"/>
                </a:cubicBezTo>
                <a:cubicBezTo>
                  <a:pt x="4172048" y="1648143"/>
                  <a:pt x="4156820" y="1632253"/>
                  <a:pt x="4136389" y="1632915"/>
                </a:cubicBezTo>
                <a:cubicBezTo>
                  <a:pt x="4129768" y="1632915"/>
                  <a:pt x="4123336" y="1634050"/>
                  <a:pt x="4116526" y="1636225"/>
                </a:cubicBezTo>
                <a:cubicBezTo>
                  <a:pt x="4113500" y="1637171"/>
                  <a:pt x="4111135" y="1637360"/>
                  <a:pt x="4109527" y="1637360"/>
                </a:cubicBezTo>
                <a:cubicBezTo>
                  <a:pt x="4106406" y="1637360"/>
                  <a:pt x="4105744" y="1636887"/>
                  <a:pt x="4101960" y="1634239"/>
                </a:cubicBezTo>
                <a:cubicBezTo>
                  <a:pt x="4098460" y="1631685"/>
                  <a:pt x="4093637" y="1626294"/>
                  <a:pt x="4086259" y="1621091"/>
                </a:cubicBezTo>
                <a:cubicBezTo>
                  <a:pt x="4084935" y="1620146"/>
                  <a:pt x="4083327" y="1619011"/>
                  <a:pt x="4082287" y="1618538"/>
                </a:cubicBezTo>
                <a:cubicBezTo>
                  <a:pt x="4089759" y="1603309"/>
                  <a:pt x="4095434" y="1595081"/>
                  <a:pt x="4103095" y="1576731"/>
                </a:cubicBezTo>
                <a:cubicBezTo>
                  <a:pt x="4104798" y="1572380"/>
                  <a:pt x="4111040" y="1563016"/>
                  <a:pt x="4116999" y="1553180"/>
                </a:cubicBezTo>
                <a:cubicBezTo>
                  <a:pt x="4122580" y="1543153"/>
                  <a:pt x="4129106" y="1532749"/>
                  <a:pt x="4129390" y="1518467"/>
                </a:cubicBezTo>
                <a:cubicBezTo>
                  <a:pt x="4130336" y="1504090"/>
                  <a:pt x="4117283" y="1489713"/>
                  <a:pt x="4101677" y="1486592"/>
                </a:cubicBezTo>
                <a:cubicBezTo>
                  <a:pt x="4083327" y="1481579"/>
                  <a:pt x="4072071" y="1477322"/>
                  <a:pt x="4066775" y="1473350"/>
                </a:cubicBezTo>
                <a:cubicBezTo>
                  <a:pt x="4061289" y="1469566"/>
                  <a:pt x="4059870" y="1467202"/>
                  <a:pt x="4057222" y="1458973"/>
                </a:cubicBezTo>
                <a:cubicBezTo>
                  <a:pt x="4051925" y="1442231"/>
                  <a:pt x="4038683" y="1427949"/>
                  <a:pt x="4024590" y="1414518"/>
                </a:cubicBezTo>
                <a:cubicBezTo>
                  <a:pt x="4017496" y="1407897"/>
                  <a:pt x="4010213" y="1401938"/>
                  <a:pt x="4003781" y="1397398"/>
                </a:cubicBezTo>
                <a:cubicBezTo>
                  <a:pt x="3996404" y="1393047"/>
                  <a:pt x="3991863" y="1389264"/>
                  <a:pt x="3981648" y="1388507"/>
                </a:cubicBezTo>
                <a:cubicBezTo>
                  <a:pt x="3975784" y="1388507"/>
                  <a:pt x="3963583" y="1388507"/>
                  <a:pt x="3953462" y="1386710"/>
                </a:cubicBezTo>
                <a:cubicBezTo>
                  <a:pt x="3948354" y="1385764"/>
                  <a:pt x="3944192" y="1384345"/>
                  <a:pt x="3941922" y="1383305"/>
                </a:cubicBezTo>
                <a:cubicBezTo>
                  <a:pt x="3941639" y="1383021"/>
                  <a:pt x="3941260" y="1382832"/>
                  <a:pt x="3941071" y="1382643"/>
                </a:cubicBezTo>
                <a:cubicBezTo>
                  <a:pt x="3935018" y="1356537"/>
                  <a:pt x="3906642" y="1322487"/>
                  <a:pt x="3891698" y="1303759"/>
                </a:cubicBezTo>
                <a:cubicBezTo>
                  <a:pt x="3885077" y="1295908"/>
                  <a:pt x="3867484" y="1272168"/>
                  <a:pt x="3850837" y="1250035"/>
                </a:cubicBezTo>
                <a:cubicBezTo>
                  <a:pt x="3842419" y="1238968"/>
                  <a:pt x="3834190" y="1228091"/>
                  <a:pt x="3827475" y="1219484"/>
                </a:cubicBezTo>
                <a:cubicBezTo>
                  <a:pt x="3820381" y="1210593"/>
                  <a:pt x="3816408" y="1205107"/>
                  <a:pt x="3811112" y="1200661"/>
                </a:cubicBezTo>
                <a:cubicBezTo>
                  <a:pt x="3807328" y="1197540"/>
                  <a:pt x="3801369" y="1194513"/>
                  <a:pt x="3794370" y="1194513"/>
                </a:cubicBezTo>
                <a:cubicBezTo>
                  <a:pt x="3773088" y="1196689"/>
                  <a:pt x="3763062" y="1211350"/>
                  <a:pt x="3742254" y="1242657"/>
                </a:cubicBezTo>
                <a:cubicBezTo>
                  <a:pt x="3723999" y="1271884"/>
                  <a:pt x="3709811" y="1278410"/>
                  <a:pt x="3702339" y="1278126"/>
                </a:cubicBezTo>
                <a:cubicBezTo>
                  <a:pt x="3699217" y="1278126"/>
                  <a:pt x="3696002" y="1277370"/>
                  <a:pt x="3692597" y="1275573"/>
                </a:cubicBezTo>
                <a:cubicBezTo>
                  <a:pt x="3681152" y="1269992"/>
                  <a:pt x="3675477" y="1267911"/>
                  <a:pt x="3672166" y="1265547"/>
                </a:cubicBezTo>
                <a:cubicBezTo>
                  <a:pt x="3668856" y="1263371"/>
                  <a:pt x="3664127" y="1258926"/>
                  <a:pt x="3654290" y="1245400"/>
                </a:cubicBezTo>
                <a:cubicBezTo>
                  <a:pt x="3651641" y="1241806"/>
                  <a:pt x="3651452" y="1240292"/>
                  <a:pt x="3651452" y="1240009"/>
                </a:cubicBezTo>
                <a:cubicBezTo>
                  <a:pt x="3651830" y="1239347"/>
                  <a:pt x="3653911" y="1236887"/>
                  <a:pt x="3657789" y="1233482"/>
                </a:cubicBezTo>
                <a:cubicBezTo>
                  <a:pt x="3661383" y="1229604"/>
                  <a:pt x="3669518" y="1223929"/>
                  <a:pt x="3670180" y="1210404"/>
                </a:cubicBezTo>
                <a:cubicBezTo>
                  <a:pt x="3670180" y="1206242"/>
                  <a:pt x="3668950" y="1202269"/>
                  <a:pt x="3667248" y="1198959"/>
                </a:cubicBezTo>
                <a:cubicBezTo>
                  <a:pt x="3657316" y="1181650"/>
                  <a:pt x="3640480" y="1177299"/>
                  <a:pt x="3623171" y="1171813"/>
                </a:cubicBezTo>
                <a:cubicBezTo>
                  <a:pt x="3605389" y="1167273"/>
                  <a:pt x="3586094" y="1164624"/>
                  <a:pt x="3571244" y="1162733"/>
                </a:cubicBezTo>
                <a:cubicBezTo>
                  <a:pt x="3563299" y="1162165"/>
                  <a:pt x="3552138" y="1154031"/>
                  <a:pt x="3537572" y="1142964"/>
                </a:cubicBezTo>
                <a:cubicBezTo>
                  <a:pt x="3522911" y="1132276"/>
                  <a:pt x="3503900" y="1119602"/>
                  <a:pt x="3477889" y="1117521"/>
                </a:cubicBezTo>
                <a:cubicBezTo>
                  <a:pt x="3471079" y="1117048"/>
                  <a:pt x="3464268" y="1116765"/>
                  <a:pt x="3457458" y="1116765"/>
                </a:cubicBezTo>
                <a:cubicBezTo>
                  <a:pt x="3417260" y="1116765"/>
                  <a:pt x="3374980" y="1124615"/>
                  <a:pt x="3366279" y="1124426"/>
                </a:cubicBezTo>
                <a:cubicBezTo>
                  <a:pt x="3358239" y="1124048"/>
                  <a:pt x="3349537" y="1128966"/>
                  <a:pt x="3345564" y="1135114"/>
                </a:cubicBezTo>
                <a:cubicBezTo>
                  <a:pt x="3334403" y="1152328"/>
                  <a:pt x="3335822" y="1171624"/>
                  <a:pt x="3330998" y="1199999"/>
                </a:cubicBezTo>
                <a:cubicBezTo>
                  <a:pt x="3330336" y="1204918"/>
                  <a:pt x="3329769" y="1209363"/>
                  <a:pt x="3329769" y="1213619"/>
                </a:cubicBezTo>
                <a:cubicBezTo>
                  <a:pt x="3329769" y="1224497"/>
                  <a:pt x="3331850" y="1233388"/>
                  <a:pt x="3334120" y="1239630"/>
                </a:cubicBezTo>
                <a:cubicBezTo>
                  <a:pt x="3334309" y="1241049"/>
                  <a:pt x="3334782" y="1242373"/>
                  <a:pt x="3335160" y="1243414"/>
                </a:cubicBezTo>
                <a:cubicBezTo>
                  <a:pt x="3327499" y="1245495"/>
                  <a:pt x="3321067" y="1247197"/>
                  <a:pt x="3315392" y="1249562"/>
                </a:cubicBezTo>
                <a:cubicBezTo>
                  <a:pt x="3312081" y="1250791"/>
                  <a:pt x="3309338" y="1252116"/>
                  <a:pt x="3305933" y="1254669"/>
                </a:cubicBezTo>
                <a:cubicBezTo>
                  <a:pt x="3302907" y="1257034"/>
                  <a:pt x="3298556" y="1262520"/>
                  <a:pt x="3298556" y="1269803"/>
                </a:cubicBezTo>
                <a:cubicBezTo>
                  <a:pt x="3298934" y="1279261"/>
                  <a:pt x="3304042" y="1283518"/>
                  <a:pt x="3307352" y="1286828"/>
                </a:cubicBezTo>
                <a:cubicBezTo>
                  <a:pt x="3311135" y="1290233"/>
                  <a:pt x="3315676" y="1292692"/>
                  <a:pt x="3321256" y="1295814"/>
                </a:cubicBezTo>
                <a:cubicBezTo>
                  <a:pt x="3330052" y="1300165"/>
                  <a:pt x="3345564" y="1316622"/>
                  <a:pt x="3356820" y="1331756"/>
                </a:cubicBezTo>
                <a:cubicBezTo>
                  <a:pt x="3364387" y="1341782"/>
                  <a:pt x="3370535" y="1350957"/>
                  <a:pt x="3373940" y="1355970"/>
                </a:cubicBezTo>
                <a:cubicBezTo>
                  <a:pt x="3373751" y="1358618"/>
                  <a:pt x="3373088" y="1361929"/>
                  <a:pt x="3372143" y="1365901"/>
                </a:cubicBezTo>
                <a:cubicBezTo>
                  <a:pt x="3369967" y="1374130"/>
                  <a:pt x="3365995" y="1383305"/>
                  <a:pt x="3359374" y="1388980"/>
                </a:cubicBezTo>
                <a:cubicBezTo>
                  <a:pt x="3347456" y="1399857"/>
                  <a:pt x="3334403" y="1408086"/>
                  <a:pt x="3331377" y="1408843"/>
                </a:cubicBezTo>
                <a:cubicBezTo>
                  <a:pt x="3331187" y="1408559"/>
                  <a:pt x="3330715" y="1408181"/>
                  <a:pt x="3330336" y="1407140"/>
                </a:cubicBezTo>
                <a:cubicBezTo>
                  <a:pt x="3321824" y="1392385"/>
                  <a:pt x="3307352" y="1385197"/>
                  <a:pt x="3293921" y="1385197"/>
                </a:cubicBezTo>
                <a:cubicBezTo>
                  <a:pt x="3287678" y="1385197"/>
                  <a:pt x="3281057" y="1386710"/>
                  <a:pt x="3275288" y="1391155"/>
                </a:cubicBezTo>
                <a:cubicBezTo>
                  <a:pt x="3269329" y="1395223"/>
                  <a:pt x="3265262" y="1403357"/>
                  <a:pt x="3265262" y="1411397"/>
                </a:cubicBezTo>
                <a:cubicBezTo>
                  <a:pt x="3265262" y="1415653"/>
                  <a:pt x="3266397" y="1419909"/>
                  <a:pt x="3268005" y="1423976"/>
                </a:cubicBezTo>
                <a:cubicBezTo>
                  <a:pt x="3273491" y="1436840"/>
                  <a:pt x="3281057" y="1445731"/>
                  <a:pt x="3285881" y="1452825"/>
                </a:cubicBezTo>
                <a:cubicBezTo>
                  <a:pt x="3290894" y="1460108"/>
                  <a:pt x="3292786" y="1464270"/>
                  <a:pt x="3292975" y="1470134"/>
                </a:cubicBezTo>
                <a:cubicBezTo>
                  <a:pt x="3293164" y="1482335"/>
                  <a:pt x="3297231" y="1494253"/>
                  <a:pt x="3300920" y="1507400"/>
                </a:cubicBezTo>
                <a:cubicBezTo>
                  <a:pt x="3304609" y="1520264"/>
                  <a:pt x="3307825" y="1533695"/>
                  <a:pt x="3307825" y="1542018"/>
                </a:cubicBezTo>
                <a:cubicBezTo>
                  <a:pt x="3307825" y="1547599"/>
                  <a:pt x="3306406" y="1549774"/>
                  <a:pt x="3306217" y="1549774"/>
                </a:cubicBezTo>
                <a:cubicBezTo>
                  <a:pt x="3301961" y="1553558"/>
                  <a:pt x="3300069" y="1554031"/>
                  <a:pt x="3295151" y="1554220"/>
                </a:cubicBezTo>
                <a:cubicBezTo>
                  <a:pt x="3289286" y="1554314"/>
                  <a:pt x="3281247" y="1551761"/>
                  <a:pt x="3270369" y="1551571"/>
                </a:cubicBezTo>
                <a:cubicBezTo>
                  <a:pt x="3268099" y="1551571"/>
                  <a:pt x="3265829" y="1551761"/>
                  <a:pt x="3263465" y="1552139"/>
                </a:cubicBezTo>
                <a:cubicBezTo>
                  <a:pt x="3261478" y="1550626"/>
                  <a:pt x="3259114" y="1545707"/>
                  <a:pt x="3258357" y="1542964"/>
                </a:cubicBezTo>
                <a:cubicBezTo>
                  <a:pt x="3267532" y="1534263"/>
                  <a:pt x="3266491" y="1525466"/>
                  <a:pt x="3267153" y="1517899"/>
                </a:cubicBezTo>
                <a:cubicBezTo>
                  <a:pt x="3266964" y="1496334"/>
                  <a:pt x="3259208" y="1470134"/>
                  <a:pt x="3259114" y="1469283"/>
                </a:cubicBezTo>
                <a:cubicBezTo>
                  <a:pt x="3257506" y="1463513"/>
                  <a:pt x="3252587" y="1459162"/>
                  <a:pt x="3246534" y="1458311"/>
                </a:cubicBezTo>
                <a:cubicBezTo>
                  <a:pt x="3240291" y="1457649"/>
                  <a:pt x="3234427" y="1460486"/>
                  <a:pt x="3231211" y="1465688"/>
                </a:cubicBezTo>
                <a:cubicBezTo>
                  <a:pt x="3231211" y="1465688"/>
                  <a:pt x="3228846" y="1469850"/>
                  <a:pt x="3225252" y="1475431"/>
                </a:cubicBezTo>
                <a:cubicBezTo>
                  <a:pt x="3223644" y="1469093"/>
                  <a:pt x="3220901" y="1464175"/>
                  <a:pt x="3218820" y="1460297"/>
                </a:cubicBezTo>
                <a:cubicBezTo>
                  <a:pt x="3215037" y="1452825"/>
                  <a:pt x="3213429" y="1449798"/>
                  <a:pt x="3213146" y="1442326"/>
                </a:cubicBezTo>
                <a:cubicBezTo>
                  <a:pt x="3213429" y="1429841"/>
                  <a:pt x="3209551" y="1417828"/>
                  <a:pt x="3201039" y="1409221"/>
                </a:cubicBezTo>
                <a:cubicBezTo>
                  <a:pt x="3192810" y="1400614"/>
                  <a:pt x="3180986" y="1396925"/>
                  <a:pt x="3169258" y="1396925"/>
                </a:cubicBezTo>
                <a:cubicBezTo>
                  <a:pt x="3163110" y="1396925"/>
                  <a:pt x="3156867" y="1397966"/>
                  <a:pt x="3150436" y="1399574"/>
                </a:cubicBezTo>
                <a:cubicBezTo>
                  <a:pt x="3147882" y="1400330"/>
                  <a:pt x="3144855" y="1400614"/>
                  <a:pt x="3141261" y="1400614"/>
                </a:cubicBezTo>
                <a:cubicBezTo>
                  <a:pt x="3123290" y="1401181"/>
                  <a:pt x="3093117" y="1387845"/>
                  <a:pt x="3050081" y="1378481"/>
                </a:cubicBezTo>
                <a:cubicBezTo>
                  <a:pt x="3000802" y="1368077"/>
                  <a:pt x="2984345" y="1362591"/>
                  <a:pt x="2944335" y="1338661"/>
                </a:cubicBezTo>
                <a:cubicBezTo>
                  <a:pt x="2926837" y="1328067"/>
                  <a:pt x="2911703" y="1323622"/>
                  <a:pt x="2898556" y="1323716"/>
                </a:cubicBezTo>
                <a:cubicBezTo>
                  <a:pt x="2881625" y="1324000"/>
                  <a:pt x="2870275" y="1330054"/>
                  <a:pt x="2862519" y="1332324"/>
                </a:cubicBezTo>
                <a:cubicBezTo>
                  <a:pt x="2860817" y="1327689"/>
                  <a:pt x="2858736" y="1318325"/>
                  <a:pt x="2855614" y="1308772"/>
                </a:cubicBezTo>
                <a:cubicBezTo>
                  <a:pt x="2852020" y="1297895"/>
                  <a:pt x="2845021" y="1282856"/>
                  <a:pt x="2827333" y="1277748"/>
                </a:cubicBezTo>
                <a:cubicBezTo>
                  <a:pt x="2811065" y="1273775"/>
                  <a:pt x="2799242" y="1274910"/>
                  <a:pt x="2798296" y="1273681"/>
                </a:cubicBezTo>
                <a:cubicBezTo>
                  <a:pt x="2797728" y="1273208"/>
                  <a:pt x="2798107" y="1274154"/>
                  <a:pt x="2796499" y="1271600"/>
                </a:cubicBezTo>
                <a:cubicBezTo>
                  <a:pt x="2795458" y="1269046"/>
                  <a:pt x="2793378" y="1262898"/>
                  <a:pt x="2792148" y="1252305"/>
                </a:cubicBezTo>
                <a:cubicBezTo>
                  <a:pt x="2791391" y="1246913"/>
                  <a:pt x="2791107" y="1242279"/>
                  <a:pt x="2791107" y="1238401"/>
                </a:cubicBezTo>
                <a:cubicBezTo>
                  <a:pt x="2791391" y="1224970"/>
                  <a:pt x="2793661" y="1219295"/>
                  <a:pt x="2803214" y="1208228"/>
                </a:cubicBezTo>
                <a:cubicBezTo>
                  <a:pt x="2812957" y="1197351"/>
                  <a:pt x="2830928" y="1183447"/>
                  <a:pt x="2858736" y="1162260"/>
                </a:cubicBezTo>
                <a:cubicBezTo>
                  <a:pt x="2891651" y="1137195"/>
                  <a:pt x="2907069" y="1118089"/>
                  <a:pt x="2918135" y="1106928"/>
                </a:cubicBezTo>
                <a:cubicBezTo>
                  <a:pt x="2929580" y="1096050"/>
                  <a:pt x="2933363" y="1092456"/>
                  <a:pt x="2956158" y="1088767"/>
                </a:cubicBezTo>
                <a:cubicBezTo>
                  <a:pt x="2967225" y="1087254"/>
                  <a:pt x="2976589" y="1086781"/>
                  <a:pt x="2984912" y="1086781"/>
                </a:cubicBezTo>
                <a:cubicBezTo>
                  <a:pt x="2996262" y="1086781"/>
                  <a:pt x="3005059" y="1087727"/>
                  <a:pt x="3013004" y="1087727"/>
                </a:cubicBezTo>
                <a:cubicBezTo>
                  <a:pt x="3018584" y="1087443"/>
                  <a:pt x="3024070" y="1087727"/>
                  <a:pt x="3031070" y="1083849"/>
                </a:cubicBezTo>
                <a:cubicBezTo>
                  <a:pt x="3038731" y="1079593"/>
                  <a:pt x="3042325" y="1069661"/>
                  <a:pt x="3041852" y="1063135"/>
                </a:cubicBezTo>
                <a:cubicBezTo>
                  <a:pt x="3041852" y="1060770"/>
                  <a:pt x="3042420" y="1055568"/>
                  <a:pt x="3043082" y="1049420"/>
                </a:cubicBezTo>
                <a:cubicBezTo>
                  <a:pt x="3044974" y="1050933"/>
                  <a:pt x="3046865" y="1052447"/>
                  <a:pt x="3048568" y="1053676"/>
                </a:cubicBezTo>
                <a:cubicBezTo>
                  <a:pt x="3053108" y="1057176"/>
                  <a:pt x="3057364" y="1060108"/>
                  <a:pt x="3060107" y="1062284"/>
                </a:cubicBezTo>
                <a:cubicBezTo>
                  <a:pt x="3059918" y="1062378"/>
                  <a:pt x="3059918" y="1062378"/>
                  <a:pt x="3059918" y="1062378"/>
                </a:cubicBezTo>
                <a:cubicBezTo>
                  <a:pt x="3049230" y="1073161"/>
                  <a:pt x="3041947" y="1079403"/>
                  <a:pt x="3041096" y="1093402"/>
                </a:cubicBezTo>
                <a:cubicBezTo>
                  <a:pt x="3040906" y="1106455"/>
                  <a:pt x="3052729" y="1113738"/>
                  <a:pt x="3058878" y="1114684"/>
                </a:cubicBezTo>
                <a:cubicBezTo>
                  <a:pt x="3065687" y="1116481"/>
                  <a:pt x="3072308" y="1116670"/>
                  <a:pt x="3079119" y="1116670"/>
                </a:cubicBezTo>
                <a:cubicBezTo>
                  <a:pt x="3094914" y="1116292"/>
                  <a:pt x="3109575" y="1109292"/>
                  <a:pt x="3122628" y="1102861"/>
                </a:cubicBezTo>
                <a:cubicBezTo>
                  <a:pt x="3133694" y="1097185"/>
                  <a:pt x="3142774" y="1091510"/>
                  <a:pt x="3144950" y="1090281"/>
                </a:cubicBezTo>
                <a:cubicBezTo>
                  <a:pt x="3146558" y="1089524"/>
                  <a:pt x="3150625" y="1087443"/>
                  <a:pt x="3156016" y="1085457"/>
                </a:cubicBezTo>
                <a:cubicBezTo>
                  <a:pt x="3162921" y="1082714"/>
                  <a:pt x="3172001" y="1080444"/>
                  <a:pt x="3177487" y="1080538"/>
                </a:cubicBezTo>
                <a:cubicBezTo>
                  <a:pt x="3179662" y="1080444"/>
                  <a:pt x="3181081" y="1080917"/>
                  <a:pt x="3181460" y="1081106"/>
                </a:cubicBezTo>
                <a:lnTo>
                  <a:pt x="3181838" y="1081201"/>
                </a:lnTo>
                <a:cubicBezTo>
                  <a:pt x="3186567" y="1089619"/>
                  <a:pt x="3189405" y="1099266"/>
                  <a:pt x="3194229" y="1109481"/>
                </a:cubicBezTo>
                <a:cubicBezTo>
                  <a:pt x="3194229" y="1109481"/>
                  <a:pt x="3194229" y="1109860"/>
                  <a:pt x="3194607" y="1110144"/>
                </a:cubicBezTo>
                <a:cubicBezTo>
                  <a:pt x="3187702" y="1104752"/>
                  <a:pt x="3179000" y="1101820"/>
                  <a:pt x="3169353" y="1101442"/>
                </a:cubicBezTo>
                <a:cubicBezTo>
                  <a:pt x="3157813" y="1101253"/>
                  <a:pt x="3145044" y="1107495"/>
                  <a:pt x="3136532" y="1118940"/>
                </a:cubicBezTo>
                <a:lnTo>
                  <a:pt x="3136532" y="1118940"/>
                </a:lnTo>
                <a:cubicBezTo>
                  <a:pt x="3134072" y="1121872"/>
                  <a:pt x="3132275" y="1126696"/>
                  <a:pt x="3132275" y="1130952"/>
                </a:cubicBezTo>
                <a:cubicBezTo>
                  <a:pt x="3134261" y="1147505"/>
                  <a:pt x="3144098" y="1150153"/>
                  <a:pt x="3151192" y="1154504"/>
                </a:cubicBezTo>
                <a:cubicBezTo>
                  <a:pt x="3159137" y="1158193"/>
                  <a:pt x="3168312" y="1160557"/>
                  <a:pt x="3177865" y="1160652"/>
                </a:cubicBezTo>
                <a:cubicBezTo>
                  <a:pt x="3185905" y="1160557"/>
                  <a:pt x="3197255" y="1158949"/>
                  <a:pt x="3204538" y="1147221"/>
                </a:cubicBezTo>
                <a:cubicBezTo>
                  <a:pt x="3206525" y="1143343"/>
                  <a:pt x="3207470" y="1138897"/>
                  <a:pt x="3207470" y="1135114"/>
                </a:cubicBezTo>
                <a:cubicBezTo>
                  <a:pt x="3207092" y="1130574"/>
                  <a:pt x="3206146" y="1126601"/>
                  <a:pt x="3204538" y="1123007"/>
                </a:cubicBezTo>
                <a:cubicBezTo>
                  <a:pt x="3210403" y="1127831"/>
                  <a:pt x="3218159" y="1131236"/>
                  <a:pt x="3226955" y="1130763"/>
                </a:cubicBezTo>
                <a:cubicBezTo>
                  <a:pt x="3238967" y="1130669"/>
                  <a:pt x="3250412" y="1126034"/>
                  <a:pt x="3261384" y="1118940"/>
                </a:cubicBezTo>
                <a:cubicBezTo>
                  <a:pt x="3271788" y="1111846"/>
                  <a:pt x="3282760" y="1101253"/>
                  <a:pt x="3283044" y="1084227"/>
                </a:cubicBezTo>
                <a:cubicBezTo>
                  <a:pt x="3283233" y="1070512"/>
                  <a:pt x="3274342" y="1058595"/>
                  <a:pt x="3261384" y="1050460"/>
                </a:cubicBezTo>
                <a:cubicBezTo>
                  <a:pt x="3240859" y="1037219"/>
                  <a:pt x="3224023" y="1031449"/>
                  <a:pt x="3211443" y="1025963"/>
                </a:cubicBezTo>
                <a:cubicBezTo>
                  <a:pt x="3198579" y="1020761"/>
                  <a:pt x="3190445" y="1016410"/>
                  <a:pt x="3180608" y="1004776"/>
                </a:cubicBezTo>
                <a:cubicBezTo>
                  <a:pt x="3175879" y="999290"/>
                  <a:pt x="3172474" y="995034"/>
                  <a:pt x="3169069" y="991629"/>
                </a:cubicBezTo>
                <a:cubicBezTo>
                  <a:pt x="3179473" y="987278"/>
                  <a:pt x="3200187" y="979143"/>
                  <a:pt x="3206430" y="976590"/>
                </a:cubicBezTo>
                <a:cubicBezTo>
                  <a:pt x="3207092" y="976211"/>
                  <a:pt x="3221374" y="973279"/>
                  <a:pt x="3233860" y="967415"/>
                </a:cubicBezTo>
                <a:cubicBezTo>
                  <a:pt x="3246345" y="961929"/>
                  <a:pt x="3263370" y="950011"/>
                  <a:pt x="3263465" y="928257"/>
                </a:cubicBezTo>
                <a:cubicBezTo>
                  <a:pt x="3263465" y="924284"/>
                  <a:pt x="3262803" y="920501"/>
                  <a:pt x="3261951" y="916812"/>
                </a:cubicBezTo>
                <a:cubicBezTo>
                  <a:pt x="3256371" y="896476"/>
                  <a:pt x="3242561" y="884653"/>
                  <a:pt x="3231306" y="878694"/>
                </a:cubicBezTo>
                <a:cubicBezTo>
                  <a:pt x="3226766" y="876235"/>
                  <a:pt x="3222320" y="874249"/>
                  <a:pt x="3219199" y="872830"/>
                </a:cubicBezTo>
                <a:cubicBezTo>
                  <a:pt x="3224779" y="869046"/>
                  <a:pt x="3233198" y="864128"/>
                  <a:pt x="3239251" y="861480"/>
                </a:cubicBezTo>
                <a:cubicBezTo>
                  <a:pt x="3239724" y="860912"/>
                  <a:pt x="3246439" y="859588"/>
                  <a:pt x="3253439" y="859872"/>
                </a:cubicBezTo>
                <a:cubicBezTo>
                  <a:pt x="3260627" y="859872"/>
                  <a:pt x="3268761" y="860534"/>
                  <a:pt x="3274720" y="861196"/>
                </a:cubicBezTo>
                <a:cubicBezTo>
                  <a:pt x="3281057" y="862047"/>
                  <a:pt x="3285314" y="862804"/>
                  <a:pt x="3285503" y="862804"/>
                </a:cubicBezTo>
                <a:cubicBezTo>
                  <a:pt x="3286449" y="862899"/>
                  <a:pt x="3289948" y="863371"/>
                  <a:pt x="3294678" y="863371"/>
                </a:cubicBezTo>
                <a:cubicBezTo>
                  <a:pt x="3299691" y="863088"/>
                  <a:pt x="3305839" y="862899"/>
                  <a:pt x="3312933" y="860156"/>
                </a:cubicBezTo>
                <a:cubicBezTo>
                  <a:pt x="3316054" y="859399"/>
                  <a:pt x="3320026" y="856845"/>
                  <a:pt x="3323148" y="853345"/>
                </a:cubicBezTo>
                <a:cubicBezTo>
                  <a:pt x="3324094" y="855426"/>
                  <a:pt x="3325418" y="857602"/>
                  <a:pt x="3327120" y="859966"/>
                </a:cubicBezTo>
                <a:cubicBezTo>
                  <a:pt x="3331660" y="864885"/>
                  <a:pt x="3339227" y="867722"/>
                  <a:pt x="3345281" y="867344"/>
                </a:cubicBezTo>
                <a:cubicBezTo>
                  <a:pt x="3348780" y="867344"/>
                  <a:pt x="3351996" y="866682"/>
                  <a:pt x="3355496" y="865736"/>
                </a:cubicBezTo>
                <a:cubicBezTo>
                  <a:pt x="3362117" y="864128"/>
                  <a:pt x="3366562" y="863466"/>
                  <a:pt x="3369211" y="863466"/>
                </a:cubicBezTo>
                <a:cubicBezTo>
                  <a:pt x="3375832" y="863561"/>
                  <a:pt x="3376966" y="865263"/>
                  <a:pt x="3388033" y="873208"/>
                </a:cubicBezTo>
                <a:cubicBezTo>
                  <a:pt x="3388411" y="873776"/>
                  <a:pt x="3388411" y="874343"/>
                  <a:pt x="3388411" y="875195"/>
                </a:cubicBezTo>
                <a:cubicBezTo>
                  <a:pt x="3388506" y="879829"/>
                  <a:pt x="3386047" y="888531"/>
                  <a:pt x="3382547" y="895341"/>
                </a:cubicBezTo>
                <a:cubicBezTo>
                  <a:pt x="3380844" y="898935"/>
                  <a:pt x="3378764" y="901962"/>
                  <a:pt x="3377061" y="904043"/>
                </a:cubicBezTo>
                <a:cubicBezTo>
                  <a:pt x="3375264" y="906218"/>
                  <a:pt x="3374129" y="906880"/>
                  <a:pt x="3374129" y="906880"/>
                </a:cubicBezTo>
                <a:cubicBezTo>
                  <a:pt x="3369116" y="909434"/>
                  <a:pt x="3363157" y="912556"/>
                  <a:pt x="3357577" y="916339"/>
                </a:cubicBezTo>
                <a:cubicBezTo>
                  <a:pt x="3352753" y="920879"/>
                  <a:pt x="3345375" y="923433"/>
                  <a:pt x="3343578" y="937810"/>
                </a:cubicBezTo>
                <a:cubicBezTo>
                  <a:pt x="3343484" y="947174"/>
                  <a:pt x="3350861" y="953984"/>
                  <a:pt x="3355874" y="955970"/>
                </a:cubicBezTo>
                <a:cubicBezTo>
                  <a:pt x="3360982" y="958429"/>
                  <a:pt x="3366373" y="959375"/>
                  <a:pt x="3373183" y="960416"/>
                </a:cubicBezTo>
                <a:cubicBezTo>
                  <a:pt x="3406099" y="964010"/>
                  <a:pt x="3429461" y="964010"/>
                  <a:pt x="3430029" y="964010"/>
                </a:cubicBezTo>
                <a:cubicBezTo>
                  <a:pt x="3434569" y="964010"/>
                  <a:pt x="3438636" y="962023"/>
                  <a:pt x="3441663" y="958429"/>
                </a:cubicBezTo>
                <a:cubicBezTo>
                  <a:pt x="3442041" y="957862"/>
                  <a:pt x="3462660" y="933553"/>
                  <a:pt x="3473065" y="909245"/>
                </a:cubicBezTo>
                <a:cubicBezTo>
                  <a:pt x="3473065" y="909056"/>
                  <a:pt x="3473254" y="908867"/>
                  <a:pt x="3473254" y="908488"/>
                </a:cubicBezTo>
                <a:cubicBezTo>
                  <a:pt x="3475997" y="910191"/>
                  <a:pt x="3481010" y="913312"/>
                  <a:pt x="3486023" y="916528"/>
                </a:cubicBezTo>
                <a:cubicBezTo>
                  <a:pt x="3489807" y="918704"/>
                  <a:pt x="3493874" y="920501"/>
                  <a:pt x="3497941" y="922109"/>
                </a:cubicBezTo>
                <a:cubicBezTo>
                  <a:pt x="3458404" y="936391"/>
                  <a:pt x="3444311" y="959470"/>
                  <a:pt x="3436650" y="976495"/>
                </a:cubicBezTo>
                <a:cubicBezTo>
                  <a:pt x="3433434" y="983211"/>
                  <a:pt x="3430975" y="987372"/>
                  <a:pt x="3429934" y="988507"/>
                </a:cubicBezTo>
                <a:cubicBezTo>
                  <a:pt x="3428894" y="989169"/>
                  <a:pt x="3430029" y="989264"/>
                  <a:pt x="3424921" y="989737"/>
                </a:cubicBezTo>
                <a:cubicBezTo>
                  <a:pt x="3421138" y="989737"/>
                  <a:pt x="3414517" y="988791"/>
                  <a:pt x="3404964" y="986143"/>
                </a:cubicBezTo>
                <a:cubicBezTo>
                  <a:pt x="3390019" y="981886"/>
                  <a:pt x="3376966" y="979805"/>
                  <a:pt x="3365427" y="979805"/>
                </a:cubicBezTo>
                <a:cubicBezTo>
                  <a:pt x="3346605" y="979049"/>
                  <a:pt x="3327972" y="987940"/>
                  <a:pt x="3320499" y="1004398"/>
                </a:cubicBezTo>
                <a:cubicBezTo>
                  <a:pt x="3315770" y="1014234"/>
                  <a:pt x="3314824" y="1024828"/>
                  <a:pt x="3314730" y="1036462"/>
                </a:cubicBezTo>
                <a:cubicBezTo>
                  <a:pt x="3314730" y="1047434"/>
                  <a:pt x="3315959" y="1058784"/>
                  <a:pt x="3318797" y="1068810"/>
                </a:cubicBezTo>
                <a:cubicBezTo>
                  <a:pt x="3320216" y="1073634"/>
                  <a:pt x="3322013" y="1078268"/>
                  <a:pt x="3325228" y="1082903"/>
                </a:cubicBezTo>
                <a:cubicBezTo>
                  <a:pt x="3327972" y="1087254"/>
                  <a:pt x="3333930" y="1092929"/>
                  <a:pt x="3343105" y="1093213"/>
                </a:cubicBezTo>
                <a:cubicBezTo>
                  <a:pt x="3346605" y="1093213"/>
                  <a:pt x="3349537" y="1092456"/>
                  <a:pt x="3351807" y="1091416"/>
                </a:cubicBezTo>
                <a:cubicBezTo>
                  <a:pt x="3362873" y="1085646"/>
                  <a:pt x="3377250" y="1085551"/>
                  <a:pt x="3397775" y="1077606"/>
                </a:cubicBezTo>
                <a:cubicBezTo>
                  <a:pt x="3397964" y="1077323"/>
                  <a:pt x="3402505" y="1076566"/>
                  <a:pt x="3408558" y="1076755"/>
                </a:cubicBezTo>
                <a:cubicBezTo>
                  <a:pt x="3430029" y="1076566"/>
                  <a:pt x="3467484" y="1082714"/>
                  <a:pt x="3488861" y="1082714"/>
                </a:cubicBezTo>
                <a:cubicBezTo>
                  <a:pt x="3492360" y="1082714"/>
                  <a:pt x="3495860" y="1082619"/>
                  <a:pt x="3499454" y="1081957"/>
                </a:cubicBezTo>
                <a:cubicBezTo>
                  <a:pt x="3500022" y="1081957"/>
                  <a:pt x="3501724" y="1082714"/>
                  <a:pt x="3504562" y="1084322"/>
                </a:cubicBezTo>
                <a:cubicBezTo>
                  <a:pt x="3509859" y="1087538"/>
                  <a:pt x="3516858" y="1093213"/>
                  <a:pt x="3523763" y="1098510"/>
                </a:cubicBezTo>
                <a:cubicBezTo>
                  <a:pt x="3531329" y="1103523"/>
                  <a:pt x="3535586" y="1109576"/>
                  <a:pt x="3549300" y="1110806"/>
                </a:cubicBezTo>
                <a:cubicBezTo>
                  <a:pt x="3551571" y="1110806"/>
                  <a:pt x="3554408" y="1110238"/>
                  <a:pt x="3556678" y="1109387"/>
                </a:cubicBezTo>
                <a:cubicBezTo>
                  <a:pt x="3561880" y="1112887"/>
                  <a:pt x="3574460" y="1124710"/>
                  <a:pt x="3585905" y="1134452"/>
                </a:cubicBezTo>
                <a:cubicBezTo>
                  <a:pt x="3589877" y="1137384"/>
                  <a:pt x="3594890" y="1140411"/>
                  <a:pt x="3601511" y="1140411"/>
                </a:cubicBezTo>
                <a:cubicBezTo>
                  <a:pt x="3608983" y="1140411"/>
                  <a:pt x="3614753" y="1136060"/>
                  <a:pt x="3617307" y="1133317"/>
                </a:cubicBezTo>
                <a:cubicBezTo>
                  <a:pt x="3620239" y="1130101"/>
                  <a:pt x="3621942" y="1127453"/>
                  <a:pt x="3623077" y="1126034"/>
                </a:cubicBezTo>
                <a:cubicBezTo>
                  <a:pt x="3624495" y="1126790"/>
                  <a:pt x="3626482" y="1128209"/>
                  <a:pt x="3629036" y="1130479"/>
                </a:cubicBezTo>
                <a:cubicBezTo>
                  <a:pt x="3644169" y="1143816"/>
                  <a:pt x="3645304" y="1147978"/>
                  <a:pt x="3646912" y="1150342"/>
                </a:cubicBezTo>
                <a:cubicBezTo>
                  <a:pt x="3647007" y="1151099"/>
                  <a:pt x="3650790" y="1158571"/>
                  <a:pt x="3658262" y="1160747"/>
                </a:cubicBezTo>
                <a:cubicBezTo>
                  <a:pt x="3662802" y="1161976"/>
                  <a:pt x="3664978" y="1161976"/>
                  <a:pt x="3667910" y="1161976"/>
                </a:cubicBezTo>
                <a:cubicBezTo>
                  <a:pt x="3668761" y="1161976"/>
                  <a:pt x="3669802" y="1161976"/>
                  <a:pt x="3670937" y="1161976"/>
                </a:cubicBezTo>
                <a:cubicBezTo>
                  <a:pt x="3686732" y="1161976"/>
                  <a:pt x="3724661" y="1165287"/>
                  <a:pt x="3724756" y="1165287"/>
                </a:cubicBezTo>
                <a:cubicBezTo>
                  <a:pt x="3728634" y="1165665"/>
                  <a:pt x="3732606" y="1164435"/>
                  <a:pt x="3736011" y="1161787"/>
                </a:cubicBezTo>
                <a:cubicBezTo>
                  <a:pt x="3739038" y="1159139"/>
                  <a:pt x="3741024" y="1155355"/>
                  <a:pt x="3741213" y="1151193"/>
                </a:cubicBezTo>
                <a:cubicBezTo>
                  <a:pt x="3741213" y="1151193"/>
                  <a:pt x="3741308" y="1150815"/>
                  <a:pt x="3741686" y="1148734"/>
                </a:cubicBezTo>
                <a:cubicBezTo>
                  <a:pt x="3742159" y="1145991"/>
                  <a:pt x="3743767" y="1141640"/>
                  <a:pt x="3745564" y="1139370"/>
                </a:cubicBezTo>
                <a:cubicBezTo>
                  <a:pt x="3747361" y="1137195"/>
                  <a:pt x="3747456" y="1136817"/>
                  <a:pt x="3750672" y="1136627"/>
                </a:cubicBezTo>
                <a:cubicBezTo>
                  <a:pt x="3751618" y="1136627"/>
                  <a:pt x="3752942" y="1136817"/>
                  <a:pt x="3754455" y="1137195"/>
                </a:cubicBezTo>
                <a:cubicBezTo>
                  <a:pt x="3761455" y="1138614"/>
                  <a:pt x="3770535" y="1144383"/>
                  <a:pt x="3778669" y="1150248"/>
                </a:cubicBezTo>
                <a:cubicBezTo>
                  <a:pt x="3782736" y="1153274"/>
                  <a:pt x="3786709" y="1156112"/>
                  <a:pt x="3790776" y="1158760"/>
                </a:cubicBezTo>
                <a:cubicBezTo>
                  <a:pt x="3794937" y="1161125"/>
                  <a:pt x="3797964" y="1164246"/>
                  <a:pt x="3807044" y="1164908"/>
                </a:cubicBezTo>
                <a:cubicBezTo>
                  <a:pt x="3812247" y="1165476"/>
                  <a:pt x="3820381" y="1161125"/>
                  <a:pt x="3823029" y="1155734"/>
                </a:cubicBezTo>
                <a:cubicBezTo>
                  <a:pt x="3825772" y="1150721"/>
                  <a:pt x="3825772" y="1147032"/>
                  <a:pt x="3825772" y="1143343"/>
                </a:cubicBezTo>
                <a:cubicBezTo>
                  <a:pt x="3825772" y="1141640"/>
                  <a:pt x="3825772" y="1139843"/>
                  <a:pt x="3825583" y="1138141"/>
                </a:cubicBezTo>
                <a:cubicBezTo>
                  <a:pt x="3824164" y="1125561"/>
                  <a:pt x="3824921" y="1113454"/>
                  <a:pt x="3822840" y="1099928"/>
                </a:cubicBezTo>
                <a:cubicBezTo>
                  <a:pt x="3820854" y="1086308"/>
                  <a:pt x="3814327" y="1071080"/>
                  <a:pt x="3800329" y="1058689"/>
                </a:cubicBezTo>
                <a:cubicBezTo>
                  <a:pt x="3786803" y="1046677"/>
                  <a:pt x="3770629" y="1037786"/>
                  <a:pt x="3757482" y="1030314"/>
                </a:cubicBezTo>
                <a:cubicBezTo>
                  <a:pt x="3750955" y="1026530"/>
                  <a:pt x="3745186" y="1023409"/>
                  <a:pt x="3741024" y="1020666"/>
                </a:cubicBezTo>
                <a:cubicBezTo>
                  <a:pt x="3739321" y="1019247"/>
                  <a:pt x="3737525" y="1018302"/>
                  <a:pt x="3736673" y="1017450"/>
                </a:cubicBezTo>
                <a:lnTo>
                  <a:pt x="3736579" y="1017450"/>
                </a:lnTo>
                <a:cubicBezTo>
                  <a:pt x="3734214" y="1013667"/>
                  <a:pt x="3732417" y="1009411"/>
                  <a:pt x="3731566" y="1006668"/>
                </a:cubicBezTo>
                <a:cubicBezTo>
                  <a:pt x="3743578" y="1007141"/>
                  <a:pt x="3769967" y="1015842"/>
                  <a:pt x="3783493" y="1026720"/>
                </a:cubicBezTo>
                <a:cubicBezTo>
                  <a:pt x="3801085" y="1038826"/>
                  <a:pt x="3816314" y="1054433"/>
                  <a:pt x="3839771" y="1055473"/>
                </a:cubicBezTo>
                <a:cubicBezTo>
                  <a:pt x="3847810" y="1055568"/>
                  <a:pt x="3856418" y="1052636"/>
                  <a:pt x="3863133" y="1047150"/>
                </a:cubicBezTo>
                <a:cubicBezTo>
                  <a:pt x="3878078" y="1034665"/>
                  <a:pt x="3897562" y="1029463"/>
                  <a:pt x="3912034" y="1013667"/>
                </a:cubicBezTo>
                <a:cubicBezTo>
                  <a:pt x="3921776" y="1001560"/>
                  <a:pt x="3941733" y="970820"/>
                  <a:pt x="3941922" y="970536"/>
                </a:cubicBezTo>
                <a:cubicBezTo>
                  <a:pt x="3944855" y="966091"/>
                  <a:pt x="3945233" y="960699"/>
                  <a:pt x="3943057" y="955970"/>
                </a:cubicBezTo>
                <a:cubicBezTo>
                  <a:pt x="3940882" y="951335"/>
                  <a:pt x="3936720" y="947930"/>
                  <a:pt x="3931613" y="947174"/>
                </a:cubicBezTo>
                <a:cubicBezTo>
                  <a:pt x="3931329" y="947174"/>
                  <a:pt x="3910142" y="943769"/>
                  <a:pt x="3887725" y="938283"/>
                </a:cubicBezTo>
                <a:cubicBezTo>
                  <a:pt x="3876375" y="935540"/>
                  <a:pt x="3864930" y="932229"/>
                  <a:pt x="3856134" y="929013"/>
                </a:cubicBezTo>
                <a:cubicBezTo>
                  <a:pt x="3851878" y="927216"/>
                  <a:pt x="3848094" y="925608"/>
                  <a:pt x="3845635" y="924095"/>
                </a:cubicBezTo>
                <a:cubicBezTo>
                  <a:pt x="3844405" y="923433"/>
                  <a:pt x="3843649" y="922771"/>
                  <a:pt x="3843176" y="922582"/>
                </a:cubicBezTo>
                <a:lnTo>
                  <a:pt x="3843176" y="922582"/>
                </a:lnTo>
                <a:cubicBezTo>
                  <a:pt x="3834663" y="910191"/>
                  <a:pt x="3820665" y="899881"/>
                  <a:pt x="3806666" y="890612"/>
                </a:cubicBezTo>
                <a:cubicBezTo>
                  <a:pt x="3791722" y="881816"/>
                  <a:pt x="3780466" y="874816"/>
                  <a:pt x="3766562" y="874060"/>
                </a:cubicBezTo>
                <a:cubicBezTo>
                  <a:pt x="3757387" y="874438"/>
                  <a:pt x="3752847" y="877086"/>
                  <a:pt x="3746983" y="878883"/>
                </a:cubicBezTo>
                <a:cubicBezTo>
                  <a:pt x="3741592" y="880870"/>
                  <a:pt x="3736389" y="882288"/>
                  <a:pt x="3733363" y="882194"/>
                </a:cubicBezTo>
                <a:cubicBezTo>
                  <a:pt x="3729579" y="881248"/>
                  <a:pt x="3730241" y="883896"/>
                  <a:pt x="3725701" y="874060"/>
                </a:cubicBezTo>
                <a:cubicBezTo>
                  <a:pt x="3720594" y="858264"/>
                  <a:pt x="3717567" y="839820"/>
                  <a:pt x="3714635" y="824402"/>
                </a:cubicBezTo>
                <a:cubicBezTo>
                  <a:pt x="3713121" y="816363"/>
                  <a:pt x="3711608" y="809269"/>
                  <a:pt x="3709338" y="802648"/>
                </a:cubicBezTo>
                <a:cubicBezTo>
                  <a:pt x="3706784" y="796500"/>
                  <a:pt x="3704041" y="788366"/>
                  <a:pt x="3692597" y="784109"/>
                </a:cubicBezTo>
                <a:cubicBezTo>
                  <a:pt x="3683989" y="781650"/>
                  <a:pt x="3652114" y="775975"/>
                  <a:pt x="3617685" y="768976"/>
                </a:cubicBezTo>
                <a:cubicBezTo>
                  <a:pt x="3600849" y="765476"/>
                  <a:pt x="3583729" y="761976"/>
                  <a:pt x="3570109" y="758477"/>
                </a:cubicBezTo>
                <a:cubicBezTo>
                  <a:pt x="3556678" y="755261"/>
                  <a:pt x="3545233" y="751288"/>
                  <a:pt x="3545044" y="750815"/>
                </a:cubicBezTo>
                <a:cubicBezTo>
                  <a:pt x="3533788" y="744194"/>
                  <a:pt x="3512696" y="736060"/>
                  <a:pt x="3489712" y="726507"/>
                </a:cubicBezTo>
                <a:cubicBezTo>
                  <a:pt x="3467012" y="717048"/>
                  <a:pt x="3443082" y="706360"/>
                  <a:pt x="3432299" y="698983"/>
                </a:cubicBezTo>
                <a:cubicBezTo>
                  <a:pt x="3405248" y="681768"/>
                  <a:pt x="3369211" y="655852"/>
                  <a:pt x="3336957" y="654717"/>
                </a:cubicBezTo>
                <a:cubicBezTo>
                  <a:pt x="3313689" y="654812"/>
                  <a:pt x="3236508" y="665783"/>
                  <a:pt x="3209173" y="665689"/>
                </a:cubicBezTo>
                <a:cubicBezTo>
                  <a:pt x="3205862" y="665689"/>
                  <a:pt x="3203403" y="665405"/>
                  <a:pt x="3203403" y="665405"/>
                </a:cubicBezTo>
                <a:cubicBezTo>
                  <a:pt x="3199431" y="664743"/>
                  <a:pt x="3195553" y="664459"/>
                  <a:pt x="3191296" y="664459"/>
                </a:cubicBezTo>
                <a:cubicBezTo>
                  <a:pt x="3166231" y="664459"/>
                  <a:pt x="3125371" y="672783"/>
                  <a:pt x="3108062" y="675809"/>
                </a:cubicBezTo>
                <a:cubicBezTo>
                  <a:pt x="3103616" y="676472"/>
                  <a:pt x="3097846" y="678931"/>
                  <a:pt x="3094347" y="683471"/>
                </a:cubicBezTo>
                <a:cubicBezTo>
                  <a:pt x="3090658" y="688200"/>
                  <a:pt x="3089807" y="693591"/>
                  <a:pt x="3089807" y="697280"/>
                </a:cubicBezTo>
                <a:cubicBezTo>
                  <a:pt x="3090942" y="712698"/>
                  <a:pt x="3097846" y="723669"/>
                  <a:pt x="3097279" y="729723"/>
                </a:cubicBezTo>
                <a:cubicBezTo>
                  <a:pt x="3095860" y="733033"/>
                  <a:pt x="3100305" y="730952"/>
                  <a:pt x="3089428" y="735209"/>
                </a:cubicBezTo>
                <a:cubicBezTo>
                  <a:pt x="3084132" y="736533"/>
                  <a:pt x="3079213" y="737763"/>
                  <a:pt x="3075241" y="738803"/>
                </a:cubicBezTo>
                <a:cubicBezTo>
                  <a:pt x="3076281" y="733128"/>
                  <a:pt x="3077510" y="725939"/>
                  <a:pt x="3079119" y="717711"/>
                </a:cubicBezTo>
                <a:cubicBezTo>
                  <a:pt x="3079970" y="711657"/>
                  <a:pt x="3080632" y="706171"/>
                  <a:pt x="3080632" y="700780"/>
                </a:cubicBezTo>
                <a:cubicBezTo>
                  <a:pt x="3080632" y="684606"/>
                  <a:pt x="3075808" y="670134"/>
                  <a:pt x="3065971" y="659919"/>
                </a:cubicBezTo>
                <a:cubicBezTo>
                  <a:pt x="3062188" y="656041"/>
                  <a:pt x="3057742" y="652920"/>
                  <a:pt x="3052919" y="650555"/>
                </a:cubicBezTo>
                <a:cubicBezTo>
                  <a:pt x="3053581" y="650555"/>
                  <a:pt x="3054148" y="650555"/>
                  <a:pt x="3054716" y="650555"/>
                </a:cubicBezTo>
                <a:cubicBezTo>
                  <a:pt x="3061337" y="650555"/>
                  <a:pt x="3068241" y="650839"/>
                  <a:pt x="3074957" y="651596"/>
                </a:cubicBezTo>
                <a:cubicBezTo>
                  <a:pt x="3113548" y="655568"/>
                  <a:pt x="3167839" y="661433"/>
                  <a:pt x="3206997" y="661433"/>
                </a:cubicBezTo>
                <a:cubicBezTo>
                  <a:pt x="3213335" y="661433"/>
                  <a:pt x="3219104" y="661149"/>
                  <a:pt x="3224685" y="660960"/>
                </a:cubicBezTo>
                <a:cubicBezTo>
                  <a:pt x="3244642" y="659730"/>
                  <a:pt x="3258641" y="655285"/>
                  <a:pt x="3268383" y="647718"/>
                </a:cubicBezTo>
                <a:cubicBezTo>
                  <a:pt x="3278220" y="640435"/>
                  <a:pt x="3282382" y="630503"/>
                  <a:pt x="3284084" y="626152"/>
                </a:cubicBezTo>
                <a:cubicBezTo>
                  <a:pt x="3285030" y="623693"/>
                  <a:pt x="3285503" y="621518"/>
                  <a:pt x="3285408" y="619437"/>
                </a:cubicBezTo>
                <a:cubicBezTo>
                  <a:pt x="3284652" y="609222"/>
                  <a:pt x="3279544" y="606100"/>
                  <a:pt x="3276801" y="603641"/>
                </a:cubicBezTo>
                <a:cubicBezTo>
                  <a:pt x="3266302" y="596074"/>
                  <a:pt x="3251547" y="591629"/>
                  <a:pt x="3234522" y="586900"/>
                </a:cubicBezTo>
                <a:cubicBezTo>
                  <a:pt x="3217591" y="582360"/>
                  <a:pt x="3200755" y="579144"/>
                  <a:pt x="3188459" y="579144"/>
                </a:cubicBezTo>
                <a:cubicBezTo>
                  <a:pt x="3186756" y="579144"/>
                  <a:pt x="3184864" y="579238"/>
                  <a:pt x="3182500" y="579617"/>
                </a:cubicBezTo>
                <a:cubicBezTo>
                  <a:pt x="3176730" y="580373"/>
                  <a:pt x="3146841" y="581035"/>
                  <a:pt x="3116858" y="581035"/>
                </a:cubicBezTo>
                <a:cubicBezTo>
                  <a:pt x="3086401" y="581035"/>
                  <a:pt x="3054337" y="580373"/>
                  <a:pt x="3041001" y="579333"/>
                </a:cubicBezTo>
                <a:cubicBezTo>
                  <a:pt x="3026057" y="577914"/>
                  <a:pt x="3009126" y="577441"/>
                  <a:pt x="2993046" y="577441"/>
                </a:cubicBezTo>
                <a:cubicBezTo>
                  <a:pt x="2977061" y="577441"/>
                  <a:pt x="2961644" y="577914"/>
                  <a:pt x="2949159" y="579333"/>
                </a:cubicBezTo>
                <a:cubicBezTo>
                  <a:pt x="2948686" y="579333"/>
                  <a:pt x="2947929" y="579333"/>
                  <a:pt x="2947267" y="579333"/>
                </a:cubicBezTo>
                <a:cubicBezTo>
                  <a:pt x="2935444" y="580562"/>
                  <a:pt x="2920121" y="565240"/>
                  <a:pt x="2901110" y="551809"/>
                </a:cubicBezTo>
                <a:cubicBezTo>
                  <a:pt x="2894205" y="547079"/>
                  <a:pt x="2879734" y="534500"/>
                  <a:pt x="2864505" y="523055"/>
                </a:cubicBezTo>
                <a:cubicBezTo>
                  <a:pt x="2848994" y="511326"/>
                  <a:pt x="2833576" y="499881"/>
                  <a:pt x="2816456" y="496193"/>
                </a:cubicBezTo>
                <a:cubicBezTo>
                  <a:pt x="2793945" y="491653"/>
                  <a:pt x="2799053" y="492031"/>
                  <a:pt x="2750057" y="477938"/>
                </a:cubicBezTo>
                <a:cubicBezTo>
                  <a:pt x="2737383" y="474249"/>
                  <a:pt x="2720925" y="470182"/>
                  <a:pt x="2708062" y="466304"/>
                </a:cubicBezTo>
                <a:cubicBezTo>
                  <a:pt x="2701630" y="464318"/>
                  <a:pt x="2696333" y="462615"/>
                  <a:pt x="2693212" y="461196"/>
                </a:cubicBezTo>
                <a:lnTo>
                  <a:pt x="2693117" y="461196"/>
                </a:lnTo>
                <a:cubicBezTo>
                  <a:pt x="2692928" y="460723"/>
                  <a:pt x="2692455" y="460061"/>
                  <a:pt x="2692266" y="459683"/>
                </a:cubicBezTo>
                <a:cubicBezTo>
                  <a:pt x="2690658" y="457034"/>
                  <a:pt x="2685645" y="453062"/>
                  <a:pt x="2679876" y="453440"/>
                </a:cubicBezTo>
                <a:cubicBezTo>
                  <a:pt x="2672214" y="453819"/>
                  <a:pt x="2669850" y="457034"/>
                  <a:pt x="2668336" y="458453"/>
                </a:cubicBezTo>
                <a:cubicBezTo>
                  <a:pt x="2664553" y="463372"/>
                  <a:pt x="2665309" y="463939"/>
                  <a:pt x="2664364" y="465925"/>
                </a:cubicBezTo>
                <a:cubicBezTo>
                  <a:pt x="2662945" y="470844"/>
                  <a:pt x="2661621" y="477370"/>
                  <a:pt x="2661621" y="485977"/>
                </a:cubicBezTo>
                <a:cubicBezTo>
                  <a:pt x="2661621" y="498179"/>
                  <a:pt x="2664647" y="516623"/>
                  <a:pt x="2682524" y="526838"/>
                </a:cubicBezTo>
                <a:cubicBezTo>
                  <a:pt x="2703427" y="538188"/>
                  <a:pt x="2738329" y="559092"/>
                  <a:pt x="2764624" y="571482"/>
                </a:cubicBezTo>
                <a:cubicBezTo>
                  <a:pt x="2780136" y="578387"/>
                  <a:pt x="2798580" y="581792"/>
                  <a:pt x="2814848" y="586427"/>
                </a:cubicBezTo>
                <a:cubicBezTo>
                  <a:pt x="2831401" y="590872"/>
                  <a:pt x="2844075" y="597399"/>
                  <a:pt x="2847291" y="603074"/>
                </a:cubicBezTo>
                <a:cubicBezTo>
                  <a:pt x="2869518" y="633719"/>
                  <a:pt x="2921445" y="649609"/>
                  <a:pt x="2922581" y="650839"/>
                </a:cubicBezTo>
                <a:lnTo>
                  <a:pt x="2926080" y="651596"/>
                </a:lnTo>
                <a:lnTo>
                  <a:pt x="2986804" y="658500"/>
                </a:lnTo>
                <a:cubicBezTo>
                  <a:pt x="2971670" y="666351"/>
                  <a:pt x="2952091" y="673823"/>
                  <a:pt x="2935160" y="681674"/>
                </a:cubicBezTo>
                <a:cubicBezTo>
                  <a:pt x="2925986" y="685930"/>
                  <a:pt x="2917568" y="690281"/>
                  <a:pt x="2910284" y="695956"/>
                </a:cubicBezTo>
                <a:cubicBezTo>
                  <a:pt x="2903474" y="701442"/>
                  <a:pt x="2896097" y="709671"/>
                  <a:pt x="2895908" y="721872"/>
                </a:cubicBezTo>
                <a:cubicBezTo>
                  <a:pt x="2895624" y="727169"/>
                  <a:pt x="2897610" y="732560"/>
                  <a:pt x="2900164" y="736911"/>
                </a:cubicBezTo>
                <a:cubicBezTo>
                  <a:pt x="2905082" y="745046"/>
                  <a:pt x="2904515" y="751099"/>
                  <a:pt x="2905744" y="763584"/>
                </a:cubicBezTo>
                <a:cubicBezTo>
                  <a:pt x="2906406" y="775786"/>
                  <a:pt x="2912365" y="793189"/>
                  <a:pt x="2929769" y="806810"/>
                </a:cubicBezTo>
                <a:cubicBezTo>
                  <a:pt x="2944902" y="820051"/>
                  <a:pt x="2958239" y="829699"/>
                  <a:pt x="2973467" y="834807"/>
                </a:cubicBezTo>
                <a:cubicBezTo>
                  <a:pt x="2971765" y="834618"/>
                  <a:pt x="2970535" y="834618"/>
                  <a:pt x="2969022" y="834523"/>
                </a:cubicBezTo>
                <a:cubicBezTo>
                  <a:pt x="2956347" y="834807"/>
                  <a:pt x="2947078" y="840860"/>
                  <a:pt x="2936295" y="848995"/>
                </a:cubicBezTo>
                <a:cubicBezTo>
                  <a:pt x="2931188" y="852683"/>
                  <a:pt x="2927310" y="855805"/>
                  <a:pt x="2924283" y="858075"/>
                </a:cubicBezTo>
                <a:cubicBezTo>
                  <a:pt x="2923432" y="856467"/>
                  <a:pt x="2922486" y="854197"/>
                  <a:pt x="2921540" y="851832"/>
                </a:cubicBezTo>
                <a:cubicBezTo>
                  <a:pt x="2908960" y="822605"/>
                  <a:pt x="2880869" y="801134"/>
                  <a:pt x="2872261" y="794797"/>
                </a:cubicBezTo>
                <a:cubicBezTo>
                  <a:pt x="2866965" y="786947"/>
                  <a:pt x="2847858" y="759139"/>
                  <a:pt x="2831117" y="742681"/>
                </a:cubicBezTo>
                <a:cubicBezTo>
                  <a:pt x="2826482" y="737952"/>
                  <a:pt x="2820996" y="734263"/>
                  <a:pt x="2815416" y="731615"/>
                </a:cubicBezTo>
                <a:cubicBezTo>
                  <a:pt x="2832725" y="729250"/>
                  <a:pt x="2849939" y="726980"/>
                  <a:pt x="2860060" y="725750"/>
                </a:cubicBezTo>
                <a:cubicBezTo>
                  <a:pt x="2881247" y="721683"/>
                  <a:pt x="2888057" y="703144"/>
                  <a:pt x="2888341" y="688578"/>
                </a:cubicBezTo>
                <a:cubicBezTo>
                  <a:pt x="2889003" y="676472"/>
                  <a:pt x="2880869" y="658217"/>
                  <a:pt x="2861762" y="655947"/>
                </a:cubicBezTo>
                <a:cubicBezTo>
                  <a:pt x="2857979" y="655663"/>
                  <a:pt x="2852020" y="652636"/>
                  <a:pt x="2844453" y="648380"/>
                </a:cubicBezTo>
                <a:cubicBezTo>
                  <a:pt x="2837076" y="644218"/>
                  <a:pt x="2828090" y="638448"/>
                  <a:pt x="2815321" y="638354"/>
                </a:cubicBezTo>
                <a:cubicBezTo>
                  <a:pt x="2813240" y="638354"/>
                  <a:pt x="2811254" y="638354"/>
                  <a:pt x="2809173" y="638732"/>
                </a:cubicBezTo>
                <a:cubicBezTo>
                  <a:pt x="2812389" y="634854"/>
                  <a:pt x="2814470" y="630030"/>
                  <a:pt x="2814092" y="624355"/>
                </a:cubicBezTo>
                <a:cubicBezTo>
                  <a:pt x="2814092" y="621234"/>
                  <a:pt x="2813713" y="618113"/>
                  <a:pt x="2812484" y="615086"/>
                </a:cubicBezTo>
                <a:lnTo>
                  <a:pt x="2812484" y="615086"/>
                </a:lnTo>
                <a:cubicBezTo>
                  <a:pt x="2803403" y="590872"/>
                  <a:pt x="2779379" y="579238"/>
                  <a:pt x="2757435" y="578954"/>
                </a:cubicBezTo>
                <a:cubicBezTo>
                  <a:pt x="2741450" y="578482"/>
                  <a:pt x="2722439" y="586900"/>
                  <a:pt x="2715912" y="605911"/>
                </a:cubicBezTo>
                <a:cubicBezTo>
                  <a:pt x="2715061" y="608560"/>
                  <a:pt x="2714494" y="611492"/>
                  <a:pt x="2714494" y="614424"/>
                </a:cubicBezTo>
                <a:cubicBezTo>
                  <a:pt x="2715818" y="632395"/>
                  <a:pt x="2729060" y="639300"/>
                  <a:pt x="2739369" y="643934"/>
                </a:cubicBezTo>
                <a:cubicBezTo>
                  <a:pt x="2750814" y="648758"/>
                  <a:pt x="2763772" y="651312"/>
                  <a:pt x="2776163" y="651312"/>
                </a:cubicBezTo>
                <a:cubicBezTo>
                  <a:pt x="2777582" y="651312"/>
                  <a:pt x="2778811" y="651312"/>
                  <a:pt x="2780230" y="651312"/>
                </a:cubicBezTo>
                <a:cubicBezTo>
                  <a:pt x="2773136" y="654906"/>
                  <a:pt x="2765286" y="659163"/>
                  <a:pt x="2757719" y="663608"/>
                </a:cubicBezTo>
                <a:cubicBezTo>
                  <a:pt x="2749301" y="669094"/>
                  <a:pt x="2741072" y="674674"/>
                  <a:pt x="2734451" y="680822"/>
                </a:cubicBezTo>
                <a:cubicBezTo>
                  <a:pt x="2728208" y="686970"/>
                  <a:pt x="2721398" y="693024"/>
                  <a:pt x="2720547" y="705887"/>
                </a:cubicBezTo>
                <a:cubicBezTo>
                  <a:pt x="2720547" y="708252"/>
                  <a:pt x="2720925" y="710995"/>
                  <a:pt x="2722060" y="713833"/>
                </a:cubicBezTo>
                <a:cubicBezTo>
                  <a:pt x="2727925" y="726980"/>
                  <a:pt x="2741072" y="735871"/>
                  <a:pt x="2761691" y="737952"/>
                </a:cubicBezTo>
                <a:cubicBezTo>
                  <a:pt x="2757624" y="742113"/>
                  <a:pt x="2754598" y="747599"/>
                  <a:pt x="2753179" y="754410"/>
                </a:cubicBezTo>
                <a:cubicBezTo>
                  <a:pt x="2752800" y="757531"/>
                  <a:pt x="2752422" y="760747"/>
                  <a:pt x="2752422" y="763773"/>
                </a:cubicBezTo>
                <a:cubicBezTo>
                  <a:pt x="2752800" y="784677"/>
                  <a:pt x="2761691" y="801513"/>
                  <a:pt x="2771339" y="828280"/>
                </a:cubicBezTo>
                <a:cubicBezTo>
                  <a:pt x="2777771" y="845495"/>
                  <a:pt x="2784581" y="874060"/>
                  <a:pt x="2784392" y="891747"/>
                </a:cubicBezTo>
                <a:cubicBezTo>
                  <a:pt x="2784581" y="896571"/>
                  <a:pt x="2784013" y="900354"/>
                  <a:pt x="2783257" y="902340"/>
                </a:cubicBezTo>
                <a:cubicBezTo>
                  <a:pt x="2763205" y="906029"/>
                  <a:pt x="2757813" y="910475"/>
                  <a:pt x="2740221" y="916244"/>
                </a:cubicBezTo>
                <a:cubicBezTo>
                  <a:pt x="2738424" y="917001"/>
                  <a:pt x="2737289" y="917096"/>
                  <a:pt x="2736721" y="917096"/>
                </a:cubicBezTo>
                <a:lnTo>
                  <a:pt x="2736343" y="917096"/>
                </a:lnTo>
                <a:cubicBezTo>
                  <a:pt x="2736248" y="917096"/>
                  <a:pt x="2734735" y="915677"/>
                  <a:pt x="2733505" y="911137"/>
                </a:cubicBezTo>
                <a:cubicBezTo>
                  <a:pt x="2732181" y="906975"/>
                  <a:pt x="2731330" y="900354"/>
                  <a:pt x="2731330" y="892598"/>
                </a:cubicBezTo>
                <a:cubicBezTo>
                  <a:pt x="2731140" y="869519"/>
                  <a:pt x="2726317" y="849184"/>
                  <a:pt x="2726506" y="840198"/>
                </a:cubicBezTo>
                <a:cubicBezTo>
                  <a:pt x="2726506" y="838685"/>
                  <a:pt x="2726506" y="837739"/>
                  <a:pt x="2726601" y="837266"/>
                </a:cubicBezTo>
                <a:lnTo>
                  <a:pt x="2726790" y="836982"/>
                </a:lnTo>
                <a:cubicBezTo>
                  <a:pt x="2727830" y="834901"/>
                  <a:pt x="2729154" y="832631"/>
                  <a:pt x="2729249" y="827713"/>
                </a:cubicBezTo>
                <a:cubicBezTo>
                  <a:pt x="2729533" y="823078"/>
                  <a:pt x="2725655" y="815511"/>
                  <a:pt x="2720831" y="813431"/>
                </a:cubicBezTo>
                <a:cubicBezTo>
                  <a:pt x="2716480" y="811161"/>
                  <a:pt x="2713737" y="811255"/>
                  <a:pt x="2711751" y="811161"/>
                </a:cubicBezTo>
                <a:cubicBezTo>
                  <a:pt x="2700022" y="811823"/>
                  <a:pt x="2690185" y="816363"/>
                  <a:pt x="2675998" y="816268"/>
                </a:cubicBezTo>
                <a:cubicBezTo>
                  <a:pt x="2672214" y="816268"/>
                  <a:pt x="2668242" y="815890"/>
                  <a:pt x="2664553" y="814849"/>
                </a:cubicBezTo>
                <a:cubicBezTo>
                  <a:pt x="2659351" y="813714"/>
                  <a:pt x="2654243" y="813241"/>
                  <a:pt x="2649325" y="813241"/>
                </a:cubicBezTo>
                <a:cubicBezTo>
                  <a:pt x="2639961" y="813241"/>
                  <a:pt x="2631353" y="815133"/>
                  <a:pt x="2623881" y="819106"/>
                </a:cubicBezTo>
                <a:cubicBezTo>
                  <a:pt x="2617071" y="823173"/>
                  <a:pt x="2609315" y="830172"/>
                  <a:pt x="2608937" y="841806"/>
                </a:cubicBezTo>
                <a:cubicBezTo>
                  <a:pt x="2609599" y="856750"/>
                  <a:pt x="2621044" y="864412"/>
                  <a:pt x="2632488" y="868668"/>
                </a:cubicBezTo>
                <a:cubicBezTo>
                  <a:pt x="2642231" y="871789"/>
                  <a:pt x="2647906" y="881910"/>
                  <a:pt x="2647906" y="890328"/>
                </a:cubicBezTo>
                <a:cubicBezTo>
                  <a:pt x="2647338" y="897138"/>
                  <a:pt x="2645541" y="900354"/>
                  <a:pt x="2640623" y="902624"/>
                </a:cubicBezTo>
                <a:cubicBezTo>
                  <a:pt x="2636839" y="904516"/>
                  <a:pt x="2620098" y="906313"/>
                  <a:pt x="2601181" y="906124"/>
                </a:cubicBezTo>
                <a:cubicBezTo>
                  <a:pt x="2562779" y="906124"/>
                  <a:pt x="2512365" y="901489"/>
                  <a:pt x="2489760" y="901489"/>
                </a:cubicBezTo>
                <a:cubicBezTo>
                  <a:pt x="2472167" y="901489"/>
                  <a:pt x="2452588" y="904043"/>
                  <a:pt x="2437265" y="904043"/>
                </a:cubicBezTo>
                <a:cubicBezTo>
                  <a:pt x="2429793" y="904043"/>
                  <a:pt x="2423456" y="903381"/>
                  <a:pt x="2419956" y="902246"/>
                </a:cubicBezTo>
                <a:cubicBezTo>
                  <a:pt x="2416173" y="900922"/>
                  <a:pt x="2416740" y="900449"/>
                  <a:pt x="2416646" y="900449"/>
                </a:cubicBezTo>
                <a:cubicBezTo>
                  <a:pt x="2416362" y="899881"/>
                  <a:pt x="2416456" y="899787"/>
                  <a:pt x="2416456" y="899787"/>
                </a:cubicBezTo>
                <a:cubicBezTo>
                  <a:pt x="2416456" y="899787"/>
                  <a:pt x="2416267" y="899597"/>
                  <a:pt x="2417497" y="898462"/>
                </a:cubicBezTo>
                <a:cubicBezTo>
                  <a:pt x="2421091" y="893166"/>
                  <a:pt x="2439630" y="886261"/>
                  <a:pt x="2449088" y="886828"/>
                </a:cubicBezTo>
                <a:cubicBezTo>
                  <a:pt x="2451831" y="886828"/>
                  <a:pt x="2455993" y="886828"/>
                  <a:pt x="2460817" y="886828"/>
                </a:cubicBezTo>
                <a:cubicBezTo>
                  <a:pt x="2487679" y="886261"/>
                  <a:pt x="2539795" y="886261"/>
                  <a:pt x="2566374" y="844738"/>
                </a:cubicBezTo>
                <a:cubicBezTo>
                  <a:pt x="2571481" y="836415"/>
                  <a:pt x="2574508" y="827997"/>
                  <a:pt x="2574508" y="819484"/>
                </a:cubicBezTo>
                <a:cubicBezTo>
                  <a:pt x="2574130" y="797540"/>
                  <a:pt x="2556158" y="786758"/>
                  <a:pt x="2542349" y="782407"/>
                </a:cubicBezTo>
                <a:cubicBezTo>
                  <a:pt x="2527499" y="777583"/>
                  <a:pt x="2511987" y="776448"/>
                  <a:pt x="2501110" y="776259"/>
                </a:cubicBezTo>
                <a:cubicBezTo>
                  <a:pt x="2483612" y="775880"/>
                  <a:pt x="2472072" y="770489"/>
                  <a:pt x="2446062" y="740127"/>
                </a:cubicBezTo>
                <a:cubicBezTo>
                  <a:pt x="2441805" y="734736"/>
                  <a:pt x="2441143" y="731804"/>
                  <a:pt x="2441143" y="729534"/>
                </a:cubicBezTo>
                <a:cubicBezTo>
                  <a:pt x="2441049" y="726034"/>
                  <a:pt x="2443602" y="720359"/>
                  <a:pt x="2448521" y="713738"/>
                </a:cubicBezTo>
                <a:cubicBezTo>
                  <a:pt x="2452777" y="706833"/>
                  <a:pt x="2460344" y="701631"/>
                  <a:pt x="2461668" y="686498"/>
                </a:cubicBezTo>
                <a:cubicBezTo>
                  <a:pt x="2461668" y="683660"/>
                  <a:pt x="2461290" y="680633"/>
                  <a:pt x="2459966" y="677890"/>
                </a:cubicBezTo>
                <a:cubicBezTo>
                  <a:pt x="2458547" y="674012"/>
                  <a:pt x="2455993" y="670702"/>
                  <a:pt x="2453061" y="668243"/>
                </a:cubicBezTo>
                <a:lnTo>
                  <a:pt x="2453250" y="668243"/>
                </a:lnTo>
                <a:cubicBezTo>
                  <a:pt x="2456088" y="668243"/>
                  <a:pt x="2458831" y="667770"/>
                  <a:pt x="2461668" y="667108"/>
                </a:cubicBezTo>
                <a:cubicBezTo>
                  <a:pt x="2480963" y="659163"/>
                  <a:pt x="2483896" y="644123"/>
                  <a:pt x="2490233" y="632773"/>
                </a:cubicBezTo>
                <a:cubicBezTo>
                  <a:pt x="2492976" y="626814"/>
                  <a:pt x="2495435" y="621612"/>
                  <a:pt x="2497232" y="618869"/>
                </a:cubicBezTo>
                <a:cubicBezTo>
                  <a:pt x="2497232" y="618869"/>
                  <a:pt x="2497232" y="618775"/>
                  <a:pt x="2497326" y="618775"/>
                </a:cubicBezTo>
                <a:cubicBezTo>
                  <a:pt x="2508393" y="617545"/>
                  <a:pt x="2524756" y="613951"/>
                  <a:pt x="2539984" y="613951"/>
                </a:cubicBezTo>
                <a:cubicBezTo>
                  <a:pt x="2546889" y="613951"/>
                  <a:pt x="2552564" y="614708"/>
                  <a:pt x="2555780" y="616126"/>
                </a:cubicBezTo>
                <a:cubicBezTo>
                  <a:pt x="2559090" y="617356"/>
                  <a:pt x="2559090" y="618113"/>
                  <a:pt x="2559280" y="618396"/>
                </a:cubicBezTo>
                <a:cubicBezTo>
                  <a:pt x="2562401" y="626152"/>
                  <a:pt x="2564293" y="631165"/>
                  <a:pt x="2568455" y="636651"/>
                </a:cubicBezTo>
                <a:cubicBezTo>
                  <a:pt x="2572427" y="642421"/>
                  <a:pt x="2582264" y="645826"/>
                  <a:pt x="2587088" y="645353"/>
                </a:cubicBezTo>
                <a:cubicBezTo>
                  <a:pt x="2593519" y="645164"/>
                  <a:pt x="2596641" y="644407"/>
                  <a:pt x="2602600" y="644407"/>
                </a:cubicBezTo>
                <a:cubicBezTo>
                  <a:pt x="2604586" y="644407"/>
                  <a:pt x="2606667" y="644407"/>
                  <a:pt x="2609126" y="644691"/>
                </a:cubicBezTo>
                <a:cubicBezTo>
                  <a:pt x="2610734" y="644786"/>
                  <a:pt x="2611869" y="644880"/>
                  <a:pt x="2612909" y="644880"/>
                </a:cubicBezTo>
                <a:cubicBezTo>
                  <a:pt x="2632583" y="644596"/>
                  <a:pt x="2647149" y="633057"/>
                  <a:pt x="2657175" y="621801"/>
                </a:cubicBezTo>
                <a:cubicBezTo>
                  <a:pt x="2667296" y="609884"/>
                  <a:pt x="2673728" y="598723"/>
                  <a:pt x="2675714" y="588035"/>
                </a:cubicBezTo>
                <a:cubicBezTo>
                  <a:pt x="2676092" y="586048"/>
                  <a:pt x="2676092" y="584724"/>
                  <a:pt x="2676092" y="583400"/>
                </a:cubicBezTo>
                <a:cubicBezTo>
                  <a:pt x="2675524" y="561456"/>
                  <a:pt x="2654527" y="539607"/>
                  <a:pt x="2619625" y="539229"/>
                </a:cubicBezTo>
                <a:cubicBezTo>
                  <a:pt x="2616031" y="539229"/>
                  <a:pt x="2612153" y="539607"/>
                  <a:pt x="2608275" y="540080"/>
                </a:cubicBezTo>
                <a:cubicBezTo>
                  <a:pt x="2602505" y="540742"/>
                  <a:pt x="2593047" y="541026"/>
                  <a:pt x="2581318" y="541026"/>
                </a:cubicBezTo>
                <a:cubicBezTo>
                  <a:pt x="2561266" y="541026"/>
                  <a:pt x="2535350" y="540080"/>
                  <a:pt x="2511420" y="540080"/>
                </a:cubicBezTo>
                <a:cubicBezTo>
                  <a:pt x="2495624" y="540080"/>
                  <a:pt x="2480490" y="540553"/>
                  <a:pt x="2467911" y="541972"/>
                </a:cubicBezTo>
                <a:cubicBezTo>
                  <a:pt x="2455142" y="544053"/>
                  <a:pt x="2445305" y="544620"/>
                  <a:pt x="2434711" y="553889"/>
                </a:cubicBezTo>
                <a:lnTo>
                  <a:pt x="2434806" y="553889"/>
                </a:lnTo>
                <a:cubicBezTo>
                  <a:pt x="2424496" y="565523"/>
                  <a:pt x="2424118" y="578482"/>
                  <a:pt x="2423834" y="590021"/>
                </a:cubicBezTo>
                <a:cubicBezTo>
                  <a:pt x="2423834" y="604019"/>
                  <a:pt x="2426104" y="618491"/>
                  <a:pt x="2426104" y="624544"/>
                </a:cubicBezTo>
                <a:cubicBezTo>
                  <a:pt x="2423456" y="628895"/>
                  <a:pt x="2422983" y="633341"/>
                  <a:pt x="2422983" y="637030"/>
                </a:cubicBezTo>
                <a:cubicBezTo>
                  <a:pt x="2422983" y="644502"/>
                  <a:pt x="2425442" y="650934"/>
                  <a:pt x="2430077" y="656987"/>
                </a:cubicBezTo>
                <a:cubicBezTo>
                  <a:pt x="2431212" y="658595"/>
                  <a:pt x="2432725" y="660203"/>
                  <a:pt x="2434428" y="661622"/>
                </a:cubicBezTo>
                <a:cubicBezTo>
                  <a:pt x="2432725" y="661527"/>
                  <a:pt x="2431117" y="661527"/>
                  <a:pt x="2429415" y="661527"/>
                </a:cubicBezTo>
                <a:cubicBezTo>
                  <a:pt x="2414376" y="661622"/>
                  <a:pt x="2398391" y="665405"/>
                  <a:pt x="2384960" y="665027"/>
                </a:cubicBezTo>
                <a:cubicBezTo>
                  <a:pt x="2384770" y="665027"/>
                  <a:pt x="2384581" y="665027"/>
                  <a:pt x="2384392" y="665027"/>
                </a:cubicBezTo>
                <a:cubicBezTo>
                  <a:pt x="2385906" y="663608"/>
                  <a:pt x="2388175" y="661622"/>
                  <a:pt x="2391581" y="659068"/>
                </a:cubicBezTo>
                <a:cubicBezTo>
                  <a:pt x="2396877" y="654906"/>
                  <a:pt x="2406714" y="647812"/>
                  <a:pt x="2408700" y="634003"/>
                </a:cubicBezTo>
                <a:cubicBezTo>
                  <a:pt x="2410214" y="621612"/>
                  <a:pt x="2419956" y="577252"/>
                  <a:pt x="2419956" y="577157"/>
                </a:cubicBezTo>
                <a:cubicBezTo>
                  <a:pt x="2420902" y="573941"/>
                  <a:pt x="2420334" y="570536"/>
                  <a:pt x="2419010" y="567699"/>
                </a:cubicBezTo>
                <a:cubicBezTo>
                  <a:pt x="2417781" y="567037"/>
                  <a:pt x="2411443" y="544053"/>
                  <a:pt x="2384108" y="541688"/>
                </a:cubicBezTo>
                <a:cubicBezTo>
                  <a:pt x="2378244" y="541593"/>
                  <a:pt x="2371907" y="543580"/>
                  <a:pt x="2366326" y="546796"/>
                </a:cubicBezTo>
                <a:cubicBezTo>
                  <a:pt x="2349774" y="557200"/>
                  <a:pt x="2344761" y="560605"/>
                  <a:pt x="2341545" y="559943"/>
                </a:cubicBezTo>
                <a:cubicBezTo>
                  <a:pt x="2340126" y="559943"/>
                  <a:pt x="2338329" y="559848"/>
                  <a:pt x="2335681" y="559186"/>
                </a:cubicBezTo>
                <a:lnTo>
                  <a:pt x="2335681" y="559092"/>
                </a:lnTo>
                <a:cubicBezTo>
                  <a:pt x="2334262" y="558808"/>
                  <a:pt x="2330290" y="551525"/>
                  <a:pt x="2324520" y="542823"/>
                </a:cubicBezTo>
                <a:cubicBezTo>
                  <a:pt x="2319128" y="534310"/>
                  <a:pt x="2307495" y="522771"/>
                  <a:pt x="2290753" y="522960"/>
                </a:cubicBezTo>
                <a:cubicBezTo>
                  <a:pt x="2287159" y="522960"/>
                  <a:pt x="2283565" y="523528"/>
                  <a:pt x="2279781" y="524284"/>
                </a:cubicBezTo>
                <a:cubicBezTo>
                  <a:pt x="2242420" y="532135"/>
                  <a:pt x="2230975" y="562402"/>
                  <a:pt x="2226341" y="565240"/>
                </a:cubicBezTo>
                <a:cubicBezTo>
                  <a:pt x="2223125" y="569118"/>
                  <a:pt x="2208937" y="574604"/>
                  <a:pt x="2205059" y="574131"/>
                </a:cubicBezTo>
                <a:cubicBezTo>
                  <a:pt x="2204775" y="574131"/>
                  <a:pt x="2204775" y="574131"/>
                  <a:pt x="2204775" y="574131"/>
                </a:cubicBezTo>
                <a:cubicBezTo>
                  <a:pt x="2195506" y="568266"/>
                  <a:pt x="2154456" y="540553"/>
                  <a:pt x="2154456" y="540553"/>
                </a:cubicBezTo>
                <a:cubicBezTo>
                  <a:pt x="2152470" y="539229"/>
                  <a:pt x="2150484" y="538472"/>
                  <a:pt x="2148308" y="537999"/>
                </a:cubicBezTo>
                <a:cubicBezTo>
                  <a:pt x="2164577" y="536391"/>
                  <a:pt x="2184534" y="529203"/>
                  <a:pt x="2195979" y="529487"/>
                </a:cubicBezTo>
                <a:cubicBezTo>
                  <a:pt x="2197776" y="529487"/>
                  <a:pt x="2199100" y="529865"/>
                  <a:pt x="2199762" y="529865"/>
                </a:cubicBezTo>
                <a:cubicBezTo>
                  <a:pt x="2207613" y="536959"/>
                  <a:pt x="2216882" y="538945"/>
                  <a:pt x="2225111" y="538945"/>
                </a:cubicBezTo>
                <a:cubicBezTo>
                  <a:pt x="2233434" y="538945"/>
                  <a:pt x="2241380" y="536864"/>
                  <a:pt x="2248474" y="533081"/>
                </a:cubicBezTo>
                <a:cubicBezTo>
                  <a:pt x="2254811" y="529392"/>
                  <a:pt x="2263323" y="522960"/>
                  <a:pt x="2263702" y="510191"/>
                </a:cubicBezTo>
                <a:cubicBezTo>
                  <a:pt x="2263702" y="508962"/>
                  <a:pt x="2263702" y="508300"/>
                  <a:pt x="2263702" y="507259"/>
                </a:cubicBezTo>
                <a:cubicBezTo>
                  <a:pt x="2263702" y="506692"/>
                  <a:pt x="2263702" y="506692"/>
                  <a:pt x="2263702" y="506124"/>
                </a:cubicBezTo>
                <a:cubicBezTo>
                  <a:pt x="2263323" y="501584"/>
                  <a:pt x="2265877" y="487396"/>
                  <a:pt x="2265972" y="473776"/>
                </a:cubicBezTo>
                <a:cubicBezTo>
                  <a:pt x="2265783" y="466493"/>
                  <a:pt x="2265215" y="458642"/>
                  <a:pt x="2261905" y="450697"/>
                </a:cubicBezTo>
                <a:cubicBezTo>
                  <a:pt x="2258783" y="442563"/>
                  <a:pt x="2249136" y="434145"/>
                  <a:pt x="2238353" y="433767"/>
                </a:cubicBezTo>
                <a:cubicBezTo>
                  <a:pt x="2237123" y="433767"/>
                  <a:pt x="2235799" y="433577"/>
                  <a:pt x="2234191" y="433577"/>
                </a:cubicBezTo>
                <a:cubicBezTo>
                  <a:pt x="2200803" y="434996"/>
                  <a:pt x="2171671" y="462520"/>
                  <a:pt x="2140457" y="474249"/>
                </a:cubicBezTo>
                <a:cubicBezTo>
                  <a:pt x="2124567" y="480302"/>
                  <a:pt x="2115393" y="494585"/>
                  <a:pt x="2115582" y="508394"/>
                </a:cubicBezTo>
                <a:cubicBezTo>
                  <a:pt x="2115582" y="520028"/>
                  <a:pt x="2123054" y="533554"/>
                  <a:pt x="2136485" y="537337"/>
                </a:cubicBezTo>
                <a:cubicBezTo>
                  <a:pt x="2127499" y="536675"/>
                  <a:pt x="2114258" y="535635"/>
                  <a:pt x="2100921" y="534027"/>
                </a:cubicBezTo>
                <a:cubicBezTo>
                  <a:pt x="2089476" y="532797"/>
                  <a:pt x="2078031" y="530811"/>
                  <a:pt x="2069897" y="528730"/>
                </a:cubicBezTo>
                <a:cubicBezTo>
                  <a:pt x="2066870" y="527973"/>
                  <a:pt x="2064317" y="527122"/>
                  <a:pt x="2062709" y="526554"/>
                </a:cubicBezTo>
                <a:cubicBezTo>
                  <a:pt x="2056466" y="509056"/>
                  <a:pt x="2036130" y="485977"/>
                  <a:pt x="1998012" y="486545"/>
                </a:cubicBezTo>
                <a:cubicBezTo>
                  <a:pt x="1994229" y="486545"/>
                  <a:pt x="1989973" y="486640"/>
                  <a:pt x="1985527" y="487207"/>
                </a:cubicBezTo>
                <a:cubicBezTo>
                  <a:pt x="1961976" y="489761"/>
                  <a:pt x="1932749" y="498746"/>
                  <a:pt x="1907211" y="507070"/>
                </a:cubicBezTo>
                <a:cubicBezTo>
                  <a:pt x="1894442" y="511137"/>
                  <a:pt x="1882808" y="515015"/>
                  <a:pt x="1874012" y="517853"/>
                </a:cubicBezTo>
                <a:cubicBezTo>
                  <a:pt x="1869472" y="519271"/>
                  <a:pt x="1865594" y="520406"/>
                  <a:pt x="1862851" y="521163"/>
                </a:cubicBezTo>
                <a:cubicBezTo>
                  <a:pt x="1861432" y="521541"/>
                  <a:pt x="1860391" y="521920"/>
                  <a:pt x="1859729" y="521920"/>
                </a:cubicBezTo>
                <a:lnTo>
                  <a:pt x="1859729" y="521920"/>
                </a:lnTo>
                <a:cubicBezTo>
                  <a:pt x="1856324" y="521920"/>
                  <a:pt x="1850933" y="522866"/>
                  <a:pt x="1846488" y="527027"/>
                </a:cubicBezTo>
                <a:cubicBezTo>
                  <a:pt x="1842042" y="531473"/>
                  <a:pt x="1841096" y="536959"/>
                  <a:pt x="1841380" y="540080"/>
                </a:cubicBezTo>
                <a:cubicBezTo>
                  <a:pt x="1841474" y="544336"/>
                  <a:pt x="1842231" y="547458"/>
                  <a:pt x="1843082" y="549633"/>
                </a:cubicBezTo>
                <a:cubicBezTo>
                  <a:pt x="1837313" y="550011"/>
                  <a:pt x="1830692" y="550768"/>
                  <a:pt x="1823693" y="553889"/>
                </a:cubicBezTo>
                <a:cubicBezTo>
                  <a:pt x="1814234" y="557673"/>
                  <a:pt x="1805532" y="567321"/>
                  <a:pt x="1802411" y="579522"/>
                </a:cubicBezTo>
                <a:cubicBezTo>
                  <a:pt x="1801749" y="581603"/>
                  <a:pt x="1801560" y="584157"/>
                  <a:pt x="1801560" y="586710"/>
                </a:cubicBezTo>
                <a:cubicBezTo>
                  <a:pt x="1801087" y="594183"/>
                  <a:pt x="1805816" y="601939"/>
                  <a:pt x="1811018" y="605438"/>
                </a:cubicBezTo>
                <a:cubicBezTo>
                  <a:pt x="1826341" y="614518"/>
                  <a:pt x="1840245" y="612154"/>
                  <a:pt x="1857365" y="612721"/>
                </a:cubicBezTo>
                <a:cubicBezTo>
                  <a:pt x="1857743" y="612721"/>
                  <a:pt x="1858594" y="612911"/>
                  <a:pt x="1859824" y="612911"/>
                </a:cubicBezTo>
                <a:cubicBezTo>
                  <a:pt x="1872214" y="612911"/>
                  <a:pt x="1889145" y="612911"/>
                  <a:pt x="1904468" y="611870"/>
                </a:cubicBezTo>
                <a:cubicBezTo>
                  <a:pt x="1920264" y="610640"/>
                  <a:pt x="1933127" y="610262"/>
                  <a:pt x="1944950" y="603736"/>
                </a:cubicBezTo>
                <a:cubicBezTo>
                  <a:pt x="1947693" y="601466"/>
                  <a:pt x="1975501" y="592669"/>
                  <a:pt x="1988459" y="593331"/>
                </a:cubicBezTo>
                <a:cubicBezTo>
                  <a:pt x="1988838" y="593331"/>
                  <a:pt x="1989216" y="593331"/>
                  <a:pt x="1989784" y="593331"/>
                </a:cubicBezTo>
                <a:cubicBezTo>
                  <a:pt x="1990162" y="600614"/>
                  <a:pt x="1992243" y="607519"/>
                  <a:pt x="1994891" y="613951"/>
                </a:cubicBezTo>
                <a:cubicBezTo>
                  <a:pt x="1993851" y="613762"/>
                  <a:pt x="1992810" y="613667"/>
                  <a:pt x="1991581" y="613667"/>
                </a:cubicBezTo>
                <a:cubicBezTo>
                  <a:pt x="1988838" y="613289"/>
                  <a:pt x="1986189" y="613289"/>
                  <a:pt x="1983636" y="613289"/>
                </a:cubicBezTo>
                <a:cubicBezTo>
                  <a:pt x="1965381" y="612911"/>
                  <a:pt x="1952517" y="619910"/>
                  <a:pt x="1944761" y="624734"/>
                </a:cubicBezTo>
                <a:cubicBezTo>
                  <a:pt x="1936343" y="629841"/>
                  <a:pt x="1933695" y="631827"/>
                  <a:pt x="1923952" y="632111"/>
                </a:cubicBezTo>
                <a:cubicBezTo>
                  <a:pt x="1921493" y="632111"/>
                  <a:pt x="1918183" y="631733"/>
                  <a:pt x="1914494" y="631071"/>
                </a:cubicBezTo>
                <a:cubicBezTo>
                  <a:pt x="1902955" y="629085"/>
                  <a:pt x="1893307" y="628328"/>
                  <a:pt x="1884794" y="628422"/>
                </a:cubicBezTo>
                <a:cubicBezTo>
                  <a:pt x="1865215" y="628422"/>
                  <a:pt x="1853108" y="631733"/>
                  <a:pt x="1835232" y="631733"/>
                </a:cubicBezTo>
                <a:cubicBezTo>
                  <a:pt x="1830881" y="631733"/>
                  <a:pt x="1825962" y="631355"/>
                  <a:pt x="1820287" y="630976"/>
                </a:cubicBezTo>
                <a:cubicBezTo>
                  <a:pt x="1806005" y="629747"/>
                  <a:pt x="1793993" y="628422"/>
                  <a:pt x="1783210" y="628328"/>
                </a:cubicBezTo>
                <a:cubicBezTo>
                  <a:pt x="1773468" y="628422"/>
                  <a:pt x="1764009" y="629368"/>
                  <a:pt x="1754929" y="634570"/>
                </a:cubicBezTo>
                <a:cubicBezTo>
                  <a:pt x="1745754" y="639678"/>
                  <a:pt x="1739796" y="649609"/>
                  <a:pt x="1737620" y="659919"/>
                </a:cubicBezTo>
                <a:cubicBezTo>
                  <a:pt x="1734783" y="671837"/>
                  <a:pt x="1730432" y="687727"/>
                  <a:pt x="1725324" y="699645"/>
                </a:cubicBezTo>
                <a:cubicBezTo>
                  <a:pt x="1722865" y="705415"/>
                  <a:pt x="1719838" y="710428"/>
                  <a:pt x="1717946" y="712887"/>
                </a:cubicBezTo>
                <a:cubicBezTo>
                  <a:pt x="1717095" y="713549"/>
                  <a:pt x="1716717" y="714022"/>
                  <a:pt x="1716339" y="714306"/>
                </a:cubicBezTo>
                <a:cubicBezTo>
                  <a:pt x="1708677" y="714684"/>
                  <a:pt x="1702151" y="717048"/>
                  <a:pt x="1696192" y="720832"/>
                </a:cubicBezTo>
                <a:cubicBezTo>
                  <a:pt x="1690611" y="724899"/>
                  <a:pt x="1684180" y="731331"/>
                  <a:pt x="1683707" y="742492"/>
                </a:cubicBezTo>
                <a:cubicBezTo>
                  <a:pt x="1683707" y="753558"/>
                  <a:pt x="1692219" y="761787"/>
                  <a:pt x="1700165" y="765381"/>
                </a:cubicBezTo>
                <a:cubicBezTo>
                  <a:pt x="1708677" y="769449"/>
                  <a:pt x="1719176" y="771529"/>
                  <a:pt x="1734026" y="772381"/>
                </a:cubicBezTo>
                <a:cubicBezTo>
                  <a:pt x="1757767" y="775124"/>
                  <a:pt x="1755308" y="777677"/>
                  <a:pt x="1759848" y="782785"/>
                </a:cubicBezTo>
                <a:cubicBezTo>
                  <a:pt x="1761929" y="785812"/>
                  <a:pt x="1765050" y="791865"/>
                  <a:pt x="1772238" y="796878"/>
                </a:cubicBezTo>
                <a:cubicBezTo>
                  <a:pt x="1779521" y="801891"/>
                  <a:pt x="1788791" y="804067"/>
                  <a:pt x="1800235" y="804067"/>
                </a:cubicBezTo>
                <a:cubicBezTo>
                  <a:pt x="1802884" y="804067"/>
                  <a:pt x="1805532" y="803972"/>
                  <a:pt x="1808464" y="803688"/>
                </a:cubicBezTo>
                <a:cubicBezTo>
                  <a:pt x="1833056" y="801797"/>
                  <a:pt x="1856703" y="801134"/>
                  <a:pt x="1876944" y="796973"/>
                </a:cubicBezTo>
                <a:cubicBezTo>
                  <a:pt x="1896901" y="792811"/>
                  <a:pt x="1917142" y="783920"/>
                  <a:pt x="1926128" y="763206"/>
                </a:cubicBezTo>
                <a:cubicBezTo>
                  <a:pt x="1927263" y="760085"/>
                  <a:pt x="1928587" y="757531"/>
                  <a:pt x="1929722" y="755261"/>
                </a:cubicBezTo>
                <a:cubicBezTo>
                  <a:pt x="1943153" y="776259"/>
                  <a:pt x="1974650" y="821281"/>
                  <a:pt x="1974839" y="821754"/>
                </a:cubicBezTo>
                <a:lnTo>
                  <a:pt x="1977015" y="824119"/>
                </a:lnTo>
                <a:cubicBezTo>
                  <a:pt x="1977488" y="824213"/>
                  <a:pt x="1997729" y="844265"/>
                  <a:pt x="2013241" y="855710"/>
                </a:cubicBezTo>
                <a:cubicBezTo>
                  <a:pt x="2011538" y="857413"/>
                  <a:pt x="2009174" y="858737"/>
                  <a:pt x="2007849" y="858358"/>
                </a:cubicBezTo>
                <a:cubicBezTo>
                  <a:pt x="2006525" y="858358"/>
                  <a:pt x="2005012" y="858169"/>
                  <a:pt x="2002458" y="856088"/>
                </a:cubicBezTo>
                <a:cubicBezTo>
                  <a:pt x="1986568" y="844549"/>
                  <a:pt x="1968124" y="841428"/>
                  <a:pt x="1952328" y="837928"/>
                </a:cubicBezTo>
                <a:cubicBezTo>
                  <a:pt x="1936343" y="834807"/>
                  <a:pt x="1923290" y="830267"/>
                  <a:pt x="1919980" y="826294"/>
                </a:cubicBezTo>
                <a:cubicBezTo>
                  <a:pt x="1908251" y="815511"/>
                  <a:pt x="1893496" y="812674"/>
                  <a:pt x="1876565" y="809647"/>
                </a:cubicBezTo>
                <a:cubicBezTo>
                  <a:pt x="1859919" y="807093"/>
                  <a:pt x="1841285" y="806053"/>
                  <a:pt x="1825206" y="806053"/>
                </a:cubicBezTo>
                <a:cubicBezTo>
                  <a:pt x="1810734" y="806053"/>
                  <a:pt x="1798627" y="806810"/>
                  <a:pt x="1790493" y="808228"/>
                </a:cubicBezTo>
                <a:cubicBezTo>
                  <a:pt x="1789453" y="808323"/>
                  <a:pt x="1787845" y="808512"/>
                  <a:pt x="1786048" y="808512"/>
                </a:cubicBezTo>
                <a:cubicBezTo>
                  <a:pt x="1778292" y="808607"/>
                  <a:pt x="1766658" y="806053"/>
                  <a:pt x="1755970" y="803499"/>
                </a:cubicBezTo>
                <a:cubicBezTo>
                  <a:pt x="1744714" y="800851"/>
                  <a:pt x="1736012" y="797824"/>
                  <a:pt x="1726270" y="797540"/>
                </a:cubicBezTo>
                <a:cubicBezTo>
                  <a:pt x="1716528" y="798202"/>
                  <a:pt x="1712082" y="801607"/>
                  <a:pt x="1705461" y="805202"/>
                </a:cubicBezTo>
                <a:cubicBezTo>
                  <a:pt x="1697516" y="810498"/>
                  <a:pt x="1688531" y="817309"/>
                  <a:pt x="1681437" y="823362"/>
                </a:cubicBezTo>
                <a:cubicBezTo>
                  <a:pt x="1676897" y="814849"/>
                  <a:pt x="1671127" y="804823"/>
                  <a:pt x="1666871" y="797635"/>
                </a:cubicBezTo>
                <a:cubicBezTo>
                  <a:pt x="1663655" y="792149"/>
                  <a:pt x="1656088" y="786474"/>
                  <a:pt x="1647954" y="786663"/>
                </a:cubicBezTo>
                <a:cubicBezTo>
                  <a:pt x="1633009" y="788271"/>
                  <a:pt x="1628942" y="795932"/>
                  <a:pt x="1623078" y="800662"/>
                </a:cubicBezTo>
                <a:cubicBezTo>
                  <a:pt x="1620524" y="803121"/>
                  <a:pt x="1617970" y="805485"/>
                  <a:pt x="1616173" y="806999"/>
                </a:cubicBezTo>
                <a:cubicBezTo>
                  <a:pt x="1615984" y="807188"/>
                  <a:pt x="1615700" y="807472"/>
                  <a:pt x="1615416" y="807661"/>
                </a:cubicBezTo>
                <a:cubicBezTo>
                  <a:pt x="1607661" y="805107"/>
                  <a:pt x="1583730" y="790636"/>
                  <a:pt x="1556585" y="790163"/>
                </a:cubicBezTo>
                <a:cubicBezTo>
                  <a:pt x="1548829" y="790163"/>
                  <a:pt x="1540221" y="791676"/>
                  <a:pt x="1531898" y="794987"/>
                </a:cubicBezTo>
                <a:cubicBezTo>
                  <a:pt x="1514494" y="801891"/>
                  <a:pt x="1505509" y="810309"/>
                  <a:pt x="1500496" y="813809"/>
                </a:cubicBezTo>
                <a:cubicBezTo>
                  <a:pt x="1495483" y="816930"/>
                  <a:pt x="1494253" y="818444"/>
                  <a:pt x="1478836" y="818822"/>
                </a:cubicBezTo>
                <a:cubicBezTo>
                  <a:pt x="1475336" y="818822"/>
                  <a:pt x="1471174" y="818633"/>
                  <a:pt x="1466161" y="818254"/>
                </a:cubicBezTo>
                <a:cubicBezTo>
                  <a:pt x="1425112" y="815511"/>
                  <a:pt x="1414329" y="807755"/>
                  <a:pt x="1393898" y="807093"/>
                </a:cubicBezTo>
                <a:cubicBezTo>
                  <a:pt x="1390683" y="807093"/>
                  <a:pt x="1387183" y="807472"/>
                  <a:pt x="1383683" y="808228"/>
                </a:cubicBezTo>
                <a:cubicBezTo>
                  <a:pt x="1366374" y="811539"/>
                  <a:pt x="1366374" y="811539"/>
                  <a:pt x="1366374" y="811539"/>
                </a:cubicBezTo>
                <a:cubicBezTo>
                  <a:pt x="1358524" y="812958"/>
                  <a:pt x="1353322" y="820524"/>
                  <a:pt x="1354173" y="828375"/>
                </a:cubicBezTo>
                <a:cubicBezTo>
                  <a:pt x="1354078" y="828659"/>
                  <a:pt x="1355213" y="833293"/>
                  <a:pt x="1343295" y="841806"/>
                </a:cubicBezTo>
                <a:cubicBezTo>
                  <a:pt x="1336013" y="846819"/>
                  <a:pt x="1329770" y="852021"/>
                  <a:pt x="1324662" y="855237"/>
                </a:cubicBezTo>
                <a:cubicBezTo>
                  <a:pt x="1322392" y="856940"/>
                  <a:pt x="1320406" y="857980"/>
                  <a:pt x="1318987" y="858548"/>
                </a:cubicBezTo>
                <a:cubicBezTo>
                  <a:pt x="1318609" y="859020"/>
                  <a:pt x="1318041" y="859020"/>
                  <a:pt x="1317663" y="859210"/>
                </a:cubicBezTo>
                <a:cubicBezTo>
                  <a:pt x="1317285" y="858548"/>
                  <a:pt x="1316433" y="857791"/>
                  <a:pt x="1315109" y="856183"/>
                </a:cubicBezTo>
                <a:cubicBezTo>
                  <a:pt x="1300259" y="832820"/>
                  <a:pt x="1281626" y="827997"/>
                  <a:pt x="1276329" y="826294"/>
                </a:cubicBezTo>
                <a:cubicBezTo>
                  <a:pt x="1275573" y="826294"/>
                  <a:pt x="1270749" y="822794"/>
                  <a:pt x="1262709" y="818916"/>
                </a:cubicBezTo>
                <a:cubicBezTo>
                  <a:pt x="1254575" y="815133"/>
                  <a:pt x="1243036" y="811255"/>
                  <a:pt x="1229415" y="811539"/>
                </a:cubicBezTo>
                <a:cubicBezTo>
                  <a:pt x="1221470" y="811539"/>
                  <a:pt x="1212390" y="812674"/>
                  <a:pt x="1202648" y="815322"/>
                </a:cubicBezTo>
                <a:cubicBezTo>
                  <a:pt x="1197918" y="816741"/>
                  <a:pt x="1191865" y="817309"/>
                  <a:pt x="1185339" y="817309"/>
                </a:cubicBezTo>
                <a:cubicBezTo>
                  <a:pt x="1170110" y="817309"/>
                  <a:pt x="1152045" y="813525"/>
                  <a:pt x="1136533" y="809458"/>
                </a:cubicBezTo>
                <a:cubicBezTo>
                  <a:pt x="1120548" y="805675"/>
                  <a:pt x="1110427" y="801324"/>
                  <a:pt x="1099456" y="800756"/>
                </a:cubicBezTo>
                <a:cubicBezTo>
                  <a:pt x="1090470" y="801040"/>
                  <a:pt x="982265" y="793379"/>
                  <a:pt x="964577" y="787514"/>
                </a:cubicBezTo>
                <a:cubicBezTo>
                  <a:pt x="947268" y="782596"/>
                  <a:pt x="920784" y="781272"/>
                  <a:pt x="895625" y="780988"/>
                </a:cubicBezTo>
                <a:cubicBezTo>
                  <a:pt x="877843" y="780988"/>
                  <a:pt x="861480" y="781839"/>
                  <a:pt x="850508" y="783542"/>
                </a:cubicBezTo>
                <a:cubicBezTo>
                  <a:pt x="833672" y="786285"/>
                  <a:pt x="791487" y="786852"/>
                  <a:pt x="776732" y="786852"/>
                </a:cubicBezTo>
                <a:cubicBezTo>
                  <a:pt x="772381" y="783542"/>
                  <a:pt x="765192" y="778056"/>
                  <a:pt x="757625" y="772381"/>
                </a:cubicBezTo>
                <a:cubicBezTo>
                  <a:pt x="751288" y="768030"/>
                  <a:pt x="745046" y="763584"/>
                  <a:pt x="739087" y="759801"/>
                </a:cubicBezTo>
                <a:cubicBezTo>
                  <a:pt x="732466" y="756490"/>
                  <a:pt x="729818" y="753180"/>
                  <a:pt x="719224" y="752234"/>
                </a:cubicBezTo>
                <a:cubicBezTo>
                  <a:pt x="710711" y="752518"/>
                  <a:pt x="706455" y="754882"/>
                  <a:pt x="700023" y="756585"/>
                </a:cubicBezTo>
                <a:cubicBezTo>
                  <a:pt x="693875" y="758382"/>
                  <a:pt x="687443" y="759990"/>
                  <a:pt x="682998" y="759706"/>
                </a:cubicBezTo>
                <a:cubicBezTo>
                  <a:pt x="678174" y="759612"/>
                  <a:pt x="676944" y="758855"/>
                  <a:pt x="675810" y="757531"/>
                </a:cubicBezTo>
                <a:cubicBezTo>
                  <a:pt x="657460" y="736060"/>
                  <a:pt x="630220" y="725939"/>
                  <a:pt x="629085" y="725277"/>
                </a:cubicBezTo>
                <a:cubicBezTo>
                  <a:pt x="625207" y="723669"/>
                  <a:pt x="620761" y="723764"/>
                  <a:pt x="616883" y="725750"/>
                </a:cubicBezTo>
                <a:cubicBezTo>
                  <a:pt x="613100" y="727547"/>
                  <a:pt x="609978" y="730952"/>
                  <a:pt x="608749" y="735114"/>
                </a:cubicBezTo>
                <a:cubicBezTo>
                  <a:pt x="608749" y="735114"/>
                  <a:pt x="606290" y="743438"/>
                  <a:pt x="601655" y="752423"/>
                </a:cubicBezTo>
                <a:cubicBezTo>
                  <a:pt x="597115" y="761693"/>
                  <a:pt x="589737" y="769827"/>
                  <a:pt x="586805" y="770300"/>
                </a:cubicBezTo>
                <a:cubicBezTo>
                  <a:pt x="570915" y="775786"/>
                  <a:pt x="538472" y="785433"/>
                  <a:pt x="527500" y="785150"/>
                </a:cubicBezTo>
                <a:cubicBezTo>
                  <a:pt x="526933" y="785150"/>
                  <a:pt x="526554" y="785150"/>
                  <a:pt x="526271" y="785150"/>
                </a:cubicBezTo>
                <a:cubicBezTo>
                  <a:pt x="521541" y="782501"/>
                  <a:pt x="518042" y="782501"/>
                  <a:pt x="515204" y="782501"/>
                </a:cubicBezTo>
                <a:cubicBezTo>
                  <a:pt x="500071" y="782880"/>
                  <a:pt x="481437" y="790730"/>
                  <a:pt x="462615" y="797919"/>
                </a:cubicBezTo>
                <a:cubicBezTo>
                  <a:pt x="444360" y="805107"/>
                  <a:pt x="428470" y="812390"/>
                  <a:pt x="428470" y="812579"/>
                </a:cubicBezTo>
                <a:lnTo>
                  <a:pt x="424119" y="815417"/>
                </a:lnTo>
                <a:cubicBezTo>
                  <a:pt x="424119" y="815417"/>
                  <a:pt x="413809" y="825632"/>
                  <a:pt x="401891" y="835563"/>
                </a:cubicBezTo>
                <a:cubicBezTo>
                  <a:pt x="395933" y="840671"/>
                  <a:pt x="389595" y="845589"/>
                  <a:pt x="384299" y="848995"/>
                </a:cubicBezTo>
                <a:cubicBezTo>
                  <a:pt x="381745" y="850697"/>
                  <a:pt x="379759" y="851927"/>
                  <a:pt x="378245" y="852683"/>
                </a:cubicBezTo>
                <a:lnTo>
                  <a:pt x="378056" y="852683"/>
                </a:lnTo>
                <a:cubicBezTo>
                  <a:pt x="369070" y="850413"/>
                  <a:pt x="354410" y="848049"/>
                  <a:pt x="340695" y="848049"/>
                </a:cubicBezTo>
                <a:cubicBezTo>
                  <a:pt x="335209" y="848049"/>
                  <a:pt x="329912" y="848427"/>
                  <a:pt x="324237" y="850035"/>
                </a:cubicBezTo>
                <a:cubicBezTo>
                  <a:pt x="319319" y="851075"/>
                  <a:pt x="309009" y="857223"/>
                  <a:pt x="308725" y="869330"/>
                </a:cubicBezTo>
                <a:cubicBezTo>
                  <a:pt x="308725" y="872546"/>
                  <a:pt x="309577" y="875384"/>
                  <a:pt x="310712" y="877654"/>
                </a:cubicBezTo>
                <a:cubicBezTo>
                  <a:pt x="312130" y="879735"/>
                  <a:pt x="312130" y="892125"/>
                  <a:pt x="319413" y="905367"/>
                </a:cubicBezTo>
                <a:cubicBezTo>
                  <a:pt x="327264" y="919649"/>
                  <a:pt x="345424" y="929203"/>
                  <a:pt x="371057" y="928540"/>
                </a:cubicBezTo>
                <a:cubicBezTo>
                  <a:pt x="392244" y="928730"/>
                  <a:pt x="400378" y="932986"/>
                  <a:pt x="406810" y="937053"/>
                </a:cubicBezTo>
                <a:cubicBezTo>
                  <a:pt x="413620" y="940836"/>
                  <a:pt x="419673" y="949160"/>
                  <a:pt x="434618" y="952754"/>
                </a:cubicBezTo>
                <a:cubicBezTo>
                  <a:pt x="445022" y="954646"/>
                  <a:pt x="450319" y="954835"/>
                  <a:pt x="453251" y="956065"/>
                </a:cubicBezTo>
                <a:cubicBezTo>
                  <a:pt x="456372" y="957105"/>
                  <a:pt x="460912" y="959564"/>
                  <a:pt x="470182" y="969307"/>
                </a:cubicBezTo>
                <a:cubicBezTo>
                  <a:pt x="475195" y="974130"/>
                  <a:pt x="477843" y="978765"/>
                  <a:pt x="479357" y="981981"/>
                </a:cubicBezTo>
                <a:cubicBezTo>
                  <a:pt x="478694" y="981792"/>
                  <a:pt x="477938" y="981792"/>
                  <a:pt x="477181" y="981792"/>
                </a:cubicBezTo>
                <a:cubicBezTo>
                  <a:pt x="452305" y="978481"/>
                  <a:pt x="426011" y="971104"/>
                  <a:pt x="413525" y="958240"/>
                </a:cubicBezTo>
                <a:cubicBezTo>
                  <a:pt x="396216" y="940836"/>
                  <a:pt x="396216" y="940836"/>
                  <a:pt x="396216" y="940836"/>
                </a:cubicBezTo>
                <a:cubicBezTo>
                  <a:pt x="391393" y="936202"/>
                  <a:pt x="384015" y="934972"/>
                  <a:pt x="378245" y="938188"/>
                </a:cubicBezTo>
                <a:lnTo>
                  <a:pt x="348924" y="954268"/>
                </a:lnTo>
                <a:cubicBezTo>
                  <a:pt x="304564" y="958997"/>
                  <a:pt x="255001" y="982832"/>
                  <a:pt x="254150" y="983021"/>
                </a:cubicBezTo>
                <a:cubicBezTo>
                  <a:pt x="246678" y="986521"/>
                  <a:pt x="243178" y="995601"/>
                  <a:pt x="246772" y="1003263"/>
                </a:cubicBezTo>
                <a:cubicBezTo>
                  <a:pt x="247434" y="1004208"/>
                  <a:pt x="262189" y="1037124"/>
                  <a:pt x="291700" y="1061054"/>
                </a:cubicBezTo>
                <a:cubicBezTo>
                  <a:pt x="324426" y="1085173"/>
                  <a:pt x="381083" y="1084606"/>
                  <a:pt x="389974" y="1085079"/>
                </a:cubicBezTo>
                <a:lnTo>
                  <a:pt x="389974" y="1085079"/>
                </a:lnTo>
                <a:cubicBezTo>
                  <a:pt x="377394" y="1090281"/>
                  <a:pt x="365382" y="1097564"/>
                  <a:pt x="354694" y="1107401"/>
                </a:cubicBezTo>
                <a:cubicBezTo>
                  <a:pt x="345235" y="1116292"/>
                  <a:pt x="335871" y="1122250"/>
                  <a:pt x="327169" y="1129155"/>
                </a:cubicBezTo>
                <a:cubicBezTo>
                  <a:pt x="318940" y="1135587"/>
                  <a:pt x="309104" y="1145991"/>
                  <a:pt x="309104" y="1161125"/>
                </a:cubicBezTo>
                <a:cubicBezTo>
                  <a:pt x="309104" y="1167651"/>
                  <a:pt x="310712" y="1173705"/>
                  <a:pt x="313455" y="1180231"/>
                </a:cubicBezTo>
                <a:cubicBezTo>
                  <a:pt x="318468" y="1191865"/>
                  <a:pt x="326602" y="1202837"/>
                  <a:pt x="335114" y="1212863"/>
                </a:cubicBezTo>
                <a:cubicBezTo>
                  <a:pt x="331520" y="1211633"/>
                  <a:pt x="328021" y="1210971"/>
                  <a:pt x="324521" y="1211160"/>
                </a:cubicBezTo>
                <a:lnTo>
                  <a:pt x="321021" y="1211160"/>
                </a:lnTo>
                <a:cubicBezTo>
                  <a:pt x="312225" y="1211160"/>
                  <a:pt x="307590" y="1211160"/>
                  <a:pt x="301158" y="1213336"/>
                </a:cubicBezTo>
                <a:cubicBezTo>
                  <a:pt x="295294" y="1215511"/>
                  <a:pt x="292930" y="1217214"/>
                  <a:pt x="278836" y="1222416"/>
                </a:cubicBezTo>
                <a:cubicBezTo>
                  <a:pt x="273256" y="1223456"/>
                  <a:pt x="265500" y="1231969"/>
                  <a:pt x="266162" y="1240009"/>
                </a:cubicBezTo>
                <a:cubicBezTo>
                  <a:pt x="266824" y="1249846"/>
                  <a:pt x="270891" y="1253345"/>
                  <a:pt x="274107" y="1257412"/>
                </a:cubicBezTo>
                <a:cubicBezTo>
                  <a:pt x="279499" y="1263087"/>
                  <a:pt x="286025" y="1267911"/>
                  <a:pt x="292930" y="1272262"/>
                </a:cubicBezTo>
                <a:cubicBezTo>
                  <a:pt x="300118" y="1276046"/>
                  <a:pt x="306172" y="1279545"/>
                  <a:pt x="315819" y="1279924"/>
                </a:cubicBezTo>
                <a:cubicBezTo>
                  <a:pt x="330669" y="1278694"/>
                  <a:pt x="335209" y="1270465"/>
                  <a:pt x="340979" y="1263466"/>
                </a:cubicBezTo>
                <a:cubicBezTo>
                  <a:pt x="346086" y="1255615"/>
                  <a:pt x="349964" y="1247197"/>
                  <a:pt x="350437" y="1236414"/>
                </a:cubicBezTo>
                <a:cubicBezTo>
                  <a:pt x="350437" y="1234428"/>
                  <a:pt x="350248" y="1232158"/>
                  <a:pt x="349870" y="1229888"/>
                </a:cubicBezTo>
                <a:cubicBezTo>
                  <a:pt x="355450" y="1236414"/>
                  <a:pt x="360936" y="1242562"/>
                  <a:pt x="364625" y="1247670"/>
                </a:cubicBezTo>
                <a:cubicBezTo>
                  <a:pt x="366800" y="1250413"/>
                  <a:pt x="368408" y="1252683"/>
                  <a:pt x="369449" y="1254575"/>
                </a:cubicBezTo>
                <a:cubicBezTo>
                  <a:pt x="370300" y="1256277"/>
                  <a:pt x="370300" y="1256939"/>
                  <a:pt x="370584" y="1256939"/>
                </a:cubicBezTo>
                <a:cubicBezTo>
                  <a:pt x="371719" y="1269235"/>
                  <a:pt x="386096" y="1276424"/>
                  <a:pt x="393379" y="1275194"/>
                </a:cubicBezTo>
                <a:cubicBezTo>
                  <a:pt x="406810" y="1274721"/>
                  <a:pt x="418822" y="1268479"/>
                  <a:pt x="430456" y="1261290"/>
                </a:cubicBezTo>
                <a:cubicBezTo>
                  <a:pt x="440766" y="1254102"/>
                  <a:pt x="450319" y="1247008"/>
                  <a:pt x="455899" y="1236036"/>
                </a:cubicBezTo>
                <a:cubicBezTo>
                  <a:pt x="455899" y="1238117"/>
                  <a:pt x="455332" y="1241049"/>
                  <a:pt x="454670" y="1244265"/>
                </a:cubicBezTo>
                <a:cubicBezTo>
                  <a:pt x="453724" y="1249183"/>
                  <a:pt x="453062" y="1253913"/>
                  <a:pt x="453062" y="1258453"/>
                </a:cubicBezTo>
                <a:cubicBezTo>
                  <a:pt x="452778" y="1278505"/>
                  <a:pt x="464601" y="1292692"/>
                  <a:pt x="475100" y="1298935"/>
                </a:cubicBezTo>
                <a:cubicBezTo>
                  <a:pt x="485505" y="1305840"/>
                  <a:pt x="494774" y="1307448"/>
                  <a:pt x="495720" y="1307731"/>
                </a:cubicBezTo>
                <a:cubicBezTo>
                  <a:pt x="502435" y="1308961"/>
                  <a:pt x="509151" y="1305651"/>
                  <a:pt x="512178" y="1299692"/>
                </a:cubicBezTo>
                <a:cubicBezTo>
                  <a:pt x="512178" y="1299692"/>
                  <a:pt x="515677" y="1292976"/>
                  <a:pt x="519650" y="1286828"/>
                </a:cubicBezTo>
                <a:cubicBezTo>
                  <a:pt x="520312" y="1285693"/>
                  <a:pt x="521258" y="1284558"/>
                  <a:pt x="522014" y="1283329"/>
                </a:cubicBezTo>
                <a:cubicBezTo>
                  <a:pt x="526176" y="1287396"/>
                  <a:pt x="531378" y="1292598"/>
                  <a:pt x="535918" y="1297422"/>
                </a:cubicBezTo>
                <a:cubicBezTo>
                  <a:pt x="544053" y="1305840"/>
                  <a:pt x="551336" y="1313785"/>
                  <a:pt x="551336" y="1313785"/>
                </a:cubicBezTo>
                <a:cubicBezTo>
                  <a:pt x="556822" y="1319649"/>
                  <a:pt x="565996" y="1320311"/>
                  <a:pt x="572239" y="1315109"/>
                </a:cubicBezTo>
                <a:cubicBezTo>
                  <a:pt x="572239" y="1315109"/>
                  <a:pt x="576779" y="1311231"/>
                  <a:pt x="583022" y="1307448"/>
                </a:cubicBezTo>
                <a:cubicBezTo>
                  <a:pt x="588886" y="1303664"/>
                  <a:pt x="596074" y="1300921"/>
                  <a:pt x="598912" y="1300921"/>
                </a:cubicBezTo>
                <a:cubicBezTo>
                  <a:pt x="599290" y="1301773"/>
                  <a:pt x="599290" y="1302056"/>
                  <a:pt x="599290" y="1302435"/>
                </a:cubicBezTo>
                <a:cubicBezTo>
                  <a:pt x="599574" y="1303097"/>
                  <a:pt x="597588" y="1307921"/>
                  <a:pt x="591345" y="1313312"/>
                </a:cubicBezTo>
                <a:cubicBezTo>
                  <a:pt x="585292" y="1318703"/>
                  <a:pt x="576495" y="1323906"/>
                  <a:pt x="569118" y="1328256"/>
                </a:cubicBezTo>
                <a:cubicBezTo>
                  <a:pt x="562024" y="1332607"/>
                  <a:pt x="541499" y="1342350"/>
                  <a:pt x="521447" y="1351903"/>
                </a:cubicBezTo>
                <a:cubicBezTo>
                  <a:pt x="501206" y="1361834"/>
                  <a:pt x="482289" y="1370914"/>
                  <a:pt x="472357" y="1377630"/>
                </a:cubicBezTo>
                <a:cubicBezTo>
                  <a:pt x="466493" y="1381981"/>
                  <a:pt x="448806" y="1392574"/>
                  <a:pt x="431969" y="1401276"/>
                </a:cubicBezTo>
                <a:cubicBezTo>
                  <a:pt x="423741" y="1405721"/>
                  <a:pt x="415228" y="1409789"/>
                  <a:pt x="408323" y="1412815"/>
                </a:cubicBezTo>
                <a:cubicBezTo>
                  <a:pt x="405013" y="1414045"/>
                  <a:pt x="402081" y="1415275"/>
                  <a:pt x="399811" y="1415937"/>
                </a:cubicBezTo>
                <a:cubicBezTo>
                  <a:pt x="398865" y="1416315"/>
                  <a:pt x="397824" y="1416410"/>
                  <a:pt x="397541" y="1416599"/>
                </a:cubicBezTo>
                <a:lnTo>
                  <a:pt x="397162" y="1416599"/>
                </a:lnTo>
                <a:cubicBezTo>
                  <a:pt x="385528" y="1416883"/>
                  <a:pt x="378340" y="1424638"/>
                  <a:pt x="375029" y="1430881"/>
                </a:cubicBezTo>
                <a:cubicBezTo>
                  <a:pt x="371246" y="1437502"/>
                  <a:pt x="369543" y="1444785"/>
                  <a:pt x="369543" y="1452352"/>
                </a:cubicBezTo>
                <a:cubicBezTo>
                  <a:pt x="369543" y="1459257"/>
                  <a:pt x="370962" y="1466823"/>
                  <a:pt x="375975" y="1473728"/>
                </a:cubicBezTo>
                <a:cubicBezTo>
                  <a:pt x="380799" y="1480822"/>
                  <a:pt x="390258" y="1485930"/>
                  <a:pt x="399811" y="1485551"/>
                </a:cubicBezTo>
                <a:cubicBezTo>
                  <a:pt x="401324" y="1485551"/>
                  <a:pt x="403026" y="1485551"/>
                  <a:pt x="404824" y="1485267"/>
                </a:cubicBezTo>
                <a:cubicBezTo>
                  <a:pt x="436510" y="1480538"/>
                  <a:pt x="506502" y="1449704"/>
                  <a:pt x="528824" y="1438448"/>
                </a:cubicBezTo>
                <a:cubicBezTo>
                  <a:pt x="529960" y="1437786"/>
                  <a:pt x="531000" y="1437502"/>
                  <a:pt x="531473" y="1437502"/>
                </a:cubicBezTo>
                <a:lnTo>
                  <a:pt x="531473" y="1437502"/>
                </a:lnTo>
                <a:cubicBezTo>
                  <a:pt x="531473" y="1437502"/>
                  <a:pt x="531473" y="1437502"/>
                  <a:pt x="533648" y="1437880"/>
                </a:cubicBezTo>
                <a:cubicBezTo>
                  <a:pt x="536013" y="1438448"/>
                  <a:pt x="540080" y="1439583"/>
                  <a:pt x="544809" y="1439583"/>
                </a:cubicBezTo>
                <a:cubicBezTo>
                  <a:pt x="556632" y="1439394"/>
                  <a:pt x="569874" y="1434664"/>
                  <a:pt x="593426" y="1420666"/>
                </a:cubicBezTo>
                <a:cubicBezTo>
                  <a:pt x="618775" y="1405532"/>
                  <a:pt x="639205" y="1391345"/>
                  <a:pt x="654812" y="1381319"/>
                </a:cubicBezTo>
                <a:cubicBezTo>
                  <a:pt x="662378" y="1376306"/>
                  <a:pt x="668905" y="1372238"/>
                  <a:pt x="673823" y="1369874"/>
                </a:cubicBezTo>
                <a:cubicBezTo>
                  <a:pt x="677701" y="1367887"/>
                  <a:pt x="680160" y="1367131"/>
                  <a:pt x="681295" y="1367036"/>
                </a:cubicBezTo>
                <a:cubicBezTo>
                  <a:pt x="681485" y="1367131"/>
                  <a:pt x="681863" y="1367509"/>
                  <a:pt x="682430" y="1368266"/>
                </a:cubicBezTo>
                <a:cubicBezTo>
                  <a:pt x="687727" y="1372711"/>
                  <a:pt x="695956" y="1393615"/>
                  <a:pt x="720737" y="1401371"/>
                </a:cubicBezTo>
                <a:cubicBezTo>
                  <a:pt x="724615" y="1402600"/>
                  <a:pt x="728399" y="1403168"/>
                  <a:pt x="732560" y="1403168"/>
                </a:cubicBezTo>
                <a:cubicBezTo>
                  <a:pt x="764246" y="1401560"/>
                  <a:pt x="781650" y="1373752"/>
                  <a:pt x="791960" y="1367887"/>
                </a:cubicBezTo>
                <a:cubicBezTo>
                  <a:pt x="808512" y="1354173"/>
                  <a:pt x="815417" y="1333270"/>
                  <a:pt x="816741" y="1314920"/>
                </a:cubicBezTo>
                <a:cubicBezTo>
                  <a:pt x="816741" y="1310853"/>
                  <a:pt x="816268" y="1306691"/>
                  <a:pt x="813620" y="1301583"/>
                </a:cubicBezTo>
                <a:cubicBezTo>
                  <a:pt x="811161" y="1296098"/>
                  <a:pt x="803121" y="1290895"/>
                  <a:pt x="796311" y="1291274"/>
                </a:cubicBezTo>
                <a:cubicBezTo>
                  <a:pt x="794514" y="1291274"/>
                  <a:pt x="792622" y="1291463"/>
                  <a:pt x="790919" y="1292030"/>
                </a:cubicBezTo>
                <a:cubicBezTo>
                  <a:pt x="789501" y="1292220"/>
                  <a:pt x="786379" y="1292692"/>
                  <a:pt x="782501" y="1292787"/>
                </a:cubicBezTo>
                <a:cubicBezTo>
                  <a:pt x="790163" y="1284937"/>
                  <a:pt x="797162" y="1275762"/>
                  <a:pt x="798486" y="1261669"/>
                </a:cubicBezTo>
                <a:cubicBezTo>
                  <a:pt x="798392" y="1249373"/>
                  <a:pt x="802459" y="1232820"/>
                  <a:pt x="811634" y="1224213"/>
                </a:cubicBezTo>
                <a:cubicBezTo>
                  <a:pt x="810120" y="1228564"/>
                  <a:pt x="808607" y="1233482"/>
                  <a:pt x="806620" y="1239157"/>
                </a:cubicBezTo>
                <a:cubicBezTo>
                  <a:pt x="804161" y="1245967"/>
                  <a:pt x="802743" y="1252021"/>
                  <a:pt x="802743" y="1258169"/>
                </a:cubicBezTo>
                <a:cubicBezTo>
                  <a:pt x="802553" y="1265074"/>
                  <a:pt x="805013" y="1273019"/>
                  <a:pt x="810782" y="1278316"/>
                </a:cubicBezTo>
                <a:cubicBezTo>
                  <a:pt x="816836" y="1283707"/>
                  <a:pt x="823740" y="1285126"/>
                  <a:pt x="829415" y="1285126"/>
                </a:cubicBezTo>
                <a:cubicBezTo>
                  <a:pt x="848332" y="1284180"/>
                  <a:pt x="865358" y="1273586"/>
                  <a:pt x="878221" y="1261952"/>
                </a:cubicBezTo>
                <a:cubicBezTo>
                  <a:pt x="884275" y="1256277"/>
                  <a:pt x="885126" y="1256939"/>
                  <a:pt x="895436" y="1254669"/>
                </a:cubicBezTo>
                <a:cubicBezTo>
                  <a:pt x="905083" y="1252872"/>
                  <a:pt x="919933" y="1248900"/>
                  <a:pt x="937621" y="1235469"/>
                </a:cubicBezTo>
                <a:cubicBezTo>
                  <a:pt x="954646" y="1222416"/>
                  <a:pt x="964010" y="1211539"/>
                  <a:pt x="969496" y="1205485"/>
                </a:cubicBezTo>
                <a:cubicBezTo>
                  <a:pt x="976117" y="1199243"/>
                  <a:pt x="973847" y="1200756"/>
                  <a:pt x="977725" y="1200188"/>
                </a:cubicBezTo>
                <a:cubicBezTo>
                  <a:pt x="977725" y="1200188"/>
                  <a:pt x="977819" y="1200188"/>
                  <a:pt x="978576" y="1200567"/>
                </a:cubicBezTo>
                <a:cubicBezTo>
                  <a:pt x="982359" y="1201702"/>
                  <a:pt x="991629" y="1207755"/>
                  <a:pt x="1000898" y="1213998"/>
                </a:cubicBezTo>
                <a:cubicBezTo>
                  <a:pt x="1010735" y="1220051"/>
                  <a:pt x="1020761" y="1227051"/>
                  <a:pt x="1035327" y="1227523"/>
                </a:cubicBezTo>
                <a:cubicBezTo>
                  <a:pt x="1041475" y="1227618"/>
                  <a:pt x="1048285" y="1225537"/>
                  <a:pt x="1053771" y="1221186"/>
                </a:cubicBezTo>
                <a:lnTo>
                  <a:pt x="1053771" y="1221186"/>
                </a:lnTo>
                <a:cubicBezTo>
                  <a:pt x="1054338" y="1220997"/>
                  <a:pt x="1055190" y="1220903"/>
                  <a:pt x="1056703" y="1220903"/>
                </a:cubicBezTo>
                <a:cubicBezTo>
                  <a:pt x="1063324" y="1220619"/>
                  <a:pt x="1077985" y="1225253"/>
                  <a:pt x="1092929" y="1230645"/>
                </a:cubicBezTo>
                <a:cubicBezTo>
                  <a:pt x="1108252" y="1235752"/>
                  <a:pt x="1123858" y="1241522"/>
                  <a:pt x="1140127" y="1241900"/>
                </a:cubicBezTo>
                <a:cubicBezTo>
                  <a:pt x="1148451" y="1241238"/>
                  <a:pt x="1180326" y="1252210"/>
                  <a:pt x="1208701" y="1263466"/>
                </a:cubicBezTo>
                <a:cubicBezTo>
                  <a:pt x="1223173" y="1269141"/>
                  <a:pt x="1237171" y="1274721"/>
                  <a:pt x="1249183" y="1279072"/>
                </a:cubicBezTo>
                <a:cubicBezTo>
                  <a:pt x="1261763" y="1283423"/>
                  <a:pt x="1269614" y="1286828"/>
                  <a:pt x="1279451" y="1287207"/>
                </a:cubicBezTo>
                <a:cubicBezTo>
                  <a:pt x="1282194" y="1286828"/>
                  <a:pt x="1299219" y="1291936"/>
                  <a:pt x="1312083" y="1301962"/>
                </a:cubicBezTo>
                <a:cubicBezTo>
                  <a:pt x="1325608" y="1312177"/>
                  <a:pt x="1335918" y="1325797"/>
                  <a:pt x="1336864" y="1342350"/>
                </a:cubicBezTo>
                <a:cubicBezTo>
                  <a:pt x="1338472" y="1363347"/>
                  <a:pt x="1342160" y="1377535"/>
                  <a:pt x="1351997" y="1387750"/>
                </a:cubicBezTo>
                <a:cubicBezTo>
                  <a:pt x="1362307" y="1397966"/>
                  <a:pt x="1375076" y="1398439"/>
                  <a:pt x="1382832" y="1398439"/>
                </a:cubicBezTo>
                <a:cubicBezTo>
                  <a:pt x="1385291" y="1398439"/>
                  <a:pt x="1387845" y="1398439"/>
                  <a:pt x="1389737" y="1398439"/>
                </a:cubicBezTo>
                <a:cubicBezTo>
                  <a:pt x="1393993" y="1398060"/>
                  <a:pt x="1407992" y="1401844"/>
                  <a:pt x="1418301" y="1407329"/>
                </a:cubicBezTo>
                <a:cubicBezTo>
                  <a:pt x="1423409" y="1410072"/>
                  <a:pt x="1428044" y="1413383"/>
                  <a:pt x="1430503" y="1415937"/>
                </a:cubicBezTo>
                <a:cubicBezTo>
                  <a:pt x="1431732" y="1417072"/>
                  <a:pt x="1432489" y="1418112"/>
                  <a:pt x="1432584" y="1418490"/>
                </a:cubicBezTo>
                <a:cubicBezTo>
                  <a:pt x="1432584" y="1424638"/>
                  <a:pt x="1430408" y="1443555"/>
                  <a:pt x="1430408" y="1462756"/>
                </a:cubicBezTo>
                <a:cubicBezTo>
                  <a:pt x="1430976" y="1487821"/>
                  <a:pt x="1432016" y="1518278"/>
                  <a:pt x="1457554" y="1535397"/>
                </a:cubicBezTo>
                <a:cubicBezTo>
                  <a:pt x="1469472" y="1542397"/>
                  <a:pt x="1481295" y="1551855"/>
                  <a:pt x="1492456" y="1559895"/>
                </a:cubicBezTo>
                <a:cubicBezTo>
                  <a:pt x="1504090" y="1567746"/>
                  <a:pt x="1512603" y="1575785"/>
                  <a:pt x="1528020" y="1576637"/>
                </a:cubicBezTo>
                <a:cubicBezTo>
                  <a:pt x="1531803" y="1576920"/>
                  <a:pt x="1536154" y="1575785"/>
                  <a:pt x="1539748" y="1573515"/>
                </a:cubicBezTo>
                <a:cubicBezTo>
                  <a:pt x="1552707" y="1563868"/>
                  <a:pt x="1551288" y="1553842"/>
                  <a:pt x="1552045" y="1544856"/>
                </a:cubicBezTo>
                <a:cubicBezTo>
                  <a:pt x="1552045" y="1537384"/>
                  <a:pt x="1551193" y="1529439"/>
                  <a:pt x="1549491" y="1521683"/>
                </a:cubicBezTo>
                <a:cubicBezTo>
                  <a:pt x="1551288" y="1524142"/>
                  <a:pt x="1553274" y="1526506"/>
                  <a:pt x="1555260" y="1528587"/>
                </a:cubicBezTo>
                <a:cubicBezTo>
                  <a:pt x="1560841" y="1533979"/>
                  <a:pt x="1566327" y="1539938"/>
                  <a:pt x="1577393" y="1540789"/>
                </a:cubicBezTo>
                <a:cubicBezTo>
                  <a:pt x="1578055" y="1541262"/>
                  <a:pt x="1579853" y="1542302"/>
                  <a:pt x="1582406" y="1544478"/>
                </a:cubicBezTo>
                <a:cubicBezTo>
                  <a:pt x="1591865" y="1552612"/>
                  <a:pt x="1603310" y="1572948"/>
                  <a:pt x="1602647" y="1582501"/>
                </a:cubicBezTo>
                <a:cubicBezTo>
                  <a:pt x="1602647" y="1584298"/>
                  <a:pt x="1602269" y="1585717"/>
                  <a:pt x="1601985" y="1586757"/>
                </a:cubicBezTo>
                <a:cubicBezTo>
                  <a:pt x="1599810" y="1592716"/>
                  <a:pt x="1598864" y="1599053"/>
                  <a:pt x="1598864" y="1605390"/>
                </a:cubicBezTo>
                <a:cubicBezTo>
                  <a:pt x="1599242" y="1633387"/>
                  <a:pt x="1617308" y="1664601"/>
                  <a:pt x="1651264" y="1666114"/>
                </a:cubicBezTo>
                <a:cubicBezTo>
                  <a:pt x="1654764" y="1665073"/>
                  <a:pt x="1669046" y="1673870"/>
                  <a:pt x="1680680" y="1686450"/>
                </a:cubicBezTo>
                <a:cubicBezTo>
                  <a:pt x="1686828" y="1692314"/>
                  <a:pt x="1692787" y="1698651"/>
                  <a:pt x="1697989" y="1704042"/>
                </a:cubicBezTo>
                <a:cubicBezTo>
                  <a:pt x="1703853" y="1709528"/>
                  <a:pt x="1706975" y="1714068"/>
                  <a:pt x="1716433" y="1717568"/>
                </a:cubicBezTo>
                <a:cubicBezTo>
                  <a:pt x="1717568" y="1717663"/>
                  <a:pt x="1723149" y="1721352"/>
                  <a:pt x="1726554" y="1725702"/>
                </a:cubicBezTo>
                <a:cubicBezTo>
                  <a:pt x="1728445" y="1727972"/>
                  <a:pt x="1730148" y="1730337"/>
                  <a:pt x="1730905" y="1732134"/>
                </a:cubicBezTo>
                <a:cubicBezTo>
                  <a:pt x="1731188" y="1732891"/>
                  <a:pt x="1731756" y="1733647"/>
                  <a:pt x="1731756" y="1734120"/>
                </a:cubicBezTo>
                <a:lnTo>
                  <a:pt x="1731850" y="1734120"/>
                </a:lnTo>
                <a:cubicBezTo>
                  <a:pt x="1732134" y="1743768"/>
                  <a:pt x="1735823" y="1759280"/>
                  <a:pt x="1739512" y="1778765"/>
                </a:cubicBezTo>
                <a:cubicBezTo>
                  <a:pt x="1742917" y="1797492"/>
                  <a:pt x="1746417" y="1818490"/>
                  <a:pt x="1746417" y="1828138"/>
                </a:cubicBezTo>
                <a:cubicBezTo>
                  <a:pt x="1746417" y="1850460"/>
                  <a:pt x="1737715" y="1948639"/>
                  <a:pt x="1734877" y="1986851"/>
                </a:cubicBezTo>
                <a:cubicBezTo>
                  <a:pt x="1734783" y="1989216"/>
                  <a:pt x="1734688" y="1991581"/>
                  <a:pt x="1734688" y="1994229"/>
                </a:cubicBezTo>
                <a:cubicBezTo>
                  <a:pt x="1735256" y="2038873"/>
                  <a:pt x="1760510" y="2100164"/>
                  <a:pt x="1790493" y="2136863"/>
                </a:cubicBezTo>
                <a:cubicBezTo>
                  <a:pt x="1803640" y="2152375"/>
                  <a:pt x="1817450" y="2177062"/>
                  <a:pt x="1829557" y="2199668"/>
                </a:cubicBezTo>
                <a:cubicBezTo>
                  <a:pt x="1842420" y="2222652"/>
                  <a:pt x="1851879" y="2242231"/>
                  <a:pt x="1865405" y="2253770"/>
                </a:cubicBezTo>
                <a:cubicBezTo>
                  <a:pt x="1870134" y="2257459"/>
                  <a:pt x="1877511" y="2268998"/>
                  <a:pt x="1885929" y="2280443"/>
                </a:cubicBezTo>
                <a:cubicBezTo>
                  <a:pt x="1894158" y="2291604"/>
                  <a:pt x="1906171" y="2305603"/>
                  <a:pt x="1926696" y="2305981"/>
                </a:cubicBezTo>
                <a:cubicBezTo>
                  <a:pt x="1928398" y="2305981"/>
                  <a:pt x="1930195" y="2305792"/>
                  <a:pt x="1931992" y="2305603"/>
                </a:cubicBezTo>
                <a:cubicBezTo>
                  <a:pt x="1933033" y="2305414"/>
                  <a:pt x="1934073" y="2305414"/>
                  <a:pt x="1934735" y="2305414"/>
                </a:cubicBezTo>
                <a:cubicBezTo>
                  <a:pt x="1940883" y="2305603"/>
                  <a:pt x="1946180" y="2307778"/>
                  <a:pt x="1954787" y="2317710"/>
                </a:cubicBezTo>
                <a:cubicBezTo>
                  <a:pt x="1963016" y="2327641"/>
                  <a:pt x="1972380" y="2344193"/>
                  <a:pt x="1983068" y="2366799"/>
                </a:cubicBezTo>
                <a:cubicBezTo>
                  <a:pt x="1994135" y="2389783"/>
                  <a:pt x="2005579" y="2421942"/>
                  <a:pt x="2016835" y="2449372"/>
                </a:cubicBezTo>
                <a:cubicBezTo>
                  <a:pt x="2022321" y="2463087"/>
                  <a:pt x="2027712" y="2475477"/>
                  <a:pt x="2033198" y="2485692"/>
                </a:cubicBezTo>
                <a:cubicBezTo>
                  <a:pt x="2039157" y="2495813"/>
                  <a:pt x="2043130" y="2504137"/>
                  <a:pt x="2054953" y="2509906"/>
                </a:cubicBezTo>
                <a:cubicBezTo>
                  <a:pt x="2059871" y="2511798"/>
                  <a:pt x="2067816" y="2516811"/>
                  <a:pt x="2073302" y="2522202"/>
                </a:cubicBezTo>
                <a:cubicBezTo>
                  <a:pt x="2079166" y="2527688"/>
                  <a:pt x="2081720" y="2533552"/>
                  <a:pt x="2081247" y="2533931"/>
                </a:cubicBezTo>
                <a:cubicBezTo>
                  <a:pt x="2081153" y="2534309"/>
                  <a:pt x="2081247" y="2533931"/>
                  <a:pt x="2080680" y="2534688"/>
                </a:cubicBezTo>
                <a:cubicBezTo>
                  <a:pt x="2070181" y="2548592"/>
                  <a:pt x="2055142" y="2567887"/>
                  <a:pt x="2053723" y="2589830"/>
                </a:cubicBezTo>
                <a:cubicBezTo>
                  <a:pt x="2053723" y="2595222"/>
                  <a:pt x="2055426" y="2602694"/>
                  <a:pt x="2061101" y="2608369"/>
                </a:cubicBezTo>
                <a:cubicBezTo>
                  <a:pt x="2066965" y="2613760"/>
                  <a:pt x="2074248" y="2615369"/>
                  <a:pt x="2080964" y="2615274"/>
                </a:cubicBezTo>
                <a:cubicBezTo>
                  <a:pt x="2098273" y="2615085"/>
                  <a:pt x="2109717" y="2609788"/>
                  <a:pt x="2111798" y="2610356"/>
                </a:cubicBezTo>
                <a:cubicBezTo>
                  <a:pt x="2112839" y="2611017"/>
                  <a:pt x="2113785" y="2608842"/>
                  <a:pt x="2123338" y="2622273"/>
                </a:cubicBezTo>
                <a:cubicBezTo>
                  <a:pt x="2133837" y="2638353"/>
                  <a:pt x="2145376" y="2650743"/>
                  <a:pt x="2153321" y="2660580"/>
                </a:cubicBezTo>
                <a:cubicBezTo>
                  <a:pt x="2161739" y="2670511"/>
                  <a:pt x="2164955" y="2677416"/>
                  <a:pt x="2164388" y="2680348"/>
                </a:cubicBezTo>
                <a:cubicBezTo>
                  <a:pt x="2164388" y="2680632"/>
                  <a:pt x="2164388" y="2681200"/>
                  <a:pt x="2164388" y="2681483"/>
                </a:cubicBezTo>
                <a:cubicBezTo>
                  <a:pt x="2164198" y="2682902"/>
                  <a:pt x="2164009" y="2684794"/>
                  <a:pt x="2164009" y="2686591"/>
                </a:cubicBezTo>
                <a:cubicBezTo>
                  <a:pt x="2164009" y="2703427"/>
                  <a:pt x="2175643" y="2714399"/>
                  <a:pt x="2185007" y="2719601"/>
                </a:cubicBezTo>
                <a:cubicBezTo>
                  <a:pt x="2193709" y="2724519"/>
                  <a:pt x="2202600" y="2727073"/>
                  <a:pt x="2208086" y="2728681"/>
                </a:cubicBezTo>
                <a:cubicBezTo>
                  <a:pt x="2208275" y="2728965"/>
                  <a:pt x="2208559" y="2729343"/>
                  <a:pt x="2209032" y="2729816"/>
                </a:cubicBezTo>
                <a:cubicBezTo>
                  <a:pt x="2213004" y="2734167"/>
                  <a:pt x="2219814" y="2744666"/>
                  <a:pt x="2228327" y="2754314"/>
                </a:cubicBezTo>
                <a:cubicBezTo>
                  <a:pt x="2236840" y="2763489"/>
                  <a:pt x="2246676" y="2774555"/>
                  <a:pt x="2264080" y="2775406"/>
                </a:cubicBezTo>
                <a:cubicBezTo>
                  <a:pt x="2273633" y="2775406"/>
                  <a:pt x="2282713" y="2770582"/>
                  <a:pt x="2289334" y="2763489"/>
                </a:cubicBezTo>
                <a:cubicBezTo>
                  <a:pt x="2296334" y="2756205"/>
                  <a:pt x="2300022" y="2746463"/>
                  <a:pt x="2299928" y="2737572"/>
                </a:cubicBezTo>
                <a:cubicBezTo>
                  <a:pt x="2298982" y="2715723"/>
                  <a:pt x="2284794" y="2700589"/>
                  <a:pt x="2271458" y="2686591"/>
                </a:cubicBezTo>
                <a:cubicBezTo>
                  <a:pt x="2258027" y="2672971"/>
                  <a:pt x="2242609" y="2661148"/>
                  <a:pt x="2236934" y="2655283"/>
                </a:cubicBezTo>
                <a:cubicBezTo>
                  <a:pt x="2233907" y="2653581"/>
                  <a:pt x="2232110" y="2642703"/>
                  <a:pt x="2229557" y="2624354"/>
                </a:cubicBezTo>
                <a:cubicBezTo>
                  <a:pt x="2226530" y="2606478"/>
                  <a:pt x="2219247" y="2582737"/>
                  <a:pt x="2195979" y="2561266"/>
                </a:cubicBezTo>
                <a:cubicBezTo>
                  <a:pt x="2178859" y="2544808"/>
                  <a:pt x="2171387" y="2531945"/>
                  <a:pt x="2164671" y="2518419"/>
                </a:cubicBezTo>
                <a:cubicBezTo>
                  <a:pt x="2187466" y="2545943"/>
                  <a:pt x="2214234" y="2573089"/>
                  <a:pt x="2229557" y="2589641"/>
                </a:cubicBezTo>
                <a:cubicBezTo>
                  <a:pt x="2240150" y="2600802"/>
                  <a:pt x="2258878" y="2632394"/>
                  <a:pt x="2275430" y="2660202"/>
                </a:cubicBezTo>
                <a:cubicBezTo>
                  <a:pt x="2283943" y="2674106"/>
                  <a:pt x="2291888" y="2687442"/>
                  <a:pt x="2299266" y="2697563"/>
                </a:cubicBezTo>
                <a:cubicBezTo>
                  <a:pt x="2303049" y="2702765"/>
                  <a:pt x="2306454" y="2707116"/>
                  <a:pt x="2310143" y="2710899"/>
                </a:cubicBezTo>
                <a:cubicBezTo>
                  <a:pt x="2313737" y="2714210"/>
                  <a:pt x="2316953" y="2718277"/>
                  <a:pt x="2325844" y="2719412"/>
                </a:cubicBezTo>
                <a:cubicBezTo>
                  <a:pt x="2328871" y="2720925"/>
                  <a:pt x="2342113" y="2733221"/>
                  <a:pt x="2351287" y="2744666"/>
                </a:cubicBezTo>
                <a:cubicBezTo>
                  <a:pt x="2360084" y="2754881"/>
                  <a:pt x="2367367" y="2764813"/>
                  <a:pt x="2369731" y="2768123"/>
                </a:cubicBezTo>
                <a:cubicBezTo>
                  <a:pt x="2370866" y="2770393"/>
                  <a:pt x="2373799" y="2776352"/>
                  <a:pt x="2376825" y="2783919"/>
                </a:cubicBezTo>
                <a:cubicBezTo>
                  <a:pt x="2380703" y="2793283"/>
                  <a:pt x="2384203" y="2805484"/>
                  <a:pt x="2384108" y="2810403"/>
                </a:cubicBezTo>
                <a:cubicBezTo>
                  <a:pt x="2384108" y="2811159"/>
                  <a:pt x="2383919" y="2811538"/>
                  <a:pt x="2383919" y="2811821"/>
                </a:cubicBezTo>
                <a:cubicBezTo>
                  <a:pt x="2380609" y="2817591"/>
                  <a:pt x="2380136" y="2823266"/>
                  <a:pt x="2379947" y="2828657"/>
                </a:cubicBezTo>
                <a:cubicBezTo>
                  <a:pt x="2381460" y="2856276"/>
                  <a:pt x="2396972" y="2893543"/>
                  <a:pt x="2420618" y="2911703"/>
                </a:cubicBezTo>
                <a:cubicBezTo>
                  <a:pt x="2442467" y="2926553"/>
                  <a:pt x="2522675" y="2971197"/>
                  <a:pt x="2534404" y="2978291"/>
                </a:cubicBezTo>
                <a:cubicBezTo>
                  <a:pt x="2536863" y="2980277"/>
                  <a:pt x="2546794" y="2995032"/>
                  <a:pt x="2557577" y="3008369"/>
                </a:cubicBezTo>
                <a:cubicBezTo>
                  <a:pt x="2569400" y="3022462"/>
                  <a:pt x="2585196" y="3039014"/>
                  <a:pt x="2609031" y="3039487"/>
                </a:cubicBezTo>
                <a:cubicBezTo>
                  <a:pt x="2639961" y="3038731"/>
                  <a:pt x="2661242" y="3045352"/>
                  <a:pt x="2661242" y="3048000"/>
                </a:cubicBezTo>
                <a:cubicBezTo>
                  <a:pt x="2663701" y="3050837"/>
                  <a:pt x="2670228" y="3060391"/>
                  <a:pt x="2678362" y="3069282"/>
                </a:cubicBezTo>
                <a:cubicBezTo>
                  <a:pt x="2686591" y="3077510"/>
                  <a:pt x="2695955" y="3087820"/>
                  <a:pt x="2712791" y="3088671"/>
                </a:cubicBezTo>
                <a:cubicBezTo>
                  <a:pt x="2722344" y="3089050"/>
                  <a:pt x="2732181" y="3082902"/>
                  <a:pt x="2737572" y="3074767"/>
                </a:cubicBezTo>
                <a:cubicBezTo>
                  <a:pt x="2746558" y="3061904"/>
                  <a:pt x="2751949" y="3053675"/>
                  <a:pt x="2755449" y="3050648"/>
                </a:cubicBezTo>
                <a:cubicBezTo>
                  <a:pt x="2758948" y="3047905"/>
                  <a:pt x="2760178" y="3046676"/>
                  <a:pt x="2771623" y="3046298"/>
                </a:cubicBezTo>
                <a:cubicBezTo>
                  <a:pt x="2779568" y="3046676"/>
                  <a:pt x="2784487" y="3049419"/>
                  <a:pt x="2791202" y="3056040"/>
                </a:cubicBezTo>
                <a:cubicBezTo>
                  <a:pt x="2797539" y="3062661"/>
                  <a:pt x="2804066" y="3072781"/>
                  <a:pt x="2812105" y="3082618"/>
                </a:cubicBezTo>
                <a:cubicBezTo>
                  <a:pt x="2819388" y="3091320"/>
                  <a:pt x="2832819" y="3106548"/>
                  <a:pt x="2847385" y="3120074"/>
                </a:cubicBezTo>
                <a:cubicBezTo>
                  <a:pt x="2862803" y="3133221"/>
                  <a:pt x="2876896" y="3146274"/>
                  <a:pt x="2896948" y="3147314"/>
                </a:cubicBezTo>
                <a:cubicBezTo>
                  <a:pt x="2898651" y="3147314"/>
                  <a:pt x="2900069" y="3147125"/>
                  <a:pt x="2901488" y="3146936"/>
                </a:cubicBezTo>
                <a:cubicBezTo>
                  <a:pt x="2902056" y="3146936"/>
                  <a:pt x="2902150" y="3146936"/>
                  <a:pt x="2902718" y="3146936"/>
                </a:cubicBezTo>
                <a:cubicBezTo>
                  <a:pt x="2904988" y="3146652"/>
                  <a:pt x="2912933" y="3149679"/>
                  <a:pt x="2921540" y="3154786"/>
                </a:cubicBezTo>
                <a:cubicBezTo>
                  <a:pt x="2930620" y="3159421"/>
                  <a:pt x="2939322" y="3166042"/>
                  <a:pt x="2953321" y="3166704"/>
                </a:cubicBezTo>
                <a:cubicBezTo>
                  <a:pt x="2958428" y="3166704"/>
                  <a:pt x="2964482" y="3165191"/>
                  <a:pt x="2969116" y="3161691"/>
                </a:cubicBezTo>
                <a:cubicBezTo>
                  <a:pt x="2969589" y="3161691"/>
                  <a:pt x="2969778" y="3161313"/>
                  <a:pt x="2970819" y="3161313"/>
                </a:cubicBezTo>
                <a:cubicBezTo>
                  <a:pt x="2976399" y="3160462"/>
                  <a:pt x="2992290" y="3170014"/>
                  <a:pt x="3001653" y="3176352"/>
                </a:cubicBezTo>
                <a:cubicBezTo>
                  <a:pt x="3013004" y="3182594"/>
                  <a:pt x="3044784" y="3203970"/>
                  <a:pt x="3043744" y="3231873"/>
                </a:cubicBezTo>
                <a:cubicBezTo>
                  <a:pt x="3043744" y="3232913"/>
                  <a:pt x="3043744" y="3234049"/>
                  <a:pt x="3043744" y="3235373"/>
                </a:cubicBezTo>
                <a:cubicBezTo>
                  <a:pt x="3043555" y="3237548"/>
                  <a:pt x="3043555" y="3240007"/>
                  <a:pt x="3043555" y="3242467"/>
                </a:cubicBezTo>
                <a:cubicBezTo>
                  <a:pt x="3042703" y="3287489"/>
                  <a:pt x="3077605" y="3303947"/>
                  <a:pt x="3091793" y="3311892"/>
                </a:cubicBezTo>
                <a:cubicBezTo>
                  <a:pt x="3105981" y="3320215"/>
                  <a:pt x="3129438" y="3344145"/>
                  <a:pt x="3142963" y="3360792"/>
                </a:cubicBezTo>
                <a:cubicBezTo>
                  <a:pt x="3153746" y="3373372"/>
                  <a:pt x="3167650" y="3378858"/>
                  <a:pt x="3178811" y="3383304"/>
                </a:cubicBezTo>
                <a:cubicBezTo>
                  <a:pt x="3184392" y="3385668"/>
                  <a:pt x="3189688" y="3387560"/>
                  <a:pt x="3193188" y="3389357"/>
                </a:cubicBezTo>
                <a:cubicBezTo>
                  <a:pt x="3195080" y="3390208"/>
                  <a:pt x="3196499" y="3390965"/>
                  <a:pt x="3197350" y="3391438"/>
                </a:cubicBezTo>
                <a:cubicBezTo>
                  <a:pt x="3198201" y="3392100"/>
                  <a:pt x="3198012" y="3392100"/>
                  <a:pt x="3198201" y="3392100"/>
                </a:cubicBezTo>
                <a:cubicBezTo>
                  <a:pt x="3199998" y="3393992"/>
                  <a:pt x="3203025" y="3399289"/>
                  <a:pt x="3207565" y="3405247"/>
                </a:cubicBezTo>
                <a:cubicBezTo>
                  <a:pt x="3212200" y="3410922"/>
                  <a:pt x="3220901" y="3418206"/>
                  <a:pt x="3233103" y="3418206"/>
                </a:cubicBezTo>
                <a:cubicBezTo>
                  <a:pt x="3242089" y="3418016"/>
                  <a:pt x="3250317" y="3414706"/>
                  <a:pt x="3259019" y="3409125"/>
                </a:cubicBezTo>
                <a:cubicBezTo>
                  <a:pt x="3279733" y="3394937"/>
                  <a:pt x="3285314" y="3374507"/>
                  <a:pt x="3286449" y="3361171"/>
                </a:cubicBezTo>
                <a:lnTo>
                  <a:pt x="3287111" y="3361171"/>
                </a:lnTo>
                <a:cubicBezTo>
                  <a:pt x="3294583" y="3360792"/>
                  <a:pt x="3301677" y="3363062"/>
                  <a:pt x="3303852" y="3365427"/>
                </a:cubicBezTo>
                <a:cubicBezTo>
                  <a:pt x="3307068" y="3367886"/>
                  <a:pt x="3313689" y="3381885"/>
                  <a:pt x="3318324" y="3395411"/>
                </a:cubicBezTo>
                <a:cubicBezTo>
                  <a:pt x="3320783" y="3402221"/>
                  <a:pt x="3323242" y="3409125"/>
                  <a:pt x="3325607" y="3415084"/>
                </a:cubicBezTo>
                <a:cubicBezTo>
                  <a:pt x="3328634" y="3421138"/>
                  <a:pt x="3330052" y="3425867"/>
                  <a:pt x="3336200" y="3431731"/>
                </a:cubicBezTo>
                <a:cubicBezTo>
                  <a:pt x="3336295" y="3431731"/>
                  <a:pt x="3336295" y="3431826"/>
                  <a:pt x="3336579" y="3431826"/>
                </a:cubicBezTo>
                <a:cubicBezTo>
                  <a:pt x="3337619" y="3433528"/>
                  <a:pt x="3341686" y="3441852"/>
                  <a:pt x="3344240" y="3451310"/>
                </a:cubicBezTo>
                <a:cubicBezTo>
                  <a:pt x="3347362" y="3462471"/>
                  <a:pt x="3349537" y="3476092"/>
                  <a:pt x="3349537" y="3489144"/>
                </a:cubicBezTo>
                <a:cubicBezTo>
                  <a:pt x="3349537" y="3497846"/>
                  <a:pt x="3348686" y="3506169"/>
                  <a:pt x="3346510" y="3513263"/>
                </a:cubicBezTo>
                <a:cubicBezTo>
                  <a:pt x="3340078" y="3534261"/>
                  <a:pt x="3337998" y="3554029"/>
                  <a:pt x="3335917" y="3568028"/>
                </a:cubicBezTo>
                <a:cubicBezTo>
                  <a:pt x="3335065" y="3573419"/>
                  <a:pt x="3334214" y="3577676"/>
                  <a:pt x="3333552" y="3580513"/>
                </a:cubicBezTo>
                <a:cubicBezTo>
                  <a:pt x="3325702" y="3583067"/>
                  <a:pt x="3322675" y="3588553"/>
                  <a:pt x="3319270" y="3592336"/>
                </a:cubicBezTo>
                <a:cubicBezTo>
                  <a:pt x="3313216" y="3600471"/>
                  <a:pt x="3308014" y="3610780"/>
                  <a:pt x="3302528" y="3619671"/>
                </a:cubicBezTo>
                <a:cubicBezTo>
                  <a:pt x="3297420" y="3628846"/>
                  <a:pt x="3291273" y="3635940"/>
                  <a:pt x="3289381" y="3636697"/>
                </a:cubicBezTo>
                <a:cubicBezTo>
                  <a:pt x="3277936" y="3643696"/>
                  <a:pt x="3263181" y="3658073"/>
                  <a:pt x="3248899" y="3674152"/>
                </a:cubicBezTo>
                <a:cubicBezTo>
                  <a:pt x="3235373" y="3691083"/>
                  <a:pt x="3222415" y="3705082"/>
                  <a:pt x="3221091" y="3724661"/>
                </a:cubicBezTo>
                <a:cubicBezTo>
                  <a:pt x="3221091" y="3725796"/>
                  <a:pt x="3221091" y="3727498"/>
                  <a:pt x="3221280" y="3729484"/>
                </a:cubicBezTo>
                <a:cubicBezTo>
                  <a:pt x="3223266" y="3740267"/>
                  <a:pt x="3229509" y="3754077"/>
                  <a:pt x="3235089" y="3770440"/>
                </a:cubicBezTo>
                <a:cubicBezTo>
                  <a:pt x="3240480" y="3785952"/>
                  <a:pt x="3245210" y="3802882"/>
                  <a:pt x="3245115" y="3812152"/>
                </a:cubicBezTo>
                <a:cubicBezTo>
                  <a:pt x="3245115" y="3814043"/>
                  <a:pt x="3245115" y="3815651"/>
                  <a:pt x="3244737" y="3816786"/>
                </a:cubicBezTo>
                <a:cubicBezTo>
                  <a:pt x="3243886" y="3822367"/>
                  <a:pt x="3235657" y="3833906"/>
                  <a:pt x="3226576" y="3847337"/>
                </a:cubicBezTo>
                <a:cubicBezTo>
                  <a:pt x="3217969" y="3860863"/>
                  <a:pt x="3208227" y="3877794"/>
                  <a:pt x="3208227" y="3899170"/>
                </a:cubicBezTo>
                <a:cubicBezTo>
                  <a:pt x="3208133" y="3903994"/>
                  <a:pt x="3208794" y="3909101"/>
                  <a:pt x="3209929" y="3913925"/>
                </a:cubicBezTo>
                <a:cubicBezTo>
                  <a:pt x="3216740" y="3940693"/>
                  <a:pt x="3238589" y="3954313"/>
                  <a:pt x="3254479" y="3966136"/>
                </a:cubicBezTo>
                <a:cubicBezTo>
                  <a:pt x="3271788" y="3977770"/>
                  <a:pt x="3282382" y="3987796"/>
                  <a:pt x="3282192" y="3995363"/>
                </a:cubicBezTo>
                <a:cubicBezTo>
                  <a:pt x="3284273" y="4017401"/>
                  <a:pt x="3296475" y="4044831"/>
                  <a:pt x="3308582" y="4073017"/>
                </a:cubicBezTo>
                <a:cubicBezTo>
                  <a:pt x="3320405" y="4100730"/>
                  <a:pt x="3332512" y="4129011"/>
                  <a:pt x="3334593" y="4142442"/>
                </a:cubicBezTo>
                <a:cubicBezTo>
                  <a:pt x="3338849" y="4165710"/>
                  <a:pt x="3354266" y="4184249"/>
                  <a:pt x="3366657" y="4204206"/>
                </a:cubicBezTo>
                <a:cubicBezTo>
                  <a:pt x="3379710" y="4223596"/>
                  <a:pt x="3389736" y="4242703"/>
                  <a:pt x="3389641" y="4261714"/>
                </a:cubicBezTo>
                <a:cubicBezTo>
                  <a:pt x="3390019" y="4294062"/>
                  <a:pt x="3411679" y="4317235"/>
                  <a:pt x="3432393" y="4332653"/>
                </a:cubicBezTo>
                <a:cubicBezTo>
                  <a:pt x="3453864" y="4348543"/>
                  <a:pt x="3474957" y="4357339"/>
                  <a:pt x="3485455" y="4359988"/>
                </a:cubicBezTo>
                <a:cubicBezTo>
                  <a:pt x="3486023" y="4359610"/>
                  <a:pt x="3497089" y="4367082"/>
                  <a:pt x="3507305" y="4376540"/>
                </a:cubicBezTo>
                <a:cubicBezTo>
                  <a:pt x="3518371" y="4386188"/>
                  <a:pt x="3530005" y="4397160"/>
                  <a:pt x="3543152" y="4404064"/>
                </a:cubicBezTo>
                <a:cubicBezTo>
                  <a:pt x="3559137" y="4412104"/>
                  <a:pt x="3575122" y="4430359"/>
                  <a:pt x="3588837" y="4456465"/>
                </a:cubicBezTo>
                <a:cubicBezTo>
                  <a:pt x="3596971" y="4471976"/>
                  <a:pt x="3598957" y="4497514"/>
                  <a:pt x="3598863" y="4514161"/>
                </a:cubicBezTo>
                <a:cubicBezTo>
                  <a:pt x="3598863" y="4520877"/>
                  <a:pt x="3598485" y="4525890"/>
                  <a:pt x="3598485" y="4529484"/>
                </a:cubicBezTo>
                <a:cubicBezTo>
                  <a:pt x="3598674" y="4537808"/>
                  <a:pt x="3589972" y="4646958"/>
                  <a:pt x="3581175" y="4708344"/>
                </a:cubicBezTo>
                <a:cubicBezTo>
                  <a:pt x="3579662" y="4721113"/>
                  <a:pt x="3578811" y="4733598"/>
                  <a:pt x="3578811" y="4745043"/>
                </a:cubicBezTo>
                <a:cubicBezTo>
                  <a:pt x="3579000" y="4773513"/>
                  <a:pt x="3582783" y="4797633"/>
                  <a:pt x="3582594" y="4812861"/>
                </a:cubicBezTo>
                <a:cubicBezTo>
                  <a:pt x="3582689" y="4823265"/>
                  <a:pt x="3580703" y="4827805"/>
                  <a:pt x="3579851" y="4828183"/>
                </a:cubicBezTo>
                <a:cubicBezTo>
                  <a:pt x="3568501" y="4841047"/>
                  <a:pt x="3547692" y="4853248"/>
                  <a:pt x="3545990" y="4879543"/>
                </a:cubicBezTo>
                <a:cubicBezTo>
                  <a:pt x="3545801" y="4888245"/>
                  <a:pt x="3549584" y="4897136"/>
                  <a:pt x="3555543" y="4904419"/>
                </a:cubicBezTo>
                <a:cubicBezTo>
                  <a:pt x="3555921" y="4905175"/>
                  <a:pt x="3556394" y="4905554"/>
                  <a:pt x="3556583" y="4905837"/>
                </a:cubicBezTo>
                <a:cubicBezTo>
                  <a:pt x="3556016" y="4907067"/>
                  <a:pt x="3552043" y="4911608"/>
                  <a:pt x="3547125" y="4915863"/>
                </a:cubicBezTo>
                <a:cubicBezTo>
                  <a:pt x="3544193" y="4918323"/>
                  <a:pt x="3541450" y="4920687"/>
                  <a:pt x="3538707" y="4923714"/>
                </a:cubicBezTo>
                <a:cubicBezTo>
                  <a:pt x="3535964" y="4926930"/>
                  <a:pt x="3531802" y="4931281"/>
                  <a:pt x="3531613" y="4939983"/>
                </a:cubicBezTo>
                <a:cubicBezTo>
                  <a:pt x="3532275" y="4950292"/>
                  <a:pt x="3536153" y="4959089"/>
                  <a:pt x="3539653" y="4973182"/>
                </a:cubicBezTo>
                <a:cubicBezTo>
                  <a:pt x="3543247" y="4986424"/>
                  <a:pt x="3546558" y="5001557"/>
                  <a:pt x="3546558" y="5012530"/>
                </a:cubicBezTo>
                <a:cubicBezTo>
                  <a:pt x="3546558" y="5017921"/>
                  <a:pt x="3545612" y="5021799"/>
                  <a:pt x="3544760" y="5023785"/>
                </a:cubicBezTo>
                <a:cubicBezTo>
                  <a:pt x="3532180" y="5050174"/>
                  <a:pt x="3523479" y="5085360"/>
                  <a:pt x="3515439" y="5104371"/>
                </a:cubicBezTo>
                <a:cubicBezTo>
                  <a:pt x="3510142" y="5119126"/>
                  <a:pt x="3490374" y="5139935"/>
                  <a:pt x="3490185" y="5172378"/>
                </a:cubicBezTo>
                <a:cubicBezTo>
                  <a:pt x="3490185" y="5176824"/>
                  <a:pt x="3490374" y="5181553"/>
                  <a:pt x="3491320" y="5186282"/>
                </a:cubicBezTo>
                <a:cubicBezTo>
                  <a:pt x="3491698" y="5188457"/>
                  <a:pt x="3491887" y="5189971"/>
                  <a:pt x="3491887" y="5190917"/>
                </a:cubicBezTo>
                <a:cubicBezTo>
                  <a:pt x="3491036" y="5195456"/>
                  <a:pt x="3492833" y="5192714"/>
                  <a:pt x="3485645" y="5198956"/>
                </a:cubicBezTo>
                <a:cubicBezTo>
                  <a:pt x="3478740" y="5203685"/>
                  <a:pt x="3467106" y="5216833"/>
                  <a:pt x="3467863" y="5235561"/>
                </a:cubicBezTo>
                <a:cubicBezTo>
                  <a:pt x="3467012" y="5253437"/>
                  <a:pt x="3477794" y="5266490"/>
                  <a:pt x="3483658" y="5270841"/>
                </a:cubicBezTo>
                <a:cubicBezTo>
                  <a:pt x="3489050" y="5276611"/>
                  <a:pt x="3488198" y="5272638"/>
                  <a:pt x="3489050" y="5281340"/>
                </a:cubicBezTo>
                <a:cubicBezTo>
                  <a:pt x="3489050" y="5283326"/>
                  <a:pt x="3488861" y="5285786"/>
                  <a:pt x="3488482" y="5288906"/>
                </a:cubicBezTo>
                <a:cubicBezTo>
                  <a:pt x="3485645" y="5306594"/>
                  <a:pt x="3481294" y="5316904"/>
                  <a:pt x="3476943" y="5327781"/>
                </a:cubicBezTo>
                <a:cubicBezTo>
                  <a:pt x="3472403" y="5338564"/>
                  <a:pt x="3467673" y="5351049"/>
                  <a:pt x="3467768" y="5367791"/>
                </a:cubicBezTo>
                <a:cubicBezTo>
                  <a:pt x="3467768" y="5384343"/>
                  <a:pt x="3471930" y="5401368"/>
                  <a:pt x="3475524" y="5416313"/>
                </a:cubicBezTo>
                <a:cubicBezTo>
                  <a:pt x="3479307" y="5430406"/>
                  <a:pt x="3482713" y="5444215"/>
                  <a:pt x="3482240" y="5444309"/>
                </a:cubicBezTo>
                <a:cubicBezTo>
                  <a:pt x="3482618" y="5444499"/>
                  <a:pt x="3479591" y="5455849"/>
                  <a:pt x="3473916" y="5467862"/>
                </a:cubicBezTo>
                <a:cubicBezTo>
                  <a:pt x="3468052" y="5480441"/>
                  <a:pt x="3459728" y="5495386"/>
                  <a:pt x="3450459" y="5508438"/>
                </a:cubicBezTo>
                <a:cubicBezTo>
                  <a:pt x="3432582" y="5533692"/>
                  <a:pt x="3416314" y="5550245"/>
                  <a:pt x="3415084" y="5575405"/>
                </a:cubicBezTo>
                <a:cubicBezTo>
                  <a:pt x="3415084" y="5577675"/>
                  <a:pt x="3415463" y="5580134"/>
                  <a:pt x="3415746" y="5582498"/>
                </a:cubicBezTo>
                <a:cubicBezTo>
                  <a:pt x="3417922" y="5594794"/>
                  <a:pt x="3424070" y="5604442"/>
                  <a:pt x="3428988" y="5612765"/>
                </a:cubicBezTo>
                <a:cubicBezTo>
                  <a:pt x="3431353" y="5616927"/>
                  <a:pt x="3433528" y="5620711"/>
                  <a:pt x="3434853" y="5623359"/>
                </a:cubicBezTo>
                <a:cubicBezTo>
                  <a:pt x="3435420" y="5624305"/>
                  <a:pt x="3435609" y="5625250"/>
                  <a:pt x="3435988" y="5625818"/>
                </a:cubicBezTo>
                <a:cubicBezTo>
                  <a:pt x="3434285" y="5629129"/>
                  <a:pt x="3428704" y="5639060"/>
                  <a:pt x="3423313" y="5649086"/>
                </a:cubicBezTo>
                <a:cubicBezTo>
                  <a:pt x="3416881" y="5662139"/>
                  <a:pt x="3409787" y="5677367"/>
                  <a:pt x="3409598" y="5694203"/>
                </a:cubicBezTo>
                <a:cubicBezTo>
                  <a:pt x="3409598" y="5695906"/>
                  <a:pt x="3409598" y="5697986"/>
                  <a:pt x="3409882" y="5700256"/>
                </a:cubicBezTo>
                <a:cubicBezTo>
                  <a:pt x="3411112" y="5719079"/>
                  <a:pt x="3428232" y="5729199"/>
                  <a:pt x="3436460" y="5730808"/>
                </a:cubicBezTo>
                <a:cubicBezTo>
                  <a:pt x="3440149" y="5732037"/>
                  <a:pt x="3442987" y="5732888"/>
                  <a:pt x="3444311" y="5733456"/>
                </a:cubicBezTo>
                <a:cubicBezTo>
                  <a:pt x="3442703" y="5735537"/>
                  <a:pt x="3439771" y="5739036"/>
                  <a:pt x="3436082" y="5742914"/>
                </a:cubicBezTo>
                <a:cubicBezTo>
                  <a:pt x="3431353" y="5748778"/>
                  <a:pt x="3423786" y="5754927"/>
                  <a:pt x="3422935" y="5769020"/>
                </a:cubicBezTo>
                <a:cubicBezTo>
                  <a:pt x="3422556" y="5776776"/>
                  <a:pt x="3426624" y="5784154"/>
                  <a:pt x="3431826" y="5788977"/>
                </a:cubicBezTo>
                <a:cubicBezTo>
                  <a:pt x="3442136" y="5799287"/>
                  <a:pt x="3452634" y="5803354"/>
                  <a:pt x="3456891" y="5806948"/>
                </a:cubicBezTo>
                <a:cubicBezTo>
                  <a:pt x="3461053" y="5811015"/>
                  <a:pt x="3462377" y="5810826"/>
                  <a:pt x="3463039" y="5822176"/>
                </a:cubicBezTo>
                <a:cubicBezTo>
                  <a:pt x="3463039" y="5824730"/>
                  <a:pt x="3462755" y="5828041"/>
                  <a:pt x="3462377" y="5831919"/>
                </a:cubicBezTo>
                <a:cubicBezTo>
                  <a:pt x="3461904" y="5835419"/>
                  <a:pt x="3461715" y="5838823"/>
                  <a:pt x="3461715" y="5842418"/>
                </a:cubicBezTo>
                <a:cubicBezTo>
                  <a:pt x="3461715" y="5888008"/>
                  <a:pt x="3507588" y="5903614"/>
                  <a:pt x="3506359" y="5906168"/>
                </a:cubicBezTo>
                <a:cubicBezTo>
                  <a:pt x="3510331" y="5910897"/>
                  <a:pt x="3517141" y="5920072"/>
                  <a:pt x="3525465" y="5928396"/>
                </a:cubicBezTo>
                <a:cubicBezTo>
                  <a:pt x="3533315" y="5935962"/>
                  <a:pt x="3541639" y="5944380"/>
                  <a:pt x="3555732" y="5946272"/>
                </a:cubicBezTo>
                <a:cubicBezTo>
                  <a:pt x="3556489" y="5950245"/>
                  <a:pt x="3559232" y="5955352"/>
                  <a:pt x="3563110" y="5957527"/>
                </a:cubicBezTo>
                <a:cubicBezTo>
                  <a:pt x="3566799" y="5959703"/>
                  <a:pt x="3569731" y="5960271"/>
                  <a:pt x="3572095" y="5960271"/>
                </a:cubicBezTo>
                <a:cubicBezTo>
                  <a:pt x="3575311" y="5961027"/>
                  <a:pt x="3588742" y="5968026"/>
                  <a:pt x="3602173" y="5974080"/>
                </a:cubicBezTo>
                <a:cubicBezTo>
                  <a:pt x="3617212" y="5980985"/>
                  <a:pt x="3632724" y="5987700"/>
                  <a:pt x="3648898" y="5988173"/>
                </a:cubicBezTo>
                <a:cubicBezTo>
                  <a:pt x="3677179" y="5987605"/>
                  <a:pt x="3721540" y="5973796"/>
                  <a:pt x="3732890" y="5969635"/>
                </a:cubicBezTo>
                <a:cubicBezTo>
                  <a:pt x="3733173" y="5969256"/>
                  <a:pt x="3753698" y="5965000"/>
                  <a:pt x="3771197" y="5960744"/>
                </a:cubicBezTo>
                <a:cubicBezTo>
                  <a:pt x="3780372" y="5958474"/>
                  <a:pt x="3789546" y="5956014"/>
                  <a:pt x="3797397" y="5953177"/>
                </a:cubicBezTo>
                <a:cubicBezTo>
                  <a:pt x="3805247" y="5949583"/>
                  <a:pt x="3811679" y="5949109"/>
                  <a:pt x="3818962" y="5938422"/>
                </a:cubicBezTo>
                <a:cubicBezTo>
                  <a:pt x="3820381" y="5935962"/>
                  <a:pt x="3821327" y="5932841"/>
                  <a:pt x="3821327" y="5929625"/>
                </a:cubicBezTo>
                <a:cubicBezTo>
                  <a:pt x="3821043" y="5919883"/>
                  <a:pt x="3814233" y="5914775"/>
                  <a:pt x="3811301" y="5913356"/>
                </a:cubicBezTo>
                <a:cubicBezTo>
                  <a:pt x="3799289" y="5907870"/>
                  <a:pt x="3787654" y="5908154"/>
                  <a:pt x="3773088" y="5906263"/>
                </a:cubicBezTo>
                <a:cubicBezTo>
                  <a:pt x="3758711" y="5904938"/>
                  <a:pt x="3743483" y="5902668"/>
                  <a:pt x="3735727" y="5899452"/>
                </a:cubicBezTo>
                <a:cubicBezTo>
                  <a:pt x="3727309" y="5896426"/>
                  <a:pt x="3708960" y="5881576"/>
                  <a:pt x="3694677" y="5865496"/>
                </a:cubicBezTo>
                <a:cubicBezTo>
                  <a:pt x="3679922" y="5849984"/>
                  <a:pt x="3667437" y="5830973"/>
                  <a:pt x="3666586" y="5826149"/>
                </a:cubicBezTo>
                <a:cubicBezTo>
                  <a:pt x="3664978" y="5820663"/>
                  <a:pt x="3663653" y="5811867"/>
                  <a:pt x="3663843" y="5802881"/>
                </a:cubicBezTo>
                <a:cubicBezTo>
                  <a:pt x="3663275" y="5785667"/>
                  <a:pt x="3669140" y="5769114"/>
                  <a:pt x="3674909" y="5766372"/>
                </a:cubicBezTo>
                <a:cubicBezTo>
                  <a:pt x="3697799" y="5750387"/>
                  <a:pt x="3746699" y="5702148"/>
                  <a:pt x="3757860" y="5692122"/>
                </a:cubicBezTo>
                <a:cubicBezTo>
                  <a:pt x="3766373" y="5683704"/>
                  <a:pt x="3771575" y="5672827"/>
                  <a:pt x="3776966" y="5659869"/>
                </a:cubicBezTo>
                <a:cubicBezTo>
                  <a:pt x="3781601" y="5647384"/>
                  <a:pt x="3785385" y="5634236"/>
                  <a:pt x="3785574" y="5622413"/>
                </a:cubicBezTo>
                <a:cubicBezTo>
                  <a:pt x="3785195" y="5617022"/>
                  <a:pt x="3785668" y="5610117"/>
                  <a:pt x="3777439" y="5602456"/>
                </a:cubicBezTo>
                <a:cubicBezTo>
                  <a:pt x="3769305" y="5596780"/>
                  <a:pt x="3763819" y="5597254"/>
                  <a:pt x="3757577" y="5596213"/>
                </a:cubicBezTo>
                <a:cubicBezTo>
                  <a:pt x="3748118" y="5595362"/>
                  <a:pt x="3737714" y="5595740"/>
                  <a:pt x="3729674" y="5595078"/>
                </a:cubicBezTo>
                <a:cubicBezTo>
                  <a:pt x="3726647" y="5594700"/>
                  <a:pt x="3723904" y="5594322"/>
                  <a:pt x="3722202" y="5593943"/>
                </a:cubicBezTo>
                <a:cubicBezTo>
                  <a:pt x="3722202" y="5593943"/>
                  <a:pt x="3722202" y="5593565"/>
                  <a:pt x="3722202" y="5593281"/>
                </a:cubicBezTo>
                <a:cubicBezTo>
                  <a:pt x="3722012" y="5591673"/>
                  <a:pt x="3723904" y="5582877"/>
                  <a:pt x="3742916" y="5567176"/>
                </a:cubicBezTo>
                <a:cubicBezTo>
                  <a:pt x="3759184" y="5553556"/>
                  <a:pt x="3770818" y="5537476"/>
                  <a:pt x="3779898" y="5524045"/>
                </a:cubicBezTo>
                <a:cubicBezTo>
                  <a:pt x="3788506" y="5510614"/>
                  <a:pt x="3795883" y="5499074"/>
                  <a:pt x="3798437" y="5497372"/>
                </a:cubicBezTo>
                <a:cubicBezTo>
                  <a:pt x="3810166" y="5486589"/>
                  <a:pt x="3835231" y="5465024"/>
                  <a:pt x="3846108" y="5435324"/>
                </a:cubicBezTo>
                <a:cubicBezTo>
                  <a:pt x="3848000" y="5430122"/>
                  <a:pt x="3849135" y="5425866"/>
                  <a:pt x="3849418" y="5420380"/>
                </a:cubicBezTo>
                <a:cubicBezTo>
                  <a:pt x="3849513" y="5416501"/>
                  <a:pt x="3848283" y="5410070"/>
                  <a:pt x="3843081" y="5405625"/>
                </a:cubicBezTo>
                <a:cubicBezTo>
                  <a:pt x="3838163" y="5401085"/>
                  <a:pt x="3832866" y="5400517"/>
                  <a:pt x="3829461" y="5400517"/>
                </a:cubicBezTo>
                <a:cubicBezTo>
                  <a:pt x="3818773" y="5401273"/>
                  <a:pt x="3812057" y="5404584"/>
                  <a:pt x="3806666" y="5404584"/>
                </a:cubicBezTo>
                <a:cubicBezTo>
                  <a:pt x="3806004" y="5404111"/>
                  <a:pt x="3805247" y="5403071"/>
                  <a:pt x="3803923" y="5400895"/>
                </a:cubicBezTo>
                <a:cubicBezTo>
                  <a:pt x="3800423" y="5395220"/>
                  <a:pt x="3797302" y="5384248"/>
                  <a:pt x="3795789" y="5375168"/>
                </a:cubicBezTo>
                <a:cubicBezTo>
                  <a:pt x="3800423" y="5376398"/>
                  <a:pt x="3806193" y="5378289"/>
                  <a:pt x="3812247" y="5380559"/>
                </a:cubicBezTo>
                <a:cubicBezTo>
                  <a:pt x="3824353" y="5385005"/>
                  <a:pt x="3838447" y="5390112"/>
                  <a:pt x="3851688" y="5393139"/>
                </a:cubicBezTo>
                <a:cubicBezTo>
                  <a:pt x="3856418" y="5394085"/>
                  <a:pt x="3860485" y="5394747"/>
                  <a:pt x="3864457" y="5394747"/>
                </a:cubicBezTo>
                <a:cubicBezTo>
                  <a:pt x="3870700" y="5394747"/>
                  <a:pt x="3878361" y="5392950"/>
                  <a:pt x="3883942" y="5387275"/>
                </a:cubicBezTo>
                <a:cubicBezTo>
                  <a:pt x="3889522" y="5381411"/>
                  <a:pt x="3890657" y="5374506"/>
                  <a:pt x="3890657" y="5369588"/>
                </a:cubicBezTo>
                <a:cubicBezTo>
                  <a:pt x="3890090" y="5356724"/>
                  <a:pt x="3885550" y="5346225"/>
                  <a:pt x="3884509" y="5337996"/>
                </a:cubicBezTo>
                <a:cubicBezTo>
                  <a:pt x="3884320" y="5336294"/>
                  <a:pt x="3884226" y="5334024"/>
                  <a:pt x="3884226" y="5331848"/>
                </a:cubicBezTo>
                <a:cubicBezTo>
                  <a:pt x="3884226" y="5324849"/>
                  <a:pt x="3885644" y="5316431"/>
                  <a:pt x="3887631" y="5311512"/>
                </a:cubicBezTo>
                <a:cubicBezTo>
                  <a:pt x="3887915" y="5310945"/>
                  <a:pt x="3888198" y="5310283"/>
                  <a:pt x="3888482" y="5309715"/>
                </a:cubicBezTo>
                <a:cubicBezTo>
                  <a:pt x="3898224" y="5313877"/>
                  <a:pt x="3907399" y="5313594"/>
                  <a:pt x="3919033" y="5313972"/>
                </a:cubicBezTo>
                <a:cubicBezTo>
                  <a:pt x="3955070" y="5313688"/>
                  <a:pt x="4004254" y="5305743"/>
                  <a:pt x="4016172" y="5302527"/>
                </a:cubicBezTo>
                <a:cubicBezTo>
                  <a:pt x="4027616" y="5298081"/>
                  <a:pt x="4029886" y="5292028"/>
                  <a:pt x="4036129" y="5284745"/>
                </a:cubicBezTo>
                <a:cubicBezTo>
                  <a:pt x="4051546" y="5263368"/>
                  <a:pt x="4071882" y="5224305"/>
                  <a:pt x="4079638" y="5212955"/>
                </a:cubicBezTo>
                <a:cubicBezTo>
                  <a:pt x="4086637" y="5202078"/>
                  <a:pt x="4092029" y="5190727"/>
                  <a:pt x="4092029" y="5177864"/>
                </a:cubicBezTo>
                <a:cubicBezTo>
                  <a:pt x="4092407" y="5166419"/>
                  <a:pt x="4086354" y="5154028"/>
                  <a:pt x="4075855" y="5146840"/>
                </a:cubicBezTo>
                <a:cubicBezTo>
                  <a:pt x="4074814" y="5146178"/>
                  <a:pt x="4073206" y="5144381"/>
                  <a:pt x="4071220" y="5142016"/>
                </a:cubicBezTo>
                <a:cubicBezTo>
                  <a:pt x="4085124" y="5146651"/>
                  <a:pt x="4098460" y="5150435"/>
                  <a:pt x="4112648" y="5150529"/>
                </a:cubicBezTo>
                <a:cubicBezTo>
                  <a:pt x="4135727" y="5150718"/>
                  <a:pt x="4157482" y="5138990"/>
                  <a:pt x="4179898" y="5113736"/>
                </a:cubicBezTo>
                <a:cubicBezTo>
                  <a:pt x="4216786" y="5071929"/>
                  <a:pt x="4248283" y="5045161"/>
                  <a:pt x="4253391" y="5007706"/>
                </a:cubicBezTo>
                <a:cubicBezTo>
                  <a:pt x="4255188" y="4984911"/>
                  <a:pt x="4263701" y="4962305"/>
                  <a:pt x="4270700" y="4954549"/>
                </a:cubicBezTo>
                <a:cubicBezTo>
                  <a:pt x="4273254" y="4956629"/>
                  <a:pt x="4278456" y="4959751"/>
                  <a:pt x="4287536" y="4960602"/>
                </a:cubicBezTo>
                <a:cubicBezTo>
                  <a:pt x="4295481" y="4960697"/>
                  <a:pt x="4303048" y="4955967"/>
                  <a:pt x="4307399" y="4950387"/>
                </a:cubicBezTo>
                <a:cubicBezTo>
                  <a:pt x="4311939" y="4944806"/>
                  <a:pt x="4315438" y="4937712"/>
                  <a:pt x="4319316" y="4928349"/>
                </a:cubicBezTo>
                <a:cubicBezTo>
                  <a:pt x="4327545" y="4907256"/>
                  <a:pt x="4333977" y="4899595"/>
                  <a:pt x="4342301" y="4890326"/>
                </a:cubicBezTo>
                <a:cubicBezTo>
                  <a:pt x="4350624" y="4881246"/>
                  <a:pt x="4361596" y="4870085"/>
                  <a:pt x="4371054" y="4849086"/>
                </a:cubicBezTo>
                <a:cubicBezTo>
                  <a:pt x="4375122" y="4840196"/>
                  <a:pt x="4376446" y="4831210"/>
                  <a:pt x="4376446" y="4822508"/>
                </a:cubicBezTo>
                <a:cubicBezTo>
                  <a:pt x="4375784" y="4795552"/>
                  <a:pt x="4364244" y="4771243"/>
                  <a:pt x="4364907" y="4756583"/>
                </a:cubicBezTo>
                <a:cubicBezTo>
                  <a:pt x="4365190" y="4748732"/>
                  <a:pt x="4366231" y="4745327"/>
                  <a:pt x="4372379" y="4739936"/>
                </a:cubicBezTo>
                <a:cubicBezTo>
                  <a:pt x="4405673" y="4713263"/>
                  <a:pt x="4466207" y="4678834"/>
                  <a:pt x="4466207" y="4678644"/>
                </a:cubicBezTo>
                <a:cubicBezTo>
                  <a:pt x="4466491" y="4678455"/>
                  <a:pt x="4469896" y="4676469"/>
                  <a:pt x="4478030" y="4672686"/>
                </a:cubicBezTo>
                <a:cubicBezTo>
                  <a:pt x="4486164" y="4669092"/>
                  <a:pt x="4498460" y="4663889"/>
                  <a:pt x="4515297" y="4659065"/>
                </a:cubicBezTo>
                <a:cubicBezTo>
                  <a:pt x="4530525" y="4654620"/>
                  <a:pt x="4547645" y="4653580"/>
                  <a:pt x="4564008" y="4651404"/>
                </a:cubicBezTo>
                <a:cubicBezTo>
                  <a:pt x="4579520" y="4649134"/>
                  <a:pt x="4597964" y="4645540"/>
                  <a:pt x="4608652" y="4627569"/>
                </a:cubicBezTo>
                <a:cubicBezTo>
                  <a:pt x="4621610" y="4603450"/>
                  <a:pt x="4633244" y="4558995"/>
                  <a:pt x="4648189" y="4538848"/>
                </a:cubicBezTo>
                <a:cubicBezTo>
                  <a:pt x="4663606" y="4516431"/>
                  <a:pt x="4681482" y="4487016"/>
                  <a:pt x="4682239" y="4459869"/>
                </a:cubicBezTo>
                <a:cubicBezTo>
                  <a:pt x="4682239" y="4454478"/>
                  <a:pt x="4681293" y="4448709"/>
                  <a:pt x="4678739" y="4443317"/>
                </a:cubicBezTo>
                <a:cubicBezTo>
                  <a:pt x="4678739" y="4442750"/>
                  <a:pt x="4678645" y="4441993"/>
                  <a:pt x="4678645" y="4441047"/>
                </a:cubicBezTo>
                <a:cubicBezTo>
                  <a:pt x="4678361" y="4432251"/>
                  <a:pt x="4683374" y="4411631"/>
                  <a:pt x="4689049" y="4392147"/>
                </a:cubicBezTo>
                <a:cubicBezTo>
                  <a:pt x="4694440" y="4371906"/>
                  <a:pt x="4700399" y="4353083"/>
                  <a:pt x="4700588" y="4337950"/>
                </a:cubicBezTo>
                <a:cubicBezTo>
                  <a:pt x="4700588" y="4336436"/>
                  <a:pt x="4700399" y="4334923"/>
                  <a:pt x="4700399" y="4333315"/>
                </a:cubicBezTo>
                <a:cubicBezTo>
                  <a:pt x="4697656" y="4317330"/>
                  <a:pt x="4689995" y="4299643"/>
                  <a:pt x="4689995" y="4280347"/>
                </a:cubicBezTo>
                <a:cubicBezTo>
                  <a:pt x="4690090" y="4265214"/>
                  <a:pt x="4693873" y="4250648"/>
                  <a:pt x="4710236" y="4234852"/>
                </a:cubicBezTo>
                <a:cubicBezTo>
                  <a:pt x="4732747" y="4213192"/>
                  <a:pt x="4755732" y="4186708"/>
                  <a:pt x="4773514" y="4162873"/>
                </a:cubicBezTo>
                <a:cubicBezTo>
                  <a:pt x="4791485" y="4138375"/>
                  <a:pt x="4803970" y="4120593"/>
                  <a:pt x="4807564" y="4104419"/>
                </a:cubicBezTo>
                <a:cubicBezTo>
                  <a:pt x="4807942" y="4100352"/>
                  <a:pt x="4816928" y="4077557"/>
                  <a:pt x="4825535" y="4054005"/>
                </a:cubicBezTo>
                <a:cubicBezTo>
                  <a:pt x="4833953" y="4029792"/>
                  <a:pt x="4842561" y="4003403"/>
                  <a:pt x="4842561" y="3981080"/>
                </a:cubicBezTo>
                <a:cubicBezTo>
                  <a:pt x="4842561" y="3979094"/>
                  <a:pt x="4842561" y="3977392"/>
                  <a:pt x="4842561" y="3975595"/>
                </a:cubicBezTo>
                <a:cubicBezTo>
                  <a:pt x="4835845" y="3932842"/>
                  <a:pt x="4804159" y="3891414"/>
                  <a:pt x="4777297" y="3876280"/>
                </a:cubicBezTo>
                <a:close/>
                <a:moveTo>
                  <a:pt x="3335254" y="1857176"/>
                </a:moveTo>
                <a:lnTo>
                  <a:pt x="3336484" y="1855757"/>
                </a:lnTo>
                <a:lnTo>
                  <a:pt x="3335254" y="1857365"/>
                </a:lnTo>
                <a:lnTo>
                  <a:pt x="3335254" y="1857176"/>
                </a:lnTo>
                <a:close/>
                <a:moveTo>
                  <a:pt x="3308392" y="1903333"/>
                </a:moveTo>
                <a:cubicBezTo>
                  <a:pt x="3315865" y="1893969"/>
                  <a:pt x="3323999" y="1884605"/>
                  <a:pt x="3330241" y="1877984"/>
                </a:cubicBezTo>
                <a:cubicBezTo>
                  <a:pt x="3332512" y="1875525"/>
                  <a:pt x="3334971" y="1873444"/>
                  <a:pt x="3336673" y="1872025"/>
                </a:cubicBezTo>
                <a:cubicBezTo>
                  <a:pt x="3339984" y="1872782"/>
                  <a:pt x="3342538" y="1872498"/>
                  <a:pt x="3345754" y="1872782"/>
                </a:cubicBezTo>
                <a:cubicBezTo>
                  <a:pt x="3358995" y="1872782"/>
                  <a:pt x="3376777" y="1869850"/>
                  <a:pt x="3390681" y="1869850"/>
                </a:cubicBezTo>
                <a:cubicBezTo>
                  <a:pt x="3394465" y="1869850"/>
                  <a:pt x="3397870" y="1870134"/>
                  <a:pt x="3400424" y="1870512"/>
                </a:cubicBezTo>
                <a:cubicBezTo>
                  <a:pt x="3393803" y="1873633"/>
                  <a:pt x="3382547" y="1878268"/>
                  <a:pt x="3370346" y="1883659"/>
                </a:cubicBezTo>
                <a:cubicBezTo>
                  <a:pt x="3356820" y="1890186"/>
                  <a:pt x="3348686" y="1892456"/>
                  <a:pt x="3339889" y="1895955"/>
                </a:cubicBezTo>
                <a:cubicBezTo>
                  <a:pt x="3331187" y="1899360"/>
                  <a:pt x="3321729" y="1906170"/>
                  <a:pt x="3314919" y="1916669"/>
                </a:cubicBezTo>
                <a:cubicBezTo>
                  <a:pt x="3313405" y="1920074"/>
                  <a:pt x="3303001" y="1926695"/>
                  <a:pt x="3289665" y="1932938"/>
                </a:cubicBezTo>
                <a:cubicBezTo>
                  <a:pt x="3287395" y="1934073"/>
                  <a:pt x="3285030" y="1935303"/>
                  <a:pt x="3282665" y="1936438"/>
                </a:cubicBezTo>
                <a:cubicBezTo>
                  <a:pt x="3287773" y="1929533"/>
                  <a:pt x="3297610" y="1916575"/>
                  <a:pt x="3308392" y="1903333"/>
                </a:cubicBezTo>
                <a:close/>
                <a:moveTo>
                  <a:pt x="3262992" y="1811113"/>
                </a:moveTo>
                <a:cubicBezTo>
                  <a:pt x="3265735" y="1815464"/>
                  <a:pt x="3267816" y="1820193"/>
                  <a:pt x="3269518" y="1824544"/>
                </a:cubicBezTo>
                <a:cubicBezTo>
                  <a:pt x="3269234" y="1824449"/>
                  <a:pt x="3269045" y="1824355"/>
                  <a:pt x="3268856" y="1824071"/>
                </a:cubicBezTo>
                <a:cubicBezTo>
                  <a:pt x="3264884" y="1819909"/>
                  <a:pt x="3262235" y="1814707"/>
                  <a:pt x="3261762" y="1808748"/>
                </a:cubicBezTo>
                <a:cubicBezTo>
                  <a:pt x="3262235" y="1809505"/>
                  <a:pt x="3262613" y="1810356"/>
                  <a:pt x="3262992" y="1811113"/>
                </a:cubicBezTo>
                <a:close/>
                <a:moveTo>
                  <a:pt x="3254006" y="1955733"/>
                </a:moveTo>
                <a:cubicBezTo>
                  <a:pt x="3252304" y="1957152"/>
                  <a:pt x="3250790" y="1958760"/>
                  <a:pt x="3249466" y="1960557"/>
                </a:cubicBezTo>
                <a:cubicBezTo>
                  <a:pt x="3242183" y="1969732"/>
                  <a:pt x="3229603" y="1977109"/>
                  <a:pt x="3222509" y="1979095"/>
                </a:cubicBezTo>
                <a:cubicBezTo>
                  <a:pt x="3223928" y="1977393"/>
                  <a:pt x="3225063" y="1975312"/>
                  <a:pt x="3225914" y="1973042"/>
                </a:cubicBezTo>
                <a:cubicBezTo>
                  <a:pt x="3226293" y="1972853"/>
                  <a:pt x="3226576" y="1972380"/>
                  <a:pt x="3227144" y="1972002"/>
                </a:cubicBezTo>
                <a:cubicBezTo>
                  <a:pt x="3232252" y="1967745"/>
                  <a:pt x="3243791" y="1961030"/>
                  <a:pt x="3254006" y="1955733"/>
                </a:cubicBezTo>
                <a:close/>
                <a:moveTo>
                  <a:pt x="3177109" y="1791344"/>
                </a:moveTo>
                <a:cubicBezTo>
                  <a:pt x="3179379" y="1791344"/>
                  <a:pt x="3181838" y="1791250"/>
                  <a:pt x="3184864" y="1790209"/>
                </a:cubicBezTo>
                <a:lnTo>
                  <a:pt x="3179757" y="1775643"/>
                </a:lnTo>
                <a:lnTo>
                  <a:pt x="3185243" y="1789263"/>
                </a:lnTo>
                <a:lnTo>
                  <a:pt x="3185338" y="1789926"/>
                </a:lnTo>
                <a:cubicBezTo>
                  <a:pt x="3187986" y="1789169"/>
                  <a:pt x="3198768" y="1788128"/>
                  <a:pt x="3210119" y="1788318"/>
                </a:cubicBezTo>
                <a:cubicBezTo>
                  <a:pt x="3218726" y="1788318"/>
                  <a:pt x="3228185" y="1788790"/>
                  <a:pt x="3236035" y="1789453"/>
                </a:cubicBezTo>
                <a:cubicBezTo>
                  <a:pt x="3232441" y="1791439"/>
                  <a:pt x="3232157" y="1794276"/>
                  <a:pt x="3230927" y="1795033"/>
                </a:cubicBezTo>
                <a:cubicBezTo>
                  <a:pt x="3227050" y="1801938"/>
                  <a:pt x="3225063" y="1809221"/>
                  <a:pt x="3222793" y="1820004"/>
                </a:cubicBezTo>
                <a:cubicBezTo>
                  <a:pt x="3220618" y="1830030"/>
                  <a:pt x="3218820" y="1841947"/>
                  <a:pt x="3218820" y="1853392"/>
                </a:cubicBezTo>
                <a:cubicBezTo>
                  <a:pt x="3218820" y="1862661"/>
                  <a:pt x="3219577" y="1871458"/>
                  <a:pt x="3224307" y="1880349"/>
                </a:cubicBezTo>
                <a:cubicBezTo>
                  <a:pt x="3224685" y="1881105"/>
                  <a:pt x="3224685" y="1881200"/>
                  <a:pt x="3224685" y="1881862"/>
                </a:cubicBezTo>
                <a:cubicBezTo>
                  <a:pt x="3225252" y="1883092"/>
                  <a:pt x="3221658" y="1889996"/>
                  <a:pt x="3215321" y="1895199"/>
                </a:cubicBezTo>
                <a:cubicBezTo>
                  <a:pt x="3212294" y="1897752"/>
                  <a:pt x="3208794" y="1900022"/>
                  <a:pt x="3206052" y="1901536"/>
                </a:cubicBezTo>
                <a:cubicBezTo>
                  <a:pt x="3206052" y="1901536"/>
                  <a:pt x="3205862" y="1901536"/>
                  <a:pt x="3205673" y="1901536"/>
                </a:cubicBezTo>
                <a:cubicBezTo>
                  <a:pt x="3203309" y="1895672"/>
                  <a:pt x="3199809" y="1882051"/>
                  <a:pt x="3200093" y="1868053"/>
                </a:cubicBezTo>
                <a:cubicBezTo>
                  <a:pt x="3200093" y="1864269"/>
                  <a:pt x="3200187" y="1860959"/>
                  <a:pt x="3200566" y="1857176"/>
                </a:cubicBezTo>
                <a:cubicBezTo>
                  <a:pt x="3200944" y="1854527"/>
                  <a:pt x="3200944" y="1852068"/>
                  <a:pt x="3200944" y="1849798"/>
                </a:cubicBezTo>
                <a:cubicBezTo>
                  <a:pt x="3200944" y="1824827"/>
                  <a:pt x="3188270" y="1800803"/>
                  <a:pt x="3166421" y="1790209"/>
                </a:cubicBezTo>
                <a:cubicBezTo>
                  <a:pt x="3170204" y="1790871"/>
                  <a:pt x="3173704" y="1791250"/>
                  <a:pt x="3177109" y="1791344"/>
                </a:cubicBezTo>
                <a:close/>
                <a:moveTo>
                  <a:pt x="3144382" y="1784345"/>
                </a:moveTo>
                <a:cubicBezTo>
                  <a:pt x="3143342" y="1784345"/>
                  <a:pt x="3142396" y="1784345"/>
                  <a:pt x="3141450" y="1784345"/>
                </a:cubicBezTo>
                <a:cubicBezTo>
                  <a:pt x="3139180" y="1784345"/>
                  <a:pt x="3136721" y="1784440"/>
                  <a:pt x="3134261" y="1784818"/>
                </a:cubicBezTo>
                <a:cubicBezTo>
                  <a:pt x="3092833" y="1789926"/>
                  <a:pt x="3075335" y="1828989"/>
                  <a:pt x="3067863" y="1833718"/>
                </a:cubicBezTo>
                <a:cubicBezTo>
                  <a:pt x="3058026" y="1843934"/>
                  <a:pt x="3057364" y="1854054"/>
                  <a:pt x="3054905" y="1866161"/>
                </a:cubicBezTo>
                <a:cubicBezTo>
                  <a:pt x="3053297" y="1878173"/>
                  <a:pt x="3052446" y="1891510"/>
                  <a:pt x="3052446" y="1903238"/>
                </a:cubicBezTo>
                <a:cubicBezTo>
                  <a:pt x="3052446" y="1915156"/>
                  <a:pt x="3053013" y="1924614"/>
                  <a:pt x="3054432" y="1931708"/>
                </a:cubicBezTo>
                <a:cubicBezTo>
                  <a:pt x="3054810" y="1933411"/>
                  <a:pt x="3055189" y="1938140"/>
                  <a:pt x="3055189" y="1943437"/>
                </a:cubicBezTo>
                <a:cubicBezTo>
                  <a:pt x="3055189" y="1951571"/>
                  <a:pt x="3054054" y="1961219"/>
                  <a:pt x="3051500" y="1966705"/>
                </a:cubicBezTo>
                <a:cubicBezTo>
                  <a:pt x="3048473" y="1973042"/>
                  <a:pt x="3048189" y="1972380"/>
                  <a:pt x="3046203" y="1972664"/>
                </a:cubicBezTo>
                <a:cubicBezTo>
                  <a:pt x="3046014" y="1972664"/>
                  <a:pt x="3045541" y="1972664"/>
                  <a:pt x="3045068" y="1972664"/>
                </a:cubicBezTo>
                <a:cubicBezTo>
                  <a:pt x="3045068" y="1972664"/>
                  <a:pt x="3044122" y="1973042"/>
                  <a:pt x="3041568" y="1966516"/>
                </a:cubicBezTo>
                <a:cubicBezTo>
                  <a:pt x="3039393" y="1960368"/>
                  <a:pt x="3038352" y="1950152"/>
                  <a:pt x="3038352" y="1939843"/>
                </a:cubicBezTo>
                <a:cubicBezTo>
                  <a:pt x="3038352" y="1927074"/>
                  <a:pt x="3039771" y="1913737"/>
                  <a:pt x="3040906" y="1906360"/>
                </a:cubicBezTo>
                <a:cubicBezTo>
                  <a:pt x="3041285" y="1902860"/>
                  <a:pt x="3041474" y="1899360"/>
                  <a:pt x="3041474" y="1895482"/>
                </a:cubicBezTo>
                <a:cubicBezTo>
                  <a:pt x="3041474" y="1879214"/>
                  <a:pt x="3038636" y="1858027"/>
                  <a:pt x="3038636" y="1839110"/>
                </a:cubicBezTo>
                <a:cubicBezTo>
                  <a:pt x="3038636" y="1826814"/>
                  <a:pt x="3040055" y="1815747"/>
                  <a:pt x="3042798" y="1809315"/>
                </a:cubicBezTo>
                <a:cubicBezTo>
                  <a:pt x="3049419" y="1790682"/>
                  <a:pt x="3078835" y="1779710"/>
                  <a:pt x="3100684" y="1776684"/>
                </a:cubicBezTo>
                <a:cubicBezTo>
                  <a:pt x="3101441" y="1776684"/>
                  <a:pt x="3102576" y="1776684"/>
                  <a:pt x="3104184" y="1776684"/>
                </a:cubicBezTo>
                <a:cubicBezTo>
                  <a:pt x="3112412" y="1776400"/>
                  <a:pt x="3127073" y="1779994"/>
                  <a:pt x="3140504" y="1783399"/>
                </a:cubicBezTo>
                <a:cubicBezTo>
                  <a:pt x="3142017" y="1783778"/>
                  <a:pt x="3143152" y="1784061"/>
                  <a:pt x="3144382" y="1784345"/>
                </a:cubicBezTo>
                <a:close/>
                <a:moveTo>
                  <a:pt x="2920121" y="1711325"/>
                </a:moveTo>
                <a:lnTo>
                  <a:pt x="2920310" y="1711136"/>
                </a:lnTo>
                <a:cubicBezTo>
                  <a:pt x="2922202" y="1709245"/>
                  <a:pt x="2937052" y="1705745"/>
                  <a:pt x="2959563" y="1695624"/>
                </a:cubicBezTo>
                <a:lnTo>
                  <a:pt x="2953321" y="1681720"/>
                </a:lnTo>
                <a:lnTo>
                  <a:pt x="2959658" y="1695624"/>
                </a:lnTo>
                <a:cubicBezTo>
                  <a:pt x="2977723" y="1687301"/>
                  <a:pt x="2993897" y="1674154"/>
                  <a:pt x="3008653" y="1663560"/>
                </a:cubicBezTo>
                <a:cubicBezTo>
                  <a:pt x="3021705" y="1653534"/>
                  <a:pt x="3034474" y="1646913"/>
                  <a:pt x="3037690" y="1646629"/>
                </a:cubicBezTo>
                <a:cubicBezTo>
                  <a:pt x="3056324" y="1668100"/>
                  <a:pt x="3083848" y="1691179"/>
                  <a:pt x="3110142" y="1698746"/>
                </a:cubicBezTo>
                <a:cubicBezTo>
                  <a:pt x="3109102" y="1701962"/>
                  <a:pt x="3107116" y="1706691"/>
                  <a:pt x="3104751" y="1710380"/>
                </a:cubicBezTo>
                <a:cubicBezTo>
                  <a:pt x="3102670" y="1713785"/>
                  <a:pt x="3100495" y="1716717"/>
                  <a:pt x="3098792" y="1718608"/>
                </a:cubicBezTo>
                <a:cubicBezTo>
                  <a:pt x="3098698" y="1718892"/>
                  <a:pt x="3098603" y="1718987"/>
                  <a:pt x="3098130" y="1719271"/>
                </a:cubicBezTo>
                <a:cubicBezTo>
                  <a:pt x="3088861" y="1719081"/>
                  <a:pt x="3061620" y="1711798"/>
                  <a:pt x="3037501" y="1711609"/>
                </a:cubicBezTo>
                <a:cubicBezTo>
                  <a:pt x="3028989" y="1710853"/>
                  <a:pt x="3030880" y="1710380"/>
                  <a:pt x="3028989" y="1708866"/>
                </a:cubicBezTo>
                <a:cubicBezTo>
                  <a:pt x="3028137" y="1707826"/>
                  <a:pt x="3027286" y="1705840"/>
                  <a:pt x="3024827" y="1702624"/>
                </a:cubicBezTo>
                <a:cubicBezTo>
                  <a:pt x="3022840" y="1699408"/>
                  <a:pt x="3016030" y="1693544"/>
                  <a:pt x="3007896" y="1693922"/>
                </a:cubicBezTo>
                <a:cubicBezTo>
                  <a:pt x="3005721" y="1693922"/>
                  <a:pt x="3003167" y="1694111"/>
                  <a:pt x="3000802" y="1695057"/>
                </a:cubicBezTo>
                <a:cubicBezTo>
                  <a:pt x="2989830" y="1698462"/>
                  <a:pt x="2962968" y="1705272"/>
                  <a:pt x="2942633" y="1717284"/>
                </a:cubicBezTo>
                <a:cubicBezTo>
                  <a:pt x="2938565" y="1719744"/>
                  <a:pt x="2932323" y="1721352"/>
                  <a:pt x="2927120" y="1721352"/>
                </a:cubicBezTo>
                <a:cubicBezTo>
                  <a:pt x="2923148" y="1721446"/>
                  <a:pt x="2920121" y="1720311"/>
                  <a:pt x="2919270" y="1719744"/>
                </a:cubicBezTo>
                <a:cubicBezTo>
                  <a:pt x="2919270" y="1714163"/>
                  <a:pt x="2920121" y="1711515"/>
                  <a:pt x="2920121" y="1711325"/>
                </a:cubicBezTo>
                <a:close/>
                <a:moveTo>
                  <a:pt x="3124898" y="987845"/>
                </a:moveTo>
                <a:cubicBezTo>
                  <a:pt x="3123668" y="988129"/>
                  <a:pt x="3122344" y="988602"/>
                  <a:pt x="3120736" y="989075"/>
                </a:cubicBezTo>
                <a:cubicBezTo>
                  <a:pt x="3117236" y="989926"/>
                  <a:pt x="3114966" y="990210"/>
                  <a:pt x="3113642" y="990210"/>
                </a:cubicBezTo>
                <a:cubicBezTo>
                  <a:pt x="3110048" y="989926"/>
                  <a:pt x="3111467" y="990115"/>
                  <a:pt x="3109102" y="988318"/>
                </a:cubicBezTo>
                <a:cubicBezTo>
                  <a:pt x="3108345" y="987561"/>
                  <a:pt x="3107589" y="986521"/>
                  <a:pt x="3105886" y="985008"/>
                </a:cubicBezTo>
                <a:cubicBezTo>
                  <a:pt x="3112318" y="985670"/>
                  <a:pt x="3119128" y="986616"/>
                  <a:pt x="3124898" y="987845"/>
                </a:cubicBezTo>
                <a:close/>
                <a:moveTo>
                  <a:pt x="3001181" y="839063"/>
                </a:moveTo>
                <a:cubicBezTo>
                  <a:pt x="3006666" y="839063"/>
                  <a:pt x="3012247" y="838685"/>
                  <a:pt x="3018490" y="838117"/>
                </a:cubicBezTo>
                <a:cubicBezTo>
                  <a:pt x="3023597" y="837644"/>
                  <a:pt x="3028516" y="837455"/>
                  <a:pt x="3033434" y="837455"/>
                </a:cubicBezTo>
                <a:cubicBezTo>
                  <a:pt x="3047811" y="837455"/>
                  <a:pt x="3061526" y="839158"/>
                  <a:pt x="3071552" y="841049"/>
                </a:cubicBezTo>
                <a:cubicBezTo>
                  <a:pt x="3073254" y="841239"/>
                  <a:pt x="3075051" y="841617"/>
                  <a:pt x="3076565" y="841901"/>
                </a:cubicBezTo>
                <a:cubicBezTo>
                  <a:pt x="3076470" y="844265"/>
                  <a:pt x="3075997" y="846630"/>
                  <a:pt x="3075714" y="849278"/>
                </a:cubicBezTo>
                <a:cubicBezTo>
                  <a:pt x="3074862" y="854102"/>
                  <a:pt x="3073727" y="859020"/>
                  <a:pt x="3072403" y="862236"/>
                </a:cubicBezTo>
                <a:cubicBezTo>
                  <a:pt x="3071646" y="863655"/>
                  <a:pt x="3071173" y="864696"/>
                  <a:pt x="3070795" y="865263"/>
                </a:cubicBezTo>
                <a:cubicBezTo>
                  <a:pt x="3066160" y="867439"/>
                  <a:pt x="3057080" y="869330"/>
                  <a:pt x="3047054" y="873303"/>
                </a:cubicBezTo>
                <a:cubicBezTo>
                  <a:pt x="3036839" y="877275"/>
                  <a:pt x="3024070" y="886356"/>
                  <a:pt x="3019625" y="902340"/>
                </a:cubicBezTo>
                <a:cubicBezTo>
                  <a:pt x="3019530" y="903097"/>
                  <a:pt x="3019246" y="903475"/>
                  <a:pt x="3019057" y="904137"/>
                </a:cubicBezTo>
                <a:cubicBezTo>
                  <a:pt x="3019435" y="900354"/>
                  <a:pt x="3020003" y="896192"/>
                  <a:pt x="3020003" y="892125"/>
                </a:cubicBezTo>
                <a:cubicBezTo>
                  <a:pt x="3020003" y="879924"/>
                  <a:pt x="3016692" y="864128"/>
                  <a:pt x="3003545" y="853251"/>
                </a:cubicBezTo>
                <a:cubicBezTo>
                  <a:pt x="2996168" y="847008"/>
                  <a:pt x="2989547" y="840576"/>
                  <a:pt x="2981034" y="837361"/>
                </a:cubicBezTo>
                <a:cubicBezTo>
                  <a:pt x="2987371" y="838496"/>
                  <a:pt x="2993992" y="839158"/>
                  <a:pt x="3001181" y="839063"/>
                </a:cubicBezTo>
                <a:close/>
                <a:moveTo>
                  <a:pt x="2779284" y="727926"/>
                </a:moveTo>
                <a:lnTo>
                  <a:pt x="2778339" y="722061"/>
                </a:lnTo>
                <a:lnTo>
                  <a:pt x="2779474" y="727926"/>
                </a:lnTo>
                <a:cubicBezTo>
                  <a:pt x="2779284" y="727926"/>
                  <a:pt x="2779284" y="727926"/>
                  <a:pt x="2779284" y="727926"/>
                </a:cubicBezTo>
                <a:close/>
                <a:moveTo>
                  <a:pt x="481248" y="1065878"/>
                </a:moveTo>
                <a:cubicBezTo>
                  <a:pt x="475857" y="1072026"/>
                  <a:pt x="469425" y="1075715"/>
                  <a:pt x="463655" y="1075620"/>
                </a:cubicBezTo>
                <a:cubicBezTo>
                  <a:pt x="462993" y="1075620"/>
                  <a:pt x="462237" y="1075620"/>
                  <a:pt x="461575" y="1075431"/>
                </a:cubicBezTo>
                <a:cubicBezTo>
                  <a:pt x="458264" y="1075147"/>
                  <a:pt x="454481" y="1074863"/>
                  <a:pt x="451076" y="1074674"/>
                </a:cubicBezTo>
                <a:cubicBezTo>
                  <a:pt x="454859" y="1072499"/>
                  <a:pt x="458642" y="1069850"/>
                  <a:pt x="462142" y="1066540"/>
                </a:cubicBezTo>
                <a:cubicBezTo>
                  <a:pt x="469425" y="1059446"/>
                  <a:pt x="475951" y="1057933"/>
                  <a:pt x="482856" y="1057838"/>
                </a:cubicBezTo>
                <a:cubicBezTo>
                  <a:pt x="483897" y="1057838"/>
                  <a:pt x="485126" y="1057933"/>
                  <a:pt x="486356" y="1057933"/>
                </a:cubicBezTo>
                <a:cubicBezTo>
                  <a:pt x="485126" y="1060581"/>
                  <a:pt x="483518" y="1063608"/>
                  <a:pt x="481248" y="1065878"/>
                </a:cubicBezTo>
                <a:close/>
                <a:moveTo>
                  <a:pt x="1746038" y="1645021"/>
                </a:moveTo>
                <a:cubicBezTo>
                  <a:pt x="1745849" y="1644832"/>
                  <a:pt x="1745565" y="1644738"/>
                  <a:pt x="1745092" y="1644454"/>
                </a:cubicBezTo>
                <a:cubicBezTo>
                  <a:pt x="1745471" y="1644454"/>
                  <a:pt x="1745565" y="1644454"/>
                  <a:pt x="1745754" y="1644454"/>
                </a:cubicBezTo>
                <a:cubicBezTo>
                  <a:pt x="1746417" y="1644832"/>
                  <a:pt x="1747741" y="1645873"/>
                  <a:pt x="1749443" y="1647008"/>
                </a:cubicBezTo>
                <a:cubicBezTo>
                  <a:pt x="1748119" y="1646440"/>
                  <a:pt x="1746889" y="1645684"/>
                  <a:pt x="1746038" y="1645021"/>
                </a:cubicBezTo>
                <a:close/>
                <a:moveTo>
                  <a:pt x="1800992" y="1695057"/>
                </a:moveTo>
                <a:cubicBezTo>
                  <a:pt x="1802505" y="1696476"/>
                  <a:pt x="1805438" y="1705083"/>
                  <a:pt x="1805721" y="1713123"/>
                </a:cubicBezTo>
                <a:cubicBezTo>
                  <a:pt x="1803924" y="1707353"/>
                  <a:pt x="1802316" y="1701016"/>
                  <a:pt x="1800992" y="1695057"/>
                </a:cubicBezTo>
                <a:close/>
                <a:moveTo>
                  <a:pt x="2099029" y="2425347"/>
                </a:moveTo>
                <a:cubicBezTo>
                  <a:pt x="2099124" y="2422604"/>
                  <a:pt x="2099408" y="2419578"/>
                  <a:pt x="2106880" y="2413240"/>
                </a:cubicBezTo>
                <a:cubicBezTo>
                  <a:pt x="2107920" y="2412389"/>
                  <a:pt x="2108866" y="2411822"/>
                  <a:pt x="2109623" y="2411160"/>
                </a:cubicBezTo>
                <a:cubicBezTo>
                  <a:pt x="2111231" y="2414092"/>
                  <a:pt x="2113974" y="2420429"/>
                  <a:pt x="2116055" y="2427901"/>
                </a:cubicBezTo>
                <a:cubicBezTo>
                  <a:pt x="2119271" y="2438022"/>
                  <a:pt x="2121919" y="2450790"/>
                  <a:pt x="2126270" y="2462330"/>
                </a:cubicBezTo>
                <a:cubicBezTo>
                  <a:pt x="2126459" y="2462803"/>
                  <a:pt x="2126648" y="2462898"/>
                  <a:pt x="2126648" y="2462898"/>
                </a:cubicBezTo>
                <a:cubicBezTo>
                  <a:pt x="2108961" y="2446345"/>
                  <a:pt x="2097705" y="2430928"/>
                  <a:pt x="2099029" y="2425347"/>
                </a:cubicBezTo>
                <a:close/>
                <a:moveTo>
                  <a:pt x="2262756" y="679877"/>
                </a:moveTo>
                <a:cubicBezTo>
                  <a:pt x="2262094" y="679877"/>
                  <a:pt x="2261526" y="679877"/>
                  <a:pt x="2260580" y="679971"/>
                </a:cubicBezTo>
                <a:cubicBezTo>
                  <a:pt x="2250082" y="679971"/>
                  <a:pt x="2239677" y="681106"/>
                  <a:pt x="2228611" y="682525"/>
                </a:cubicBezTo>
                <a:cubicBezTo>
                  <a:pt x="2202978" y="685835"/>
                  <a:pt x="2162401" y="693686"/>
                  <a:pt x="2145471" y="693686"/>
                </a:cubicBezTo>
                <a:cubicBezTo>
                  <a:pt x="2143201" y="693686"/>
                  <a:pt x="2141214" y="693308"/>
                  <a:pt x="2141214" y="693308"/>
                </a:cubicBezTo>
                <a:cubicBezTo>
                  <a:pt x="2138944" y="692835"/>
                  <a:pt x="2138188" y="692551"/>
                  <a:pt x="2137904" y="692551"/>
                </a:cubicBezTo>
                <a:cubicBezTo>
                  <a:pt x="2135444" y="689903"/>
                  <a:pt x="2128445" y="683660"/>
                  <a:pt x="2110096" y="673729"/>
                </a:cubicBezTo>
                <a:cubicBezTo>
                  <a:pt x="2079545" y="657460"/>
                  <a:pt x="2065073" y="657744"/>
                  <a:pt x="2050034" y="649042"/>
                </a:cubicBezTo>
                <a:cubicBezTo>
                  <a:pt x="2058547" y="644880"/>
                  <a:pt x="2064789" y="639300"/>
                  <a:pt x="2072073" y="634381"/>
                </a:cubicBezTo>
                <a:cubicBezTo>
                  <a:pt x="2075856" y="631638"/>
                  <a:pt x="2079923" y="629179"/>
                  <a:pt x="2083044" y="627666"/>
                </a:cubicBezTo>
                <a:cubicBezTo>
                  <a:pt x="2084463" y="626909"/>
                  <a:pt x="2085693" y="626152"/>
                  <a:pt x="2086639" y="626152"/>
                </a:cubicBezTo>
                <a:cubicBezTo>
                  <a:pt x="2089098" y="629179"/>
                  <a:pt x="2092503" y="635895"/>
                  <a:pt x="2095719" y="644029"/>
                </a:cubicBezTo>
                <a:cubicBezTo>
                  <a:pt x="2099881" y="653204"/>
                  <a:pt x="2103380" y="665216"/>
                  <a:pt x="2117190" y="673067"/>
                </a:cubicBezTo>
                <a:cubicBezTo>
                  <a:pt x="2128729" y="678552"/>
                  <a:pt x="2142066" y="679782"/>
                  <a:pt x="2156632" y="679971"/>
                </a:cubicBezTo>
                <a:cubicBezTo>
                  <a:pt x="2171103" y="679971"/>
                  <a:pt x="2185669" y="678363"/>
                  <a:pt x="2197492" y="673729"/>
                </a:cubicBezTo>
                <a:cubicBezTo>
                  <a:pt x="2202694" y="671364"/>
                  <a:pt x="2221611" y="669094"/>
                  <a:pt x="2239204" y="669094"/>
                </a:cubicBezTo>
                <a:cubicBezTo>
                  <a:pt x="2253392" y="669094"/>
                  <a:pt x="2268147" y="670418"/>
                  <a:pt x="2275714" y="672121"/>
                </a:cubicBezTo>
                <a:cubicBezTo>
                  <a:pt x="2282051" y="673350"/>
                  <a:pt x="2291888" y="675620"/>
                  <a:pt x="2302671" y="677701"/>
                </a:cubicBezTo>
                <a:cubicBezTo>
                  <a:pt x="2302576" y="679877"/>
                  <a:pt x="2302292" y="681863"/>
                  <a:pt x="2302292" y="683849"/>
                </a:cubicBezTo>
                <a:cubicBezTo>
                  <a:pt x="2302292" y="687443"/>
                  <a:pt x="2302671" y="691227"/>
                  <a:pt x="2303427" y="695105"/>
                </a:cubicBezTo>
                <a:cubicBezTo>
                  <a:pt x="2291983" y="683849"/>
                  <a:pt x="2276471" y="679877"/>
                  <a:pt x="2262756" y="679877"/>
                </a:cubicBezTo>
                <a:close/>
                <a:moveTo>
                  <a:pt x="4268713" y="3701393"/>
                </a:moveTo>
                <a:cubicBezTo>
                  <a:pt x="4265120" y="3706595"/>
                  <a:pt x="4265592" y="3709432"/>
                  <a:pt x="4244500" y="3715013"/>
                </a:cubicBezTo>
                <a:cubicBezTo>
                  <a:pt x="4239392" y="3716243"/>
                  <a:pt x="4235325" y="3716526"/>
                  <a:pt x="4232109" y="3716526"/>
                </a:cubicBezTo>
                <a:cubicBezTo>
                  <a:pt x="4230312" y="3716526"/>
                  <a:pt x="4228893" y="3716526"/>
                  <a:pt x="4227569" y="3716337"/>
                </a:cubicBezTo>
                <a:cubicBezTo>
                  <a:pt x="4229082" y="3715202"/>
                  <a:pt x="4231069" y="3714067"/>
                  <a:pt x="4233812" y="3713405"/>
                </a:cubicBezTo>
                <a:cubicBezTo>
                  <a:pt x="4245067" y="3710757"/>
                  <a:pt x="4257269" y="3705933"/>
                  <a:pt x="4269659" y="3699501"/>
                </a:cubicBezTo>
                <a:cubicBezTo>
                  <a:pt x="4269376" y="3700352"/>
                  <a:pt x="4268997" y="3700920"/>
                  <a:pt x="4268713" y="3701393"/>
                </a:cubicBezTo>
                <a:close/>
                <a:moveTo>
                  <a:pt x="4319979" y="3782263"/>
                </a:moveTo>
                <a:lnTo>
                  <a:pt x="4319979" y="3782263"/>
                </a:lnTo>
                <a:cubicBezTo>
                  <a:pt x="4319884" y="3782263"/>
                  <a:pt x="4319790" y="3782263"/>
                  <a:pt x="4319600" y="3782263"/>
                </a:cubicBezTo>
                <a:cubicBezTo>
                  <a:pt x="4319790" y="3782263"/>
                  <a:pt x="4319979" y="3782074"/>
                  <a:pt x="4320168" y="3781885"/>
                </a:cubicBezTo>
                <a:cubicBezTo>
                  <a:pt x="4320168" y="3781979"/>
                  <a:pt x="4320168" y="3782074"/>
                  <a:pt x="4319979" y="3782263"/>
                </a:cubicBezTo>
                <a:close/>
                <a:moveTo>
                  <a:pt x="2583399" y="669094"/>
                </a:moveTo>
                <a:cubicBezTo>
                  <a:pt x="2575737" y="669283"/>
                  <a:pt x="2559280" y="665310"/>
                  <a:pt x="2542160" y="665216"/>
                </a:cubicBezTo>
                <a:cubicBezTo>
                  <a:pt x="2531188" y="665216"/>
                  <a:pt x="2518608" y="666824"/>
                  <a:pt x="2507731" y="675242"/>
                </a:cubicBezTo>
                <a:cubicBezTo>
                  <a:pt x="2497989" y="682809"/>
                  <a:pt x="2495056" y="693875"/>
                  <a:pt x="2494962" y="703523"/>
                </a:cubicBezTo>
                <a:cubicBezTo>
                  <a:pt x="2495151" y="722061"/>
                  <a:pt x="2505556" y="744951"/>
                  <a:pt x="2530999" y="748829"/>
                </a:cubicBezTo>
                <a:cubicBezTo>
                  <a:pt x="2532985" y="749018"/>
                  <a:pt x="2534782" y="749113"/>
                  <a:pt x="2536674" y="749113"/>
                </a:cubicBezTo>
                <a:cubicBezTo>
                  <a:pt x="2553699" y="748734"/>
                  <a:pt x="2572238" y="742681"/>
                  <a:pt x="2581224" y="741451"/>
                </a:cubicBezTo>
                <a:cubicBezTo>
                  <a:pt x="2583399" y="749113"/>
                  <a:pt x="2586615" y="760841"/>
                  <a:pt x="2591722" y="772097"/>
                </a:cubicBezTo>
                <a:cubicBezTo>
                  <a:pt x="2598627" y="786568"/>
                  <a:pt x="2609410" y="805391"/>
                  <a:pt x="2633245" y="806431"/>
                </a:cubicBezTo>
                <a:cubicBezTo>
                  <a:pt x="2640528" y="806431"/>
                  <a:pt x="2647717" y="804067"/>
                  <a:pt x="2654432" y="800094"/>
                </a:cubicBezTo>
                <a:cubicBezTo>
                  <a:pt x="2673728" y="788649"/>
                  <a:pt x="2684037" y="776542"/>
                  <a:pt x="2689996" y="767651"/>
                </a:cubicBezTo>
                <a:cubicBezTo>
                  <a:pt x="2692455" y="763773"/>
                  <a:pt x="2694347" y="760558"/>
                  <a:pt x="2695482" y="759044"/>
                </a:cubicBezTo>
                <a:cubicBezTo>
                  <a:pt x="2702103" y="756301"/>
                  <a:pt x="2705224" y="750626"/>
                  <a:pt x="2706359" y="747126"/>
                </a:cubicBezTo>
                <a:cubicBezTo>
                  <a:pt x="2707684" y="742965"/>
                  <a:pt x="2707873" y="739276"/>
                  <a:pt x="2707873" y="735587"/>
                </a:cubicBezTo>
                <a:cubicBezTo>
                  <a:pt x="2706643" y="714211"/>
                  <a:pt x="2699928" y="684700"/>
                  <a:pt x="2680916" y="668053"/>
                </a:cubicBezTo>
                <a:cubicBezTo>
                  <a:pt x="2669093" y="659825"/>
                  <a:pt x="2656324" y="659068"/>
                  <a:pt x="2642325" y="658879"/>
                </a:cubicBezTo>
                <a:cubicBezTo>
                  <a:pt x="2620571" y="659068"/>
                  <a:pt x="2599195" y="662662"/>
                  <a:pt x="2585953" y="668810"/>
                </a:cubicBezTo>
                <a:lnTo>
                  <a:pt x="2585953" y="668810"/>
                </a:lnTo>
                <a:cubicBezTo>
                  <a:pt x="2585574" y="668905"/>
                  <a:pt x="2584628" y="669094"/>
                  <a:pt x="2583399" y="669094"/>
                </a:cubicBezTo>
                <a:close/>
                <a:moveTo>
                  <a:pt x="6497419" y="2104610"/>
                </a:moveTo>
                <a:cubicBezTo>
                  <a:pt x="6496284" y="2105177"/>
                  <a:pt x="6474719" y="2100164"/>
                  <a:pt x="6456653" y="2099975"/>
                </a:cubicBezTo>
                <a:cubicBezTo>
                  <a:pt x="6447194" y="2100259"/>
                  <a:pt x="6437073" y="2100921"/>
                  <a:pt x="6427332" y="2107636"/>
                </a:cubicBezTo>
                <a:cubicBezTo>
                  <a:pt x="6422318" y="2110852"/>
                  <a:pt x="6418346" y="2118514"/>
                  <a:pt x="6418819" y="2124473"/>
                </a:cubicBezTo>
                <a:cubicBezTo>
                  <a:pt x="6420143" y="2140079"/>
                  <a:pt x="6428561" y="2146038"/>
                  <a:pt x="6436317" y="2154172"/>
                </a:cubicBezTo>
                <a:cubicBezTo>
                  <a:pt x="6444640" y="2161644"/>
                  <a:pt x="6453626" y="2168076"/>
                  <a:pt x="6461760" y="2172049"/>
                </a:cubicBezTo>
                <a:cubicBezTo>
                  <a:pt x="6465260" y="2173373"/>
                  <a:pt x="6471313" y="2178953"/>
                  <a:pt x="6477272" y="2185669"/>
                </a:cubicBezTo>
                <a:cubicBezTo>
                  <a:pt x="6483798" y="2191912"/>
                  <a:pt x="6489568" y="2199951"/>
                  <a:pt x="6501770" y="2204113"/>
                </a:cubicBezTo>
                <a:lnTo>
                  <a:pt x="6501770" y="2204113"/>
                </a:lnTo>
                <a:lnTo>
                  <a:pt x="6501770" y="2204113"/>
                </a:lnTo>
                <a:lnTo>
                  <a:pt x="6501770" y="2204113"/>
                </a:lnTo>
                <a:cubicBezTo>
                  <a:pt x="6506120" y="2205437"/>
                  <a:pt x="6510188" y="2205816"/>
                  <a:pt x="6514917" y="2205816"/>
                </a:cubicBezTo>
                <a:cubicBezTo>
                  <a:pt x="6523430" y="2205532"/>
                  <a:pt x="6533456" y="2204397"/>
                  <a:pt x="6543009" y="2198722"/>
                </a:cubicBezTo>
                <a:cubicBezTo>
                  <a:pt x="6552562" y="2193425"/>
                  <a:pt x="6561642" y="2181318"/>
                  <a:pt x="6561074" y="2166752"/>
                </a:cubicBezTo>
                <a:cubicBezTo>
                  <a:pt x="6561074" y="2161361"/>
                  <a:pt x="6560034" y="2155686"/>
                  <a:pt x="6558426" y="2149916"/>
                </a:cubicBezTo>
                <a:cubicBezTo>
                  <a:pt x="6544901" y="2106785"/>
                  <a:pt x="6506310" y="2103569"/>
                  <a:pt x="6497419" y="2104610"/>
                </a:cubicBezTo>
                <a:close/>
                <a:moveTo>
                  <a:pt x="10289329" y="3158286"/>
                </a:moveTo>
                <a:cubicBezTo>
                  <a:pt x="10289141" y="3158286"/>
                  <a:pt x="10288667" y="3158286"/>
                  <a:pt x="10287911" y="3158286"/>
                </a:cubicBezTo>
                <a:cubicBezTo>
                  <a:pt x="10276844" y="3159137"/>
                  <a:pt x="10273723" y="3164150"/>
                  <a:pt x="10269940" y="3167934"/>
                </a:cubicBezTo>
                <a:cubicBezTo>
                  <a:pt x="10259441" y="3180040"/>
                  <a:pt x="10249414" y="3199620"/>
                  <a:pt x="10248847" y="3221090"/>
                </a:cubicBezTo>
                <a:cubicBezTo>
                  <a:pt x="10248847" y="3226765"/>
                  <a:pt x="10249793" y="3233103"/>
                  <a:pt x="10252535" y="3238967"/>
                </a:cubicBezTo>
                <a:cubicBezTo>
                  <a:pt x="10252442" y="3238967"/>
                  <a:pt x="10252252" y="3238778"/>
                  <a:pt x="10252252" y="3238589"/>
                </a:cubicBezTo>
                <a:cubicBezTo>
                  <a:pt x="10240240" y="3224401"/>
                  <a:pt x="10225579" y="3208794"/>
                  <a:pt x="10202690" y="3208038"/>
                </a:cubicBezTo>
                <a:cubicBezTo>
                  <a:pt x="10197298" y="3208038"/>
                  <a:pt x="10191528" y="3209173"/>
                  <a:pt x="10186137" y="3211537"/>
                </a:cubicBezTo>
                <a:cubicBezTo>
                  <a:pt x="10178854" y="3215321"/>
                  <a:pt x="10177056" y="3219104"/>
                  <a:pt x="10174030" y="3223077"/>
                </a:cubicBezTo>
                <a:cubicBezTo>
                  <a:pt x="10166180" y="3235467"/>
                  <a:pt x="10158802" y="3253911"/>
                  <a:pt x="10158423" y="3272734"/>
                </a:cubicBezTo>
                <a:cubicBezTo>
                  <a:pt x="10158518" y="3279922"/>
                  <a:pt x="10159558" y="3287773"/>
                  <a:pt x="10164950" y="3295056"/>
                </a:cubicBezTo>
                <a:cubicBezTo>
                  <a:pt x="10170057" y="3302812"/>
                  <a:pt x="10180178" y="3307257"/>
                  <a:pt x="10189637" y="3306879"/>
                </a:cubicBezTo>
                <a:cubicBezTo>
                  <a:pt x="10205337" y="3306879"/>
                  <a:pt x="10229457" y="3310000"/>
                  <a:pt x="10247806" y="3310095"/>
                </a:cubicBezTo>
                <a:cubicBezTo>
                  <a:pt x="10254049" y="3310000"/>
                  <a:pt x="10259441" y="3309717"/>
                  <a:pt x="10265305" y="3308203"/>
                </a:cubicBezTo>
                <a:cubicBezTo>
                  <a:pt x="10268142" y="3307257"/>
                  <a:pt x="10271452" y="3306122"/>
                  <a:pt x="10275141" y="3303285"/>
                </a:cubicBezTo>
                <a:cubicBezTo>
                  <a:pt x="10278546" y="3300353"/>
                  <a:pt x="10281952" y="3294488"/>
                  <a:pt x="10281668" y="3288908"/>
                </a:cubicBezTo>
                <a:cubicBezTo>
                  <a:pt x="10281573" y="3283233"/>
                  <a:pt x="10279493" y="3279638"/>
                  <a:pt x="10277600" y="3276328"/>
                </a:cubicBezTo>
                <a:cubicBezTo>
                  <a:pt x="10274006" y="3271126"/>
                  <a:pt x="10267952" y="3260343"/>
                  <a:pt x="10260102" y="3248993"/>
                </a:cubicBezTo>
                <a:cubicBezTo>
                  <a:pt x="10267102" y="3255425"/>
                  <a:pt x="10277223" y="3258357"/>
                  <a:pt x="10287627" y="3258262"/>
                </a:cubicBezTo>
                <a:cubicBezTo>
                  <a:pt x="10289046" y="3258262"/>
                  <a:pt x="10290369" y="3258262"/>
                  <a:pt x="10291883" y="3258073"/>
                </a:cubicBezTo>
                <a:cubicBezTo>
                  <a:pt x="10321677" y="3257316"/>
                  <a:pt x="10341068" y="3234805"/>
                  <a:pt x="10340121" y="3212672"/>
                </a:cubicBezTo>
                <a:cubicBezTo>
                  <a:pt x="10339743" y="3187134"/>
                  <a:pt x="10320353" y="3161218"/>
                  <a:pt x="10289329" y="3158286"/>
                </a:cubicBezTo>
                <a:close/>
                <a:moveTo>
                  <a:pt x="11080153" y="5344050"/>
                </a:moveTo>
                <a:cubicBezTo>
                  <a:pt x="11062373" y="5345469"/>
                  <a:pt x="11050360" y="5355873"/>
                  <a:pt x="11035604" y="5364669"/>
                </a:cubicBezTo>
                <a:cubicBezTo>
                  <a:pt x="11028510" y="5369304"/>
                  <a:pt x="11021701" y="5373749"/>
                  <a:pt x="11016498" y="5376682"/>
                </a:cubicBezTo>
                <a:cubicBezTo>
                  <a:pt x="11013944" y="5378195"/>
                  <a:pt x="11011579" y="5379424"/>
                  <a:pt x="11010067" y="5379897"/>
                </a:cubicBezTo>
                <a:cubicBezTo>
                  <a:pt x="11009877" y="5379897"/>
                  <a:pt x="11009688" y="5380181"/>
                  <a:pt x="11009593" y="5380181"/>
                </a:cubicBezTo>
                <a:cubicBezTo>
                  <a:pt x="10996446" y="5376492"/>
                  <a:pt x="10967788" y="5364102"/>
                  <a:pt x="10967598" y="5364102"/>
                </a:cubicBezTo>
                <a:cubicBezTo>
                  <a:pt x="10961639" y="5361264"/>
                  <a:pt x="10954261" y="5363061"/>
                  <a:pt x="10949816" y="5368263"/>
                </a:cubicBezTo>
                <a:cubicBezTo>
                  <a:pt x="10942344" y="5377344"/>
                  <a:pt x="10937236" y="5386708"/>
                  <a:pt x="10937236" y="5397206"/>
                </a:cubicBezTo>
                <a:cubicBezTo>
                  <a:pt x="10938088" y="5416880"/>
                  <a:pt x="10951991" y="5425204"/>
                  <a:pt x="10959180" y="5431919"/>
                </a:cubicBezTo>
                <a:cubicBezTo>
                  <a:pt x="10967409" y="5438824"/>
                  <a:pt x="10970624" y="5442986"/>
                  <a:pt x="10970246" y="5447620"/>
                </a:cubicBezTo>
                <a:cubicBezTo>
                  <a:pt x="10970246" y="5448661"/>
                  <a:pt x="10970057" y="5449701"/>
                  <a:pt x="10969963" y="5451403"/>
                </a:cubicBezTo>
                <a:cubicBezTo>
                  <a:pt x="10969016" y="5454903"/>
                  <a:pt x="10968449" y="5458687"/>
                  <a:pt x="10968449" y="5462470"/>
                </a:cubicBezTo>
                <a:cubicBezTo>
                  <a:pt x="10968165" y="5472969"/>
                  <a:pt x="10973840" y="5484130"/>
                  <a:pt x="10982258" y="5489237"/>
                </a:cubicBezTo>
                <a:cubicBezTo>
                  <a:pt x="10990204" y="5494440"/>
                  <a:pt x="10998811" y="5495480"/>
                  <a:pt x="11006662" y="5495575"/>
                </a:cubicBezTo>
                <a:cubicBezTo>
                  <a:pt x="11023781" y="5495291"/>
                  <a:pt x="11039767" y="5490089"/>
                  <a:pt x="11049225" y="5485738"/>
                </a:cubicBezTo>
                <a:cubicBezTo>
                  <a:pt x="11058966" y="5480346"/>
                  <a:pt x="11062373" y="5473726"/>
                  <a:pt x="11068330" y="5465024"/>
                </a:cubicBezTo>
                <a:cubicBezTo>
                  <a:pt x="11083842" y="5438919"/>
                  <a:pt x="11101530" y="5396828"/>
                  <a:pt x="11102098" y="5369776"/>
                </a:cubicBezTo>
                <a:cubicBezTo>
                  <a:pt x="11102098" y="5366750"/>
                  <a:pt x="11101908" y="5363534"/>
                  <a:pt x="11101057" y="5360224"/>
                </a:cubicBezTo>
                <a:cubicBezTo>
                  <a:pt x="11099638" y="5350859"/>
                  <a:pt x="11087531" y="5343104"/>
                  <a:pt x="11080153" y="5344050"/>
                </a:cubicBezTo>
                <a:close/>
                <a:moveTo>
                  <a:pt x="10307111" y="3290800"/>
                </a:moveTo>
                <a:cubicBezTo>
                  <a:pt x="10303801" y="3287867"/>
                  <a:pt x="10299261" y="3286543"/>
                  <a:pt x="10294910" y="3286922"/>
                </a:cubicBezTo>
                <a:cubicBezTo>
                  <a:pt x="10290558" y="3287584"/>
                  <a:pt x="10286492" y="3290043"/>
                  <a:pt x="10284127" y="3293826"/>
                </a:cubicBezTo>
                <a:cubicBezTo>
                  <a:pt x="10272493" y="3311608"/>
                  <a:pt x="10264548" y="3323053"/>
                  <a:pt x="10259441" y="3329012"/>
                </a:cubicBezTo>
                <a:cubicBezTo>
                  <a:pt x="10257454" y="3331187"/>
                  <a:pt x="10256036" y="3332417"/>
                  <a:pt x="10255184" y="3333079"/>
                </a:cubicBezTo>
                <a:cubicBezTo>
                  <a:pt x="10252535" y="3331944"/>
                  <a:pt x="10246009" y="3327593"/>
                  <a:pt x="10236645" y="3323242"/>
                </a:cubicBezTo>
                <a:cubicBezTo>
                  <a:pt x="10230781" y="3320310"/>
                  <a:pt x="10224254" y="3318986"/>
                  <a:pt x="10218012" y="3318986"/>
                </a:cubicBezTo>
                <a:cubicBezTo>
                  <a:pt x="10199285" y="3319270"/>
                  <a:pt x="10183299" y="3328823"/>
                  <a:pt x="10170531" y="3339795"/>
                </a:cubicBezTo>
                <a:cubicBezTo>
                  <a:pt x="10158139" y="3351428"/>
                  <a:pt x="10148019" y="3363630"/>
                  <a:pt x="10147074" y="3380750"/>
                </a:cubicBezTo>
                <a:cubicBezTo>
                  <a:pt x="10147074" y="3384628"/>
                  <a:pt x="10147735" y="3388790"/>
                  <a:pt x="10149911" y="3392951"/>
                </a:cubicBezTo>
                <a:cubicBezTo>
                  <a:pt x="10157004" y="3405153"/>
                  <a:pt x="10168261" y="3406855"/>
                  <a:pt x="10176679" y="3407990"/>
                </a:cubicBezTo>
                <a:cubicBezTo>
                  <a:pt x="10190109" y="3409787"/>
                  <a:pt x="10204865" y="3409031"/>
                  <a:pt x="10216972" y="3410733"/>
                </a:cubicBezTo>
                <a:cubicBezTo>
                  <a:pt x="10229362" y="3412436"/>
                  <a:pt x="10234942" y="3415746"/>
                  <a:pt x="10236645" y="3420097"/>
                </a:cubicBezTo>
                <a:cubicBezTo>
                  <a:pt x="10241942" y="3431353"/>
                  <a:pt x="10245064" y="3439203"/>
                  <a:pt x="10250265" y="3446392"/>
                </a:cubicBezTo>
                <a:cubicBezTo>
                  <a:pt x="10254900" y="3453864"/>
                  <a:pt x="10265400" y="3459917"/>
                  <a:pt x="10274479" y="3459917"/>
                </a:cubicBezTo>
                <a:cubicBezTo>
                  <a:pt x="10274858" y="3459917"/>
                  <a:pt x="10275425" y="3459917"/>
                  <a:pt x="10276088" y="3459728"/>
                </a:cubicBezTo>
                <a:cubicBezTo>
                  <a:pt x="10282992" y="3459728"/>
                  <a:pt x="10289423" y="3458215"/>
                  <a:pt x="10297558" y="3456134"/>
                </a:cubicBezTo>
                <a:cubicBezTo>
                  <a:pt x="10316286" y="3451405"/>
                  <a:pt x="10330474" y="3437879"/>
                  <a:pt x="10341540" y="3422556"/>
                </a:cubicBezTo>
                <a:cubicBezTo>
                  <a:pt x="10352512" y="3406950"/>
                  <a:pt x="10359890" y="3389168"/>
                  <a:pt x="10360079" y="3371386"/>
                </a:cubicBezTo>
                <a:cubicBezTo>
                  <a:pt x="10360079" y="3366373"/>
                  <a:pt x="10359511" y="3361644"/>
                  <a:pt x="10357808" y="3356441"/>
                </a:cubicBezTo>
                <a:cubicBezTo>
                  <a:pt x="10345702" y="3325039"/>
                  <a:pt x="10307773" y="3291935"/>
                  <a:pt x="10307111" y="3290800"/>
                </a:cubicBezTo>
                <a:close/>
                <a:moveTo>
                  <a:pt x="11161024" y="4600612"/>
                </a:moveTo>
                <a:cubicBezTo>
                  <a:pt x="11142202" y="4575925"/>
                  <a:pt x="11129528" y="4552657"/>
                  <a:pt x="11130379" y="4545753"/>
                </a:cubicBezTo>
                <a:lnTo>
                  <a:pt x="11130379" y="4545753"/>
                </a:lnTo>
                <a:lnTo>
                  <a:pt x="11130568" y="4544712"/>
                </a:lnTo>
                <a:cubicBezTo>
                  <a:pt x="11130663" y="4543483"/>
                  <a:pt x="11130663" y="4542253"/>
                  <a:pt x="11130663" y="4541024"/>
                </a:cubicBezTo>
                <a:cubicBezTo>
                  <a:pt x="11130947" y="4529106"/>
                  <a:pt x="11124704" y="4518607"/>
                  <a:pt x="11117136" y="4512270"/>
                </a:cubicBezTo>
                <a:cubicBezTo>
                  <a:pt x="11095288" y="4494771"/>
                  <a:pt x="11063980" y="4490515"/>
                  <a:pt x="11050265" y="4476706"/>
                </a:cubicBezTo>
                <a:cubicBezTo>
                  <a:pt x="11042131" y="4469801"/>
                  <a:pt x="11033902" y="4447290"/>
                  <a:pt x="11028510" y="4421563"/>
                </a:cubicBezTo>
                <a:cubicBezTo>
                  <a:pt x="11022930" y="4395646"/>
                  <a:pt x="11018768" y="4366704"/>
                  <a:pt x="11010728" y="4343625"/>
                </a:cubicBezTo>
                <a:cubicBezTo>
                  <a:pt x="10994460" y="4297656"/>
                  <a:pt x="10963720" y="4268902"/>
                  <a:pt x="10935818" y="4231731"/>
                </a:cubicBezTo>
                <a:cubicBezTo>
                  <a:pt x="10923995" y="4216408"/>
                  <a:pt x="10913401" y="4187749"/>
                  <a:pt x="10905455" y="4162967"/>
                </a:cubicBezTo>
                <a:cubicBezTo>
                  <a:pt x="10901483" y="4150671"/>
                  <a:pt x="10897889" y="4139416"/>
                  <a:pt x="10894578" y="4130430"/>
                </a:cubicBezTo>
                <a:cubicBezTo>
                  <a:pt x="10893160" y="4125985"/>
                  <a:pt x="10891362" y="4122012"/>
                  <a:pt x="10889376" y="4118418"/>
                </a:cubicBezTo>
                <a:cubicBezTo>
                  <a:pt x="10887863" y="4116810"/>
                  <a:pt x="10886917" y="4113689"/>
                  <a:pt x="10883701" y="4110946"/>
                </a:cubicBezTo>
                <a:cubicBezTo>
                  <a:pt x="10898551" y="4102055"/>
                  <a:pt x="10906874" y="4086543"/>
                  <a:pt x="10914914" y="4072449"/>
                </a:cubicBezTo>
                <a:cubicBezTo>
                  <a:pt x="10925035" y="4053627"/>
                  <a:pt x="10933736" y="4032818"/>
                  <a:pt x="10938088" y="4028184"/>
                </a:cubicBezTo>
                <a:cubicBezTo>
                  <a:pt x="10939884" y="4024779"/>
                  <a:pt x="10958517" y="4016361"/>
                  <a:pt x="10972705" y="4017023"/>
                </a:cubicBezTo>
                <a:cubicBezTo>
                  <a:pt x="10978664" y="4017023"/>
                  <a:pt x="10983772" y="4018442"/>
                  <a:pt x="10986326" y="4019860"/>
                </a:cubicBezTo>
                <a:cubicBezTo>
                  <a:pt x="10988785" y="4021374"/>
                  <a:pt x="10989352" y="4021941"/>
                  <a:pt x="10990015" y="4024590"/>
                </a:cubicBezTo>
                <a:cubicBezTo>
                  <a:pt x="10996351" y="4059491"/>
                  <a:pt x="11016403" y="4095339"/>
                  <a:pt x="11055184" y="4118607"/>
                </a:cubicBezTo>
                <a:cubicBezTo>
                  <a:pt x="11082235" y="4134119"/>
                  <a:pt x="11109097" y="4150387"/>
                  <a:pt x="11132082" y="4151523"/>
                </a:cubicBezTo>
                <a:cubicBezTo>
                  <a:pt x="11140405" y="4152847"/>
                  <a:pt x="11155349" y="4144902"/>
                  <a:pt x="11156484" y="4132511"/>
                </a:cubicBezTo>
                <a:cubicBezTo>
                  <a:pt x="11156863" y="4129863"/>
                  <a:pt x="11156957" y="4127687"/>
                  <a:pt x="11156957" y="4125796"/>
                </a:cubicBezTo>
                <a:cubicBezTo>
                  <a:pt x="11156863" y="4111229"/>
                  <a:pt x="11151471" y="4090894"/>
                  <a:pt x="11143526" y="4070652"/>
                </a:cubicBezTo>
                <a:cubicBezTo>
                  <a:pt x="11134634" y="4050884"/>
                  <a:pt x="11125839" y="4031494"/>
                  <a:pt x="11107111" y="4021941"/>
                </a:cubicBezTo>
                <a:cubicBezTo>
                  <a:pt x="11101057" y="4019860"/>
                  <a:pt x="11084410" y="4003403"/>
                  <a:pt x="11072587" y="3985526"/>
                </a:cubicBezTo>
                <a:cubicBezTo>
                  <a:pt x="11060385" y="3968028"/>
                  <a:pt x="11051590" y="3946652"/>
                  <a:pt x="11052157" y="3941828"/>
                </a:cubicBezTo>
                <a:cubicBezTo>
                  <a:pt x="11052062" y="3921397"/>
                  <a:pt x="11037118" y="3909385"/>
                  <a:pt x="11025579" y="3902197"/>
                </a:cubicBezTo>
                <a:cubicBezTo>
                  <a:pt x="11013282" y="3894724"/>
                  <a:pt x="11001270" y="3888576"/>
                  <a:pt x="10995500" y="3882523"/>
                </a:cubicBezTo>
                <a:cubicBezTo>
                  <a:pt x="10982353" y="3872119"/>
                  <a:pt x="10966274" y="3815746"/>
                  <a:pt x="10912738" y="3802126"/>
                </a:cubicBezTo>
                <a:cubicBezTo>
                  <a:pt x="10873203" y="3792667"/>
                  <a:pt x="10864311" y="3777534"/>
                  <a:pt x="10815316" y="3748401"/>
                </a:cubicBezTo>
                <a:cubicBezTo>
                  <a:pt x="10784859" y="3730336"/>
                  <a:pt x="10739742" y="3723810"/>
                  <a:pt x="10703327" y="3723620"/>
                </a:cubicBezTo>
                <a:cubicBezTo>
                  <a:pt x="10688950" y="3723620"/>
                  <a:pt x="10676087" y="3724755"/>
                  <a:pt x="10665304" y="3727214"/>
                </a:cubicBezTo>
                <a:cubicBezTo>
                  <a:pt x="10660102" y="3728444"/>
                  <a:pt x="10655373" y="3729863"/>
                  <a:pt x="10650455" y="3732701"/>
                </a:cubicBezTo>
                <a:cubicBezTo>
                  <a:pt x="10649509" y="3733268"/>
                  <a:pt x="10648374" y="3733930"/>
                  <a:pt x="10647050" y="3734876"/>
                </a:cubicBezTo>
                <a:cubicBezTo>
                  <a:pt x="10641469" y="3730998"/>
                  <a:pt x="10633902" y="3726552"/>
                  <a:pt x="10624444" y="3722864"/>
                </a:cubicBezTo>
                <a:cubicBezTo>
                  <a:pt x="10604486" y="3714824"/>
                  <a:pt x="10586515" y="3714824"/>
                  <a:pt x="10575827" y="3713689"/>
                </a:cubicBezTo>
                <a:cubicBezTo>
                  <a:pt x="10570624" y="3713121"/>
                  <a:pt x="10567409" y="3712270"/>
                  <a:pt x="10566179" y="3711513"/>
                </a:cubicBezTo>
                <a:cubicBezTo>
                  <a:pt x="10565233" y="3710851"/>
                  <a:pt x="10565044" y="3711040"/>
                  <a:pt x="10563530" y="3707730"/>
                </a:cubicBezTo>
                <a:cubicBezTo>
                  <a:pt x="10558329" y="3692029"/>
                  <a:pt x="10545748" y="3676611"/>
                  <a:pt x="10526454" y="3676611"/>
                </a:cubicBezTo>
                <a:cubicBezTo>
                  <a:pt x="10509996" y="3676990"/>
                  <a:pt x="10495998" y="3686827"/>
                  <a:pt x="10482472" y="3703190"/>
                </a:cubicBezTo>
                <a:cubicBezTo>
                  <a:pt x="10477553" y="3708960"/>
                  <a:pt x="10473297" y="3713500"/>
                  <a:pt x="10469514" y="3717945"/>
                </a:cubicBezTo>
                <a:cubicBezTo>
                  <a:pt x="10466014" y="3722580"/>
                  <a:pt x="10461285" y="3726458"/>
                  <a:pt x="10460811" y="3737146"/>
                </a:cubicBezTo>
                <a:cubicBezTo>
                  <a:pt x="10460622" y="3743010"/>
                  <a:pt x="10464311" y="3749347"/>
                  <a:pt x="10467905" y="3752279"/>
                </a:cubicBezTo>
                <a:cubicBezTo>
                  <a:pt x="10478404" y="3760414"/>
                  <a:pt x="10488336" y="3761170"/>
                  <a:pt x="10508482" y="3766089"/>
                </a:cubicBezTo>
                <a:cubicBezTo>
                  <a:pt x="10525980" y="3769778"/>
                  <a:pt x="10539223" y="3772142"/>
                  <a:pt x="10546316" y="3774507"/>
                </a:cubicBezTo>
                <a:lnTo>
                  <a:pt x="10546506" y="3774507"/>
                </a:lnTo>
                <a:cubicBezTo>
                  <a:pt x="10545560" y="3776115"/>
                  <a:pt x="10544520" y="3778007"/>
                  <a:pt x="10542722" y="3780277"/>
                </a:cubicBezTo>
                <a:cubicBezTo>
                  <a:pt x="10527968" y="3801180"/>
                  <a:pt x="10515103" y="3823218"/>
                  <a:pt x="10514725" y="3844027"/>
                </a:cubicBezTo>
                <a:cubicBezTo>
                  <a:pt x="10513401" y="3853202"/>
                  <a:pt x="10521157" y="3868524"/>
                  <a:pt x="10534588" y="3870511"/>
                </a:cubicBezTo>
                <a:cubicBezTo>
                  <a:pt x="10537709" y="3870984"/>
                  <a:pt x="10540642" y="3871173"/>
                  <a:pt x="10543573" y="3871173"/>
                </a:cubicBezTo>
                <a:cubicBezTo>
                  <a:pt x="10561072" y="3870889"/>
                  <a:pt x="10584907" y="3864930"/>
                  <a:pt x="10598054" y="3865025"/>
                </a:cubicBezTo>
                <a:cubicBezTo>
                  <a:pt x="10598338" y="3865025"/>
                  <a:pt x="10599000" y="3865119"/>
                  <a:pt x="10599473" y="3865119"/>
                </a:cubicBezTo>
                <a:cubicBezTo>
                  <a:pt x="10599663" y="3867389"/>
                  <a:pt x="10599757" y="3871456"/>
                  <a:pt x="10602406" y="3876375"/>
                </a:cubicBezTo>
                <a:cubicBezTo>
                  <a:pt x="10606851" y="3884320"/>
                  <a:pt x="10613756" y="3887347"/>
                  <a:pt x="10621511" y="3889995"/>
                </a:cubicBezTo>
                <a:cubicBezTo>
                  <a:pt x="10629552" y="3892738"/>
                  <a:pt x="10640333" y="3895197"/>
                  <a:pt x="10657075" y="3898224"/>
                </a:cubicBezTo>
                <a:cubicBezTo>
                  <a:pt x="10711461" y="3909196"/>
                  <a:pt x="10715150" y="3925748"/>
                  <a:pt x="10729243" y="3941544"/>
                </a:cubicBezTo>
                <a:cubicBezTo>
                  <a:pt x="10733406" y="3946557"/>
                  <a:pt x="10740877" y="3955921"/>
                  <a:pt x="10746931" y="3965474"/>
                </a:cubicBezTo>
                <a:cubicBezTo>
                  <a:pt x="10749674" y="3969447"/>
                  <a:pt x="10751944" y="3973608"/>
                  <a:pt x="10753835" y="3977108"/>
                </a:cubicBezTo>
                <a:cubicBezTo>
                  <a:pt x="10743621" y="3979473"/>
                  <a:pt x="10735202" y="3985242"/>
                  <a:pt x="10728392" y="3991485"/>
                </a:cubicBezTo>
                <a:cubicBezTo>
                  <a:pt x="10719596" y="4000281"/>
                  <a:pt x="10712314" y="4008605"/>
                  <a:pt x="10711272" y="4022792"/>
                </a:cubicBezTo>
                <a:cubicBezTo>
                  <a:pt x="10710326" y="4031589"/>
                  <a:pt x="10719785" y="4043601"/>
                  <a:pt x="10729243" y="4044169"/>
                </a:cubicBezTo>
                <a:cubicBezTo>
                  <a:pt x="10732932" y="4044925"/>
                  <a:pt x="10736243" y="4045209"/>
                  <a:pt x="10739648" y="4045209"/>
                </a:cubicBezTo>
                <a:cubicBezTo>
                  <a:pt x="10756768" y="4045209"/>
                  <a:pt x="10780414" y="4040480"/>
                  <a:pt x="10792427" y="4040669"/>
                </a:cubicBezTo>
                <a:cubicBezTo>
                  <a:pt x="10792427" y="4040669"/>
                  <a:pt x="10792616" y="4040669"/>
                  <a:pt x="10792711" y="4040669"/>
                </a:cubicBezTo>
                <a:cubicBezTo>
                  <a:pt x="10796305" y="4049749"/>
                  <a:pt x="10802736" y="4063558"/>
                  <a:pt x="10811816" y="4078030"/>
                </a:cubicBezTo>
                <a:cubicBezTo>
                  <a:pt x="10822883" y="4094204"/>
                  <a:pt x="10835179" y="4112648"/>
                  <a:pt x="10857028" y="4117188"/>
                </a:cubicBezTo>
                <a:cubicBezTo>
                  <a:pt x="10854379" y="4121161"/>
                  <a:pt x="10853528" y="4124850"/>
                  <a:pt x="10851258" y="4130335"/>
                </a:cubicBezTo>
                <a:cubicBezTo>
                  <a:pt x="10843313" y="4152090"/>
                  <a:pt x="10834232" y="4191343"/>
                  <a:pt x="10834232" y="4225299"/>
                </a:cubicBezTo>
                <a:cubicBezTo>
                  <a:pt x="10834611" y="4242040"/>
                  <a:pt x="10835841" y="4257552"/>
                  <a:pt x="10844354" y="4270794"/>
                </a:cubicBezTo>
                <a:cubicBezTo>
                  <a:pt x="10847192" y="4274956"/>
                  <a:pt x="10848894" y="4281482"/>
                  <a:pt x="10848894" y="4290279"/>
                </a:cubicBezTo>
                <a:cubicBezTo>
                  <a:pt x="10849367" y="4317425"/>
                  <a:pt x="10830922" y="4360745"/>
                  <a:pt x="10819478" y="4392998"/>
                </a:cubicBezTo>
                <a:cubicBezTo>
                  <a:pt x="10818343" y="4396308"/>
                  <a:pt x="10817208" y="4398200"/>
                  <a:pt x="10816545" y="4398957"/>
                </a:cubicBezTo>
                <a:cubicBezTo>
                  <a:pt x="10815505" y="4398673"/>
                  <a:pt x="10813708" y="4398106"/>
                  <a:pt x="10811060" y="4396403"/>
                </a:cubicBezTo>
                <a:cubicBezTo>
                  <a:pt x="10799426" y="4389688"/>
                  <a:pt x="10781739" y="4370581"/>
                  <a:pt x="10764430" y="4357907"/>
                </a:cubicBezTo>
                <a:cubicBezTo>
                  <a:pt x="10732554" y="4335396"/>
                  <a:pt x="10692734" y="4320830"/>
                  <a:pt x="10677411" y="4301156"/>
                </a:cubicBezTo>
                <a:cubicBezTo>
                  <a:pt x="10676939" y="4300683"/>
                  <a:pt x="10676276" y="4299926"/>
                  <a:pt x="10676181" y="4296616"/>
                </a:cubicBezTo>
                <a:cubicBezTo>
                  <a:pt x="10675897" y="4288955"/>
                  <a:pt x="10681762" y="4272875"/>
                  <a:pt x="10688667" y="4256796"/>
                </a:cubicBezTo>
                <a:cubicBezTo>
                  <a:pt x="10695477" y="4240338"/>
                  <a:pt x="10703138" y="4224069"/>
                  <a:pt x="10703611" y="4206571"/>
                </a:cubicBezTo>
                <a:cubicBezTo>
                  <a:pt x="10703611" y="4200801"/>
                  <a:pt x="10702287" y="4194559"/>
                  <a:pt x="10698977" y="4188694"/>
                </a:cubicBezTo>
                <a:cubicBezTo>
                  <a:pt x="10686870" y="4170629"/>
                  <a:pt x="10667763" y="4169777"/>
                  <a:pt x="10650549" y="4169115"/>
                </a:cubicBezTo>
                <a:cubicBezTo>
                  <a:pt x="10635416" y="4169304"/>
                  <a:pt x="10619620" y="4171385"/>
                  <a:pt x="10606567" y="4173655"/>
                </a:cubicBezTo>
                <a:cubicBezTo>
                  <a:pt x="10600041" y="4174696"/>
                  <a:pt x="10594649" y="4175736"/>
                  <a:pt x="10590299" y="4176588"/>
                </a:cubicBezTo>
                <a:cubicBezTo>
                  <a:pt x="10589353" y="4176777"/>
                  <a:pt x="10588312" y="4176966"/>
                  <a:pt x="10587366" y="4176966"/>
                </a:cubicBezTo>
                <a:cubicBezTo>
                  <a:pt x="10584719" y="4174034"/>
                  <a:pt x="10579232" y="4167886"/>
                  <a:pt x="10574124" y="4162021"/>
                </a:cubicBezTo>
                <a:cubicBezTo>
                  <a:pt x="10566274" y="4154171"/>
                  <a:pt x="10557666" y="4143861"/>
                  <a:pt x="10540926" y="4143104"/>
                </a:cubicBezTo>
                <a:cubicBezTo>
                  <a:pt x="10528818" y="4143199"/>
                  <a:pt x="10522009" y="4151995"/>
                  <a:pt x="10519360" y="4157671"/>
                </a:cubicBezTo>
                <a:cubicBezTo>
                  <a:pt x="10515671" y="4165899"/>
                  <a:pt x="10513685" y="4175169"/>
                  <a:pt x="10512455" y="4184249"/>
                </a:cubicBezTo>
                <a:cubicBezTo>
                  <a:pt x="10506969" y="4177534"/>
                  <a:pt x="10501105" y="4170061"/>
                  <a:pt x="10494579" y="4162021"/>
                </a:cubicBezTo>
                <a:cubicBezTo>
                  <a:pt x="10491362" y="4158522"/>
                  <a:pt x="10488997" y="4155590"/>
                  <a:pt x="10486445" y="4153319"/>
                </a:cubicBezTo>
                <a:cubicBezTo>
                  <a:pt x="10483512" y="4151239"/>
                  <a:pt x="10481810" y="4147834"/>
                  <a:pt x="10472445" y="4146982"/>
                </a:cubicBezTo>
                <a:cubicBezTo>
                  <a:pt x="10463176" y="4146604"/>
                  <a:pt x="10456555" y="4155779"/>
                  <a:pt x="10456366" y="4158806"/>
                </a:cubicBezTo>
                <a:cubicBezTo>
                  <a:pt x="10455420" y="4162494"/>
                  <a:pt x="10455420" y="4164575"/>
                  <a:pt x="10455420" y="4166940"/>
                </a:cubicBezTo>
                <a:cubicBezTo>
                  <a:pt x="10455420" y="4172331"/>
                  <a:pt x="10456177" y="4178006"/>
                  <a:pt x="10456177" y="4184438"/>
                </a:cubicBezTo>
                <a:cubicBezTo>
                  <a:pt x="10456177" y="4195315"/>
                  <a:pt x="10454191" y="4206477"/>
                  <a:pt x="10447664" y="4214327"/>
                </a:cubicBezTo>
                <a:cubicBezTo>
                  <a:pt x="10434895" y="4229839"/>
                  <a:pt x="10429694" y="4235325"/>
                  <a:pt x="10425437" y="4244311"/>
                </a:cubicBezTo>
                <a:cubicBezTo>
                  <a:pt x="10421653" y="4253107"/>
                  <a:pt x="10421653" y="4258025"/>
                  <a:pt x="10415978" y="4274767"/>
                </a:cubicBezTo>
                <a:cubicBezTo>
                  <a:pt x="10414087" y="4280442"/>
                  <a:pt x="10411912" y="4283185"/>
                  <a:pt x="10411249" y="4283752"/>
                </a:cubicBezTo>
                <a:cubicBezTo>
                  <a:pt x="10410398" y="4284320"/>
                  <a:pt x="10410587" y="4284320"/>
                  <a:pt x="10410587" y="4284320"/>
                </a:cubicBezTo>
                <a:cubicBezTo>
                  <a:pt x="10410587" y="4284320"/>
                  <a:pt x="10410398" y="4284320"/>
                  <a:pt x="10410303" y="4284320"/>
                </a:cubicBezTo>
                <a:cubicBezTo>
                  <a:pt x="10408507" y="4285644"/>
                  <a:pt x="10392805" y="4276280"/>
                  <a:pt x="10378712" y="4256512"/>
                </a:cubicBezTo>
                <a:cubicBezTo>
                  <a:pt x="10367740" y="4241378"/>
                  <a:pt x="10355161" y="4232487"/>
                  <a:pt x="10340878" y="4232298"/>
                </a:cubicBezTo>
                <a:cubicBezTo>
                  <a:pt x="10318462" y="4233717"/>
                  <a:pt x="10308624" y="4248850"/>
                  <a:pt x="10300774" y="4252445"/>
                </a:cubicBezTo>
                <a:cubicBezTo>
                  <a:pt x="10284317" y="4263889"/>
                  <a:pt x="10278641" y="4281955"/>
                  <a:pt x="10270696" y="4300494"/>
                </a:cubicBezTo>
                <a:cubicBezTo>
                  <a:pt x="10264075" y="4318276"/>
                  <a:pt x="10257454" y="4337193"/>
                  <a:pt x="10255184" y="4340693"/>
                </a:cubicBezTo>
                <a:lnTo>
                  <a:pt x="10255184" y="4340598"/>
                </a:lnTo>
                <a:cubicBezTo>
                  <a:pt x="10252630" y="4343719"/>
                  <a:pt x="10235321" y="4352326"/>
                  <a:pt x="10218202" y="4359704"/>
                </a:cubicBezTo>
                <a:cubicBezTo>
                  <a:pt x="10200987" y="4368217"/>
                  <a:pt x="10183489" y="4375216"/>
                  <a:pt x="10172044" y="4387985"/>
                </a:cubicBezTo>
                <a:cubicBezTo>
                  <a:pt x="10160883" y="4401889"/>
                  <a:pt x="10156815" y="4420711"/>
                  <a:pt x="10153033" y="4439723"/>
                </a:cubicBezTo>
                <a:cubicBezTo>
                  <a:pt x="10150384" y="4454289"/>
                  <a:pt x="10148965" y="4468004"/>
                  <a:pt x="10148303" y="4477462"/>
                </a:cubicBezTo>
                <a:cubicBezTo>
                  <a:pt x="10142250" y="4478786"/>
                  <a:pt x="10130332" y="4480300"/>
                  <a:pt x="10118604" y="4481624"/>
                </a:cubicBezTo>
                <a:cubicBezTo>
                  <a:pt x="10102807" y="4484178"/>
                  <a:pt x="10085876" y="4486164"/>
                  <a:pt x="10072162" y="4497420"/>
                </a:cubicBezTo>
                <a:cubicBezTo>
                  <a:pt x="10066959" y="4501960"/>
                  <a:pt x="10059583" y="4503662"/>
                  <a:pt x="10049367" y="4503852"/>
                </a:cubicBezTo>
                <a:cubicBezTo>
                  <a:pt x="10037261" y="4503946"/>
                  <a:pt x="10023167" y="4500730"/>
                  <a:pt x="10009547" y="4500730"/>
                </a:cubicBezTo>
                <a:cubicBezTo>
                  <a:pt x="9996967" y="4501392"/>
                  <a:pt x="9989022" y="4506973"/>
                  <a:pt x="9978239" y="4513972"/>
                </a:cubicBezTo>
                <a:cubicBezTo>
                  <a:pt x="9947216" y="4534402"/>
                  <a:pt x="9903423" y="4575169"/>
                  <a:pt x="9887343" y="4587086"/>
                </a:cubicBezTo>
                <a:cubicBezTo>
                  <a:pt x="9866250" y="4604395"/>
                  <a:pt x="9862656" y="4633054"/>
                  <a:pt x="9861805" y="4658309"/>
                </a:cubicBezTo>
                <a:cubicBezTo>
                  <a:pt x="9862372" y="4676658"/>
                  <a:pt x="9864265" y="4692548"/>
                  <a:pt x="9872209" y="4705318"/>
                </a:cubicBezTo>
                <a:cubicBezTo>
                  <a:pt x="9880061" y="4716100"/>
                  <a:pt x="9893491" y="4742962"/>
                  <a:pt x="9894531" y="4751759"/>
                </a:cubicBezTo>
                <a:cubicBezTo>
                  <a:pt x="9881006" y="4761879"/>
                  <a:pt x="9877884" y="4778053"/>
                  <a:pt x="9877223" y="4796781"/>
                </a:cubicBezTo>
                <a:cubicBezTo>
                  <a:pt x="9877128" y="4818725"/>
                  <a:pt x="9884790" y="4845492"/>
                  <a:pt x="9905219" y="4869990"/>
                </a:cubicBezTo>
                <a:cubicBezTo>
                  <a:pt x="9927069" y="4897136"/>
                  <a:pt x="9926974" y="4904797"/>
                  <a:pt x="9927258" y="4914256"/>
                </a:cubicBezTo>
                <a:cubicBezTo>
                  <a:pt x="9927258" y="4916998"/>
                  <a:pt x="9927069" y="4920404"/>
                  <a:pt x="9927069" y="4924660"/>
                </a:cubicBezTo>
                <a:cubicBezTo>
                  <a:pt x="9927069" y="4927781"/>
                  <a:pt x="9927164" y="4931565"/>
                  <a:pt x="9927825" y="4935537"/>
                </a:cubicBezTo>
                <a:cubicBezTo>
                  <a:pt x="9929528" y="4949157"/>
                  <a:pt x="9936244" y="4959656"/>
                  <a:pt x="9943621" y="4968737"/>
                </a:cubicBezTo>
                <a:cubicBezTo>
                  <a:pt x="9950999" y="4978195"/>
                  <a:pt x="9959700" y="4987843"/>
                  <a:pt x="9970767" y="5004301"/>
                </a:cubicBezTo>
                <a:cubicBezTo>
                  <a:pt x="9972848" y="5007422"/>
                  <a:pt x="9973227" y="5009313"/>
                  <a:pt x="9973321" y="5011300"/>
                </a:cubicBezTo>
                <a:cubicBezTo>
                  <a:pt x="9973888" y="5015745"/>
                  <a:pt x="9966322" y="5026906"/>
                  <a:pt x="9953742" y="5037689"/>
                </a:cubicBezTo>
                <a:cubicBezTo>
                  <a:pt x="9941918" y="5049039"/>
                  <a:pt x="9927636" y="5057552"/>
                  <a:pt x="9919975" y="5073537"/>
                </a:cubicBezTo>
                <a:cubicBezTo>
                  <a:pt x="9917988" y="5078077"/>
                  <a:pt x="9917232" y="5082901"/>
                  <a:pt x="9917232" y="5087630"/>
                </a:cubicBezTo>
                <a:cubicBezTo>
                  <a:pt x="9918840" y="5119126"/>
                  <a:pt x="9945986" y="5142962"/>
                  <a:pt x="9960930" y="5159704"/>
                </a:cubicBezTo>
                <a:cubicBezTo>
                  <a:pt x="9972281" y="5170770"/>
                  <a:pt x="9987225" y="5173324"/>
                  <a:pt x="10001129" y="5173324"/>
                </a:cubicBezTo>
                <a:cubicBezTo>
                  <a:pt x="10023640" y="5173324"/>
                  <a:pt x="10047097" y="5166419"/>
                  <a:pt x="10064407" y="5159514"/>
                </a:cubicBezTo>
                <a:cubicBezTo>
                  <a:pt x="10080012" y="5153272"/>
                  <a:pt x="10094200" y="5143246"/>
                  <a:pt x="10107065" y="5134544"/>
                </a:cubicBezTo>
                <a:cubicBezTo>
                  <a:pt x="10119265" y="5125842"/>
                  <a:pt x="10131183" y="5118748"/>
                  <a:pt x="10134304" y="5118465"/>
                </a:cubicBezTo>
                <a:cubicBezTo>
                  <a:pt x="10140641" y="5117235"/>
                  <a:pt x="10165991" y="5115249"/>
                  <a:pt x="10188029" y="5114019"/>
                </a:cubicBezTo>
                <a:cubicBezTo>
                  <a:pt x="10210445" y="5112789"/>
                  <a:pt x="10230592" y="5111844"/>
                  <a:pt x="10230687" y="5111844"/>
                </a:cubicBezTo>
                <a:cubicBezTo>
                  <a:pt x="10236077" y="5111465"/>
                  <a:pt x="10240807" y="5108628"/>
                  <a:pt x="10243361" y="5104088"/>
                </a:cubicBezTo>
                <a:cubicBezTo>
                  <a:pt x="10243361" y="5104088"/>
                  <a:pt x="10272399" y="5051971"/>
                  <a:pt x="10291693" y="5025677"/>
                </a:cubicBezTo>
                <a:cubicBezTo>
                  <a:pt x="10294153" y="5021609"/>
                  <a:pt x="10301720" y="5018488"/>
                  <a:pt x="10313543" y="5018583"/>
                </a:cubicBezTo>
                <a:cubicBezTo>
                  <a:pt x="10323568" y="5018488"/>
                  <a:pt x="10335014" y="5020569"/>
                  <a:pt x="10343810" y="5022934"/>
                </a:cubicBezTo>
                <a:cubicBezTo>
                  <a:pt x="10352512" y="5025298"/>
                  <a:pt x="10358092" y="5027474"/>
                  <a:pt x="10358092" y="5027474"/>
                </a:cubicBezTo>
                <a:cubicBezTo>
                  <a:pt x="10363295" y="5029460"/>
                  <a:pt x="10368686" y="5028514"/>
                  <a:pt x="10373131" y="5025204"/>
                </a:cubicBezTo>
                <a:cubicBezTo>
                  <a:pt x="10373131" y="5025204"/>
                  <a:pt x="10373888" y="5024447"/>
                  <a:pt x="10376914" y="5022745"/>
                </a:cubicBezTo>
                <a:cubicBezTo>
                  <a:pt x="10386090" y="5016880"/>
                  <a:pt x="10412194" y="5002504"/>
                  <a:pt x="10462987" y="4989734"/>
                </a:cubicBezTo>
                <a:cubicBezTo>
                  <a:pt x="10475946" y="4986613"/>
                  <a:pt x="10484552" y="4985289"/>
                  <a:pt x="10489850" y="4985289"/>
                </a:cubicBezTo>
                <a:cubicBezTo>
                  <a:pt x="10495335" y="4985478"/>
                  <a:pt x="10495808" y="4986329"/>
                  <a:pt x="10495998" y="4986235"/>
                </a:cubicBezTo>
                <a:cubicBezTo>
                  <a:pt x="10495998" y="4986235"/>
                  <a:pt x="10496091" y="4985951"/>
                  <a:pt x="10496281" y="4987086"/>
                </a:cubicBezTo>
                <a:cubicBezTo>
                  <a:pt x="10498173" y="4989356"/>
                  <a:pt x="10500443" y="5009030"/>
                  <a:pt x="10520495" y="5017069"/>
                </a:cubicBezTo>
                <a:cubicBezTo>
                  <a:pt x="10548492" y="5027852"/>
                  <a:pt x="10582165" y="5035324"/>
                  <a:pt x="10597487" y="5049134"/>
                </a:cubicBezTo>
                <a:cubicBezTo>
                  <a:pt x="10599473" y="5051026"/>
                  <a:pt x="10600703" y="5053674"/>
                  <a:pt x="10600987" y="5060579"/>
                </a:cubicBezTo>
                <a:cubicBezTo>
                  <a:pt x="10601271" y="5074955"/>
                  <a:pt x="10592379" y="5096048"/>
                  <a:pt x="10589448" y="5111465"/>
                </a:cubicBezTo>
                <a:cubicBezTo>
                  <a:pt x="10589353" y="5112032"/>
                  <a:pt x="10588974" y="5113357"/>
                  <a:pt x="10588974" y="5115154"/>
                </a:cubicBezTo>
                <a:cubicBezTo>
                  <a:pt x="10588785" y="5125369"/>
                  <a:pt x="10596635" y="5133409"/>
                  <a:pt x="10602783" y="5135679"/>
                </a:cubicBezTo>
                <a:cubicBezTo>
                  <a:pt x="10609026" y="5138611"/>
                  <a:pt x="10615080" y="5139179"/>
                  <a:pt x="10621039" y="5139273"/>
                </a:cubicBezTo>
                <a:cubicBezTo>
                  <a:pt x="10630592" y="5139179"/>
                  <a:pt x="10640617" y="5137192"/>
                  <a:pt x="10649604" y="5133409"/>
                </a:cubicBezTo>
                <a:cubicBezTo>
                  <a:pt x="10658305" y="5129436"/>
                  <a:pt x="10668521" y="5123950"/>
                  <a:pt x="10671736" y="5109574"/>
                </a:cubicBezTo>
                <a:cubicBezTo>
                  <a:pt x="10672966" y="5100493"/>
                  <a:pt x="10681384" y="5087535"/>
                  <a:pt x="10702571" y="5070888"/>
                </a:cubicBezTo>
                <a:cubicBezTo>
                  <a:pt x="10702003" y="5076374"/>
                  <a:pt x="10701625" y="5082806"/>
                  <a:pt x="10701625" y="5089616"/>
                </a:cubicBezTo>
                <a:cubicBezTo>
                  <a:pt x="10701625" y="5098980"/>
                  <a:pt x="10702571" y="5109290"/>
                  <a:pt x="10706165" y="5119410"/>
                </a:cubicBezTo>
                <a:cubicBezTo>
                  <a:pt x="10707772" y="5123383"/>
                  <a:pt x="10709476" y="5126788"/>
                  <a:pt x="10712596" y="5130382"/>
                </a:cubicBezTo>
                <a:cubicBezTo>
                  <a:pt x="10715529" y="5133693"/>
                  <a:pt x="10721204" y="5137287"/>
                  <a:pt x="10727352" y="5137192"/>
                </a:cubicBezTo>
                <a:cubicBezTo>
                  <a:pt x="10734541" y="5136720"/>
                  <a:pt x="10738702" y="5134260"/>
                  <a:pt x="10741540" y="5131518"/>
                </a:cubicBezTo>
                <a:cubicBezTo>
                  <a:pt x="10743905" y="5136152"/>
                  <a:pt x="10746175" y="5139746"/>
                  <a:pt x="10746648" y="5142300"/>
                </a:cubicBezTo>
                <a:cubicBezTo>
                  <a:pt x="10750430" y="5153177"/>
                  <a:pt x="10756673" y="5155731"/>
                  <a:pt x="10761024" y="5158569"/>
                </a:cubicBezTo>
                <a:cubicBezTo>
                  <a:pt x="10767930" y="5162730"/>
                  <a:pt x="10774929" y="5166041"/>
                  <a:pt x="10779469" y="5170392"/>
                </a:cubicBezTo>
                <a:cubicBezTo>
                  <a:pt x="10783914" y="5174742"/>
                  <a:pt x="10786373" y="5178242"/>
                  <a:pt x="10786657" y="5186944"/>
                </a:cubicBezTo>
                <a:cubicBezTo>
                  <a:pt x="10786657" y="5204537"/>
                  <a:pt x="10786468" y="5218441"/>
                  <a:pt x="10787792" y="5230264"/>
                </a:cubicBezTo>
                <a:cubicBezTo>
                  <a:pt x="10789305" y="5241803"/>
                  <a:pt x="10790818" y="5252775"/>
                  <a:pt x="10800940" y="5261572"/>
                </a:cubicBezTo>
                <a:cubicBezTo>
                  <a:pt x="10809451" y="5267341"/>
                  <a:pt x="10814370" y="5266679"/>
                  <a:pt x="10820613" y="5268287"/>
                </a:cubicBezTo>
                <a:cubicBezTo>
                  <a:pt x="10839246" y="5271503"/>
                  <a:pt x="10860717" y="5274435"/>
                  <a:pt x="10872445" y="5298176"/>
                </a:cubicBezTo>
                <a:cubicBezTo>
                  <a:pt x="10879823" y="5312837"/>
                  <a:pt x="10888147" y="5324565"/>
                  <a:pt x="10904320" y="5325417"/>
                </a:cubicBezTo>
                <a:cubicBezTo>
                  <a:pt x="10920400" y="5324376"/>
                  <a:pt x="10926642" y="5314066"/>
                  <a:pt x="10932224" y="5306878"/>
                </a:cubicBezTo>
                <a:cubicBezTo>
                  <a:pt x="10937236" y="5299406"/>
                  <a:pt x="10941682" y="5291555"/>
                  <a:pt x="10944708" y="5286731"/>
                </a:cubicBezTo>
                <a:cubicBezTo>
                  <a:pt x="10944803" y="5286731"/>
                  <a:pt x="10945087" y="5286731"/>
                  <a:pt x="10945464" y="5286731"/>
                </a:cubicBezTo>
                <a:cubicBezTo>
                  <a:pt x="10953505" y="5285407"/>
                  <a:pt x="10979988" y="5301202"/>
                  <a:pt x="10984717" y="5308107"/>
                </a:cubicBezTo>
                <a:cubicBezTo>
                  <a:pt x="10988785" y="5313499"/>
                  <a:pt x="10996351" y="5316714"/>
                  <a:pt x="11002405" y="5316336"/>
                </a:cubicBezTo>
                <a:cubicBezTo>
                  <a:pt x="11019997" y="5314917"/>
                  <a:pt x="11028794" y="5304797"/>
                  <a:pt x="11043077" y="5295812"/>
                </a:cubicBezTo>
                <a:cubicBezTo>
                  <a:pt x="11056696" y="5286258"/>
                  <a:pt x="11072019" y="5276138"/>
                  <a:pt x="11088289" y="5271219"/>
                </a:cubicBezTo>
                <a:cubicBezTo>
                  <a:pt x="11109853" y="5264125"/>
                  <a:pt x="11118839" y="5262045"/>
                  <a:pt x="11128487" y="5256559"/>
                </a:cubicBezTo>
                <a:cubicBezTo>
                  <a:pt x="11138891" y="5249749"/>
                  <a:pt x="11141256" y="5241709"/>
                  <a:pt x="11146269" y="5232818"/>
                </a:cubicBezTo>
                <a:cubicBezTo>
                  <a:pt x="11160173" y="5206429"/>
                  <a:pt x="11168023" y="5153745"/>
                  <a:pt x="11192332" y="5115249"/>
                </a:cubicBezTo>
                <a:cubicBezTo>
                  <a:pt x="11219099" y="5071929"/>
                  <a:pt x="11255136" y="4998436"/>
                  <a:pt x="11255609" y="4936767"/>
                </a:cubicBezTo>
                <a:cubicBezTo>
                  <a:pt x="11255136" y="4880016"/>
                  <a:pt x="11253812" y="4752137"/>
                  <a:pt x="11218721" y="4686117"/>
                </a:cubicBezTo>
                <a:cubicBezTo>
                  <a:pt x="11202263" y="4655188"/>
                  <a:pt x="11179279" y="4625961"/>
                  <a:pt x="11161024" y="4600612"/>
                </a:cubicBezTo>
                <a:close/>
                <a:moveTo>
                  <a:pt x="10228983" y="4125796"/>
                </a:moveTo>
                <a:cubicBezTo>
                  <a:pt x="10233902" y="4131281"/>
                  <a:pt x="10241185" y="4133551"/>
                  <a:pt x="10246860" y="4133551"/>
                </a:cubicBezTo>
                <a:cubicBezTo>
                  <a:pt x="10246955" y="4133551"/>
                  <a:pt x="10247144" y="4133551"/>
                  <a:pt x="10247523" y="4133551"/>
                </a:cubicBezTo>
                <a:cubicBezTo>
                  <a:pt x="10265116" y="4132511"/>
                  <a:pt x="10277506" y="4122296"/>
                  <a:pt x="10289802" y="4113405"/>
                </a:cubicBezTo>
                <a:cubicBezTo>
                  <a:pt x="10297275" y="4107730"/>
                  <a:pt x="10303422" y="4102149"/>
                  <a:pt x="10306921" y="4098839"/>
                </a:cubicBezTo>
                <a:cubicBezTo>
                  <a:pt x="10311935" y="4097609"/>
                  <a:pt x="10320069" y="4095717"/>
                  <a:pt x="10328676" y="4092123"/>
                </a:cubicBezTo>
                <a:cubicBezTo>
                  <a:pt x="10335581" y="4089380"/>
                  <a:pt x="10342959" y="4085691"/>
                  <a:pt x="10349391" y="4079638"/>
                </a:cubicBezTo>
                <a:cubicBezTo>
                  <a:pt x="10355917" y="4073774"/>
                  <a:pt x="10361592" y="4064410"/>
                  <a:pt x="10361592" y="4053343"/>
                </a:cubicBezTo>
                <a:cubicBezTo>
                  <a:pt x="10361025" y="4037264"/>
                  <a:pt x="10352228" y="4025252"/>
                  <a:pt x="10341729" y="4015699"/>
                </a:cubicBezTo>
                <a:cubicBezTo>
                  <a:pt x="10330852" y="4006524"/>
                  <a:pt x="10317610" y="3999525"/>
                  <a:pt x="10302004" y="3999146"/>
                </a:cubicBezTo>
                <a:cubicBezTo>
                  <a:pt x="10290181" y="3998862"/>
                  <a:pt x="10276749" y="4005105"/>
                  <a:pt x="10269371" y="4017307"/>
                </a:cubicBezTo>
                <a:cubicBezTo>
                  <a:pt x="10262088" y="4029224"/>
                  <a:pt x="10250644" y="4042277"/>
                  <a:pt x="10240618" y="4055897"/>
                </a:cubicBezTo>
                <a:cubicBezTo>
                  <a:pt x="10230687" y="4069612"/>
                  <a:pt x="10221039" y="4083705"/>
                  <a:pt x="10220660" y="4102149"/>
                </a:cubicBezTo>
                <a:cubicBezTo>
                  <a:pt x="10220660" y="4103852"/>
                  <a:pt x="10220755" y="4105554"/>
                  <a:pt x="10221039" y="4107730"/>
                </a:cubicBezTo>
                <a:cubicBezTo>
                  <a:pt x="10221512" y="4113972"/>
                  <a:pt x="10223782" y="4120499"/>
                  <a:pt x="10228983" y="4125796"/>
                </a:cubicBezTo>
                <a:close/>
                <a:moveTo>
                  <a:pt x="10146033" y="3707257"/>
                </a:moveTo>
                <a:cubicBezTo>
                  <a:pt x="10148114" y="3707257"/>
                  <a:pt x="10150763" y="3706973"/>
                  <a:pt x="10153033" y="3706690"/>
                </a:cubicBezTo>
                <a:cubicBezTo>
                  <a:pt x="10185285" y="3703190"/>
                  <a:pt x="10253859" y="3692691"/>
                  <a:pt x="10264832" y="3692880"/>
                </a:cubicBezTo>
                <a:cubicBezTo>
                  <a:pt x="10283087" y="3691178"/>
                  <a:pt x="10288667" y="3679638"/>
                  <a:pt x="10295382" y="3669991"/>
                </a:cubicBezTo>
                <a:cubicBezTo>
                  <a:pt x="10301625" y="3659397"/>
                  <a:pt x="10306260" y="3649087"/>
                  <a:pt x="10306921" y="3637453"/>
                </a:cubicBezTo>
                <a:cubicBezTo>
                  <a:pt x="10306733" y="3634332"/>
                  <a:pt x="10306354" y="3630454"/>
                  <a:pt x="10303516" y="3625536"/>
                </a:cubicBezTo>
                <a:cubicBezTo>
                  <a:pt x="10300774" y="3620712"/>
                  <a:pt x="10293396" y="3616739"/>
                  <a:pt x="10288194" y="3617212"/>
                </a:cubicBezTo>
                <a:cubicBezTo>
                  <a:pt x="10270790" y="3617969"/>
                  <a:pt x="10199473" y="3633292"/>
                  <a:pt x="10182259" y="3638872"/>
                </a:cubicBezTo>
                <a:cubicBezTo>
                  <a:pt x="10181975" y="3638872"/>
                  <a:pt x="10181503" y="3638967"/>
                  <a:pt x="10180651" y="3638967"/>
                </a:cubicBezTo>
                <a:cubicBezTo>
                  <a:pt x="10173936" y="3638967"/>
                  <a:pt x="10160693" y="3636980"/>
                  <a:pt x="10149249" y="3635089"/>
                </a:cubicBezTo>
                <a:cubicBezTo>
                  <a:pt x="10138087" y="3633386"/>
                  <a:pt x="10128346" y="3631400"/>
                  <a:pt x="10128346" y="3631400"/>
                </a:cubicBezTo>
                <a:cubicBezTo>
                  <a:pt x="10122954" y="3630454"/>
                  <a:pt x="10117374" y="3632157"/>
                  <a:pt x="10113780" y="3636697"/>
                </a:cubicBezTo>
                <a:cubicBezTo>
                  <a:pt x="10105551" y="3646250"/>
                  <a:pt x="10100822" y="3657222"/>
                  <a:pt x="10100822" y="3668666"/>
                </a:cubicBezTo>
                <a:cubicBezTo>
                  <a:pt x="10100727" y="3679544"/>
                  <a:pt x="10105928" y="3690326"/>
                  <a:pt x="10114536" y="3697042"/>
                </a:cubicBezTo>
                <a:cubicBezTo>
                  <a:pt x="10123049" y="3703947"/>
                  <a:pt x="10133832" y="3707257"/>
                  <a:pt x="10146033" y="3707257"/>
                </a:cubicBezTo>
                <a:close/>
                <a:moveTo>
                  <a:pt x="12171759" y="4338139"/>
                </a:moveTo>
                <a:lnTo>
                  <a:pt x="12171759" y="4338139"/>
                </a:lnTo>
                <a:cubicBezTo>
                  <a:pt x="12168259" y="4336625"/>
                  <a:pt x="12164949" y="4335963"/>
                  <a:pt x="12161260" y="4335963"/>
                </a:cubicBezTo>
                <a:cubicBezTo>
                  <a:pt x="12147545" y="4336531"/>
                  <a:pt x="12137992" y="4343625"/>
                  <a:pt x="12128534" y="4351097"/>
                </a:cubicBezTo>
                <a:cubicBezTo>
                  <a:pt x="12101009" y="4374932"/>
                  <a:pt x="12075472" y="4416550"/>
                  <a:pt x="12074525" y="4417117"/>
                </a:cubicBezTo>
                <a:cubicBezTo>
                  <a:pt x="12072350" y="4420901"/>
                  <a:pt x="12071783" y="4425535"/>
                  <a:pt x="12072918" y="4429508"/>
                </a:cubicBezTo>
                <a:cubicBezTo>
                  <a:pt x="12074147" y="4433859"/>
                  <a:pt x="12077268" y="4437169"/>
                  <a:pt x="12081336" y="4439155"/>
                </a:cubicBezTo>
                <a:cubicBezTo>
                  <a:pt x="12087200" y="4441898"/>
                  <a:pt x="12093348" y="4442844"/>
                  <a:pt x="12099306" y="4442844"/>
                </a:cubicBezTo>
                <a:lnTo>
                  <a:pt x="12099590" y="4442844"/>
                </a:lnTo>
                <a:cubicBezTo>
                  <a:pt x="12122480" y="4442466"/>
                  <a:pt x="12142059" y="4428751"/>
                  <a:pt x="12158328" y="4413428"/>
                </a:cubicBezTo>
                <a:cubicBezTo>
                  <a:pt x="12174029" y="4397254"/>
                  <a:pt x="12186230" y="4381080"/>
                  <a:pt x="12187365" y="4361501"/>
                </a:cubicBezTo>
                <a:cubicBezTo>
                  <a:pt x="12188027" y="4353461"/>
                  <a:pt x="12181975" y="4341355"/>
                  <a:pt x="12171759" y="4338139"/>
                </a:cubicBezTo>
                <a:close/>
                <a:moveTo>
                  <a:pt x="12084930" y="5220238"/>
                </a:moveTo>
                <a:cubicBezTo>
                  <a:pt x="12075566" y="5220427"/>
                  <a:pt x="12069890" y="5224305"/>
                  <a:pt x="12066959" y="5225913"/>
                </a:cubicBezTo>
                <a:cubicBezTo>
                  <a:pt x="12063365" y="5227805"/>
                  <a:pt x="12062797" y="5227899"/>
                  <a:pt x="12061567" y="5227899"/>
                </a:cubicBezTo>
                <a:cubicBezTo>
                  <a:pt x="12060527" y="5227899"/>
                  <a:pt x="12057027" y="5227521"/>
                  <a:pt x="12049744" y="5222602"/>
                </a:cubicBezTo>
                <a:cubicBezTo>
                  <a:pt x="12036219" y="5213617"/>
                  <a:pt x="12031868" y="5210969"/>
                  <a:pt x="12030921" y="5209550"/>
                </a:cubicBezTo>
                <a:cubicBezTo>
                  <a:pt x="12029314" y="5207942"/>
                  <a:pt x="12026098" y="5201132"/>
                  <a:pt x="12017207" y="5183350"/>
                </a:cubicBezTo>
                <a:cubicBezTo>
                  <a:pt x="12010775" y="5170297"/>
                  <a:pt x="12005951" y="5154312"/>
                  <a:pt x="12000371" y="5140125"/>
                </a:cubicBezTo>
                <a:cubicBezTo>
                  <a:pt x="11997344" y="5133031"/>
                  <a:pt x="11994034" y="5126504"/>
                  <a:pt x="11989210" y="5120262"/>
                </a:cubicBezTo>
                <a:cubicBezTo>
                  <a:pt x="11984576" y="5114114"/>
                  <a:pt x="11975874" y="5108439"/>
                  <a:pt x="11965942" y="5108533"/>
                </a:cubicBezTo>
                <a:cubicBezTo>
                  <a:pt x="11958848" y="5108533"/>
                  <a:pt x="11952417" y="5110898"/>
                  <a:pt x="11946174" y="5114681"/>
                </a:cubicBezTo>
                <a:cubicBezTo>
                  <a:pt x="11935391" y="5121870"/>
                  <a:pt x="11934540" y="5132558"/>
                  <a:pt x="11934256" y="5140503"/>
                </a:cubicBezTo>
                <a:cubicBezTo>
                  <a:pt x="11934919" y="5160271"/>
                  <a:pt x="11942769" y="5182026"/>
                  <a:pt x="11954308" y="5196497"/>
                </a:cubicBezTo>
                <a:cubicBezTo>
                  <a:pt x="11955727" y="5197632"/>
                  <a:pt x="11960077" y="5208320"/>
                  <a:pt x="11962064" y="5219954"/>
                </a:cubicBezTo>
                <a:cubicBezTo>
                  <a:pt x="11964617" y="5231493"/>
                  <a:pt x="11965942" y="5244830"/>
                  <a:pt x="11965942" y="5253154"/>
                </a:cubicBezTo>
                <a:cubicBezTo>
                  <a:pt x="11965942" y="5255518"/>
                  <a:pt x="11965659" y="5257599"/>
                  <a:pt x="11965659" y="5258734"/>
                </a:cubicBezTo>
                <a:cubicBezTo>
                  <a:pt x="11963672" y="5261098"/>
                  <a:pt x="11956483" y="5266490"/>
                  <a:pt x="11949389" y="5271976"/>
                </a:cubicBezTo>
                <a:cubicBezTo>
                  <a:pt x="11942013" y="5278692"/>
                  <a:pt x="11931418" y="5284839"/>
                  <a:pt x="11930000" y="5301959"/>
                </a:cubicBezTo>
                <a:cubicBezTo>
                  <a:pt x="11929811" y="5311229"/>
                  <a:pt x="11935770" y="5319363"/>
                  <a:pt x="11942295" y="5323998"/>
                </a:cubicBezTo>
                <a:cubicBezTo>
                  <a:pt x="11958942" y="5336104"/>
                  <a:pt x="11977198" y="5335537"/>
                  <a:pt x="11989872" y="5336104"/>
                </a:cubicBezTo>
                <a:cubicBezTo>
                  <a:pt x="11991858" y="5336104"/>
                  <a:pt x="11993466" y="5336104"/>
                  <a:pt x="11994980" y="5336388"/>
                </a:cubicBezTo>
                <a:cubicBezTo>
                  <a:pt x="11990818" y="5345941"/>
                  <a:pt x="11983346" y="5358332"/>
                  <a:pt x="11982211" y="5373560"/>
                </a:cubicBezTo>
                <a:cubicBezTo>
                  <a:pt x="11978805" y="5369588"/>
                  <a:pt x="11973698" y="5363912"/>
                  <a:pt x="11968023" y="5358048"/>
                </a:cubicBezTo>
                <a:cubicBezTo>
                  <a:pt x="11963294" y="5352751"/>
                  <a:pt x="11957997" y="5347549"/>
                  <a:pt x="11952984" y="5343293"/>
                </a:cubicBezTo>
                <a:cubicBezTo>
                  <a:pt x="11947025" y="5339320"/>
                  <a:pt x="11945228" y="5334780"/>
                  <a:pt x="11932837" y="5333551"/>
                </a:cubicBezTo>
                <a:cubicBezTo>
                  <a:pt x="11927257" y="5332227"/>
                  <a:pt x="11916569" y="5340077"/>
                  <a:pt x="11916285" y="5346792"/>
                </a:cubicBezTo>
                <a:cubicBezTo>
                  <a:pt x="11915623" y="5348590"/>
                  <a:pt x="11912407" y="5351616"/>
                  <a:pt x="11905029" y="5355967"/>
                </a:cubicBezTo>
                <a:cubicBezTo>
                  <a:pt x="11896706" y="5361075"/>
                  <a:pt x="11884978" y="5366844"/>
                  <a:pt x="11874195" y="5377627"/>
                </a:cubicBezTo>
                <a:cubicBezTo>
                  <a:pt x="11862372" y="5389167"/>
                  <a:pt x="11860763" y="5400422"/>
                  <a:pt x="11858304" y="5404868"/>
                </a:cubicBezTo>
                <a:cubicBezTo>
                  <a:pt x="11855939" y="5409975"/>
                  <a:pt x="11850454" y="5418204"/>
                  <a:pt x="11826808" y="5434946"/>
                </a:cubicBezTo>
                <a:cubicBezTo>
                  <a:pt x="11777529" y="5470699"/>
                  <a:pt x="11716521" y="5505412"/>
                  <a:pt x="11699213" y="5546462"/>
                </a:cubicBezTo>
                <a:cubicBezTo>
                  <a:pt x="11696659" y="5553177"/>
                  <a:pt x="11695429" y="5559893"/>
                  <a:pt x="11695429" y="5566702"/>
                </a:cubicBezTo>
                <a:cubicBezTo>
                  <a:pt x="11695050" y="5583161"/>
                  <a:pt x="11705171" y="5597821"/>
                  <a:pt x="11718980" y="5605577"/>
                </a:cubicBezTo>
                <a:cubicBezTo>
                  <a:pt x="11732696" y="5613711"/>
                  <a:pt x="11749721" y="5617589"/>
                  <a:pt x="11770530" y="5619197"/>
                </a:cubicBezTo>
                <a:cubicBezTo>
                  <a:pt x="11787555" y="5620616"/>
                  <a:pt x="11795311" y="5622791"/>
                  <a:pt x="11805337" y="5622981"/>
                </a:cubicBezTo>
                <a:cubicBezTo>
                  <a:pt x="11805715" y="5623170"/>
                  <a:pt x="11806093" y="5623170"/>
                  <a:pt x="11806661" y="5623170"/>
                </a:cubicBezTo>
                <a:cubicBezTo>
                  <a:pt x="11814795" y="5623170"/>
                  <a:pt x="11824348" y="5618251"/>
                  <a:pt x="11829362" y="5612104"/>
                </a:cubicBezTo>
                <a:cubicBezTo>
                  <a:pt x="11835131" y="5605766"/>
                  <a:pt x="11840711" y="5598105"/>
                  <a:pt x="11850548" y="5585525"/>
                </a:cubicBezTo>
                <a:cubicBezTo>
                  <a:pt x="11881383" y="5545137"/>
                  <a:pt x="11909191" y="5521586"/>
                  <a:pt x="11947498" y="5486684"/>
                </a:cubicBezTo>
                <a:cubicBezTo>
                  <a:pt x="11982967" y="5453579"/>
                  <a:pt x="11988737" y="5409597"/>
                  <a:pt x="11989777" y="5393991"/>
                </a:cubicBezTo>
                <a:cubicBezTo>
                  <a:pt x="11994128" y="5398720"/>
                  <a:pt x="11999614" y="5402220"/>
                  <a:pt x="12005763" y="5403260"/>
                </a:cubicBezTo>
                <a:cubicBezTo>
                  <a:pt x="12009357" y="5404206"/>
                  <a:pt x="12013139" y="5404678"/>
                  <a:pt x="12016639" y="5404678"/>
                </a:cubicBezTo>
                <a:cubicBezTo>
                  <a:pt x="12034989" y="5404678"/>
                  <a:pt x="12046623" y="5391815"/>
                  <a:pt x="12053150" y="5380654"/>
                </a:cubicBezTo>
                <a:cubicBezTo>
                  <a:pt x="12060054" y="5369304"/>
                  <a:pt x="12064878" y="5356440"/>
                  <a:pt x="12069702" y="5346414"/>
                </a:cubicBezTo>
                <a:cubicBezTo>
                  <a:pt x="12081619" y="5321255"/>
                  <a:pt x="12089565" y="5303946"/>
                  <a:pt x="12105172" y="5293068"/>
                </a:cubicBezTo>
                <a:cubicBezTo>
                  <a:pt x="12115576" y="5286353"/>
                  <a:pt x="12120967" y="5274341"/>
                  <a:pt x="12120494" y="5264315"/>
                </a:cubicBezTo>
                <a:cubicBezTo>
                  <a:pt x="12120400" y="5252775"/>
                  <a:pt x="12115859" y="5243128"/>
                  <a:pt x="12110373" y="5235372"/>
                </a:cubicBezTo>
                <a:cubicBezTo>
                  <a:pt x="12104035" y="5228278"/>
                  <a:pt x="12098266" y="5221089"/>
                  <a:pt x="12084930" y="5220238"/>
                </a:cubicBezTo>
                <a:close/>
                <a:moveTo>
                  <a:pt x="11703186" y="4633244"/>
                </a:moveTo>
                <a:cubicBezTo>
                  <a:pt x="11718886" y="4633244"/>
                  <a:pt x="11732507" y="4618394"/>
                  <a:pt x="11734303" y="4601652"/>
                </a:cubicBezTo>
                <a:lnTo>
                  <a:pt x="11719265" y="4599099"/>
                </a:lnTo>
                <a:lnTo>
                  <a:pt x="11734303" y="4601558"/>
                </a:lnTo>
                <a:cubicBezTo>
                  <a:pt x="11734777" y="4598909"/>
                  <a:pt x="11734777" y="4596072"/>
                  <a:pt x="11734777" y="4593424"/>
                </a:cubicBezTo>
                <a:cubicBezTo>
                  <a:pt x="11735249" y="4568169"/>
                  <a:pt x="11714630" y="4541024"/>
                  <a:pt x="11665068" y="4528822"/>
                </a:cubicBezTo>
                <a:cubicBezTo>
                  <a:pt x="11654095" y="4525985"/>
                  <a:pt x="11646623" y="4524187"/>
                  <a:pt x="11639624" y="4524187"/>
                </a:cubicBezTo>
                <a:cubicBezTo>
                  <a:pt x="11636029" y="4524282"/>
                  <a:pt x="11632152" y="4524471"/>
                  <a:pt x="11627139" y="4527214"/>
                </a:cubicBezTo>
                <a:cubicBezTo>
                  <a:pt x="11622031" y="4529863"/>
                  <a:pt x="11617775" y="4537902"/>
                  <a:pt x="11618342" y="4543010"/>
                </a:cubicBezTo>
                <a:cubicBezTo>
                  <a:pt x="11618721" y="4550860"/>
                  <a:pt x="11621369" y="4554076"/>
                  <a:pt x="11623450" y="4557860"/>
                </a:cubicBezTo>
                <a:cubicBezTo>
                  <a:pt x="11630260" y="4568264"/>
                  <a:pt x="11641137" y="4580371"/>
                  <a:pt x="11647852" y="4592761"/>
                </a:cubicBezTo>
                <a:cubicBezTo>
                  <a:pt x="11661095" y="4614800"/>
                  <a:pt x="11678782" y="4632014"/>
                  <a:pt x="11701956" y="4633244"/>
                </a:cubicBezTo>
                <a:cubicBezTo>
                  <a:pt x="11702523" y="4633244"/>
                  <a:pt x="11702712" y="4633244"/>
                  <a:pt x="11703186" y="4633244"/>
                </a:cubicBezTo>
                <a:close/>
                <a:moveTo>
                  <a:pt x="6110567" y="2026104"/>
                </a:moveTo>
                <a:cubicBezTo>
                  <a:pt x="6094771" y="2027145"/>
                  <a:pt x="6086164" y="2038022"/>
                  <a:pt x="6077651" y="2053628"/>
                </a:cubicBezTo>
                <a:cubicBezTo>
                  <a:pt x="6076043" y="2056655"/>
                  <a:pt x="6074719" y="2060438"/>
                  <a:pt x="6074719" y="2064600"/>
                </a:cubicBezTo>
                <a:cubicBezTo>
                  <a:pt x="6074719" y="2074437"/>
                  <a:pt x="6081529" y="2081342"/>
                  <a:pt x="6086920" y="2084085"/>
                </a:cubicBezTo>
                <a:cubicBezTo>
                  <a:pt x="6092501" y="2087206"/>
                  <a:pt x="6098081" y="2088341"/>
                  <a:pt x="6103946" y="2088341"/>
                </a:cubicBezTo>
                <a:cubicBezTo>
                  <a:pt x="6113877" y="2088246"/>
                  <a:pt x="6127402" y="2084936"/>
                  <a:pt x="6133929" y="2070370"/>
                </a:cubicBezTo>
                <a:lnTo>
                  <a:pt x="6133929" y="2070370"/>
                </a:lnTo>
                <a:cubicBezTo>
                  <a:pt x="6136104" y="2065830"/>
                  <a:pt x="6136483" y="2061479"/>
                  <a:pt x="6136483" y="2057223"/>
                </a:cubicBezTo>
                <a:cubicBezTo>
                  <a:pt x="6136388" y="2050885"/>
                  <a:pt x="6135158" y="2044548"/>
                  <a:pt x="6131375" y="2038589"/>
                </a:cubicBezTo>
                <a:cubicBezTo>
                  <a:pt x="6128159" y="2032630"/>
                  <a:pt x="6120687" y="2026104"/>
                  <a:pt x="6110567" y="2026104"/>
                </a:cubicBezTo>
                <a:close/>
                <a:moveTo>
                  <a:pt x="10147925" y="3847716"/>
                </a:moveTo>
                <a:cubicBezTo>
                  <a:pt x="10148019" y="3858498"/>
                  <a:pt x="10150763" y="3873726"/>
                  <a:pt x="10162207" y="3891225"/>
                </a:cubicBezTo>
                <a:cubicBezTo>
                  <a:pt x="10183583" y="3923573"/>
                  <a:pt x="10217918" y="3926032"/>
                  <a:pt x="10229552" y="3926032"/>
                </a:cubicBezTo>
                <a:cubicBezTo>
                  <a:pt x="10232295" y="3926032"/>
                  <a:pt x="10233902" y="3925843"/>
                  <a:pt x="10234470" y="3925843"/>
                </a:cubicBezTo>
                <a:cubicBezTo>
                  <a:pt x="10242415" y="3925275"/>
                  <a:pt x="10248563" y="3918276"/>
                  <a:pt x="10248185" y="3910142"/>
                </a:cubicBezTo>
                <a:cubicBezTo>
                  <a:pt x="10248185" y="3909574"/>
                  <a:pt x="10247523" y="3888198"/>
                  <a:pt x="10242510" y="3863228"/>
                </a:cubicBezTo>
                <a:cubicBezTo>
                  <a:pt x="10237119" y="3838541"/>
                  <a:pt x="10229552" y="3809693"/>
                  <a:pt x="10206472" y="3793519"/>
                </a:cubicBezTo>
                <a:cubicBezTo>
                  <a:pt x="10202311" y="3790681"/>
                  <a:pt x="10197961" y="3787465"/>
                  <a:pt x="10194177" y="3784722"/>
                </a:cubicBezTo>
                <a:cubicBezTo>
                  <a:pt x="10196068" y="3784817"/>
                  <a:pt x="10197866" y="3785006"/>
                  <a:pt x="10199473" y="3785006"/>
                </a:cubicBezTo>
                <a:cubicBezTo>
                  <a:pt x="10213094" y="3784817"/>
                  <a:pt x="10224917" y="3781979"/>
                  <a:pt x="10234470" y="3775547"/>
                </a:cubicBezTo>
                <a:cubicBezTo>
                  <a:pt x="10243834" y="3769305"/>
                  <a:pt x="10250360" y="3757955"/>
                  <a:pt x="10250170" y="3746131"/>
                </a:cubicBezTo>
                <a:cubicBezTo>
                  <a:pt x="10250170" y="3741024"/>
                  <a:pt x="10249130" y="3735916"/>
                  <a:pt x="10247050" y="3730998"/>
                </a:cubicBezTo>
                <a:cubicBezTo>
                  <a:pt x="10236267" y="3709906"/>
                  <a:pt x="10215743" y="3709716"/>
                  <a:pt x="10199285" y="3708960"/>
                </a:cubicBezTo>
                <a:cubicBezTo>
                  <a:pt x="10179138" y="3708960"/>
                  <a:pt x="10158518" y="3713027"/>
                  <a:pt x="10148586" y="3715013"/>
                </a:cubicBezTo>
                <a:cubicBezTo>
                  <a:pt x="10148303" y="3715108"/>
                  <a:pt x="10147641" y="3715202"/>
                  <a:pt x="10146979" y="3715202"/>
                </a:cubicBezTo>
                <a:cubicBezTo>
                  <a:pt x="10142627" y="3715297"/>
                  <a:pt x="10134021" y="3712648"/>
                  <a:pt x="10127683" y="3709338"/>
                </a:cubicBezTo>
                <a:cubicBezTo>
                  <a:pt x="10121158" y="3706217"/>
                  <a:pt x="10116523" y="3703190"/>
                  <a:pt x="10116523" y="3703190"/>
                </a:cubicBezTo>
                <a:cubicBezTo>
                  <a:pt x="10112361" y="3700447"/>
                  <a:pt x="10107065" y="3700069"/>
                  <a:pt x="10102429" y="3701771"/>
                </a:cubicBezTo>
                <a:cubicBezTo>
                  <a:pt x="10088714" y="3706690"/>
                  <a:pt x="10080580" y="3720499"/>
                  <a:pt x="10078689" y="3731755"/>
                </a:cubicBezTo>
                <a:cubicBezTo>
                  <a:pt x="10076040" y="3743483"/>
                  <a:pt x="10075567" y="3755968"/>
                  <a:pt x="10072824" y="3772426"/>
                </a:cubicBezTo>
                <a:cubicBezTo>
                  <a:pt x="10069797" y="3793045"/>
                  <a:pt x="10055515" y="3809976"/>
                  <a:pt x="10054475" y="3834190"/>
                </a:cubicBezTo>
                <a:cubicBezTo>
                  <a:pt x="10053907" y="3844689"/>
                  <a:pt x="10059866" y="3856890"/>
                  <a:pt x="10069797" y="3863795"/>
                </a:cubicBezTo>
                <a:cubicBezTo>
                  <a:pt x="10074905" y="3867768"/>
                  <a:pt x="10081147" y="3869376"/>
                  <a:pt x="10086823" y="3869376"/>
                </a:cubicBezTo>
                <a:cubicBezTo>
                  <a:pt x="10107347" y="3868241"/>
                  <a:pt x="10118981" y="3854715"/>
                  <a:pt x="10131278" y="3844500"/>
                </a:cubicBezTo>
                <a:cubicBezTo>
                  <a:pt x="10136858" y="3839298"/>
                  <a:pt x="10142155" y="3834190"/>
                  <a:pt x="10146506" y="3830974"/>
                </a:cubicBezTo>
                <a:cubicBezTo>
                  <a:pt x="10147641" y="3835892"/>
                  <a:pt x="10147357" y="3840244"/>
                  <a:pt x="10147925" y="3847716"/>
                </a:cubicBezTo>
                <a:close/>
                <a:moveTo>
                  <a:pt x="11597439" y="1301962"/>
                </a:moveTo>
                <a:cubicBezTo>
                  <a:pt x="11597439" y="1300827"/>
                  <a:pt x="11598101" y="1296571"/>
                  <a:pt x="11601979" y="1288720"/>
                </a:cubicBezTo>
                <a:cubicBezTo>
                  <a:pt x="11611437" y="1269141"/>
                  <a:pt x="11615221" y="1255804"/>
                  <a:pt x="11623355" y="1248805"/>
                </a:cubicBezTo>
                <a:cubicBezTo>
                  <a:pt x="11631017" y="1241711"/>
                  <a:pt x="11647758" y="1234523"/>
                  <a:pt x="11690133" y="1234617"/>
                </a:cubicBezTo>
                <a:cubicBezTo>
                  <a:pt x="11758707" y="1234617"/>
                  <a:pt x="11752085" y="1238874"/>
                  <a:pt x="11785947" y="1239063"/>
                </a:cubicBezTo>
                <a:cubicBezTo>
                  <a:pt x="11794082" y="1239063"/>
                  <a:pt x="11804296" y="1238685"/>
                  <a:pt x="11818673" y="1238117"/>
                </a:cubicBezTo>
                <a:cubicBezTo>
                  <a:pt x="11856318" y="1236225"/>
                  <a:pt x="11883464" y="1223456"/>
                  <a:pt x="11907583" y="1209647"/>
                </a:cubicBezTo>
                <a:cubicBezTo>
                  <a:pt x="11931797" y="1195648"/>
                  <a:pt x="11953741" y="1181082"/>
                  <a:pt x="11984859" y="1171245"/>
                </a:cubicBezTo>
                <a:cubicBezTo>
                  <a:pt x="12035461" y="1155355"/>
                  <a:pt x="12078214" y="1143910"/>
                  <a:pt x="12100253" y="1144194"/>
                </a:cubicBezTo>
                <a:cubicBezTo>
                  <a:pt x="12106968" y="1144100"/>
                  <a:pt x="12111319" y="1145235"/>
                  <a:pt x="12112643" y="1146086"/>
                </a:cubicBezTo>
                <a:cubicBezTo>
                  <a:pt x="12121156" y="1150437"/>
                  <a:pt x="12130330" y="1152423"/>
                  <a:pt x="12139411" y="1152423"/>
                </a:cubicBezTo>
                <a:cubicBezTo>
                  <a:pt x="12146221" y="1152139"/>
                  <a:pt x="12153315" y="1151193"/>
                  <a:pt x="12160125" y="1147505"/>
                </a:cubicBezTo>
                <a:cubicBezTo>
                  <a:pt x="12166745" y="1144100"/>
                  <a:pt x="12173367" y="1135209"/>
                  <a:pt x="12173178" y="1125372"/>
                </a:cubicBezTo>
                <a:cubicBezTo>
                  <a:pt x="12173083" y="1116102"/>
                  <a:pt x="12168922" y="1108819"/>
                  <a:pt x="12163246" y="1101726"/>
                </a:cubicBezTo>
                <a:cubicBezTo>
                  <a:pt x="12153882" y="1090754"/>
                  <a:pt x="12141303" y="1079214"/>
                  <a:pt x="12131182" y="1068715"/>
                </a:cubicBezTo>
                <a:cubicBezTo>
                  <a:pt x="12127115" y="1064554"/>
                  <a:pt x="12123615" y="1060770"/>
                  <a:pt x="12121061" y="1057460"/>
                </a:cubicBezTo>
                <a:cubicBezTo>
                  <a:pt x="12129669" y="1055095"/>
                  <a:pt x="12138749" y="1052352"/>
                  <a:pt x="12148018" y="1047528"/>
                </a:cubicBezTo>
                <a:cubicBezTo>
                  <a:pt x="12160598" y="1041286"/>
                  <a:pt x="12172327" y="1029273"/>
                  <a:pt x="12177528" y="1011870"/>
                </a:cubicBezTo>
                <a:cubicBezTo>
                  <a:pt x="12178947" y="1007141"/>
                  <a:pt x="12179515" y="1002695"/>
                  <a:pt x="12179515" y="998344"/>
                </a:cubicBezTo>
                <a:cubicBezTo>
                  <a:pt x="12178475" y="970158"/>
                  <a:pt x="12161449" y="942066"/>
                  <a:pt x="12162395" y="924757"/>
                </a:cubicBezTo>
                <a:cubicBezTo>
                  <a:pt x="12162489" y="919082"/>
                  <a:pt x="12163435" y="916055"/>
                  <a:pt x="12165989" y="912934"/>
                </a:cubicBezTo>
                <a:cubicBezTo>
                  <a:pt x="12172988" y="904610"/>
                  <a:pt x="12176488" y="894679"/>
                  <a:pt x="12176298" y="885315"/>
                </a:cubicBezTo>
                <a:cubicBezTo>
                  <a:pt x="12176016" y="866587"/>
                  <a:pt x="12165327" y="852021"/>
                  <a:pt x="12153410" y="841239"/>
                </a:cubicBezTo>
                <a:cubicBezTo>
                  <a:pt x="12140734" y="830361"/>
                  <a:pt x="12125790" y="822132"/>
                  <a:pt x="12111319" y="818727"/>
                </a:cubicBezTo>
                <a:cubicBezTo>
                  <a:pt x="12101955" y="816457"/>
                  <a:pt x="12090605" y="816174"/>
                  <a:pt x="12076796" y="816079"/>
                </a:cubicBezTo>
                <a:cubicBezTo>
                  <a:pt x="12052676" y="816079"/>
                  <a:pt x="12022220" y="817687"/>
                  <a:pt x="11996210" y="817687"/>
                </a:cubicBezTo>
                <a:cubicBezTo>
                  <a:pt x="11972753" y="818160"/>
                  <a:pt x="11951187" y="815038"/>
                  <a:pt x="11950052" y="813431"/>
                </a:cubicBezTo>
                <a:cubicBezTo>
                  <a:pt x="11930378" y="802080"/>
                  <a:pt x="11903705" y="787798"/>
                  <a:pt x="11880343" y="787136"/>
                </a:cubicBezTo>
                <a:cubicBezTo>
                  <a:pt x="11873816" y="787136"/>
                  <a:pt x="11866250" y="788271"/>
                  <a:pt x="11859628" y="794135"/>
                </a:cubicBezTo>
                <a:cubicBezTo>
                  <a:pt x="11849698" y="803688"/>
                  <a:pt x="11841846" y="819484"/>
                  <a:pt x="11832956" y="835469"/>
                </a:cubicBezTo>
                <a:cubicBezTo>
                  <a:pt x="11828983" y="843130"/>
                  <a:pt x="11825105" y="850508"/>
                  <a:pt x="11822552" y="856183"/>
                </a:cubicBezTo>
                <a:cubicBezTo>
                  <a:pt x="11819146" y="854764"/>
                  <a:pt x="11814039" y="851075"/>
                  <a:pt x="11807796" y="839820"/>
                </a:cubicBezTo>
                <a:cubicBezTo>
                  <a:pt x="11794648" y="818727"/>
                  <a:pt x="11770718" y="813241"/>
                  <a:pt x="11746032" y="808607"/>
                </a:cubicBezTo>
                <a:cubicBezTo>
                  <a:pt x="11721156" y="804823"/>
                  <a:pt x="11693915" y="804161"/>
                  <a:pt x="11673769" y="804161"/>
                </a:cubicBezTo>
                <a:cubicBezTo>
                  <a:pt x="11664878" y="804161"/>
                  <a:pt x="11657028" y="804161"/>
                  <a:pt x="11652015" y="804161"/>
                </a:cubicBezTo>
                <a:cubicBezTo>
                  <a:pt x="11620707" y="804161"/>
                  <a:pt x="11588547" y="811444"/>
                  <a:pt x="11557619" y="814755"/>
                </a:cubicBezTo>
                <a:cubicBezTo>
                  <a:pt x="11540026" y="816836"/>
                  <a:pt x="11527635" y="820051"/>
                  <a:pt x="11519596" y="819673"/>
                </a:cubicBezTo>
                <a:cubicBezTo>
                  <a:pt x="11511745" y="819389"/>
                  <a:pt x="11507489" y="818822"/>
                  <a:pt x="11497651" y="808985"/>
                </a:cubicBezTo>
                <a:cubicBezTo>
                  <a:pt x="11471452" y="781745"/>
                  <a:pt x="11436077" y="769543"/>
                  <a:pt x="11429929" y="762733"/>
                </a:cubicBezTo>
                <a:cubicBezTo>
                  <a:pt x="11420943" y="755545"/>
                  <a:pt x="11412809" y="754788"/>
                  <a:pt x="11401932" y="752707"/>
                </a:cubicBezTo>
                <a:cubicBezTo>
                  <a:pt x="11391149" y="751383"/>
                  <a:pt x="11378475" y="750626"/>
                  <a:pt x="11364571" y="750626"/>
                </a:cubicBezTo>
                <a:cubicBezTo>
                  <a:pt x="11341681" y="750626"/>
                  <a:pt x="11315954" y="752329"/>
                  <a:pt x="11292876" y="755828"/>
                </a:cubicBezTo>
                <a:cubicBezTo>
                  <a:pt x="11252393" y="761314"/>
                  <a:pt x="11211249" y="762166"/>
                  <a:pt x="11199614" y="762355"/>
                </a:cubicBezTo>
                <a:cubicBezTo>
                  <a:pt x="11197250" y="761125"/>
                  <a:pt x="11193278" y="759139"/>
                  <a:pt x="11187698" y="756112"/>
                </a:cubicBezTo>
                <a:cubicBezTo>
                  <a:pt x="11177955" y="750721"/>
                  <a:pt x="11164145" y="742208"/>
                  <a:pt x="11147026" y="730290"/>
                </a:cubicBezTo>
                <a:cubicBezTo>
                  <a:pt x="11129054" y="717900"/>
                  <a:pt x="11111083" y="707117"/>
                  <a:pt x="11095760" y="699267"/>
                </a:cubicBezTo>
                <a:cubicBezTo>
                  <a:pt x="11079965" y="691605"/>
                  <a:pt x="11068993" y="686498"/>
                  <a:pt x="11056981" y="686025"/>
                </a:cubicBezTo>
                <a:cubicBezTo>
                  <a:pt x="11045063" y="686214"/>
                  <a:pt x="11005337" y="693686"/>
                  <a:pt x="10973178" y="693686"/>
                </a:cubicBezTo>
                <a:cubicBezTo>
                  <a:pt x="10957761" y="694159"/>
                  <a:pt x="10944992" y="690376"/>
                  <a:pt x="10944992" y="689619"/>
                </a:cubicBezTo>
                <a:cubicBezTo>
                  <a:pt x="10925318" y="672972"/>
                  <a:pt x="10906213" y="661338"/>
                  <a:pt x="10887106" y="658690"/>
                </a:cubicBezTo>
                <a:cubicBezTo>
                  <a:pt x="10899780" y="655852"/>
                  <a:pt x="10915576" y="651123"/>
                  <a:pt x="10931466" y="646204"/>
                </a:cubicBezTo>
                <a:cubicBezTo>
                  <a:pt x="10954261" y="639016"/>
                  <a:pt x="10974692" y="632111"/>
                  <a:pt x="10974692" y="632111"/>
                </a:cubicBezTo>
                <a:cubicBezTo>
                  <a:pt x="10979043" y="630692"/>
                  <a:pt x="10982637" y="627193"/>
                  <a:pt x="10984245" y="622747"/>
                </a:cubicBezTo>
                <a:cubicBezTo>
                  <a:pt x="10985663" y="618396"/>
                  <a:pt x="10985191" y="613478"/>
                  <a:pt x="10982732" y="609600"/>
                </a:cubicBezTo>
                <a:cubicBezTo>
                  <a:pt x="10982448" y="609127"/>
                  <a:pt x="10976016" y="598723"/>
                  <a:pt x="10965423" y="587845"/>
                </a:cubicBezTo>
                <a:cubicBezTo>
                  <a:pt x="10954640" y="577157"/>
                  <a:pt x="10939033" y="564483"/>
                  <a:pt x="10917468" y="564105"/>
                </a:cubicBezTo>
                <a:cubicBezTo>
                  <a:pt x="10905834" y="564294"/>
                  <a:pt x="10885877" y="560227"/>
                  <a:pt x="10867811" y="555781"/>
                </a:cubicBezTo>
                <a:cubicBezTo>
                  <a:pt x="10849083" y="551714"/>
                  <a:pt x="10833760" y="546985"/>
                  <a:pt x="10821748" y="546796"/>
                </a:cubicBezTo>
                <a:cubicBezTo>
                  <a:pt x="10816452" y="546512"/>
                  <a:pt x="10809925" y="548498"/>
                  <a:pt x="10805763" y="552187"/>
                </a:cubicBezTo>
                <a:cubicBezTo>
                  <a:pt x="10802736" y="554646"/>
                  <a:pt x="10801222" y="557295"/>
                  <a:pt x="10800182" y="558902"/>
                </a:cubicBezTo>
                <a:cubicBezTo>
                  <a:pt x="10798763" y="558808"/>
                  <a:pt x="10796493" y="558524"/>
                  <a:pt x="10793278" y="557673"/>
                </a:cubicBezTo>
                <a:cubicBezTo>
                  <a:pt x="10774645" y="553511"/>
                  <a:pt x="10754687" y="544526"/>
                  <a:pt x="10733500" y="544147"/>
                </a:cubicBezTo>
                <a:cubicBezTo>
                  <a:pt x="10724137" y="544147"/>
                  <a:pt x="10713637" y="546512"/>
                  <a:pt x="10704841" y="553511"/>
                </a:cubicBezTo>
                <a:cubicBezTo>
                  <a:pt x="10700017" y="557484"/>
                  <a:pt x="10691504" y="563064"/>
                  <a:pt x="10683370" y="569401"/>
                </a:cubicBezTo>
                <a:cubicBezTo>
                  <a:pt x="10675897" y="576306"/>
                  <a:pt x="10666251" y="582738"/>
                  <a:pt x="10665116" y="598628"/>
                </a:cubicBezTo>
                <a:cubicBezTo>
                  <a:pt x="10664926" y="606668"/>
                  <a:pt x="10669561" y="614140"/>
                  <a:pt x="10674952" y="618586"/>
                </a:cubicBezTo>
                <a:cubicBezTo>
                  <a:pt x="10680438" y="623126"/>
                  <a:pt x="10687059" y="625963"/>
                  <a:pt x="10695004" y="628801"/>
                </a:cubicBezTo>
                <a:cubicBezTo>
                  <a:pt x="10719596" y="636557"/>
                  <a:pt x="10742296" y="636368"/>
                  <a:pt x="10758754" y="637313"/>
                </a:cubicBezTo>
                <a:cubicBezTo>
                  <a:pt x="10776441" y="637881"/>
                  <a:pt x="10782211" y="640908"/>
                  <a:pt x="10782211" y="642516"/>
                </a:cubicBezTo>
                <a:cubicBezTo>
                  <a:pt x="10784954" y="647529"/>
                  <a:pt x="10785333" y="650461"/>
                  <a:pt x="10785617" y="653014"/>
                </a:cubicBezTo>
                <a:cubicBezTo>
                  <a:pt x="10786089" y="657838"/>
                  <a:pt x="10780888" y="664743"/>
                  <a:pt x="10780320" y="680160"/>
                </a:cubicBezTo>
                <a:cubicBezTo>
                  <a:pt x="10780604" y="680539"/>
                  <a:pt x="10776253" y="693781"/>
                  <a:pt x="10769159" y="704469"/>
                </a:cubicBezTo>
                <a:cubicBezTo>
                  <a:pt x="10762822" y="715346"/>
                  <a:pt x="10752607" y="725656"/>
                  <a:pt x="10750998" y="725656"/>
                </a:cubicBezTo>
                <a:cubicBezTo>
                  <a:pt x="10750998" y="725656"/>
                  <a:pt x="10750714" y="725845"/>
                  <a:pt x="10749295" y="725845"/>
                </a:cubicBezTo>
                <a:cubicBezTo>
                  <a:pt x="10746080" y="726318"/>
                  <a:pt x="10736811" y="723291"/>
                  <a:pt x="10724042" y="722913"/>
                </a:cubicBezTo>
                <a:cubicBezTo>
                  <a:pt x="10714015" y="722913"/>
                  <a:pt x="10701625" y="725561"/>
                  <a:pt x="10689045" y="733222"/>
                </a:cubicBezTo>
                <a:cubicBezTo>
                  <a:pt x="10680721" y="738803"/>
                  <a:pt x="10655657" y="740978"/>
                  <a:pt x="10633239" y="740600"/>
                </a:cubicBezTo>
                <a:cubicBezTo>
                  <a:pt x="10628038" y="740600"/>
                  <a:pt x="10623025" y="740600"/>
                  <a:pt x="10618201" y="740600"/>
                </a:cubicBezTo>
                <a:cubicBezTo>
                  <a:pt x="10610161" y="740600"/>
                  <a:pt x="10602594" y="740600"/>
                  <a:pt x="10595974" y="741357"/>
                </a:cubicBezTo>
                <a:cubicBezTo>
                  <a:pt x="10591718" y="742113"/>
                  <a:pt x="10587555" y="742113"/>
                  <a:pt x="10583110" y="744384"/>
                </a:cubicBezTo>
                <a:cubicBezTo>
                  <a:pt x="10581030" y="742492"/>
                  <a:pt x="10578570" y="739843"/>
                  <a:pt x="10576016" y="737101"/>
                </a:cubicBezTo>
                <a:cubicBezTo>
                  <a:pt x="10569963" y="731709"/>
                  <a:pt x="10563720" y="723953"/>
                  <a:pt x="10549627" y="723197"/>
                </a:cubicBezTo>
                <a:cubicBezTo>
                  <a:pt x="10546222" y="723197"/>
                  <a:pt x="10542533" y="723859"/>
                  <a:pt x="10538939" y="725750"/>
                </a:cubicBezTo>
                <a:cubicBezTo>
                  <a:pt x="10527399" y="731709"/>
                  <a:pt x="10516711" y="743532"/>
                  <a:pt x="10503469" y="754693"/>
                </a:cubicBezTo>
                <a:cubicBezTo>
                  <a:pt x="10491551" y="765949"/>
                  <a:pt x="10476702" y="773705"/>
                  <a:pt x="10475756" y="772854"/>
                </a:cubicBezTo>
                <a:lnTo>
                  <a:pt x="10475756" y="772854"/>
                </a:lnTo>
                <a:cubicBezTo>
                  <a:pt x="10463744" y="771719"/>
                  <a:pt x="10440949" y="750532"/>
                  <a:pt x="10442368" y="732371"/>
                </a:cubicBezTo>
                <a:cubicBezTo>
                  <a:pt x="10442368" y="716765"/>
                  <a:pt x="10439814" y="700307"/>
                  <a:pt x="10436219" y="686119"/>
                </a:cubicBezTo>
                <a:cubicBezTo>
                  <a:pt x="10432153" y="671553"/>
                  <a:pt x="10429599" y="660487"/>
                  <a:pt x="10419100" y="650839"/>
                </a:cubicBezTo>
                <a:cubicBezTo>
                  <a:pt x="10412573" y="646394"/>
                  <a:pt x="10408695" y="646015"/>
                  <a:pt x="10402831" y="644502"/>
                </a:cubicBezTo>
                <a:cubicBezTo>
                  <a:pt x="10386657" y="640908"/>
                  <a:pt x="10361214" y="639394"/>
                  <a:pt x="10339270" y="639205"/>
                </a:cubicBezTo>
                <a:cubicBezTo>
                  <a:pt x="10328676" y="639205"/>
                  <a:pt x="10319029" y="639583"/>
                  <a:pt x="10311368" y="640908"/>
                </a:cubicBezTo>
                <a:cubicBezTo>
                  <a:pt x="10300396" y="642516"/>
                  <a:pt x="10276181" y="645069"/>
                  <a:pt x="10253198" y="649042"/>
                </a:cubicBezTo>
                <a:cubicBezTo>
                  <a:pt x="10241564" y="651217"/>
                  <a:pt x="10230025" y="653393"/>
                  <a:pt x="10220282" y="656230"/>
                </a:cubicBezTo>
                <a:cubicBezTo>
                  <a:pt x="10210445" y="659730"/>
                  <a:pt x="10202311" y="662095"/>
                  <a:pt x="10194649" y="670324"/>
                </a:cubicBezTo>
                <a:cubicBezTo>
                  <a:pt x="10189353" y="678174"/>
                  <a:pt x="10157762" y="690092"/>
                  <a:pt x="10142250" y="689241"/>
                </a:cubicBezTo>
                <a:cubicBezTo>
                  <a:pt x="10138845" y="689619"/>
                  <a:pt x="10130899" y="685646"/>
                  <a:pt x="10117941" y="678174"/>
                </a:cubicBezTo>
                <a:cubicBezTo>
                  <a:pt x="10105267" y="671080"/>
                  <a:pt x="10087579" y="662095"/>
                  <a:pt x="10063460" y="658122"/>
                </a:cubicBezTo>
                <a:cubicBezTo>
                  <a:pt x="10030072" y="652825"/>
                  <a:pt x="9970294" y="649609"/>
                  <a:pt x="9935109" y="649609"/>
                </a:cubicBezTo>
                <a:cubicBezTo>
                  <a:pt x="9921488" y="649893"/>
                  <a:pt x="9913732" y="649515"/>
                  <a:pt x="9905503" y="651785"/>
                </a:cubicBezTo>
                <a:cubicBezTo>
                  <a:pt x="9905882" y="651785"/>
                  <a:pt x="9905503" y="651785"/>
                  <a:pt x="9904274" y="651785"/>
                </a:cubicBezTo>
                <a:cubicBezTo>
                  <a:pt x="9901625" y="651785"/>
                  <a:pt x="9896518" y="651028"/>
                  <a:pt x="9892640" y="649609"/>
                </a:cubicBezTo>
                <a:cubicBezTo>
                  <a:pt x="9898315" y="643840"/>
                  <a:pt x="9905219" y="636178"/>
                  <a:pt x="9911841" y="627477"/>
                </a:cubicBezTo>
                <a:cubicBezTo>
                  <a:pt x="9920921" y="614518"/>
                  <a:pt x="9930379" y="600142"/>
                  <a:pt x="9930663" y="582360"/>
                </a:cubicBezTo>
                <a:cubicBezTo>
                  <a:pt x="9930946" y="572239"/>
                  <a:pt x="9926123" y="560510"/>
                  <a:pt x="9916665" y="553511"/>
                </a:cubicBezTo>
                <a:cubicBezTo>
                  <a:pt x="9882331" y="527595"/>
                  <a:pt x="9823498" y="529959"/>
                  <a:pt x="9799001" y="525892"/>
                </a:cubicBezTo>
                <a:cubicBezTo>
                  <a:pt x="9781787" y="523622"/>
                  <a:pt x="9762870" y="519461"/>
                  <a:pt x="9738089" y="519461"/>
                </a:cubicBezTo>
                <a:cubicBezTo>
                  <a:pt x="9726927" y="519461"/>
                  <a:pt x="9714820" y="520123"/>
                  <a:pt x="9701295" y="522487"/>
                </a:cubicBezTo>
                <a:cubicBezTo>
                  <a:pt x="9685026" y="525136"/>
                  <a:pt x="9672730" y="530811"/>
                  <a:pt x="9664217" y="534972"/>
                </a:cubicBezTo>
                <a:lnTo>
                  <a:pt x="9661663" y="536202"/>
                </a:lnTo>
                <a:cubicBezTo>
                  <a:pt x="9660718" y="532892"/>
                  <a:pt x="9659204" y="532040"/>
                  <a:pt x="9658542" y="531284"/>
                </a:cubicBezTo>
                <a:cubicBezTo>
                  <a:pt x="9655043" y="527784"/>
                  <a:pt x="9654759" y="528352"/>
                  <a:pt x="9653151" y="527217"/>
                </a:cubicBezTo>
                <a:cubicBezTo>
                  <a:pt x="9649462" y="525041"/>
                  <a:pt x="9641895" y="521258"/>
                  <a:pt x="9626856" y="513596"/>
                </a:cubicBezTo>
                <a:cubicBezTo>
                  <a:pt x="9589589" y="494396"/>
                  <a:pt x="9562822" y="487112"/>
                  <a:pt x="9541162" y="487112"/>
                </a:cubicBezTo>
                <a:cubicBezTo>
                  <a:pt x="9526123" y="486923"/>
                  <a:pt x="9513733" y="490896"/>
                  <a:pt x="9504558" y="496666"/>
                </a:cubicBezTo>
                <a:cubicBezTo>
                  <a:pt x="9499450" y="499692"/>
                  <a:pt x="9495856" y="502341"/>
                  <a:pt x="9493207" y="505557"/>
                </a:cubicBezTo>
                <a:cubicBezTo>
                  <a:pt x="9488857" y="511137"/>
                  <a:pt x="9491694" y="508110"/>
                  <a:pt x="9489614" y="510002"/>
                </a:cubicBezTo>
                <a:cubicBezTo>
                  <a:pt x="9487343" y="511610"/>
                  <a:pt x="9479871" y="515961"/>
                  <a:pt x="9462846" y="523622"/>
                </a:cubicBezTo>
                <a:cubicBezTo>
                  <a:pt x="9418013" y="543769"/>
                  <a:pt x="9391907" y="554173"/>
                  <a:pt x="9381408" y="557484"/>
                </a:cubicBezTo>
                <a:lnTo>
                  <a:pt x="9381124" y="557484"/>
                </a:lnTo>
                <a:cubicBezTo>
                  <a:pt x="9375733" y="557767"/>
                  <a:pt x="9354830" y="553417"/>
                  <a:pt x="9336764" y="548120"/>
                </a:cubicBezTo>
                <a:cubicBezTo>
                  <a:pt x="9327495" y="545661"/>
                  <a:pt x="9318509" y="542823"/>
                  <a:pt x="9311699" y="540175"/>
                </a:cubicBezTo>
                <a:cubicBezTo>
                  <a:pt x="9308294" y="539040"/>
                  <a:pt x="9305362" y="537999"/>
                  <a:pt x="9303187" y="537053"/>
                </a:cubicBezTo>
                <a:cubicBezTo>
                  <a:pt x="9302240" y="536675"/>
                  <a:pt x="9301579" y="536013"/>
                  <a:pt x="9301105" y="535824"/>
                </a:cubicBezTo>
                <a:lnTo>
                  <a:pt x="9301105" y="535918"/>
                </a:lnTo>
                <a:cubicBezTo>
                  <a:pt x="9294768" y="531000"/>
                  <a:pt x="9288621" y="530527"/>
                  <a:pt x="9283040" y="530527"/>
                </a:cubicBezTo>
                <a:cubicBezTo>
                  <a:pt x="9263745" y="530905"/>
                  <a:pt x="9239625" y="540458"/>
                  <a:pt x="9215506" y="551619"/>
                </a:cubicBezTo>
                <a:cubicBezTo>
                  <a:pt x="9188171" y="565523"/>
                  <a:pt x="9170200" y="580090"/>
                  <a:pt x="9155256" y="579333"/>
                </a:cubicBezTo>
                <a:cubicBezTo>
                  <a:pt x="9152796" y="579333"/>
                  <a:pt x="9150148" y="578954"/>
                  <a:pt x="9147405" y="578387"/>
                </a:cubicBezTo>
                <a:cubicBezTo>
                  <a:pt x="9133879" y="575076"/>
                  <a:pt x="9117706" y="573279"/>
                  <a:pt x="9101153" y="573279"/>
                </a:cubicBezTo>
                <a:cubicBezTo>
                  <a:pt x="9077507" y="573279"/>
                  <a:pt x="9052915" y="576684"/>
                  <a:pt x="9032579" y="586427"/>
                </a:cubicBezTo>
                <a:cubicBezTo>
                  <a:pt x="9007230" y="598912"/>
                  <a:pt x="8983490" y="599763"/>
                  <a:pt x="8951047" y="626531"/>
                </a:cubicBezTo>
                <a:cubicBezTo>
                  <a:pt x="8939034" y="636651"/>
                  <a:pt x="8919171" y="646015"/>
                  <a:pt x="8902430" y="652258"/>
                </a:cubicBezTo>
                <a:cubicBezTo>
                  <a:pt x="8890134" y="656892"/>
                  <a:pt x="8879541" y="659919"/>
                  <a:pt x="8875000" y="661243"/>
                </a:cubicBezTo>
                <a:cubicBezTo>
                  <a:pt x="8864501" y="660487"/>
                  <a:pt x="8824870" y="657933"/>
                  <a:pt x="8801319" y="657933"/>
                </a:cubicBezTo>
                <a:cubicBezTo>
                  <a:pt x="8791293" y="657933"/>
                  <a:pt x="8779564" y="657744"/>
                  <a:pt x="8768592" y="659541"/>
                </a:cubicBezTo>
                <a:cubicBezTo>
                  <a:pt x="8763295" y="660298"/>
                  <a:pt x="8758188" y="661622"/>
                  <a:pt x="8752607" y="664554"/>
                </a:cubicBezTo>
                <a:cubicBezTo>
                  <a:pt x="8747027" y="667202"/>
                  <a:pt x="8740406" y="675053"/>
                  <a:pt x="8740595" y="684417"/>
                </a:cubicBezTo>
                <a:cubicBezTo>
                  <a:pt x="8740974" y="694632"/>
                  <a:pt x="8746176" y="701253"/>
                  <a:pt x="8752419" y="708158"/>
                </a:cubicBezTo>
                <a:cubicBezTo>
                  <a:pt x="8767457" y="723575"/>
                  <a:pt x="8791293" y="735303"/>
                  <a:pt x="8812953" y="746464"/>
                </a:cubicBezTo>
                <a:cubicBezTo>
                  <a:pt x="8813331" y="746654"/>
                  <a:pt x="8813804" y="746937"/>
                  <a:pt x="8814277" y="747221"/>
                </a:cubicBezTo>
                <a:cubicBezTo>
                  <a:pt x="8808886" y="744478"/>
                  <a:pt x="8802643" y="742113"/>
                  <a:pt x="8795360" y="739087"/>
                </a:cubicBezTo>
                <a:cubicBezTo>
                  <a:pt x="8776916" y="731804"/>
                  <a:pt x="8767079" y="730196"/>
                  <a:pt x="8762823" y="728399"/>
                </a:cubicBezTo>
                <a:cubicBezTo>
                  <a:pt x="8758945" y="726696"/>
                  <a:pt x="8754216" y="723575"/>
                  <a:pt x="8739933" y="708063"/>
                </a:cubicBezTo>
                <a:cubicBezTo>
                  <a:pt x="8722813" y="689524"/>
                  <a:pt x="8703234" y="680160"/>
                  <a:pt x="8684317" y="680160"/>
                </a:cubicBezTo>
                <a:cubicBezTo>
                  <a:pt x="8666535" y="680066"/>
                  <a:pt x="8650456" y="688768"/>
                  <a:pt x="8640714" y="702861"/>
                </a:cubicBezTo>
                <a:cubicBezTo>
                  <a:pt x="8630309" y="718373"/>
                  <a:pt x="8629742" y="735965"/>
                  <a:pt x="8627566" y="749018"/>
                </a:cubicBezTo>
                <a:cubicBezTo>
                  <a:pt x="8626904" y="755450"/>
                  <a:pt x="8625864" y="760841"/>
                  <a:pt x="8624729" y="763017"/>
                </a:cubicBezTo>
                <a:lnTo>
                  <a:pt x="8624729" y="763017"/>
                </a:lnTo>
                <a:cubicBezTo>
                  <a:pt x="8616216" y="765287"/>
                  <a:pt x="8608933" y="767841"/>
                  <a:pt x="8605623" y="768314"/>
                </a:cubicBezTo>
                <a:cubicBezTo>
                  <a:pt x="8605150" y="767179"/>
                  <a:pt x="8604771" y="765192"/>
                  <a:pt x="8604488" y="762260"/>
                </a:cubicBezTo>
                <a:cubicBezTo>
                  <a:pt x="8603447" y="750532"/>
                  <a:pt x="8602690" y="733979"/>
                  <a:pt x="8601083" y="719413"/>
                </a:cubicBezTo>
                <a:cubicBezTo>
                  <a:pt x="8600136" y="712225"/>
                  <a:pt x="8598907" y="705509"/>
                  <a:pt x="8596921" y="699361"/>
                </a:cubicBezTo>
                <a:cubicBezTo>
                  <a:pt x="8595786" y="696145"/>
                  <a:pt x="8594462" y="693118"/>
                  <a:pt x="8591718" y="689430"/>
                </a:cubicBezTo>
                <a:cubicBezTo>
                  <a:pt x="8589260" y="686214"/>
                  <a:pt x="8583489" y="681863"/>
                  <a:pt x="8576585" y="682052"/>
                </a:cubicBezTo>
                <a:cubicBezTo>
                  <a:pt x="8561546" y="683755"/>
                  <a:pt x="8558708" y="692267"/>
                  <a:pt x="8552844" y="700307"/>
                </a:cubicBezTo>
                <a:cubicBezTo>
                  <a:pt x="8543196" y="716859"/>
                  <a:pt x="8536859" y="724426"/>
                  <a:pt x="8531562" y="731615"/>
                </a:cubicBezTo>
                <a:cubicBezTo>
                  <a:pt x="8526171" y="738330"/>
                  <a:pt x="8521253" y="748924"/>
                  <a:pt x="8521820" y="760179"/>
                </a:cubicBezTo>
                <a:cubicBezTo>
                  <a:pt x="8523428" y="783825"/>
                  <a:pt x="8535346" y="795459"/>
                  <a:pt x="8534400" y="813620"/>
                </a:cubicBezTo>
                <a:cubicBezTo>
                  <a:pt x="8534400" y="816457"/>
                  <a:pt x="8534400" y="819768"/>
                  <a:pt x="8533644" y="823457"/>
                </a:cubicBezTo>
                <a:cubicBezTo>
                  <a:pt x="8530806" y="837833"/>
                  <a:pt x="8529292" y="850508"/>
                  <a:pt x="8529292" y="860912"/>
                </a:cubicBezTo>
                <a:cubicBezTo>
                  <a:pt x="8529292" y="867533"/>
                  <a:pt x="8529576" y="873114"/>
                  <a:pt x="8531846" y="879451"/>
                </a:cubicBezTo>
                <a:cubicBezTo>
                  <a:pt x="8533076" y="883518"/>
                  <a:pt x="8537805" y="889477"/>
                  <a:pt x="8544237" y="892125"/>
                </a:cubicBezTo>
                <a:cubicBezTo>
                  <a:pt x="8525415" y="914164"/>
                  <a:pt x="8504227" y="943863"/>
                  <a:pt x="8497512" y="953227"/>
                </a:cubicBezTo>
                <a:cubicBezTo>
                  <a:pt x="8492593" y="955970"/>
                  <a:pt x="8481527" y="961740"/>
                  <a:pt x="8469799" y="967509"/>
                </a:cubicBezTo>
                <a:cubicBezTo>
                  <a:pt x="8465732" y="969496"/>
                  <a:pt x="8461286" y="971577"/>
                  <a:pt x="8456935" y="973563"/>
                </a:cubicBezTo>
                <a:cubicBezTo>
                  <a:pt x="8465448" y="963348"/>
                  <a:pt x="8476325" y="952187"/>
                  <a:pt x="8484932" y="946228"/>
                </a:cubicBezTo>
                <a:cubicBezTo>
                  <a:pt x="8508105" y="927689"/>
                  <a:pt x="8524090" y="899787"/>
                  <a:pt x="8525320" y="875951"/>
                </a:cubicBezTo>
                <a:cubicBezTo>
                  <a:pt x="8525320" y="870371"/>
                  <a:pt x="8524185" y="864223"/>
                  <a:pt x="8519645" y="858358"/>
                </a:cubicBezTo>
                <a:lnTo>
                  <a:pt x="8519645" y="858358"/>
                </a:lnTo>
                <a:cubicBezTo>
                  <a:pt x="8515483" y="852494"/>
                  <a:pt x="8506308" y="809080"/>
                  <a:pt x="8507065" y="788176"/>
                </a:cubicBezTo>
                <a:cubicBezTo>
                  <a:pt x="8506876" y="782880"/>
                  <a:pt x="8507727" y="778907"/>
                  <a:pt x="8507727" y="778907"/>
                </a:cubicBezTo>
                <a:cubicBezTo>
                  <a:pt x="8509051" y="771624"/>
                  <a:pt x="8523806" y="756963"/>
                  <a:pt x="8524847" y="734547"/>
                </a:cubicBezTo>
                <a:cubicBezTo>
                  <a:pt x="8525320" y="722156"/>
                  <a:pt x="8517091" y="708914"/>
                  <a:pt x="8503944" y="701726"/>
                </a:cubicBezTo>
                <a:cubicBezTo>
                  <a:pt x="8476893" y="685741"/>
                  <a:pt x="8456935" y="664554"/>
                  <a:pt x="8429789" y="652163"/>
                </a:cubicBezTo>
                <a:cubicBezTo>
                  <a:pt x="8425722" y="650461"/>
                  <a:pt x="8421465" y="649420"/>
                  <a:pt x="8417304" y="649420"/>
                </a:cubicBezTo>
                <a:cubicBezTo>
                  <a:pt x="8395644" y="650839"/>
                  <a:pt x="8384672" y="665878"/>
                  <a:pt x="8372943" y="678647"/>
                </a:cubicBezTo>
                <a:cubicBezTo>
                  <a:pt x="8361688" y="691794"/>
                  <a:pt x="8350811" y="705793"/>
                  <a:pt x="8345325" y="709009"/>
                </a:cubicBezTo>
                <a:cubicBezTo>
                  <a:pt x="8332461" y="717994"/>
                  <a:pt x="8326503" y="728682"/>
                  <a:pt x="8322341" y="733506"/>
                </a:cubicBezTo>
                <a:cubicBezTo>
                  <a:pt x="8317990" y="738614"/>
                  <a:pt x="8317990" y="739560"/>
                  <a:pt x="8308342" y="741357"/>
                </a:cubicBezTo>
                <a:cubicBezTo>
                  <a:pt x="8285264" y="744856"/>
                  <a:pt x="8268711" y="764909"/>
                  <a:pt x="8268617" y="788555"/>
                </a:cubicBezTo>
                <a:cubicBezTo>
                  <a:pt x="8268333" y="807377"/>
                  <a:pt x="8280250" y="826956"/>
                  <a:pt x="8302951" y="839252"/>
                </a:cubicBezTo>
                <a:cubicBezTo>
                  <a:pt x="8319409" y="848427"/>
                  <a:pt x="8331137" y="856372"/>
                  <a:pt x="8338136" y="862615"/>
                </a:cubicBezTo>
                <a:cubicBezTo>
                  <a:pt x="8341447" y="865831"/>
                  <a:pt x="8343528" y="868479"/>
                  <a:pt x="8344663" y="870087"/>
                </a:cubicBezTo>
                <a:cubicBezTo>
                  <a:pt x="8344663" y="870465"/>
                  <a:pt x="8344947" y="870749"/>
                  <a:pt x="8344947" y="870938"/>
                </a:cubicBezTo>
                <a:cubicBezTo>
                  <a:pt x="8344379" y="871033"/>
                  <a:pt x="8343528" y="871127"/>
                  <a:pt x="8342393" y="871033"/>
                </a:cubicBezTo>
                <a:cubicBezTo>
                  <a:pt x="8336245" y="871127"/>
                  <a:pt x="8325273" y="868763"/>
                  <a:pt x="8316855" y="865736"/>
                </a:cubicBezTo>
                <a:cubicBezTo>
                  <a:pt x="8308153" y="863088"/>
                  <a:pt x="8301816" y="860345"/>
                  <a:pt x="8301816" y="860345"/>
                </a:cubicBezTo>
                <a:lnTo>
                  <a:pt x="8301816" y="860345"/>
                </a:lnTo>
                <a:cubicBezTo>
                  <a:pt x="8294722" y="856750"/>
                  <a:pt x="8262658" y="839063"/>
                  <a:pt x="8234944" y="838401"/>
                </a:cubicBezTo>
                <a:cubicBezTo>
                  <a:pt x="8218487" y="839158"/>
                  <a:pt x="8189544" y="822511"/>
                  <a:pt x="8161736" y="817687"/>
                </a:cubicBezTo>
                <a:cubicBezTo>
                  <a:pt x="8153033" y="816363"/>
                  <a:pt x="8141967" y="815606"/>
                  <a:pt x="8130428" y="815606"/>
                </a:cubicBezTo>
                <a:cubicBezTo>
                  <a:pt x="8107160" y="816552"/>
                  <a:pt x="8083419" y="816268"/>
                  <a:pt x="8066489" y="833483"/>
                </a:cubicBezTo>
                <a:cubicBezTo>
                  <a:pt x="8061097" y="839914"/>
                  <a:pt x="8053341" y="850602"/>
                  <a:pt x="8044639" y="859210"/>
                </a:cubicBezTo>
                <a:cubicBezTo>
                  <a:pt x="8036127" y="868195"/>
                  <a:pt x="8026763" y="873114"/>
                  <a:pt x="8024303" y="872452"/>
                </a:cubicBezTo>
                <a:cubicBezTo>
                  <a:pt x="8023547" y="872452"/>
                  <a:pt x="8023169" y="872357"/>
                  <a:pt x="8022412" y="871979"/>
                </a:cubicBezTo>
                <a:cubicBezTo>
                  <a:pt x="8015507" y="867817"/>
                  <a:pt x="8010967" y="863655"/>
                  <a:pt x="8005103" y="859210"/>
                </a:cubicBezTo>
                <a:cubicBezTo>
                  <a:pt x="7999901" y="854859"/>
                  <a:pt x="7990915" y="849751"/>
                  <a:pt x="7980416" y="849940"/>
                </a:cubicBezTo>
                <a:cubicBezTo>
                  <a:pt x="7971809" y="850129"/>
                  <a:pt x="7963296" y="852589"/>
                  <a:pt x="7953176" y="857129"/>
                </a:cubicBezTo>
                <a:cubicBezTo>
                  <a:pt x="7947595" y="859588"/>
                  <a:pt x="7941826" y="860250"/>
                  <a:pt x="7935488" y="860345"/>
                </a:cubicBezTo>
                <a:cubicBezTo>
                  <a:pt x="7924801" y="860534"/>
                  <a:pt x="7913071" y="857507"/>
                  <a:pt x="7899735" y="857318"/>
                </a:cubicBezTo>
                <a:cubicBezTo>
                  <a:pt x="7889236" y="857034"/>
                  <a:pt x="7875427" y="860345"/>
                  <a:pt x="7866346" y="871695"/>
                </a:cubicBezTo>
                <a:cubicBezTo>
                  <a:pt x="7863509" y="875195"/>
                  <a:pt x="7861144" y="878316"/>
                  <a:pt x="7859537" y="880491"/>
                </a:cubicBezTo>
                <a:cubicBezTo>
                  <a:pt x="7853956" y="878410"/>
                  <a:pt x="7842606" y="873965"/>
                  <a:pt x="7825297" y="867249"/>
                </a:cubicBezTo>
                <a:cubicBezTo>
                  <a:pt x="7811960" y="862142"/>
                  <a:pt x="7801367" y="859683"/>
                  <a:pt x="7791530" y="859683"/>
                </a:cubicBezTo>
                <a:cubicBezTo>
                  <a:pt x="7773843" y="859493"/>
                  <a:pt x="7762303" y="869141"/>
                  <a:pt x="7754453" y="875195"/>
                </a:cubicBezTo>
                <a:cubicBezTo>
                  <a:pt x="7746129" y="881626"/>
                  <a:pt x="7738751" y="887207"/>
                  <a:pt x="7721064" y="890801"/>
                </a:cubicBezTo>
                <a:cubicBezTo>
                  <a:pt x="7710565" y="892977"/>
                  <a:pt x="7700823" y="893733"/>
                  <a:pt x="7691648" y="893733"/>
                </a:cubicBezTo>
                <a:cubicBezTo>
                  <a:pt x="7675663" y="893733"/>
                  <a:pt x="7662043" y="891274"/>
                  <a:pt x="7648801" y="891274"/>
                </a:cubicBezTo>
                <a:cubicBezTo>
                  <a:pt x="7637167" y="890801"/>
                  <a:pt x="7621655" y="894301"/>
                  <a:pt x="7612764" y="907543"/>
                </a:cubicBezTo>
                <a:cubicBezTo>
                  <a:pt x="7608224" y="913974"/>
                  <a:pt x="7603873" y="921447"/>
                  <a:pt x="7599239" y="928162"/>
                </a:cubicBezTo>
                <a:cubicBezTo>
                  <a:pt x="7600563" y="924095"/>
                  <a:pt x="7602360" y="920122"/>
                  <a:pt x="7603968" y="915866"/>
                </a:cubicBezTo>
                <a:cubicBezTo>
                  <a:pt x="7608887" y="904421"/>
                  <a:pt x="7614561" y="893639"/>
                  <a:pt x="7615129" y="879924"/>
                </a:cubicBezTo>
                <a:cubicBezTo>
                  <a:pt x="7615129" y="873587"/>
                  <a:pt x="7612764" y="865641"/>
                  <a:pt x="7607089" y="860061"/>
                </a:cubicBezTo>
                <a:cubicBezTo>
                  <a:pt x="7593942" y="848711"/>
                  <a:pt x="7579092" y="848427"/>
                  <a:pt x="7563107" y="847765"/>
                </a:cubicBezTo>
                <a:cubicBezTo>
                  <a:pt x="7551001" y="847954"/>
                  <a:pt x="7538799" y="849184"/>
                  <a:pt x="7528205" y="851265"/>
                </a:cubicBezTo>
                <a:cubicBezTo>
                  <a:pt x="7517423" y="854480"/>
                  <a:pt x="7509194" y="855521"/>
                  <a:pt x="7500587" y="864696"/>
                </a:cubicBezTo>
                <a:cubicBezTo>
                  <a:pt x="7492831" y="874911"/>
                  <a:pt x="7492831" y="884653"/>
                  <a:pt x="7492452" y="894679"/>
                </a:cubicBezTo>
                <a:cubicBezTo>
                  <a:pt x="7492452" y="912366"/>
                  <a:pt x="7496141" y="930905"/>
                  <a:pt x="7500871" y="943012"/>
                </a:cubicBezTo>
                <a:cubicBezTo>
                  <a:pt x="7501344" y="944147"/>
                  <a:pt x="7502194" y="946417"/>
                  <a:pt x="7502951" y="949633"/>
                </a:cubicBezTo>
                <a:cubicBezTo>
                  <a:pt x="7499357" y="944525"/>
                  <a:pt x="7491507" y="938661"/>
                  <a:pt x="7482710" y="939039"/>
                </a:cubicBezTo>
                <a:cubicBezTo>
                  <a:pt x="7480913" y="939039"/>
                  <a:pt x="7478832" y="939039"/>
                  <a:pt x="7476468" y="939512"/>
                </a:cubicBezTo>
                <a:cubicBezTo>
                  <a:pt x="7469090" y="941215"/>
                  <a:pt x="7461807" y="943485"/>
                  <a:pt x="7454997" y="946228"/>
                </a:cubicBezTo>
                <a:cubicBezTo>
                  <a:pt x="7457172" y="943012"/>
                  <a:pt x="7458875" y="938945"/>
                  <a:pt x="7459064" y="933553"/>
                </a:cubicBezTo>
                <a:cubicBezTo>
                  <a:pt x="7458118" y="919082"/>
                  <a:pt x="7448376" y="913974"/>
                  <a:pt x="7440904" y="909718"/>
                </a:cubicBezTo>
                <a:cubicBezTo>
                  <a:pt x="7414798" y="895814"/>
                  <a:pt x="7386423" y="880491"/>
                  <a:pt x="7343387" y="873208"/>
                </a:cubicBezTo>
                <a:cubicBezTo>
                  <a:pt x="7300540" y="866114"/>
                  <a:pt x="7248234" y="866114"/>
                  <a:pt x="7187227" y="839631"/>
                </a:cubicBezTo>
                <a:cubicBezTo>
                  <a:pt x="7124139" y="812012"/>
                  <a:pt x="7109667" y="801418"/>
                  <a:pt x="7080535" y="793379"/>
                </a:cubicBezTo>
                <a:cubicBezTo>
                  <a:pt x="7057267" y="787514"/>
                  <a:pt x="6946035" y="765476"/>
                  <a:pt x="6863841" y="765098"/>
                </a:cubicBezTo>
                <a:cubicBezTo>
                  <a:pt x="6846153" y="765098"/>
                  <a:pt x="6829790" y="766233"/>
                  <a:pt x="6815413" y="768976"/>
                </a:cubicBezTo>
                <a:cubicBezTo>
                  <a:pt x="6777769" y="776259"/>
                  <a:pt x="6709573" y="795459"/>
                  <a:pt x="6648849" y="814093"/>
                </a:cubicBezTo>
                <a:cubicBezTo>
                  <a:pt x="6618393" y="823551"/>
                  <a:pt x="6589734" y="833010"/>
                  <a:pt x="6568074" y="840576"/>
                </a:cubicBezTo>
                <a:cubicBezTo>
                  <a:pt x="6557007" y="844454"/>
                  <a:pt x="6548116" y="847859"/>
                  <a:pt x="6540739" y="850792"/>
                </a:cubicBezTo>
                <a:cubicBezTo>
                  <a:pt x="6533266" y="854008"/>
                  <a:pt x="6529767" y="855143"/>
                  <a:pt x="6523524" y="859683"/>
                </a:cubicBezTo>
                <a:cubicBezTo>
                  <a:pt x="6514255" y="868763"/>
                  <a:pt x="6508202" y="881153"/>
                  <a:pt x="6497513" y="896949"/>
                </a:cubicBezTo>
                <a:cubicBezTo>
                  <a:pt x="6487393" y="912556"/>
                  <a:pt x="6474151" y="930621"/>
                  <a:pt x="6456842" y="946795"/>
                </a:cubicBezTo>
                <a:cubicBezTo>
                  <a:pt x="6418724" y="982643"/>
                  <a:pt x="6347502" y="1061243"/>
                  <a:pt x="6300777" y="1071837"/>
                </a:cubicBezTo>
                <a:cubicBezTo>
                  <a:pt x="6270131" y="1079687"/>
                  <a:pt x="6239391" y="1098037"/>
                  <a:pt x="6215272" y="1116197"/>
                </a:cubicBezTo>
                <a:cubicBezTo>
                  <a:pt x="6203354" y="1125277"/>
                  <a:pt x="6192950" y="1134357"/>
                  <a:pt x="6185288" y="1142870"/>
                </a:cubicBezTo>
                <a:cubicBezTo>
                  <a:pt x="6178195" y="1151950"/>
                  <a:pt x="6171952" y="1156396"/>
                  <a:pt x="6170438" y="1170205"/>
                </a:cubicBezTo>
                <a:cubicBezTo>
                  <a:pt x="6171101" y="1182028"/>
                  <a:pt x="6175735" y="1194230"/>
                  <a:pt x="6180276" y="1208985"/>
                </a:cubicBezTo>
                <a:cubicBezTo>
                  <a:pt x="6184910" y="1222227"/>
                  <a:pt x="6188599" y="1236887"/>
                  <a:pt x="6188693" y="1241238"/>
                </a:cubicBezTo>
                <a:cubicBezTo>
                  <a:pt x="6186991" y="1245305"/>
                  <a:pt x="6186802" y="1248900"/>
                  <a:pt x="6186802" y="1252683"/>
                </a:cubicBezTo>
                <a:cubicBezTo>
                  <a:pt x="6186896" y="1265736"/>
                  <a:pt x="6191815" y="1281248"/>
                  <a:pt x="6200422" y="1297138"/>
                </a:cubicBezTo>
                <a:cubicBezTo>
                  <a:pt x="6209219" y="1312839"/>
                  <a:pt x="6221893" y="1328824"/>
                  <a:pt x="6240432" y="1337053"/>
                </a:cubicBezTo>
                <a:cubicBezTo>
                  <a:pt x="6255849" y="1343863"/>
                  <a:pt x="6274104" y="1346606"/>
                  <a:pt x="6291129" y="1346795"/>
                </a:cubicBezTo>
                <a:cubicBezTo>
                  <a:pt x="6299263" y="1346795"/>
                  <a:pt x="6307019" y="1346133"/>
                  <a:pt x="6314113" y="1344809"/>
                </a:cubicBezTo>
                <a:cubicBezTo>
                  <a:pt x="6313924" y="1344903"/>
                  <a:pt x="6313546" y="1344903"/>
                  <a:pt x="6313262" y="1344903"/>
                </a:cubicBezTo>
                <a:cubicBezTo>
                  <a:pt x="6299547" y="1350484"/>
                  <a:pt x="6285927" y="1357483"/>
                  <a:pt x="6278738" y="1372995"/>
                </a:cubicBezTo>
                <a:cubicBezTo>
                  <a:pt x="6272496" y="1388318"/>
                  <a:pt x="6266442" y="1410356"/>
                  <a:pt x="6266253" y="1431449"/>
                </a:cubicBezTo>
                <a:cubicBezTo>
                  <a:pt x="6266442" y="1442420"/>
                  <a:pt x="6267767" y="1453676"/>
                  <a:pt x="6274387" y="1463797"/>
                </a:cubicBezTo>
                <a:cubicBezTo>
                  <a:pt x="6277225" y="1467864"/>
                  <a:pt x="6280630" y="1472215"/>
                  <a:pt x="6284130" y="1476566"/>
                </a:cubicBezTo>
                <a:cubicBezTo>
                  <a:pt x="6274009" y="1474485"/>
                  <a:pt x="6263605" y="1473444"/>
                  <a:pt x="6253390" y="1473444"/>
                </a:cubicBezTo>
                <a:cubicBezTo>
                  <a:pt x="6232959" y="1473444"/>
                  <a:pt x="6211772" y="1478079"/>
                  <a:pt x="6195787" y="1492551"/>
                </a:cubicBezTo>
                <a:cubicBezTo>
                  <a:pt x="6175735" y="1510522"/>
                  <a:pt x="6145374" y="1543626"/>
                  <a:pt x="6134591" y="1555355"/>
                </a:cubicBezTo>
                <a:cubicBezTo>
                  <a:pt x="6127402" y="1556206"/>
                  <a:pt x="6115012" y="1558192"/>
                  <a:pt x="6102243" y="1561219"/>
                </a:cubicBezTo>
                <a:cubicBezTo>
                  <a:pt x="6097324" y="1562354"/>
                  <a:pt x="6092501" y="1563678"/>
                  <a:pt x="6087961" y="1565286"/>
                </a:cubicBezTo>
                <a:cubicBezTo>
                  <a:pt x="6087866" y="1563868"/>
                  <a:pt x="6087866" y="1562638"/>
                  <a:pt x="6087488" y="1561408"/>
                </a:cubicBezTo>
                <a:cubicBezTo>
                  <a:pt x="6082191" y="1528304"/>
                  <a:pt x="6052775" y="1490943"/>
                  <a:pt x="6021372" y="1473066"/>
                </a:cubicBezTo>
                <a:cubicBezTo>
                  <a:pt x="6013995" y="1469756"/>
                  <a:pt x="5999618" y="1451501"/>
                  <a:pt x="5987511" y="1432867"/>
                </a:cubicBezTo>
                <a:cubicBezTo>
                  <a:pt x="5974932" y="1414140"/>
                  <a:pt x="5964622" y="1395695"/>
                  <a:pt x="5951947" y="1384724"/>
                </a:cubicBezTo>
                <a:lnTo>
                  <a:pt x="5951947" y="1384629"/>
                </a:lnTo>
                <a:cubicBezTo>
                  <a:pt x="5951096" y="1379616"/>
                  <a:pt x="5960082" y="1362402"/>
                  <a:pt x="5960744" y="1342160"/>
                </a:cubicBezTo>
                <a:cubicBezTo>
                  <a:pt x="5960744" y="1332891"/>
                  <a:pt x="5958001" y="1322108"/>
                  <a:pt x="5950623" y="1313217"/>
                </a:cubicBezTo>
                <a:cubicBezTo>
                  <a:pt x="5939273" y="1299503"/>
                  <a:pt x="5927544" y="1292314"/>
                  <a:pt x="5917518" y="1287585"/>
                </a:cubicBezTo>
                <a:cubicBezTo>
                  <a:pt x="5907587" y="1282856"/>
                  <a:pt x="5899831" y="1280018"/>
                  <a:pt x="5889994" y="1272451"/>
                </a:cubicBezTo>
                <a:cubicBezTo>
                  <a:pt x="5881766" y="1266398"/>
                  <a:pt x="5872307" y="1262804"/>
                  <a:pt x="5863227" y="1263087"/>
                </a:cubicBezTo>
                <a:cubicBezTo>
                  <a:pt x="5836838" y="1264033"/>
                  <a:pt x="5821988" y="1284369"/>
                  <a:pt x="5810165" y="1300449"/>
                </a:cubicBezTo>
                <a:cubicBezTo>
                  <a:pt x="5808935" y="1302246"/>
                  <a:pt x="5808368" y="1302435"/>
                  <a:pt x="5808368" y="1302435"/>
                </a:cubicBezTo>
                <a:lnTo>
                  <a:pt x="5808368" y="1302435"/>
                </a:lnTo>
                <a:cubicBezTo>
                  <a:pt x="5806476" y="1303381"/>
                  <a:pt x="5796450" y="1296854"/>
                  <a:pt x="5780465" y="1295908"/>
                </a:cubicBezTo>
                <a:cubicBezTo>
                  <a:pt x="5776492" y="1295908"/>
                  <a:pt x="5771952" y="1296571"/>
                  <a:pt x="5767601" y="1298557"/>
                </a:cubicBezTo>
                <a:cubicBezTo>
                  <a:pt x="5750008" y="1305272"/>
                  <a:pt x="5742914" y="1323622"/>
                  <a:pt x="5743577" y="1337810"/>
                </a:cubicBezTo>
                <a:cubicBezTo>
                  <a:pt x="5743671" y="1355119"/>
                  <a:pt x="5750008" y="1371387"/>
                  <a:pt x="5757859" y="1383589"/>
                </a:cubicBezTo>
                <a:cubicBezTo>
                  <a:pt x="5761075" y="1388034"/>
                  <a:pt x="5764858" y="1394466"/>
                  <a:pt x="5769493" y="1401938"/>
                </a:cubicBezTo>
                <a:cubicBezTo>
                  <a:pt x="5764385" y="1400803"/>
                  <a:pt x="5759183" y="1400141"/>
                  <a:pt x="5753981" y="1400141"/>
                </a:cubicBezTo>
                <a:cubicBezTo>
                  <a:pt x="5748873" y="1400141"/>
                  <a:pt x="5743482" y="1400803"/>
                  <a:pt x="5738469" y="1401938"/>
                </a:cubicBezTo>
                <a:cubicBezTo>
                  <a:pt x="5718795" y="1405721"/>
                  <a:pt x="5708581" y="1420098"/>
                  <a:pt x="5702243" y="1429273"/>
                </a:cubicBezTo>
                <a:cubicBezTo>
                  <a:pt x="5699122" y="1434002"/>
                  <a:pt x="5696663" y="1437786"/>
                  <a:pt x="5694960" y="1439110"/>
                </a:cubicBezTo>
                <a:cubicBezTo>
                  <a:pt x="5694676" y="1439583"/>
                  <a:pt x="5694582" y="1439678"/>
                  <a:pt x="5694298" y="1439867"/>
                </a:cubicBezTo>
                <a:cubicBezTo>
                  <a:pt x="5685028" y="1439867"/>
                  <a:pt x="5675002" y="1441475"/>
                  <a:pt x="5665261" y="1446771"/>
                </a:cubicBezTo>
                <a:cubicBezTo>
                  <a:pt x="5655423" y="1451879"/>
                  <a:pt x="5646344" y="1464175"/>
                  <a:pt x="5646911" y="1478268"/>
                </a:cubicBezTo>
                <a:cubicBezTo>
                  <a:pt x="5646911" y="1482052"/>
                  <a:pt x="5647384" y="1486213"/>
                  <a:pt x="5648235" y="1490186"/>
                </a:cubicBezTo>
                <a:cubicBezTo>
                  <a:pt x="5652302" y="1506360"/>
                  <a:pt x="5657410" y="1519129"/>
                  <a:pt x="5657032" y="1523101"/>
                </a:cubicBezTo>
                <a:cubicBezTo>
                  <a:pt x="5657032" y="1524047"/>
                  <a:pt x="5657032" y="1524047"/>
                  <a:pt x="5657032" y="1524047"/>
                </a:cubicBezTo>
                <a:cubicBezTo>
                  <a:pt x="5657032" y="1524047"/>
                  <a:pt x="5657032" y="1524520"/>
                  <a:pt x="5655329" y="1525561"/>
                </a:cubicBezTo>
                <a:cubicBezTo>
                  <a:pt x="5644830" y="1531425"/>
                  <a:pt x="5641047" y="1543153"/>
                  <a:pt x="5641236" y="1551950"/>
                </a:cubicBezTo>
                <a:cubicBezTo>
                  <a:pt x="5641330" y="1564719"/>
                  <a:pt x="5646438" y="1576731"/>
                  <a:pt x="5654100" y="1587230"/>
                </a:cubicBezTo>
                <a:cubicBezTo>
                  <a:pt x="5661666" y="1597445"/>
                  <a:pt x="5672165" y="1606809"/>
                  <a:pt x="5687015" y="1609174"/>
                </a:cubicBezTo>
                <a:lnTo>
                  <a:pt x="5687015" y="1609174"/>
                </a:lnTo>
                <a:cubicBezTo>
                  <a:pt x="5689569" y="1609741"/>
                  <a:pt x="5692028" y="1609741"/>
                  <a:pt x="5694582" y="1609741"/>
                </a:cubicBezTo>
                <a:cubicBezTo>
                  <a:pt x="5724660" y="1608985"/>
                  <a:pt x="5748779" y="1587987"/>
                  <a:pt x="5765710" y="1579852"/>
                </a:cubicBezTo>
                <a:cubicBezTo>
                  <a:pt x="5787464" y="1568597"/>
                  <a:pt x="5822555" y="1545802"/>
                  <a:pt x="5823501" y="1503617"/>
                </a:cubicBezTo>
                <a:cubicBezTo>
                  <a:pt x="5823312" y="1486119"/>
                  <a:pt x="5821704" y="1469377"/>
                  <a:pt x="5818110" y="1454622"/>
                </a:cubicBezTo>
                <a:cubicBezTo>
                  <a:pt x="5820285" y="1455852"/>
                  <a:pt x="5822461" y="1457081"/>
                  <a:pt x="5824731" y="1458405"/>
                </a:cubicBezTo>
                <a:lnTo>
                  <a:pt x="5831352" y="1444501"/>
                </a:lnTo>
                <a:lnTo>
                  <a:pt x="5824731" y="1458405"/>
                </a:lnTo>
                <a:cubicBezTo>
                  <a:pt x="5838540" y="1464837"/>
                  <a:pt x="5856700" y="1470607"/>
                  <a:pt x="5870983" y="1476376"/>
                </a:cubicBezTo>
                <a:cubicBezTo>
                  <a:pt x="5874198" y="1477701"/>
                  <a:pt x="5877225" y="1478930"/>
                  <a:pt x="5879874" y="1480160"/>
                </a:cubicBezTo>
                <a:cubicBezTo>
                  <a:pt x="5869091" y="1488294"/>
                  <a:pt x="5857078" y="1498509"/>
                  <a:pt x="5846107" y="1509481"/>
                </a:cubicBezTo>
                <a:cubicBezTo>
                  <a:pt x="5831446" y="1524709"/>
                  <a:pt x="5818772" y="1538992"/>
                  <a:pt x="5813853" y="1555166"/>
                </a:cubicBezTo>
                <a:cubicBezTo>
                  <a:pt x="5813286" y="1557436"/>
                  <a:pt x="5812813" y="1559800"/>
                  <a:pt x="5812813" y="1562449"/>
                </a:cubicBezTo>
                <a:cubicBezTo>
                  <a:pt x="5814989" y="1585622"/>
                  <a:pt x="5832392" y="1593662"/>
                  <a:pt x="5845350" y="1602458"/>
                </a:cubicBezTo>
                <a:cubicBezTo>
                  <a:pt x="5849417" y="1604634"/>
                  <a:pt x="5853295" y="1606809"/>
                  <a:pt x="5856795" y="1608606"/>
                </a:cubicBezTo>
                <a:cubicBezTo>
                  <a:pt x="5855376" y="1612579"/>
                  <a:pt x="5854146" y="1617403"/>
                  <a:pt x="5854146" y="1622794"/>
                </a:cubicBezTo>
                <a:cubicBezTo>
                  <a:pt x="5853295" y="1630266"/>
                  <a:pt x="5858687" y="1641995"/>
                  <a:pt x="5868523" y="1646156"/>
                </a:cubicBezTo>
                <a:cubicBezTo>
                  <a:pt x="5871645" y="1647764"/>
                  <a:pt x="5875428" y="1648710"/>
                  <a:pt x="5879306" y="1648616"/>
                </a:cubicBezTo>
                <a:cubicBezTo>
                  <a:pt x="5896615" y="1647102"/>
                  <a:pt x="5901628" y="1636603"/>
                  <a:pt x="5907776" y="1631496"/>
                </a:cubicBezTo>
                <a:cubicBezTo>
                  <a:pt x="5913924" y="1625726"/>
                  <a:pt x="5917802" y="1623267"/>
                  <a:pt x="5921491" y="1623456"/>
                </a:cubicBezTo>
                <a:cubicBezTo>
                  <a:pt x="5938705" y="1622889"/>
                  <a:pt x="5981741" y="1638590"/>
                  <a:pt x="6010401" y="1640576"/>
                </a:cubicBezTo>
                <a:cubicBezTo>
                  <a:pt x="5989403" y="1645305"/>
                  <a:pt x="5966797" y="1651359"/>
                  <a:pt x="5944664" y="1655710"/>
                </a:cubicBezTo>
                <a:cubicBezTo>
                  <a:pt x="5924802" y="1659588"/>
                  <a:pt x="5913262" y="1667911"/>
                  <a:pt x="5905412" y="1673019"/>
                </a:cubicBezTo>
                <a:cubicBezTo>
                  <a:pt x="5897088" y="1678126"/>
                  <a:pt x="5891980" y="1681437"/>
                  <a:pt x="5873820" y="1683234"/>
                </a:cubicBezTo>
                <a:cubicBezTo>
                  <a:pt x="5861240" y="1684463"/>
                  <a:pt x="5851120" y="1686828"/>
                  <a:pt x="5842891" y="1691084"/>
                </a:cubicBezTo>
                <a:cubicBezTo>
                  <a:pt x="5835041" y="1695057"/>
                  <a:pt x="5826244" y="1701962"/>
                  <a:pt x="5825771" y="1714825"/>
                </a:cubicBezTo>
                <a:cubicBezTo>
                  <a:pt x="5825960" y="1725324"/>
                  <a:pt x="5832770" y="1732229"/>
                  <a:pt x="5839296" y="1736390"/>
                </a:cubicBezTo>
                <a:cubicBezTo>
                  <a:pt x="5845823" y="1740363"/>
                  <a:pt x="5853674" y="1743201"/>
                  <a:pt x="5863700" y="1744903"/>
                </a:cubicBezTo>
                <a:cubicBezTo>
                  <a:pt x="5880347" y="1748024"/>
                  <a:pt x="5903331" y="1756159"/>
                  <a:pt x="5921018" y="1766847"/>
                </a:cubicBezTo>
                <a:cubicBezTo>
                  <a:pt x="5939178" y="1777440"/>
                  <a:pt x="5949961" y="1790966"/>
                  <a:pt x="5949961" y="1797398"/>
                </a:cubicBezTo>
                <a:cubicBezTo>
                  <a:pt x="5950340" y="1802032"/>
                  <a:pt x="5950434" y="1807045"/>
                  <a:pt x="5950434" y="1811869"/>
                </a:cubicBezTo>
                <a:cubicBezTo>
                  <a:pt x="5950434" y="1836461"/>
                  <a:pt x="5944948" y="1862756"/>
                  <a:pt x="5933976" y="1886686"/>
                </a:cubicBezTo>
                <a:lnTo>
                  <a:pt x="5933976" y="1886497"/>
                </a:lnTo>
                <a:cubicBezTo>
                  <a:pt x="5933125" y="1887726"/>
                  <a:pt x="5924802" y="1889996"/>
                  <a:pt x="5913641" y="1889902"/>
                </a:cubicBezTo>
                <a:cubicBezTo>
                  <a:pt x="5893210" y="1889902"/>
                  <a:pt x="5865213" y="1885173"/>
                  <a:pt x="5842985" y="1884889"/>
                </a:cubicBezTo>
                <a:cubicBezTo>
                  <a:pt x="5822083" y="1885173"/>
                  <a:pt x="5782830" y="1879025"/>
                  <a:pt x="5749535" y="1879025"/>
                </a:cubicBezTo>
                <a:cubicBezTo>
                  <a:pt x="5732605" y="1879025"/>
                  <a:pt x="5716809" y="1880160"/>
                  <a:pt x="5702905" y="1886497"/>
                </a:cubicBezTo>
                <a:cubicBezTo>
                  <a:pt x="5676232" y="1901347"/>
                  <a:pt x="5673584" y="1932087"/>
                  <a:pt x="5672638" y="1959706"/>
                </a:cubicBezTo>
                <a:cubicBezTo>
                  <a:pt x="5672638" y="1981933"/>
                  <a:pt x="5676137" y="2003687"/>
                  <a:pt x="5680299" y="2019199"/>
                </a:cubicBezTo>
                <a:cubicBezTo>
                  <a:pt x="5682286" y="2025631"/>
                  <a:pt x="5682758" y="2031023"/>
                  <a:pt x="5682758" y="2035563"/>
                </a:cubicBezTo>
                <a:cubicBezTo>
                  <a:pt x="5682570" y="2049372"/>
                  <a:pt x="5677178" y="2056277"/>
                  <a:pt x="5670368" y="2062709"/>
                </a:cubicBezTo>
                <a:cubicBezTo>
                  <a:pt x="5659396" y="2073491"/>
                  <a:pt x="5655613" y="2087679"/>
                  <a:pt x="5655518" y="2102529"/>
                </a:cubicBezTo>
                <a:cubicBezTo>
                  <a:pt x="5655518" y="2115487"/>
                  <a:pt x="5658923" y="2129959"/>
                  <a:pt x="5670084" y="2140836"/>
                </a:cubicBezTo>
                <a:cubicBezTo>
                  <a:pt x="5674908" y="2145281"/>
                  <a:pt x="5681434" y="2155875"/>
                  <a:pt x="5687677" y="2166090"/>
                </a:cubicBezTo>
                <a:cubicBezTo>
                  <a:pt x="5694771" y="2176211"/>
                  <a:pt x="5698271" y="2186993"/>
                  <a:pt x="5713971" y="2193047"/>
                </a:cubicBezTo>
                <a:cubicBezTo>
                  <a:pt x="5717755" y="2194276"/>
                  <a:pt x="5720687" y="2194276"/>
                  <a:pt x="5723525" y="2194276"/>
                </a:cubicBezTo>
                <a:cubicBezTo>
                  <a:pt x="5734497" y="2194276"/>
                  <a:pt x="5746320" y="2191533"/>
                  <a:pt x="5756346" y="2191628"/>
                </a:cubicBezTo>
                <a:cubicBezTo>
                  <a:pt x="5765237" y="2191628"/>
                  <a:pt x="5769587" y="2193803"/>
                  <a:pt x="5770534" y="2195317"/>
                </a:cubicBezTo>
                <a:cubicBezTo>
                  <a:pt x="5775168" y="2200803"/>
                  <a:pt x="5781600" y="2213099"/>
                  <a:pt x="5787653" y="2223976"/>
                </a:cubicBezTo>
                <a:cubicBezTo>
                  <a:pt x="5790869" y="2229462"/>
                  <a:pt x="5793801" y="2234759"/>
                  <a:pt x="5797301" y="2239393"/>
                </a:cubicBezTo>
                <a:cubicBezTo>
                  <a:pt x="5797679" y="2240150"/>
                  <a:pt x="5798342" y="2240717"/>
                  <a:pt x="5798909" y="2241285"/>
                </a:cubicBezTo>
                <a:cubicBezTo>
                  <a:pt x="5798152" y="2241569"/>
                  <a:pt x="5797490" y="2242136"/>
                  <a:pt x="5796733" y="2242515"/>
                </a:cubicBezTo>
                <a:cubicBezTo>
                  <a:pt x="5778478" y="2254716"/>
                  <a:pt x="5761359" y="2269944"/>
                  <a:pt x="5748022" y="2281767"/>
                </a:cubicBezTo>
                <a:cubicBezTo>
                  <a:pt x="5741307" y="2287821"/>
                  <a:pt x="5735442" y="2292928"/>
                  <a:pt x="5731186" y="2296239"/>
                </a:cubicBezTo>
                <a:cubicBezTo>
                  <a:pt x="5729294" y="2297658"/>
                  <a:pt x="5727876" y="2298793"/>
                  <a:pt x="5726929" y="2299266"/>
                </a:cubicBezTo>
                <a:cubicBezTo>
                  <a:pt x="5719930" y="2300117"/>
                  <a:pt x="5716147" y="2303333"/>
                  <a:pt x="5711418" y="2306738"/>
                </a:cubicBezTo>
                <a:cubicBezTo>
                  <a:pt x="5696001" y="2319034"/>
                  <a:pt x="5677178" y="2344477"/>
                  <a:pt x="5663274" y="2385905"/>
                </a:cubicBezTo>
                <a:cubicBezTo>
                  <a:pt x="5653532" y="2414943"/>
                  <a:pt x="5654572" y="2441238"/>
                  <a:pt x="5653437" y="2460155"/>
                </a:cubicBezTo>
                <a:cubicBezTo>
                  <a:pt x="5652018" y="2480207"/>
                  <a:pt x="5650032" y="2487300"/>
                  <a:pt x="5641425" y="2492030"/>
                </a:cubicBezTo>
                <a:cubicBezTo>
                  <a:pt x="5608131" y="2510284"/>
                  <a:pt x="5550340" y="2547740"/>
                  <a:pt x="5523761" y="2579048"/>
                </a:cubicBezTo>
                <a:cubicBezTo>
                  <a:pt x="5509290" y="2596924"/>
                  <a:pt x="5496899" y="2627854"/>
                  <a:pt x="5483090" y="2661715"/>
                </a:cubicBezTo>
                <a:cubicBezTo>
                  <a:pt x="5469375" y="2695104"/>
                  <a:pt x="5454714" y="2730384"/>
                  <a:pt x="5441378" y="2751003"/>
                </a:cubicBezTo>
                <a:cubicBezTo>
                  <a:pt x="5430406" y="2767934"/>
                  <a:pt x="5426244" y="2785432"/>
                  <a:pt x="5426339" y="2801701"/>
                </a:cubicBezTo>
                <a:cubicBezTo>
                  <a:pt x="5426434" y="2834805"/>
                  <a:pt x="5442513" y="2862235"/>
                  <a:pt x="5444972" y="2877085"/>
                </a:cubicBezTo>
                <a:cubicBezTo>
                  <a:pt x="5449039" y="2894772"/>
                  <a:pt x="5456417" y="2917567"/>
                  <a:pt x="5456322" y="2941876"/>
                </a:cubicBezTo>
                <a:cubicBezTo>
                  <a:pt x="5456322" y="2959185"/>
                  <a:pt x="5452728" y="2976683"/>
                  <a:pt x="5441378" y="2994181"/>
                </a:cubicBezTo>
                <a:cubicBezTo>
                  <a:pt x="5424731" y="3019435"/>
                  <a:pt x="5416786" y="3039393"/>
                  <a:pt x="5411773" y="3052067"/>
                </a:cubicBezTo>
                <a:cubicBezTo>
                  <a:pt x="5409408" y="3058215"/>
                  <a:pt x="5407232" y="3062566"/>
                  <a:pt x="5406382" y="3064174"/>
                </a:cubicBezTo>
                <a:cubicBezTo>
                  <a:pt x="5406287" y="3064363"/>
                  <a:pt x="5406287" y="3064363"/>
                  <a:pt x="5406003" y="3064363"/>
                </a:cubicBezTo>
                <a:cubicBezTo>
                  <a:pt x="5403638" y="3065120"/>
                  <a:pt x="5400895" y="3066066"/>
                  <a:pt x="5397774" y="3068619"/>
                </a:cubicBezTo>
                <a:cubicBezTo>
                  <a:pt x="5394086" y="3071362"/>
                  <a:pt x="5391059" y="3077510"/>
                  <a:pt x="5391248" y="3082240"/>
                </a:cubicBezTo>
                <a:cubicBezTo>
                  <a:pt x="5392194" y="3091603"/>
                  <a:pt x="5395315" y="3093968"/>
                  <a:pt x="5397207" y="3097468"/>
                </a:cubicBezTo>
                <a:cubicBezTo>
                  <a:pt x="5404017" y="3106643"/>
                  <a:pt x="5413191" y="3117142"/>
                  <a:pt x="5416029" y="3133694"/>
                </a:cubicBezTo>
                <a:cubicBezTo>
                  <a:pt x="5416408" y="3135586"/>
                  <a:pt x="5416502" y="3137950"/>
                  <a:pt x="5416502" y="3140504"/>
                </a:cubicBezTo>
                <a:cubicBezTo>
                  <a:pt x="5416502" y="3151949"/>
                  <a:pt x="5411962" y="3166420"/>
                  <a:pt x="5411678" y="3184108"/>
                </a:cubicBezTo>
                <a:cubicBezTo>
                  <a:pt x="5410921" y="3204916"/>
                  <a:pt x="5422177" y="3229036"/>
                  <a:pt x="5452444" y="3245210"/>
                </a:cubicBezTo>
                <a:cubicBezTo>
                  <a:pt x="5506263" y="3276044"/>
                  <a:pt x="5528018" y="3299880"/>
                  <a:pt x="5541260" y="3337714"/>
                </a:cubicBezTo>
                <a:cubicBezTo>
                  <a:pt x="5559325" y="3386803"/>
                  <a:pt x="5631683" y="3453864"/>
                  <a:pt x="5632250" y="3454999"/>
                </a:cubicBezTo>
                <a:cubicBezTo>
                  <a:pt x="5632534" y="3455283"/>
                  <a:pt x="5683893" y="3510237"/>
                  <a:pt x="5710851" y="3535018"/>
                </a:cubicBezTo>
                <a:cubicBezTo>
                  <a:pt x="5721633" y="3545138"/>
                  <a:pt x="5730997" y="3551570"/>
                  <a:pt x="5743577" y="3551949"/>
                </a:cubicBezTo>
                <a:cubicBezTo>
                  <a:pt x="5755022" y="3552138"/>
                  <a:pt x="5764102" y="3544193"/>
                  <a:pt x="5767980" y="3537099"/>
                </a:cubicBezTo>
                <a:cubicBezTo>
                  <a:pt x="5772425" y="3529721"/>
                  <a:pt x="5774601" y="3521965"/>
                  <a:pt x="5776681" y="3513452"/>
                </a:cubicBezTo>
                <a:cubicBezTo>
                  <a:pt x="5777816" y="3508818"/>
                  <a:pt x="5780938" y="3505318"/>
                  <a:pt x="5793328" y="3501724"/>
                </a:cubicBezTo>
                <a:cubicBezTo>
                  <a:pt x="5805246" y="3498413"/>
                  <a:pt x="5823406" y="3497373"/>
                  <a:pt x="5842891" y="3497468"/>
                </a:cubicBezTo>
                <a:cubicBezTo>
                  <a:pt x="5871456" y="3497373"/>
                  <a:pt x="5895007" y="3503237"/>
                  <a:pt x="5924802" y="3503332"/>
                </a:cubicBezTo>
                <a:cubicBezTo>
                  <a:pt x="5934544" y="3503332"/>
                  <a:pt x="5944948" y="3502670"/>
                  <a:pt x="5956015" y="3500778"/>
                </a:cubicBezTo>
                <a:cubicBezTo>
                  <a:pt x="6001605" y="3492644"/>
                  <a:pt x="6044262" y="3459255"/>
                  <a:pt x="6055707" y="3454242"/>
                </a:cubicBezTo>
                <a:cubicBezTo>
                  <a:pt x="6069327" y="3447149"/>
                  <a:pt x="6096473" y="3428042"/>
                  <a:pt x="6119741" y="3428326"/>
                </a:cubicBezTo>
                <a:cubicBezTo>
                  <a:pt x="6127592" y="3428326"/>
                  <a:pt x="6134591" y="3430312"/>
                  <a:pt x="6141780" y="3435325"/>
                </a:cubicBezTo>
                <a:cubicBezTo>
                  <a:pt x="6157386" y="3446959"/>
                  <a:pt x="6163345" y="3459539"/>
                  <a:pt x="6169020" y="3474767"/>
                </a:cubicBezTo>
                <a:cubicBezTo>
                  <a:pt x="6174600" y="3489522"/>
                  <a:pt x="6178195" y="3507304"/>
                  <a:pt x="6191247" y="3523289"/>
                </a:cubicBezTo>
                <a:cubicBezTo>
                  <a:pt x="6201273" y="3535585"/>
                  <a:pt x="6216123" y="3541544"/>
                  <a:pt x="6230027" y="3541355"/>
                </a:cubicBezTo>
                <a:cubicBezTo>
                  <a:pt x="6254052" y="3540882"/>
                  <a:pt x="6275901" y="3527546"/>
                  <a:pt x="6294439" y="3510710"/>
                </a:cubicBezTo>
                <a:cubicBezTo>
                  <a:pt x="6297750" y="3507872"/>
                  <a:pt x="6300304" y="3505224"/>
                  <a:pt x="6302385" y="3503521"/>
                </a:cubicBezTo>
                <a:cubicBezTo>
                  <a:pt x="6306452" y="3507304"/>
                  <a:pt x="6313167" y="3512980"/>
                  <a:pt x="6322342" y="3519222"/>
                </a:cubicBezTo>
                <a:cubicBezTo>
                  <a:pt x="6341638" y="3531423"/>
                  <a:pt x="6349204" y="3542206"/>
                  <a:pt x="6348542" y="3547976"/>
                </a:cubicBezTo>
                <a:cubicBezTo>
                  <a:pt x="6348542" y="3551854"/>
                  <a:pt x="6346367" y="3558664"/>
                  <a:pt x="6336908" y="3569163"/>
                </a:cubicBezTo>
                <a:cubicBezTo>
                  <a:pt x="6318369" y="3589120"/>
                  <a:pt x="6315437" y="3613618"/>
                  <a:pt x="6314018" y="3636129"/>
                </a:cubicBezTo>
                <a:cubicBezTo>
                  <a:pt x="6312600" y="3659019"/>
                  <a:pt x="6312221" y="3681624"/>
                  <a:pt x="6304749" y="3702906"/>
                </a:cubicBezTo>
                <a:cubicBezTo>
                  <a:pt x="6297845" y="3722485"/>
                  <a:pt x="6293304" y="3736105"/>
                  <a:pt x="6293304" y="3749442"/>
                </a:cubicBezTo>
                <a:cubicBezTo>
                  <a:pt x="6293021" y="3759752"/>
                  <a:pt x="6297088" y="3770345"/>
                  <a:pt x="6303709" y="3777817"/>
                </a:cubicBezTo>
                <a:cubicBezTo>
                  <a:pt x="6310330" y="3785100"/>
                  <a:pt x="6318275" y="3790586"/>
                  <a:pt x="6328112" y="3797207"/>
                </a:cubicBezTo>
                <a:cubicBezTo>
                  <a:pt x="6337854" y="3802504"/>
                  <a:pt x="6362540" y="3840149"/>
                  <a:pt x="6382309" y="3877415"/>
                </a:cubicBezTo>
                <a:cubicBezTo>
                  <a:pt x="6403023" y="3915155"/>
                  <a:pt x="6421089" y="3952326"/>
                  <a:pt x="6431493" y="3967082"/>
                </a:cubicBezTo>
                <a:cubicBezTo>
                  <a:pt x="6433574" y="3969447"/>
                  <a:pt x="6435844" y="3979473"/>
                  <a:pt x="6435655" y="3993282"/>
                </a:cubicBezTo>
                <a:cubicBezTo>
                  <a:pt x="6435655" y="4007186"/>
                  <a:pt x="6434331" y="4024400"/>
                  <a:pt x="6434331" y="4042088"/>
                </a:cubicBezTo>
                <a:cubicBezTo>
                  <a:pt x="6434331" y="4061667"/>
                  <a:pt x="6435844" y="4082192"/>
                  <a:pt x="6444829" y="4100636"/>
                </a:cubicBezTo>
                <a:cubicBezTo>
                  <a:pt x="6459395" y="4129484"/>
                  <a:pt x="6471975" y="4152279"/>
                  <a:pt x="6471218" y="4162116"/>
                </a:cubicBezTo>
                <a:cubicBezTo>
                  <a:pt x="6470840" y="4166467"/>
                  <a:pt x="6470273" y="4168359"/>
                  <a:pt x="6465828" y="4172899"/>
                </a:cubicBezTo>
                <a:cubicBezTo>
                  <a:pt x="6442276" y="4193991"/>
                  <a:pt x="6397064" y="4236649"/>
                  <a:pt x="6393943" y="4312222"/>
                </a:cubicBezTo>
                <a:cubicBezTo>
                  <a:pt x="6393565" y="4318654"/>
                  <a:pt x="6393565" y="4324992"/>
                  <a:pt x="6393565" y="4331045"/>
                </a:cubicBezTo>
                <a:cubicBezTo>
                  <a:pt x="6393565" y="4393187"/>
                  <a:pt x="6407185" y="4437548"/>
                  <a:pt x="6418441" y="4462140"/>
                </a:cubicBezTo>
                <a:cubicBezTo>
                  <a:pt x="6430074" y="4486070"/>
                  <a:pt x="6459017" y="4551901"/>
                  <a:pt x="6474435" y="4578195"/>
                </a:cubicBezTo>
                <a:cubicBezTo>
                  <a:pt x="6486825" y="4598342"/>
                  <a:pt x="6504891" y="4658120"/>
                  <a:pt x="6507255" y="4693116"/>
                </a:cubicBezTo>
                <a:cubicBezTo>
                  <a:pt x="6507729" y="4698886"/>
                  <a:pt x="6507917" y="4705034"/>
                  <a:pt x="6507917" y="4711655"/>
                </a:cubicBezTo>
                <a:cubicBezTo>
                  <a:pt x="6507917" y="4724329"/>
                  <a:pt x="6507067" y="4737571"/>
                  <a:pt x="6507067" y="4750624"/>
                </a:cubicBezTo>
                <a:cubicBezTo>
                  <a:pt x="6507350" y="4770014"/>
                  <a:pt x="6507917" y="4788741"/>
                  <a:pt x="6518417" y="4804821"/>
                </a:cubicBezTo>
                <a:cubicBezTo>
                  <a:pt x="6530996" y="4822130"/>
                  <a:pt x="6540455" y="4855708"/>
                  <a:pt x="6569398" y="4886732"/>
                </a:cubicBezTo>
                <a:cubicBezTo>
                  <a:pt x="6579330" y="4897136"/>
                  <a:pt x="6588031" y="4917472"/>
                  <a:pt x="6592950" y="4934497"/>
                </a:cubicBezTo>
                <a:cubicBezTo>
                  <a:pt x="6598057" y="4951617"/>
                  <a:pt x="6600233" y="4965426"/>
                  <a:pt x="6600233" y="4965426"/>
                </a:cubicBezTo>
                <a:lnTo>
                  <a:pt x="6600989" y="4968264"/>
                </a:lnTo>
                <a:cubicBezTo>
                  <a:pt x="6600989" y="4968264"/>
                  <a:pt x="6602786" y="4973277"/>
                  <a:pt x="6605056" y="4983587"/>
                </a:cubicBezTo>
                <a:cubicBezTo>
                  <a:pt x="6607516" y="4993896"/>
                  <a:pt x="6610258" y="5008651"/>
                  <a:pt x="6611677" y="5027001"/>
                </a:cubicBezTo>
                <a:cubicBezTo>
                  <a:pt x="6613191" y="5046107"/>
                  <a:pt x="6614420" y="5062943"/>
                  <a:pt x="6620096" y="5078739"/>
                </a:cubicBezTo>
                <a:cubicBezTo>
                  <a:pt x="6625581" y="5094534"/>
                  <a:pt x="6636648" y="5108912"/>
                  <a:pt x="6653768" y="5118748"/>
                </a:cubicBezTo>
                <a:cubicBezTo>
                  <a:pt x="6670982" y="5128964"/>
                  <a:pt x="6685832" y="5135868"/>
                  <a:pt x="6702006" y="5135868"/>
                </a:cubicBezTo>
                <a:lnTo>
                  <a:pt x="6702763" y="5135868"/>
                </a:lnTo>
                <a:cubicBezTo>
                  <a:pt x="6715910" y="5135868"/>
                  <a:pt x="6728774" y="5129626"/>
                  <a:pt x="6737097" y="5119032"/>
                </a:cubicBezTo>
                <a:cubicBezTo>
                  <a:pt x="6737192" y="5118748"/>
                  <a:pt x="6739745" y="5116668"/>
                  <a:pt x="6745137" y="5114965"/>
                </a:cubicBezTo>
                <a:cubicBezTo>
                  <a:pt x="6760838" y="5109006"/>
                  <a:pt x="6793469" y="5105695"/>
                  <a:pt x="6820427" y="5105885"/>
                </a:cubicBezTo>
                <a:cubicBezTo>
                  <a:pt x="6831115" y="5105885"/>
                  <a:pt x="6840951" y="5106168"/>
                  <a:pt x="6848802" y="5107114"/>
                </a:cubicBezTo>
                <a:cubicBezTo>
                  <a:pt x="6851923" y="5107303"/>
                  <a:pt x="6854572" y="5107303"/>
                  <a:pt x="6857598" y="5107303"/>
                </a:cubicBezTo>
                <a:cubicBezTo>
                  <a:pt x="6900067" y="5107114"/>
                  <a:pt x="6942252" y="5081482"/>
                  <a:pt x="6979140" y="5051404"/>
                </a:cubicBezTo>
                <a:cubicBezTo>
                  <a:pt x="7019811" y="5017164"/>
                  <a:pt x="7074765" y="4933362"/>
                  <a:pt x="7094250" y="4910378"/>
                </a:cubicBezTo>
                <a:cubicBezTo>
                  <a:pt x="7103046" y="4899500"/>
                  <a:pt x="7118747" y="4883043"/>
                  <a:pt x="7132273" y="4865450"/>
                </a:cubicBezTo>
                <a:cubicBezTo>
                  <a:pt x="7145893" y="4847668"/>
                  <a:pt x="7158378" y="4829602"/>
                  <a:pt x="7159230" y="4808131"/>
                </a:cubicBezTo>
                <a:cubicBezTo>
                  <a:pt x="7159230" y="4805199"/>
                  <a:pt x="7158946" y="4802645"/>
                  <a:pt x="7158378" y="4800281"/>
                </a:cubicBezTo>
                <a:cubicBezTo>
                  <a:pt x="7154973" y="4783634"/>
                  <a:pt x="7150622" y="4768784"/>
                  <a:pt x="7150622" y="4759420"/>
                </a:cubicBezTo>
                <a:cubicBezTo>
                  <a:pt x="7151190" y="4751759"/>
                  <a:pt x="7151474" y="4750529"/>
                  <a:pt x="7157054" y="4746651"/>
                </a:cubicBezTo>
                <a:cubicBezTo>
                  <a:pt x="7168215" y="4739936"/>
                  <a:pt x="7188173" y="4729342"/>
                  <a:pt x="7205955" y="4717519"/>
                </a:cubicBezTo>
                <a:cubicBezTo>
                  <a:pt x="7223548" y="4704750"/>
                  <a:pt x="7241046" y="4694724"/>
                  <a:pt x="7245586" y="4672875"/>
                </a:cubicBezTo>
                <a:cubicBezTo>
                  <a:pt x="7246059" y="4670510"/>
                  <a:pt x="7246059" y="4668619"/>
                  <a:pt x="7246059" y="4666538"/>
                </a:cubicBezTo>
                <a:cubicBezTo>
                  <a:pt x="7245586" y="4634663"/>
                  <a:pt x="7224683" y="4559184"/>
                  <a:pt x="7219102" y="4540929"/>
                </a:cubicBezTo>
                <a:cubicBezTo>
                  <a:pt x="7218724" y="4540456"/>
                  <a:pt x="7218724" y="4540078"/>
                  <a:pt x="7218724" y="4538943"/>
                </a:cubicBezTo>
                <a:cubicBezTo>
                  <a:pt x="7217494" y="4530052"/>
                  <a:pt x="7234046" y="4500541"/>
                  <a:pt x="7254855" y="4470558"/>
                </a:cubicBezTo>
                <a:cubicBezTo>
                  <a:pt x="7263084" y="4457694"/>
                  <a:pt x="7285595" y="4443033"/>
                  <a:pt x="7307539" y="4431210"/>
                </a:cubicBezTo>
                <a:cubicBezTo>
                  <a:pt x="7318511" y="4425346"/>
                  <a:pt x="7329388" y="4419860"/>
                  <a:pt x="7338374" y="4414942"/>
                </a:cubicBezTo>
                <a:cubicBezTo>
                  <a:pt x="7347832" y="4409550"/>
                  <a:pt x="7354832" y="4406051"/>
                  <a:pt x="7361358" y="4398768"/>
                </a:cubicBezTo>
                <a:cubicBezTo>
                  <a:pt x="7375451" y="4380891"/>
                  <a:pt x="7407042" y="4323289"/>
                  <a:pt x="7414042" y="4272686"/>
                </a:cubicBezTo>
                <a:cubicBezTo>
                  <a:pt x="7414893" y="4264930"/>
                  <a:pt x="7415366" y="4257174"/>
                  <a:pt x="7415366" y="4249607"/>
                </a:cubicBezTo>
                <a:cubicBezTo>
                  <a:pt x="7415177" y="4219813"/>
                  <a:pt x="7409785" y="4190113"/>
                  <a:pt x="7410069" y="4170250"/>
                </a:cubicBezTo>
                <a:cubicBezTo>
                  <a:pt x="7409880" y="4161454"/>
                  <a:pt x="7411298" y="4154833"/>
                  <a:pt x="7412528" y="4152185"/>
                </a:cubicBezTo>
                <a:cubicBezTo>
                  <a:pt x="7416785" y="4143388"/>
                  <a:pt x="7419149" y="4134119"/>
                  <a:pt x="7419149" y="4124850"/>
                </a:cubicBezTo>
                <a:cubicBezTo>
                  <a:pt x="7419054" y="4101771"/>
                  <a:pt x="7406002" y="4082665"/>
                  <a:pt x="7386895" y="4062140"/>
                </a:cubicBezTo>
                <a:cubicBezTo>
                  <a:pt x="7378667" y="4054478"/>
                  <a:pt x="7372140" y="4028373"/>
                  <a:pt x="7369870" y="4003119"/>
                </a:cubicBezTo>
                <a:cubicBezTo>
                  <a:pt x="7368357" y="3990350"/>
                  <a:pt x="7367600" y="3977959"/>
                  <a:pt x="7366465" y="3967271"/>
                </a:cubicBezTo>
                <a:cubicBezTo>
                  <a:pt x="7364857" y="3956394"/>
                  <a:pt x="7364857" y="3949016"/>
                  <a:pt x="7359939" y="3939747"/>
                </a:cubicBezTo>
                <a:lnTo>
                  <a:pt x="7359939" y="3939747"/>
                </a:lnTo>
                <a:lnTo>
                  <a:pt x="7359939" y="3939747"/>
                </a:lnTo>
                <a:lnTo>
                  <a:pt x="7359939" y="3939747"/>
                </a:lnTo>
                <a:cubicBezTo>
                  <a:pt x="7359182" y="3938707"/>
                  <a:pt x="7357669" y="3930477"/>
                  <a:pt x="7357952" y="3921114"/>
                </a:cubicBezTo>
                <a:cubicBezTo>
                  <a:pt x="7357952" y="3909101"/>
                  <a:pt x="7359466" y="3894251"/>
                  <a:pt x="7362209" y="3882712"/>
                </a:cubicBezTo>
                <a:cubicBezTo>
                  <a:pt x="7363723" y="3877037"/>
                  <a:pt x="7365236" y="3872119"/>
                  <a:pt x="7366843" y="3869187"/>
                </a:cubicBezTo>
                <a:cubicBezTo>
                  <a:pt x="7367317" y="3868146"/>
                  <a:pt x="7367695" y="3867484"/>
                  <a:pt x="7368168" y="3867011"/>
                </a:cubicBezTo>
                <a:cubicBezTo>
                  <a:pt x="7377343" y="3862471"/>
                  <a:pt x="7382545" y="3855755"/>
                  <a:pt x="7389355" y="3847526"/>
                </a:cubicBezTo>
                <a:cubicBezTo>
                  <a:pt x="7409501" y="3821799"/>
                  <a:pt x="7435323" y="3776777"/>
                  <a:pt x="7451970" y="3754644"/>
                </a:cubicBezTo>
                <a:cubicBezTo>
                  <a:pt x="7463699" y="3738754"/>
                  <a:pt x="7485926" y="3706973"/>
                  <a:pt x="7509194" y="3678314"/>
                </a:cubicBezTo>
                <a:cubicBezTo>
                  <a:pt x="7531421" y="3649749"/>
                  <a:pt x="7558757" y="3624684"/>
                  <a:pt x="7564716" y="3625063"/>
                </a:cubicBezTo>
                <a:cubicBezTo>
                  <a:pt x="7586848" y="3619671"/>
                  <a:pt x="7607562" y="3602646"/>
                  <a:pt x="7625817" y="3582405"/>
                </a:cubicBezTo>
                <a:cubicBezTo>
                  <a:pt x="7643883" y="3562069"/>
                  <a:pt x="7658354" y="3539842"/>
                  <a:pt x="7660814" y="3517709"/>
                </a:cubicBezTo>
                <a:cubicBezTo>
                  <a:pt x="7660719" y="3510331"/>
                  <a:pt x="7682285" y="3469943"/>
                  <a:pt x="7703850" y="3434663"/>
                </a:cubicBezTo>
                <a:cubicBezTo>
                  <a:pt x="7714538" y="3416219"/>
                  <a:pt x="7725605" y="3398248"/>
                  <a:pt x="7734117" y="3382925"/>
                </a:cubicBezTo>
                <a:cubicBezTo>
                  <a:pt x="7742630" y="3367035"/>
                  <a:pt x="7748967" y="3356252"/>
                  <a:pt x="7750859" y="3344429"/>
                </a:cubicBezTo>
                <a:cubicBezTo>
                  <a:pt x="7751615" y="3337335"/>
                  <a:pt x="7758331" y="3314919"/>
                  <a:pt x="7764574" y="3291935"/>
                </a:cubicBezTo>
                <a:cubicBezTo>
                  <a:pt x="7770911" y="3268288"/>
                  <a:pt x="7777437" y="3243318"/>
                  <a:pt x="7777720" y="3223077"/>
                </a:cubicBezTo>
                <a:cubicBezTo>
                  <a:pt x="7777532" y="3214564"/>
                  <a:pt x="7776870" y="3206241"/>
                  <a:pt x="7771383" y="3198012"/>
                </a:cubicBezTo>
                <a:cubicBezTo>
                  <a:pt x="7763344" y="3187702"/>
                  <a:pt x="7753034" y="3186851"/>
                  <a:pt x="7744616" y="3186567"/>
                </a:cubicBezTo>
                <a:cubicBezTo>
                  <a:pt x="7701958" y="3187607"/>
                  <a:pt x="7623831" y="3225158"/>
                  <a:pt x="7610211" y="3231211"/>
                </a:cubicBezTo>
                <a:cubicBezTo>
                  <a:pt x="7594321" y="3239062"/>
                  <a:pt x="7560648" y="3261384"/>
                  <a:pt x="7523003" y="3261384"/>
                </a:cubicBezTo>
                <a:cubicBezTo>
                  <a:pt x="7520733" y="3261384"/>
                  <a:pt x="7518369" y="3261289"/>
                  <a:pt x="7516099" y="3261100"/>
                </a:cubicBezTo>
                <a:cubicBezTo>
                  <a:pt x="7505978" y="3260060"/>
                  <a:pt x="7503519" y="3257695"/>
                  <a:pt x="7502194" y="3255898"/>
                </a:cubicBezTo>
                <a:cubicBezTo>
                  <a:pt x="7500587" y="3254101"/>
                  <a:pt x="7499357" y="3249844"/>
                  <a:pt x="7499357" y="3243129"/>
                </a:cubicBezTo>
                <a:cubicBezTo>
                  <a:pt x="7499168" y="3234143"/>
                  <a:pt x="7501438" y="3222887"/>
                  <a:pt x="7501627" y="3211537"/>
                </a:cubicBezTo>
                <a:cubicBezTo>
                  <a:pt x="7501627" y="3209362"/>
                  <a:pt x="7501438" y="3207470"/>
                  <a:pt x="7501344" y="3205011"/>
                </a:cubicBezTo>
                <a:cubicBezTo>
                  <a:pt x="7500019" y="3197539"/>
                  <a:pt x="7496804" y="3188742"/>
                  <a:pt x="7492358" y="3179284"/>
                </a:cubicBezTo>
                <a:cubicBezTo>
                  <a:pt x="7493871" y="3180703"/>
                  <a:pt x="7495385" y="3181459"/>
                  <a:pt x="7497182" y="3182500"/>
                </a:cubicBezTo>
                <a:cubicBezTo>
                  <a:pt x="7504086" y="3185527"/>
                  <a:pt x="7510613" y="3186094"/>
                  <a:pt x="7517612" y="3186188"/>
                </a:cubicBezTo>
                <a:cubicBezTo>
                  <a:pt x="7536529" y="3186094"/>
                  <a:pt x="7559419" y="3180419"/>
                  <a:pt x="7580606" y="3173609"/>
                </a:cubicBezTo>
                <a:cubicBezTo>
                  <a:pt x="7601603" y="3166704"/>
                  <a:pt x="7618534" y="3159799"/>
                  <a:pt x="7628466" y="3153178"/>
                </a:cubicBezTo>
                <a:cubicBezTo>
                  <a:pt x="7639532" y="3144287"/>
                  <a:pt x="7740170" y="3087820"/>
                  <a:pt x="7766181" y="3086401"/>
                </a:cubicBezTo>
                <a:cubicBezTo>
                  <a:pt x="7787841" y="3084415"/>
                  <a:pt x="7801840" y="3073632"/>
                  <a:pt x="7812906" y="3064931"/>
                </a:cubicBezTo>
                <a:cubicBezTo>
                  <a:pt x="7824067" y="3056418"/>
                  <a:pt x="7833431" y="3048946"/>
                  <a:pt x="7852348" y="3044217"/>
                </a:cubicBezTo>
                <a:cubicBezTo>
                  <a:pt x="7902667" y="3031826"/>
                  <a:pt x="7935583" y="2990682"/>
                  <a:pt x="7963864" y="2964008"/>
                </a:cubicBezTo>
                <a:cubicBezTo>
                  <a:pt x="7996685" y="2932228"/>
                  <a:pt x="8030452" y="2862992"/>
                  <a:pt x="8042464" y="2837832"/>
                </a:cubicBezTo>
                <a:cubicBezTo>
                  <a:pt x="8048423" y="2822509"/>
                  <a:pt x="8072353" y="2807754"/>
                  <a:pt x="8074245" y="2776825"/>
                </a:cubicBezTo>
                <a:cubicBezTo>
                  <a:pt x="8074245" y="2769542"/>
                  <a:pt x="8072353" y="2761881"/>
                  <a:pt x="8068475" y="2754787"/>
                </a:cubicBezTo>
                <a:cubicBezTo>
                  <a:pt x="8058733" y="2736342"/>
                  <a:pt x="8038586" y="2719128"/>
                  <a:pt x="8017682" y="2703711"/>
                </a:cubicBezTo>
                <a:cubicBezTo>
                  <a:pt x="7996212" y="2688672"/>
                  <a:pt x="7975876" y="2676659"/>
                  <a:pt x="7958662" y="2673538"/>
                </a:cubicBezTo>
                <a:cubicBezTo>
                  <a:pt x="7957811" y="2673349"/>
                  <a:pt x="7957716" y="2673538"/>
                  <a:pt x="7955541" y="2670985"/>
                </a:cubicBezTo>
                <a:cubicBezTo>
                  <a:pt x="7952892" y="2667106"/>
                  <a:pt x="7950055" y="2658499"/>
                  <a:pt x="7947028" y="2649514"/>
                </a:cubicBezTo>
                <a:cubicBezTo>
                  <a:pt x="7945609" y="2645068"/>
                  <a:pt x="7944001" y="2640623"/>
                  <a:pt x="7940879" y="2635893"/>
                </a:cubicBezTo>
                <a:cubicBezTo>
                  <a:pt x="7937853" y="2631164"/>
                  <a:pt x="7930854" y="2624732"/>
                  <a:pt x="7921490" y="2625016"/>
                </a:cubicBezTo>
                <a:cubicBezTo>
                  <a:pt x="7913545" y="2624638"/>
                  <a:pt x="7905410" y="2629462"/>
                  <a:pt x="7901627" y="2634191"/>
                </a:cubicBezTo>
                <a:cubicBezTo>
                  <a:pt x="7890844" y="2648190"/>
                  <a:pt x="7890560" y="2657932"/>
                  <a:pt x="7872873" y="2668714"/>
                </a:cubicBezTo>
                <a:cubicBezTo>
                  <a:pt x="7858212" y="2677700"/>
                  <a:pt x="7844403" y="2689617"/>
                  <a:pt x="7832769" y="2698603"/>
                </a:cubicBezTo>
                <a:cubicBezTo>
                  <a:pt x="7822175" y="2707116"/>
                  <a:pt x="7812244" y="2712129"/>
                  <a:pt x="7808934" y="2712696"/>
                </a:cubicBezTo>
                <a:cubicBezTo>
                  <a:pt x="7808934" y="2711372"/>
                  <a:pt x="7809028" y="2709859"/>
                  <a:pt x="7809028" y="2708345"/>
                </a:cubicBezTo>
                <a:cubicBezTo>
                  <a:pt x="7809407" y="2697184"/>
                  <a:pt x="7805434" y="2677889"/>
                  <a:pt x="7786990" y="2660485"/>
                </a:cubicBezTo>
                <a:cubicBezTo>
                  <a:pt x="7770721" y="2644690"/>
                  <a:pt x="7760033" y="2634853"/>
                  <a:pt x="7754548" y="2628043"/>
                </a:cubicBezTo>
                <a:cubicBezTo>
                  <a:pt x="7749251" y="2620760"/>
                  <a:pt x="7748305" y="2618584"/>
                  <a:pt x="7748115" y="2608842"/>
                </a:cubicBezTo>
                <a:cubicBezTo>
                  <a:pt x="7747643" y="2595978"/>
                  <a:pt x="7741589" y="2587371"/>
                  <a:pt x="7734968" y="2578102"/>
                </a:cubicBezTo>
                <a:cubicBezTo>
                  <a:pt x="7714538" y="2552186"/>
                  <a:pt x="7679352" y="2518041"/>
                  <a:pt x="7678028" y="2502056"/>
                </a:cubicBezTo>
                <a:cubicBezTo>
                  <a:pt x="7677933" y="2500921"/>
                  <a:pt x="7677839" y="2499880"/>
                  <a:pt x="7677839" y="2498745"/>
                </a:cubicBezTo>
                <a:cubicBezTo>
                  <a:pt x="7677555" y="2490895"/>
                  <a:pt x="7682663" y="2479166"/>
                  <a:pt x="7689851" y="2470275"/>
                </a:cubicBezTo>
                <a:cubicBezTo>
                  <a:pt x="7696094" y="2462235"/>
                  <a:pt x="7704512" y="2457601"/>
                  <a:pt x="7706593" y="2457506"/>
                </a:cubicBezTo>
                <a:cubicBezTo>
                  <a:pt x="7706876" y="2457695"/>
                  <a:pt x="7706971" y="2458074"/>
                  <a:pt x="7707444" y="2458925"/>
                </a:cubicBezTo>
                <a:cubicBezTo>
                  <a:pt x="7721443" y="2487395"/>
                  <a:pt x="7732320" y="2540646"/>
                  <a:pt x="7777626" y="2566563"/>
                </a:cubicBezTo>
                <a:cubicBezTo>
                  <a:pt x="7795219" y="2576210"/>
                  <a:pt x="7812622" y="2589736"/>
                  <a:pt x="7828324" y="2601937"/>
                </a:cubicBezTo>
                <a:cubicBezTo>
                  <a:pt x="7844119" y="2613950"/>
                  <a:pt x="7856510" y="2624543"/>
                  <a:pt x="7869468" y="2629934"/>
                </a:cubicBezTo>
                <a:cubicBezTo>
                  <a:pt x="7872873" y="2631353"/>
                  <a:pt x="7876089" y="2631826"/>
                  <a:pt x="7879305" y="2631826"/>
                </a:cubicBezTo>
                <a:cubicBezTo>
                  <a:pt x="7896425" y="2630786"/>
                  <a:pt x="7908532" y="2620949"/>
                  <a:pt x="7922057" y="2613004"/>
                </a:cubicBezTo>
                <a:cubicBezTo>
                  <a:pt x="7928394" y="2608842"/>
                  <a:pt x="7934637" y="2604964"/>
                  <a:pt x="7939366" y="2602410"/>
                </a:cubicBezTo>
                <a:cubicBezTo>
                  <a:pt x="7941826" y="2601086"/>
                  <a:pt x="7943812" y="2600235"/>
                  <a:pt x="7945231" y="2599573"/>
                </a:cubicBezTo>
                <a:cubicBezTo>
                  <a:pt x="7950149" y="2604680"/>
                  <a:pt x="7960553" y="2620287"/>
                  <a:pt x="7970863" y="2635137"/>
                </a:cubicBezTo>
                <a:cubicBezTo>
                  <a:pt x="7983349" y="2652351"/>
                  <a:pt x="7995550" y="2670133"/>
                  <a:pt x="8014562" y="2678646"/>
                </a:cubicBezTo>
                <a:cubicBezTo>
                  <a:pt x="8031681" y="2685267"/>
                  <a:pt x="8059489" y="2688104"/>
                  <a:pt x="8087013" y="2690563"/>
                </a:cubicBezTo>
                <a:cubicBezTo>
                  <a:pt x="8114443" y="2692739"/>
                  <a:pt x="8139887" y="2693590"/>
                  <a:pt x="8148021" y="2693590"/>
                </a:cubicBezTo>
                <a:cubicBezTo>
                  <a:pt x="8151048" y="2693590"/>
                  <a:pt x="8157763" y="2693874"/>
                  <a:pt x="8166276" y="2693874"/>
                </a:cubicBezTo>
                <a:cubicBezTo>
                  <a:pt x="8178383" y="2693874"/>
                  <a:pt x="8194084" y="2693401"/>
                  <a:pt x="8209123" y="2690753"/>
                </a:cubicBezTo>
                <a:cubicBezTo>
                  <a:pt x="8223594" y="2687537"/>
                  <a:pt x="8238633" y="2683848"/>
                  <a:pt x="8248375" y="2668620"/>
                </a:cubicBezTo>
                <a:cubicBezTo>
                  <a:pt x="8253483" y="2659350"/>
                  <a:pt x="8256509" y="2657081"/>
                  <a:pt x="8257928" y="2656513"/>
                </a:cubicBezTo>
                <a:cubicBezTo>
                  <a:pt x="8259063" y="2655851"/>
                  <a:pt x="8261428" y="2655472"/>
                  <a:pt x="8267103" y="2655472"/>
                </a:cubicBezTo>
                <a:cubicBezTo>
                  <a:pt x="8271359" y="2659256"/>
                  <a:pt x="8280818" y="2673444"/>
                  <a:pt x="8289425" y="2686780"/>
                </a:cubicBezTo>
                <a:cubicBezTo>
                  <a:pt x="8300114" y="2701630"/>
                  <a:pt x="8308153" y="2716953"/>
                  <a:pt x="8325935" y="2724236"/>
                </a:cubicBezTo>
                <a:cubicBezTo>
                  <a:pt x="8338798" y="2728303"/>
                  <a:pt x="8351568" y="2729343"/>
                  <a:pt x="8359607" y="2732938"/>
                </a:cubicBezTo>
                <a:cubicBezTo>
                  <a:pt x="8367174" y="2737288"/>
                  <a:pt x="8370011" y="2738045"/>
                  <a:pt x="8370958" y="2753557"/>
                </a:cubicBezTo>
                <a:cubicBezTo>
                  <a:pt x="8370958" y="2754692"/>
                  <a:pt x="8370958" y="2756111"/>
                  <a:pt x="8370768" y="2757624"/>
                </a:cubicBezTo>
                <a:cubicBezTo>
                  <a:pt x="8370390" y="2760556"/>
                  <a:pt x="8370390" y="2763678"/>
                  <a:pt x="8370390" y="2766894"/>
                </a:cubicBezTo>
                <a:cubicBezTo>
                  <a:pt x="8370390" y="2789878"/>
                  <a:pt x="8375687" y="2810781"/>
                  <a:pt x="8384010" y="2827239"/>
                </a:cubicBezTo>
                <a:cubicBezTo>
                  <a:pt x="8392617" y="2843413"/>
                  <a:pt x="8403778" y="2856749"/>
                  <a:pt x="8421182" y="2860343"/>
                </a:cubicBezTo>
                <a:cubicBezTo>
                  <a:pt x="8422790" y="2860627"/>
                  <a:pt x="8424492" y="2860627"/>
                  <a:pt x="8425722" y="2860627"/>
                </a:cubicBezTo>
                <a:cubicBezTo>
                  <a:pt x="8446720" y="2859019"/>
                  <a:pt x="8460529" y="2844831"/>
                  <a:pt x="8475001" y="2831684"/>
                </a:cubicBezTo>
                <a:cubicBezTo>
                  <a:pt x="8474906" y="2858925"/>
                  <a:pt x="8474055" y="2893543"/>
                  <a:pt x="8472447" y="2909906"/>
                </a:cubicBezTo>
                <a:cubicBezTo>
                  <a:pt x="8472447" y="2911608"/>
                  <a:pt x="8472163" y="2913500"/>
                  <a:pt x="8472163" y="2915486"/>
                </a:cubicBezTo>
                <a:cubicBezTo>
                  <a:pt x="8472825" y="2957482"/>
                  <a:pt x="8504984" y="3060769"/>
                  <a:pt x="8504984" y="3061809"/>
                </a:cubicBezTo>
                <a:lnTo>
                  <a:pt x="8505457" y="3063134"/>
                </a:lnTo>
                <a:cubicBezTo>
                  <a:pt x="8505646" y="3063417"/>
                  <a:pt x="8548777" y="3170582"/>
                  <a:pt x="8560978" y="3196120"/>
                </a:cubicBezTo>
                <a:cubicBezTo>
                  <a:pt x="8567694" y="3209835"/>
                  <a:pt x="8582544" y="3233765"/>
                  <a:pt x="8596353" y="3258735"/>
                </a:cubicBezTo>
                <a:cubicBezTo>
                  <a:pt x="8609974" y="3282760"/>
                  <a:pt x="8620945" y="3309527"/>
                  <a:pt x="8620283" y="3318135"/>
                </a:cubicBezTo>
                <a:cubicBezTo>
                  <a:pt x="8620283" y="3334782"/>
                  <a:pt x="8621891" y="3355212"/>
                  <a:pt x="8625769" y="3373278"/>
                </a:cubicBezTo>
                <a:cubicBezTo>
                  <a:pt x="8627850" y="3382168"/>
                  <a:pt x="8630498" y="3390587"/>
                  <a:pt x="8634944" y="3397775"/>
                </a:cubicBezTo>
                <a:cubicBezTo>
                  <a:pt x="8638822" y="3404774"/>
                  <a:pt x="8646672" y="3413098"/>
                  <a:pt x="8658969" y="3413287"/>
                </a:cubicBezTo>
                <a:cubicBezTo>
                  <a:pt x="8672210" y="3412719"/>
                  <a:pt x="8678642" y="3404869"/>
                  <a:pt x="8684223" y="3398059"/>
                </a:cubicBezTo>
                <a:cubicBezTo>
                  <a:pt x="8699829" y="3376966"/>
                  <a:pt x="8712882" y="3339795"/>
                  <a:pt x="8727353" y="3315392"/>
                </a:cubicBezTo>
                <a:cubicBezTo>
                  <a:pt x="8729245" y="3312081"/>
                  <a:pt x="8730948" y="3308771"/>
                  <a:pt x="8732650" y="3305460"/>
                </a:cubicBezTo>
                <a:cubicBezTo>
                  <a:pt x="8729907" y="3311892"/>
                  <a:pt x="8728110" y="3319080"/>
                  <a:pt x="8725556" y="3327215"/>
                </a:cubicBezTo>
                <a:cubicBezTo>
                  <a:pt x="8721584" y="3344051"/>
                  <a:pt x="8718840" y="3364292"/>
                  <a:pt x="8718840" y="3384249"/>
                </a:cubicBezTo>
                <a:cubicBezTo>
                  <a:pt x="8718840" y="3399005"/>
                  <a:pt x="8720354" y="3413382"/>
                  <a:pt x="8724327" y="3426340"/>
                </a:cubicBezTo>
                <a:cubicBezTo>
                  <a:pt x="8728205" y="3438825"/>
                  <a:pt x="8734920" y="3451405"/>
                  <a:pt x="8749013" y="3457458"/>
                </a:cubicBezTo>
                <a:cubicBezTo>
                  <a:pt x="8753742" y="3459444"/>
                  <a:pt x="8758850" y="3460296"/>
                  <a:pt x="8763863" y="3460296"/>
                </a:cubicBezTo>
                <a:cubicBezTo>
                  <a:pt x="8784294" y="3459823"/>
                  <a:pt x="8797157" y="3445162"/>
                  <a:pt x="8804724" y="3431069"/>
                </a:cubicBezTo>
                <a:cubicBezTo>
                  <a:pt x="8812669" y="3416314"/>
                  <a:pt x="8816642" y="3399856"/>
                  <a:pt x="8816831" y="3385101"/>
                </a:cubicBezTo>
                <a:cubicBezTo>
                  <a:pt x="8816642" y="3376966"/>
                  <a:pt x="8815885" y="3369589"/>
                  <a:pt x="8811061" y="3361738"/>
                </a:cubicBezTo>
                <a:cubicBezTo>
                  <a:pt x="8808507" y="3359184"/>
                  <a:pt x="8803399" y="3340173"/>
                  <a:pt x="8798008" y="3323715"/>
                </a:cubicBezTo>
                <a:cubicBezTo>
                  <a:pt x="8795265" y="3315297"/>
                  <a:pt x="8792144" y="3307068"/>
                  <a:pt x="8787131" y="3299407"/>
                </a:cubicBezTo>
                <a:cubicBezTo>
                  <a:pt x="8782591" y="3292313"/>
                  <a:pt x="8774456" y="3283706"/>
                  <a:pt x="8761593" y="3283516"/>
                </a:cubicBezTo>
                <a:cubicBezTo>
                  <a:pt x="8756486" y="3283516"/>
                  <a:pt x="8751567" y="3285124"/>
                  <a:pt x="8747405" y="3287394"/>
                </a:cubicBezTo>
                <a:lnTo>
                  <a:pt x="8747405" y="3287489"/>
                </a:lnTo>
                <a:cubicBezTo>
                  <a:pt x="8740974" y="3291840"/>
                  <a:pt x="8737095" y="3296475"/>
                  <a:pt x="8734163" y="3301961"/>
                </a:cubicBezTo>
                <a:cubicBezTo>
                  <a:pt x="8750905" y="3265451"/>
                  <a:pt x="8756202" y="3222793"/>
                  <a:pt x="8763863" y="3193188"/>
                </a:cubicBezTo>
                <a:cubicBezTo>
                  <a:pt x="8773321" y="3154976"/>
                  <a:pt x="8772943" y="3092455"/>
                  <a:pt x="8772943" y="3067863"/>
                </a:cubicBezTo>
                <a:cubicBezTo>
                  <a:pt x="8772849" y="3052162"/>
                  <a:pt x="8783442" y="3035798"/>
                  <a:pt x="8822695" y="3015274"/>
                </a:cubicBezTo>
                <a:cubicBezTo>
                  <a:pt x="8869893" y="2989925"/>
                  <a:pt x="8898363" y="2929674"/>
                  <a:pt x="8930333" y="2901772"/>
                </a:cubicBezTo>
                <a:cubicBezTo>
                  <a:pt x="8950952" y="2883044"/>
                  <a:pt x="8959181" y="2860438"/>
                  <a:pt x="8970247" y="2845967"/>
                </a:cubicBezTo>
                <a:cubicBezTo>
                  <a:pt x="8981314" y="2831684"/>
                  <a:pt x="8990583" y="2822982"/>
                  <a:pt x="9021702" y="2822226"/>
                </a:cubicBezTo>
                <a:cubicBezTo>
                  <a:pt x="9056604" y="2822226"/>
                  <a:pt x="9072304" y="2822509"/>
                  <a:pt x="9085925" y="2819104"/>
                </a:cubicBezTo>
                <a:cubicBezTo>
                  <a:pt x="9100964" y="2815037"/>
                  <a:pt x="9107301" y="2804727"/>
                  <a:pt x="9114584" y="2796120"/>
                </a:cubicBezTo>
                <a:cubicBezTo>
                  <a:pt x="9119124" y="2790634"/>
                  <a:pt x="9123380" y="2786000"/>
                  <a:pt x="9126502" y="2783446"/>
                </a:cubicBezTo>
                <a:cubicBezTo>
                  <a:pt x="9127164" y="2782973"/>
                  <a:pt x="9127826" y="2782595"/>
                  <a:pt x="9128204" y="2782311"/>
                </a:cubicBezTo>
                <a:cubicBezTo>
                  <a:pt x="9129055" y="2784297"/>
                  <a:pt x="9130664" y="2788080"/>
                  <a:pt x="9131704" y="2793093"/>
                </a:cubicBezTo>
                <a:cubicBezTo>
                  <a:pt x="9137285" y="2816456"/>
                  <a:pt x="9152607" y="2840386"/>
                  <a:pt x="9167457" y="2861668"/>
                </a:cubicBezTo>
                <a:cubicBezTo>
                  <a:pt x="9182023" y="2882382"/>
                  <a:pt x="9197441" y="2900920"/>
                  <a:pt x="9200373" y="2905650"/>
                </a:cubicBezTo>
                <a:cubicBezTo>
                  <a:pt x="9207088" y="2916054"/>
                  <a:pt x="9221560" y="2948307"/>
                  <a:pt x="9221465" y="2982169"/>
                </a:cubicBezTo>
                <a:cubicBezTo>
                  <a:pt x="9221465" y="2984723"/>
                  <a:pt x="9221370" y="2987655"/>
                  <a:pt x="9221182" y="2990492"/>
                </a:cubicBezTo>
                <a:cubicBezTo>
                  <a:pt x="9220614" y="2997681"/>
                  <a:pt x="9220519" y="3005058"/>
                  <a:pt x="9220519" y="3012531"/>
                </a:cubicBezTo>
                <a:cubicBezTo>
                  <a:pt x="9220519" y="3030975"/>
                  <a:pt x="9221938" y="3049230"/>
                  <a:pt x="9225343" y="3063890"/>
                </a:cubicBezTo>
                <a:cubicBezTo>
                  <a:pt x="9227235" y="3071268"/>
                  <a:pt x="9229410" y="3077889"/>
                  <a:pt x="9232815" y="3083942"/>
                </a:cubicBezTo>
                <a:cubicBezTo>
                  <a:pt x="9236126" y="3089617"/>
                  <a:pt x="9243125" y="3096901"/>
                  <a:pt x="9254002" y="3097184"/>
                </a:cubicBezTo>
                <a:cubicBezTo>
                  <a:pt x="9267717" y="3095955"/>
                  <a:pt x="9272162" y="3088671"/>
                  <a:pt x="9278405" y="3082523"/>
                </a:cubicBezTo>
                <a:cubicBezTo>
                  <a:pt x="9292026" y="3066539"/>
                  <a:pt x="9304984" y="3041568"/>
                  <a:pt x="9309713" y="3032772"/>
                </a:cubicBezTo>
                <a:cubicBezTo>
                  <a:pt x="9311983" y="3030880"/>
                  <a:pt x="9316334" y="3027853"/>
                  <a:pt x="9321347" y="3024732"/>
                </a:cubicBezTo>
                <a:cubicBezTo>
                  <a:pt x="9329008" y="3019624"/>
                  <a:pt x="9339223" y="3015652"/>
                  <a:pt x="9342345" y="3015841"/>
                </a:cubicBezTo>
                <a:cubicBezTo>
                  <a:pt x="9342723" y="3016881"/>
                  <a:pt x="9343290" y="3019057"/>
                  <a:pt x="9343290" y="3022746"/>
                </a:cubicBezTo>
                <a:cubicBezTo>
                  <a:pt x="9343290" y="3023975"/>
                  <a:pt x="9343290" y="3024921"/>
                  <a:pt x="9343290" y="3025772"/>
                </a:cubicBezTo>
                <a:cubicBezTo>
                  <a:pt x="9342723" y="3033907"/>
                  <a:pt x="9342628" y="3042325"/>
                  <a:pt x="9342628" y="3050648"/>
                </a:cubicBezTo>
                <a:cubicBezTo>
                  <a:pt x="9342628" y="3099833"/>
                  <a:pt x="9349155" y="3148071"/>
                  <a:pt x="9348965" y="3175784"/>
                </a:cubicBezTo>
                <a:cubicBezTo>
                  <a:pt x="9349344" y="3197350"/>
                  <a:pt x="9360694" y="3222509"/>
                  <a:pt x="9372801" y="3245115"/>
                </a:cubicBezTo>
                <a:cubicBezTo>
                  <a:pt x="9376585" y="3252304"/>
                  <a:pt x="9380557" y="3258924"/>
                  <a:pt x="9384435" y="3264883"/>
                </a:cubicBezTo>
                <a:cubicBezTo>
                  <a:pt x="9383489" y="3264883"/>
                  <a:pt x="9382922" y="3264883"/>
                  <a:pt x="9382259" y="3264978"/>
                </a:cubicBezTo>
                <a:cubicBezTo>
                  <a:pt x="9368356" y="3267153"/>
                  <a:pt x="9359938" y="3277652"/>
                  <a:pt x="9355776" y="3287584"/>
                </a:cubicBezTo>
                <a:cubicBezTo>
                  <a:pt x="9351425" y="3297799"/>
                  <a:pt x="9350195" y="3308581"/>
                  <a:pt x="9349912" y="3319648"/>
                </a:cubicBezTo>
                <a:cubicBezTo>
                  <a:pt x="9350384" y="3334971"/>
                  <a:pt x="9352749" y="3349726"/>
                  <a:pt x="9360221" y="3361644"/>
                </a:cubicBezTo>
                <a:cubicBezTo>
                  <a:pt x="9370626" y="3375831"/>
                  <a:pt x="9381408" y="3377534"/>
                  <a:pt x="9386799" y="3382736"/>
                </a:cubicBezTo>
                <a:cubicBezTo>
                  <a:pt x="9392758" y="3387749"/>
                  <a:pt x="9400420" y="3396546"/>
                  <a:pt x="9407325" y="3426056"/>
                </a:cubicBezTo>
                <a:cubicBezTo>
                  <a:pt x="9422553" y="3490752"/>
                  <a:pt x="9451874" y="3554029"/>
                  <a:pt x="9463603" y="3578716"/>
                </a:cubicBezTo>
                <a:cubicBezTo>
                  <a:pt x="9471926" y="3595552"/>
                  <a:pt x="9488005" y="3610024"/>
                  <a:pt x="9504369" y="3624590"/>
                </a:cubicBezTo>
                <a:cubicBezTo>
                  <a:pt x="9520732" y="3638683"/>
                  <a:pt x="9537662" y="3652114"/>
                  <a:pt x="9545040" y="3659492"/>
                </a:cubicBezTo>
                <a:cubicBezTo>
                  <a:pt x="9551567" y="3666302"/>
                  <a:pt x="9560458" y="3669991"/>
                  <a:pt x="9569065" y="3669801"/>
                </a:cubicBezTo>
                <a:cubicBezTo>
                  <a:pt x="9590063" y="3669045"/>
                  <a:pt x="9605386" y="3652303"/>
                  <a:pt x="9605858" y="3631589"/>
                </a:cubicBezTo>
                <a:cubicBezTo>
                  <a:pt x="9605858" y="3625630"/>
                  <a:pt x="9604345" y="3619199"/>
                  <a:pt x="9601129" y="3613334"/>
                </a:cubicBezTo>
                <a:cubicBezTo>
                  <a:pt x="9588266" y="3591580"/>
                  <a:pt x="9566417" y="3559894"/>
                  <a:pt x="9565092" y="3542585"/>
                </a:cubicBezTo>
                <a:cubicBezTo>
                  <a:pt x="9561498" y="3514493"/>
                  <a:pt x="9546553" y="3475618"/>
                  <a:pt x="9522718" y="3432488"/>
                </a:cubicBezTo>
                <a:cubicBezTo>
                  <a:pt x="9497558" y="3388033"/>
                  <a:pt x="9476372" y="3376210"/>
                  <a:pt x="9464832" y="3352942"/>
                </a:cubicBezTo>
                <a:cubicBezTo>
                  <a:pt x="9454806" y="3334119"/>
                  <a:pt x="9433241" y="3309433"/>
                  <a:pt x="9416688" y="3291651"/>
                </a:cubicBezTo>
                <a:cubicBezTo>
                  <a:pt x="9421891" y="3291083"/>
                  <a:pt x="9427755" y="3286827"/>
                  <a:pt x="9429363" y="3283044"/>
                </a:cubicBezTo>
                <a:cubicBezTo>
                  <a:pt x="9431444" y="3278693"/>
                  <a:pt x="9431444" y="3275666"/>
                  <a:pt x="9431633" y="3273112"/>
                </a:cubicBezTo>
                <a:cubicBezTo>
                  <a:pt x="9431254" y="3267248"/>
                  <a:pt x="9436740" y="3246439"/>
                  <a:pt x="9442699" y="3225347"/>
                </a:cubicBezTo>
                <a:cubicBezTo>
                  <a:pt x="9448185" y="3205200"/>
                  <a:pt x="9453955" y="3183729"/>
                  <a:pt x="9454901" y="3165285"/>
                </a:cubicBezTo>
                <a:cubicBezTo>
                  <a:pt x="9461427" y="3170204"/>
                  <a:pt x="9471075" y="3178149"/>
                  <a:pt x="9482141" y="3187513"/>
                </a:cubicBezTo>
                <a:cubicBezTo>
                  <a:pt x="9498410" y="3201038"/>
                  <a:pt x="9514206" y="3223361"/>
                  <a:pt x="9524799" y="3241994"/>
                </a:cubicBezTo>
                <a:cubicBezTo>
                  <a:pt x="9535487" y="3260627"/>
                  <a:pt x="9541541" y="3275477"/>
                  <a:pt x="9541635" y="3275477"/>
                </a:cubicBezTo>
                <a:lnTo>
                  <a:pt x="9544378" y="3279828"/>
                </a:lnTo>
                <a:cubicBezTo>
                  <a:pt x="9544378" y="3279828"/>
                  <a:pt x="9553553" y="3289854"/>
                  <a:pt x="9563485" y="3302244"/>
                </a:cubicBezTo>
                <a:cubicBezTo>
                  <a:pt x="9573226" y="3314067"/>
                  <a:pt x="9583915" y="3329579"/>
                  <a:pt x="9584766" y="3333457"/>
                </a:cubicBezTo>
                <a:cubicBezTo>
                  <a:pt x="9587792" y="3344618"/>
                  <a:pt x="9600467" y="3350672"/>
                  <a:pt x="9608318" y="3349915"/>
                </a:cubicBezTo>
                <a:cubicBezTo>
                  <a:pt x="9621843" y="3349537"/>
                  <a:pt x="9632437" y="3343483"/>
                  <a:pt x="9643030" y="3336011"/>
                </a:cubicBezTo>
                <a:cubicBezTo>
                  <a:pt x="9653529" y="3328444"/>
                  <a:pt x="9662987" y="3318797"/>
                  <a:pt x="9668379" y="3306784"/>
                </a:cubicBezTo>
                <a:cubicBezTo>
                  <a:pt x="9678121" y="3285881"/>
                  <a:pt x="9677175" y="3283990"/>
                  <a:pt x="9696282" y="3277274"/>
                </a:cubicBezTo>
                <a:cubicBezTo>
                  <a:pt x="9706307" y="3274058"/>
                  <a:pt x="9720401" y="3272450"/>
                  <a:pt x="9734872" y="3265545"/>
                </a:cubicBezTo>
                <a:cubicBezTo>
                  <a:pt x="9749249" y="3258546"/>
                  <a:pt x="9763058" y="3243696"/>
                  <a:pt x="9767882" y="3220996"/>
                </a:cubicBezTo>
                <a:cubicBezTo>
                  <a:pt x="9772516" y="3199336"/>
                  <a:pt x="9785664" y="3171244"/>
                  <a:pt x="9785664" y="3137856"/>
                </a:cubicBezTo>
                <a:cubicBezTo>
                  <a:pt x="9785948" y="3117520"/>
                  <a:pt x="9780557" y="3095198"/>
                  <a:pt x="9765707" y="3073254"/>
                </a:cubicBezTo>
                <a:cubicBezTo>
                  <a:pt x="9731183" y="3021894"/>
                  <a:pt x="9713969" y="2986803"/>
                  <a:pt x="9685026" y="2959469"/>
                </a:cubicBezTo>
                <a:cubicBezTo>
                  <a:pt x="9675000" y="2950294"/>
                  <a:pt x="9663272" y="2929769"/>
                  <a:pt x="9655610" y="2911798"/>
                </a:cubicBezTo>
                <a:cubicBezTo>
                  <a:pt x="9651164" y="2902150"/>
                  <a:pt x="9647854" y="2893259"/>
                  <a:pt x="9645584" y="2887206"/>
                </a:cubicBezTo>
                <a:cubicBezTo>
                  <a:pt x="9660623" y="2871126"/>
                  <a:pt x="9697985" y="2830738"/>
                  <a:pt x="9712550" y="2813524"/>
                </a:cubicBezTo>
                <a:cubicBezTo>
                  <a:pt x="9715955" y="2809268"/>
                  <a:pt x="9718130" y="2808795"/>
                  <a:pt x="9720212" y="2808795"/>
                </a:cubicBezTo>
                <a:cubicBezTo>
                  <a:pt x="9723806" y="2808322"/>
                  <a:pt x="9730805" y="2813240"/>
                  <a:pt x="9731846" y="2822604"/>
                </a:cubicBezTo>
                <a:cubicBezTo>
                  <a:pt x="9731940" y="2823172"/>
                  <a:pt x="9731940" y="2823739"/>
                  <a:pt x="9731940" y="2824401"/>
                </a:cubicBezTo>
                <a:cubicBezTo>
                  <a:pt x="9732318" y="2829792"/>
                  <a:pt x="9727589" y="2839346"/>
                  <a:pt x="9719644" y="2854385"/>
                </a:cubicBezTo>
                <a:cubicBezTo>
                  <a:pt x="9711888" y="2869234"/>
                  <a:pt x="9702807" y="2889192"/>
                  <a:pt x="9699876" y="2916527"/>
                </a:cubicBezTo>
                <a:cubicBezTo>
                  <a:pt x="9699497" y="2920594"/>
                  <a:pt x="9699213" y="2924377"/>
                  <a:pt x="9699213" y="2928350"/>
                </a:cubicBezTo>
                <a:cubicBezTo>
                  <a:pt x="9699213" y="2966752"/>
                  <a:pt x="9722859" y="2991722"/>
                  <a:pt x="9748493" y="2992289"/>
                </a:cubicBezTo>
                <a:cubicBezTo>
                  <a:pt x="9757951" y="2992479"/>
                  <a:pt x="9768355" y="2988033"/>
                  <a:pt x="9774030" y="2979047"/>
                </a:cubicBezTo>
                <a:cubicBezTo>
                  <a:pt x="9779989" y="2970535"/>
                  <a:pt x="9790110" y="2955591"/>
                  <a:pt x="9799190" y="2941213"/>
                </a:cubicBezTo>
                <a:cubicBezTo>
                  <a:pt x="9803446" y="2934120"/>
                  <a:pt x="9807798" y="2927026"/>
                  <a:pt x="9810918" y="2920689"/>
                </a:cubicBezTo>
                <a:cubicBezTo>
                  <a:pt x="9813945" y="2914068"/>
                  <a:pt x="9816688" y="2909906"/>
                  <a:pt x="9817256" y="2901015"/>
                </a:cubicBezTo>
                <a:cubicBezTo>
                  <a:pt x="9817539" y="2892881"/>
                  <a:pt x="9812053" y="2885976"/>
                  <a:pt x="9808933" y="2883517"/>
                </a:cubicBezTo>
                <a:cubicBezTo>
                  <a:pt x="9800230" y="2875099"/>
                  <a:pt x="9797487" y="2879450"/>
                  <a:pt x="9793987" y="2854668"/>
                </a:cubicBezTo>
                <a:cubicBezTo>
                  <a:pt x="9793987" y="2853439"/>
                  <a:pt x="9793987" y="2852682"/>
                  <a:pt x="9793987" y="2851925"/>
                </a:cubicBezTo>
                <a:cubicBezTo>
                  <a:pt x="9793798" y="2841237"/>
                  <a:pt x="9798906" y="2831117"/>
                  <a:pt x="9805811" y="2823928"/>
                </a:cubicBezTo>
                <a:cubicBezTo>
                  <a:pt x="9812243" y="2816551"/>
                  <a:pt x="9821039" y="2812956"/>
                  <a:pt x="9823120" y="2813240"/>
                </a:cubicBezTo>
                <a:cubicBezTo>
                  <a:pt x="9830781" y="2817969"/>
                  <a:pt x="9836645" y="2817686"/>
                  <a:pt x="9843645" y="2817969"/>
                </a:cubicBezTo>
                <a:cubicBezTo>
                  <a:pt x="9879777" y="2817402"/>
                  <a:pt x="9949296" y="2796782"/>
                  <a:pt x="9990156" y="2771528"/>
                </a:cubicBezTo>
                <a:cubicBezTo>
                  <a:pt x="10038679" y="2739842"/>
                  <a:pt x="10065447" y="2678173"/>
                  <a:pt x="10088053" y="2658499"/>
                </a:cubicBezTo>
                <a:cubicBezTo>
                  <a:pt x="10100727" y="2646676"/>
                  <a:pt x="10128534" y="2621706"/>
                  <a:pt x="10153789" y="2593992"/>
                </a:cubicBezTo>
                <a:cubicBezTo>
                  <a:pt x="10178570" y="2565522"/>
                  <a:pt x="10202216" y="2538187"/>
                  <a:pt x="10203635" y="2508204"/>
                </a:cubicBezTo>
                <a:cubicBezTo>
                  <a:pt x="10203635" y="2506312"/>
                  <a:pt x="10203541" y="2504420"/>
                  <a:pt x="10203067" y="2502623"/>
                </a:cubicBezTo>
                <a:cubicBezTo>
                  <a:pt x="10197298" y="2468194"/>
                  <a:pt x="10206946" y="2412957"/>
                  <a:pt x="10181408" y="2359138"/>
                </a:cubicBezTo>
                <a:cubicBezTo>
                  <a:pt x="10158992" y="2312224"/>
                  <a:pt x="10131278" y="2280159"/>
                  <a:pt x="10119644" y="2261715"/>
                </a:cubicBezTo>
                <a:cubicBezTo>
                  <a:pt x="10124562" y="2258972"/>
                  <a:pt x="10133832" y="2254527"/>
                  <a:pt x="10144520" y="2250176"/>
                </a:cubicBezTo>
                <a:cubicBezTo>
                  <a:pt x="10160127" y="2243555"/>
                  <a:pt x="10178949" y="2234853"/>
                  <a:pt x="10193231" y="2219530"/>
                </a:cubicBezTo>
                <a:cubicBezTo>
                  <a:pt x="10204202" y="2207707"/>
                  <a:pt x="10209972" y="2194371"/>
                  <a:pt x="10209972" y="2181791"/>
                </a:cubicBezTo>
                <a:cubicBezTo>
                  <a:pt x="10208554" y="2155969"/>
                  <a:pt x="10190961" y="2138850"/>
                  <a:pt x="10170247" y="2137809"/>
                </a:cubicBezTo>
                <a:cubicBezTo>
                  <a:pt x="10168450" y="2137809"/>
                  <a:pt x="10166180" y="2138187"/>
                  <a:pt x="10163531" y="2138850"/>
                </a:cubicBezTo>
                <a:cubicBezTo>
                  <a:pt x="10151519" y="2141687"/>
                  <a:pt x="10121535" y="2149443"/>
                  <a:pt x="10108482" y="2149348"/>
                </a:cubicBezTo>
                <a:cubicBezTo>
                  <a:pt x="10106212" y="2149348"/>
                  <a:pt x="10104605" y="2149065"/>
                  <a:pt x="10104511" y="2148970"/>
                </a:cubicBezTo>
                <a:cubicBezTo>
                  <a:pt x="10100348" y="2150105"/>
                  <a:pt x="10088998" y="2134026"/>
                  <a:pt x="10064689" y="2110758"/>
                </a:cubicBezTo>
                <a:cubicBezTo>
                  <a:pt x="10061285" y="2107353"/>
                  <a:pt x="10061285" y="2105839"/>
                  <a:pt x="10061095" y="2103948"/>
                </a:cubicBezTo>
                <a:cubicBezTo>
                  <a:pt x="10060907" y="2101205"/>
                  <a:pt x="10062893" y="2096570"/>
                  <a:pt x="10066203" y="2092976"/>
                </a:cubicBezTo>
                <a:cubicBezTo>
                  <a:pt x="10067812" y="2091273"/>
                  <a:pt x="10069703" y="2089760"/>
                  <a:pt x="10070932" y="2089192"/>
                </a:cubicBezTo>
                <a:cubicBezTo>
                  <a:pt x="10071500" y="2088909"/>
                  <a:pt x="10071878" y="2088625"/>
                  <a:pt x="10072257" y="2088625"/>
                </a:cubicBezTo>
                <a:cubicBezTo>
                  <a:pt x="10073960" y="2088909"/>
                  <a:pt x="10075283" y="2089003"/>
                  <a:pt x="10076797" y="2089003"/>
                </a:cubicBezTo>
                <a:cubicBezTo>
                  <a:pt x="10094768" y="2087490"/>
                  <a:pt x="10105551" y="2076707"/>
                  <a:pt x="10119928" y="2065262"/>
                </a:cubicBezTo>
                <a:cubicBezTo>
                  <a:pt x="10132507" y="2054480"/>
                  <a:pt x="10144992" y="2042184"/>
                  <a:pt x="10153316" y="2033766"/>
                </a:cubicBezTo>
                <a:cubicBezTo>
                  <a:pt x="10150005" y="2045872"/>
                  <a:pt x="10147546" y="2058831"/>
                  <a:pt x="10147357" y="2070748"/>
                </a:cubicBezTo>
                <a:cubicBezTo>
                  <a:pt x="10147357" y="2077558"/>
                  <a:pt x="10148019" y="2084179"/>
                  <a:pt x="10151330" y="2090990"/>
                </a:cubicBezTo>
                <a:cubicBezTo>
                  <a:pt x="10154357" y="2098083"/>
                  <a:pt x="10162302" y="2104704"/>
                  <a:pt x="10171192" y="2105745"/>
                </a:cubicBezTo>
                <a:cubicBezTo>
                  <a:pt x="10172895" y="2106123"/>
                  <a:pt x="10174314" y="2106123"/>
                  <a:pt x="10175544" y="2106123"/>
                </a:cubicBezTo>
                <a:cubicBezTo>
                  <a:pt x="10196826" y="2105177"/>
                  <a:pt x="10213755" y="2090895"/>
                  <a:pt x="10231537" y="2078788"/>
                </a:cubicBezTo>
                <a:cubicBezTo>
                  <a:pt x="10239956" y="2072451"/>
                  <a:pt x="10247900" y="2066303"/>
                  <a:pt x="10253954" y="2061952"/>
                </a:cubicBezTo>
                <a:cubicBezTo>
                  <a:pt x="10254522" y="2061857"/>
                  <a:pt x="10254900" y="2061479"/>
                  <a:pt x="10255468" y="2061195"/>
                </a:cubicBezTo>
                <a:cubicBezTo>
                  <a:pt x="10258778" y="2069992"/>
                  <a:pt x="10263035" y="2084841"/>
                  <a:pt x="10262467" y="2095246"/>
                </a:cubicBezTo>
                <a:cubicBezTo>
                  <a:pt x="10262467" y="2100070"/>
                  <a:pt x="10261805" y="2103948"/>
                  <a:pt x="10260859" y="2105839"/>
                </a:cubicBezTo>
                <a:cubicBezTo>
                  <a:pt x="10255941" y="2117946"/>
                  <a:pt x="10253671" y="2131850"/>
                  <a:pt x="10253671" y="2144430"/>
                </a:cubicBezTo>
                <a:cubicBezTo>
                  <a:pt x="10253671" y="2150956"/>
                  <a:pt x="10254238" y="2157388"/>
                  <a:pt x="10256224" y="2163536"/>
                </a:cubicBezTo>
                <a:cubicBezTo>
                  <a:pt x="10257927" y="2168927"/>
                  <a:pt x="10263791" y="2178859"/>
                  <a:pt x="10276465" y="2179426"/>
                </a:cubicBezTo>
                <a:cubicBezTo>
                  <a:pt x="10278074" y="2179426"/>
                  <a:pt x="10280060" y="2179237"/>
                  <a:pt x="10281763" y="2178670"/>
                </a:cubicBezTo>
                <a:cubicBezTo>
                  <a:pt x="10293963" y="2174224"/>
                  <a:pt x="10299828" y="2167225"/>
                  <a:pt x="10307205" y="2160982"/>
                </a:cubicBezTo>
                <a:cubicBezTo>
                  <a:pt x="10308908" y="2159469"/>
                  <a:pt x="10310800" y="2157861"/>
                  <a:pt x="10312313" y="2156537"/>
                </a:cubicBezTo>
                <a:cubicBezTo>
                  <a:pt x="10320069" y="2166090"/>
                  <a:pt x="10327731" y="2175076"/>
                  <a:pt x="10327731" y="2188507"/>
                </a:cubicBezTo>
                <a:cubicBezTo>
                  <a:pt x="10327731" y="2192857"/>
                  <a:pt x="10326785" y="2197776"/>
                  <a:pt x="10324610" y="2203829"/>
                </a:cubicBezTo>
                <a:cubicBezTo>
                  <a:pt x="10317232" y="2225962"/>
                  <a:pt x="10300396" y="2237502"/>
                  <a:pt x="10298410" y="2262661"/>
                </a:cubicBezTo>
                <a:cubicBezTo>
                  <a:pt x="10298410" y="2277038"/>
                  <a:pt x="10307963" y="2288956"/>
                  <a:pt x="10321583" y="2298320"/>
                </a:cubicBezTo>
                <a:cubicBezTo>
                  <a:pt x="10334351" y="2307116"/>
                  <a:pt x="10346080" y="2311845"/>
                  <a:pt x="10358187" y="2311845"/>
                </a:cubicBezTo>
                <a:cubicBezTo>
                  <a:pt x="10383725" y="2310805"/>
                  <a:pt x="10395454" y="2293685"/>
                  <a:pt x="10410965" y="2284510"/>
                </a:cubicBezTo>
                <a:cubicBezTo>
                  <a:pt x="10439152" y="2263418"/>
                  <a:pt x="10450881" y="2216787"/>
                  <a:pt x="10452300" y="2179616"/>
                </a:cubicBezTo>
                <a:cubicBezTo>
                  <a:pt x="10452016" y="2167225"/>
                  <a:pt x="10450691" y="2155875"/>
                  <a:pt x="10444732" y="2145470"/>
                </a:cubicBezTo>
                <a:cubicBezTo>
                  <a:pt x="10437070" y="2132701"/>
                  <a:pt x="10424964" y="2114636"/>
                  <a:pt x="10414748" y="2097705"/>
                </a:cubicBezTo>
                <a:cubicBezTo>
                  <a:pt x="10406804" y="2085314"/>
                  <a:pt x="10400561" y="2071978"/>
                  <a:pt x="10398575" y="2066114"/>
                </a:cubicBezTo>
                <a:cubicBezTo>
                  <a:pt x="10403966" y="2063087"/>
                  <a:pt x="10416357" y="2059303"/>
                  <a:pt x="10428085" y="2053912"/>
                </a:cubicBezTo>
                <a:cubicBezTo>
                  <a:pt x="10439530" y="2048521"/>
                  <a:pt x="10455326" y="2038211"/>
                  <a:pt x="10455610" y="2017970"/>
                </a:cubicBezTo>
                <a:cubicBezTo>
                  <a:pt x="10455326" y="1998296"/>
                  <a:pt x="10470933" y="1981082"/>
                  <a:pt x="10487957" y="1972380"/>
                </a:cubicBezTo>
                <a:cubicBezTo>
                  <a:pt x="10501199" y="1965191"/>
                  <a:pt x="10510942" y="1953368"/>
                  <a:pt x="10520400" y="1943531"/>
                </a:cubicBezTo>
                <a:cubicBezTo>
                  <a:pt x="10524089" y="1939464"/>
                  <a:pt x="10527494" y="1935776"/>
                  <a:pt x="10530332" y="1933033"/>
                </a:cubicBezTo>
                <a:cubicBezTo>
                  <a:pt x="10536196" y="1938235"/>
                  <a:pt x="10543196" y="1941451"/>
                  <a:pt x="10550856" y="1944950"/>
                </a:cubicBezTo>
                <a:cubicBezTo>
                  <a:pt x="10562207" y="1949207"/>
                  <a:pt x="10574787" y="1952422"/>
                  <a:pt x="10587650" y="1952422"/>
                </a:cubicBezTo>
                <a:cubicBezTo>
                  <a:pt x="10600229" y="1952422"/>
                  <a:pt x="10614701" y="1949301"/>
                  <a:pt x="10624349" y="1936249"/>
                </a:cubicBezTo>
                <a:cubicBezTo>
                  <a:pt x="10636362" y="1918372"/>
                  <a:pt x="10712975" y="1840528"/>
                  <a:pt x="10758471" y="1799857"/>
                </a:cubicBezTo>
                <a:cubicBezTo>
                  <a:pt x="10808033" y="1755213"/>
                  <a:pt x="10826666" y="1702435"/>
                  <a:pt x="10838490" y="1652872"/>
                </a:cubicBezTo>
                <a:cubicBezTo>
                  <a:pt x="10841989" y="1638873"/>
                  <a:pt x="10845962" y="1626104"/>
                  <a:pt x="10849556" y="1613903"/>
                </a:cubicBezTo>
                <a:cubicBezTo>
                  <a:pt x="10849839" y="1618727"/>
                  <a:pt x="10850123" y="1623551"/>
                  <a:pt x="10850123" y="1628375"/>
                </a:cubicBezTo>
                <a:cubicBezTo>
                  <a:pt x="10850123" y="1635941"/>
                  <a:pt x="10849745" y="1643792"/>
                  <a:pt x="10849178" y="1651737"/>
                </a:cubicBezTo>
                <a:cubicBezTo>
                  <a:pt x="10848515" y="1662520"/>
                  <a:pt x="10847948" y="1675951"/>
                  <a:pt x="10847948" y="1690422"/>
                </a:cubicBezTo>
                <a:cubicBezTo>
                  <a:pt x="10847948" y="1709907"/>
                  <a:pt x="10848515" y="1730905"/>
                  <a:pt x="10849839" y="1748592"/>
                </a:cubicBezTo>
                <a:cubicBezTo>
                  <a:pt x="10850502" y="1757199"/>
                  <a:pt x="10851164" y="1765239"/>
                  <a:pt x="10852109" y="1771671"/>
                </a:cubicBezTo>
                <a:cubicBezTo>
                  <a:pt x="10853244" y="1778386"/>
                  <a:pt x="10853623" y="1782643"/>
                  <a:pt x="10857028" y="1789074"/>
                </a:cubicBezTo>
                <a:cubicBezTo>
                  <a:pt x="10860811" y="1795979"/>
                  <a:pt x="10867149" y="1803546"/>
                  <a:pt x="10875755" y="1810923"/>
                </a:cubicBezTo>
                <a:cubicBezTo>
                  <a:pt x="10883984" y="1818017"/>
                  <a:pt x="10893727" y="1825300"/>
                  <a:pt x="10907820" y="1825773"/>
                </a:cubicBezTo>
                <a:cubicBezTo>
                  <a:pt x="10911982" y="1825773"/>
                  <a:pt x="10916143" y="1824922"/>
                  <a:pt x="10919927" y="1823314"/>
                </a:cubicBezTo>
                <a:cubicBezTo>
                  <a:pt x="10934966" y="1813761"/>
                  <a:pt x="10933169" y="1802316"/>
                  <a:pt x="10934115" y="1793141"/>
                </a:cubicBezTo>
                <a:cubicBezTo>
                  <a:pt x="10933925" y="1779237"/>
                  <a:pt x="10930899" y="1762780"/>
                  <a:pt x="10928345" y="1748308"/>
                </a:cubicBezTo>
                <a:cubicBezTo>
                  <a:pt x="10925413" y="1734310"/>
                  <a:pt x="10922765" y="1720216"/>
                  <a:pt x="10923048" y="1718892"/>
                </a:cubicBezTo>
                <a:cubicBezTo>
                  <a:pt x="10923048" y="1718892"/>
                  <a:pt x="10923143" y="1717284"/>
                  <a:pt x="10924656" y="1714825"/>
                </a:cubicBezTo>
                <a:cubicBezTo>
                  <a:pt x="10927967" y="1706596"/>
                  <a:pt x="10942438" y="1694868"/>
                  <a:pt x="10944047" y="1695341"/>
                </a:cubicBezTo>
                <a:cubicBezTo>
                  <a:pt x="10953221" y="1692314"/>
                  <a:pt x="10956626" y="1685125"/>
                  <a:pt x="10958045" y="1680585"/>
                </a:cubicBezTo>
                <a:cubicBezTo>
                  <a:pt x="10959558" y="1675667"/>
                  <a:pt x="10959747" y="1670938"/>
                  <a:pt x="10959747" y="1666208"/>
                </a:cubicBezTo>
                <a:cubicBezTo>
                  <a:pt x="10959558" y="1641995"/>
                  <a:pt x="10950762" y="1607377"/>
                  <a:pt x="10938276" y="1585906"/>
                </a:cubicBezTo>
                <a:cubicBezTo>
                  <a:pt x="10931939" y="1574934"/>
                  <a:pt x="10924562" y="1566232"/>
                  <a:pt x="10919359" y="1559989"/>
                </a:cubicBezTo>
                <a:cubicBezTo>
                  <a:pt x="10919359" y="1559706"/>
                  <a:pt x="10919076" y="1559422"/>
                  <a:pt x="10918792" y="1559233"/>
                </a:cubicBezTo>
                <a:cubicBezTo>
                  <a:pt x="10922576" y="1555733"/>
                  <a:pt x="10925507" y="1551666"/>
                  <a:pt x="10928440" y="1547504"/>
                </a:cubicBezTo>
                <a:cubicBezTo>
                  <a:pt x="10933358" y="1539370"/>
                  <a:pt x="10937141" y="1530763"/>
                  <a:pt x="10937520" y="1520642"/>
                </a:cubicBezTo>
                <a:cubicBezTo>
                  <a:pt x="10937520" y="1515346"/>
                  <a:pt x="10935911" y="1508157"/>
                  <a:pt x="10930047" y="1502576"/>
                </a:cubicBezTo>
                <a:cubicBezTo>
                  <a:pt x="10929480" y="1501158"/>
                  <a:pt x="10928440" y="1496807"/>
                  <a:pt x="10926737" y="1491510"/>
                </a:cubicBezTo>
                <a:cubicBezTo>
                  <a:pt x="10925602" y="1485551"/>
                  <a:pt x="10916617" y="1472309"/>
                  <a:pt x="10902713" y="1472971"/>
                </a:cubicBezTo>
                <a:cubicBezTo>
                  <a:pt x="10898929" y="1472971"/>
                  <a:pt x="10895051" y="1473728"/>
                  <a:pt x="10891362" y="1475147"/>
                </a:cubicBezTo>
                <a:cubicBezTo>
                  <a:pt x="10890038" y="1475998"/>
                  <a:pt x="10875473" y="1475903"/>
                  <a:pt x="10861852" y="1477890"/>
                </a:cubicBezTo>
                <a:cubicBezTo>
                  <a:pt x="10856838" y="1478836"/>
                  <a:pt x="10851448" y="1480254"/>
                  <a:pt x="10846434" y="1483187"/>
                </a:cubicBezTo>
                <a:cubicBezTo>
                  <a:pt x="10835651" y="1465877"/>
                  <a:pt x="10820045" y="1453581"/>
                  <a:pt x="10799142" y="1453109"/>
                </a:cubicBezTo>
                <a:cubicBezTo>
                  <a:pt x="10797156" y="1453109"/>
                  <a:pt x="10794981" y="1453203"/>
                  <a:pt x="10792427" y="1453581"/>
                </a:cubicBezTo>
                <a:cubicBezTo>
                  <a:pt x="10760929" y="1458973"/>
                  <a:pt x="10747025" y="1474485"/>
                  <a:pt x="10729527" y="1474485"/>
                </a:cubicBezTo>
                <a:cubicBezTo>
                  <a:pt x="10729338" y="1472971"/>
                  <a:pt x="10729149" y="1470890"/>
                  <a:pt x="10729243" y="1468337"/>
                </a:cubicBezTo>
                <a:cubicBezTo>
                  <a:pt x="10729243" y="1462851"/>
                  <a:pt x="10729906" y="1456324"/>
                  <a:pt x="10729906" y="1449893"/>
                </a:cubicBezTo>
                <a:cubicBezTo>
                  <a:pt x="10729906" y="1446298"/>
                  <a:pt x="10729906" y="1442988"/>
                  <a:pt x="10728014" y="1438069"/>
                </a:cubicBezTo>
                <a:cubicBezTo>
                  <a:pt x="10727258" y="1433246"/>
                  <a:pt x="10718839" y="1424922"/>
                  <a:pt x="10710610" y="1425490"/>
                </a:cubicBezTo>
                <a:cubicBezTo>
                  <a:pt x="10700585" y="1426246"/>
                  <a:pt x="10696896" y="1430314"/>
                  <a:pt x="10692544" y="1433340"/>
                </a:cubicBezTo>
                <a:cubicBezTo>
                  <a:pt x="10686586" y="1438259"/>
                  <a:pt x="10681100" y="1444028"/>
                  <a:pt x="10676181" y="1448379"/>
                </a:cubicBezTo>
                <a:cubicBezTo>
                  <a:pt x="10674574" y="1449893"/>
                  <a:pt x="10672966" y="1451028"/>
                  <a:pt x="10671736" y="1451784"/>
                </a:cubicBezTo>
                <a:cubicBezTo>
                  <a:pt x="10672115" y="1450555"/>
                  <a:pt x="10673345" y="1448379"/>
                  <a:pt x="10675709" y="1445731"/>
                </a:cubicBezTo>
                <a:cubicBezTo>
                  <a:pt x="10687154" y="1431922"/>
                  <a:pt x="10720258" y="1413667"/>
                  <a:pt x="10748160" y="1402884"/>
                </a:cubicBezTo>
                <a:cubicBezTo>
                  <a:pt x="10775685" y="1391345"/>
                  <a:pt x="10803776" y="1361172"/>
                  <a:pt x="10831490" y="1333270"/>
                </a:cubicBezTo>
                <a:cubicBezTo>
                  <a:pt x="10844921" y="1319460"/>
                  <a:pt x="10858163" y="1306029"/>
                  <a:pt x="10869135" y="1296571"/>
                </a:cubicBezTo>
                <a:cubicBezTo>
                  <a:pt x="10879539" y="1286734"/>
                  <a:pt x="10889282" y="1281910"/>
                  <a:pt x="10889566" y="1282099"/>
                </a:cubicBezTo>
                <a:cubicBezTo>
                  <a:pt x="10892687" y="1281721"/>
                  <a:pt x="10897416" y="1281626"/>
                  <a:pt x="10902996" y="1281626"/>
                </a:cubicBezTo>
                <a:cubicBezTo>
                  <a:pt x="10930236" y="1281626"/>
                  <a:pt x="10977529" y="1286639"/>
                  <a:pt x="11024916" y="1286639"/>
                </a:cubicBezTo>
                <a:cubicBezTo>
                  <a:pt x="11034564" y="1286639"/>
                  <a:pt x="11044117" y="1286355"/>
                  <a:pt x="11053765" y="1285882"/>
                </a:cubicBezTo>
                <a:cubicBezTo>
                  <a:pt x="11107016" y="1282572"/>
                  <a:pt x="11136999" y="1261196"/>
                  <a:pt x="11143998" y="1263277"/>
                </a:cubicBezTo>
                <a:cubicBezTo>
                  <a:pt x="11145701" y="1263466"/>
                  <a:pt x="11145417" y="1263182"/>
                  <a:pt x="11147782" y="1264790"/>
                </a:cubicBezTo>
                <a:cubicBezTo>
                  <a:pt x="11169726" y="1283139"/>
                  <a:pt x="11208411" y="1302813"/>
                  <a:pt x="11241516" y="1303570"/>
                </a:cubicBezTo>
                <a:cubicBezTo>
                  <a:pt x="11244070" y="1303570"/>
                  <a:pt x="11246624" y="1303381"/>
                  <a:pt x="11249461" y="1303097"/>
                </a:cubicBezTo>
                <a:cubicBezTo>
                  <a:pt x="11261094" y="1301583"/>
                  <a:pt x="11269230" y="1301205"/>
                  <a:pt x="11278499" y="1294584"/>
                </a:cubicBezTo>
                <a:cubicBezTo>
                  <a:pt x="11286444" y="1288909"/>
                  <a:pt x="11292308" y="1281910"/>
                  <a:pt x="11312549" y="1264695"/>
                </a:cubicBezTo>
                <a:cubicBezTo>
                  <a:pt x="11351329" y="1231118"/>
                  <a:pt x="11389352" y="1214471"/>
                  <a:pt x="11413660" y="1182123"/>
                </a:cubicBezTo>
                <a:cubicBezTo>
                  <a:pt x="11423024" y="1168124"/>
                  <a:pt x="11451494" y="1153558"/>
                  <a:pt x="11462656" y="1154504"/>
                </a:cubicBezTo>
                <a:cubicBezTo>
                  <a:pt x="11463412" y="1154504"/>
                  <a:pt x="11464169" y="1154504"/>
                  <a:pt x="11464736" y="1154598"/>
                </a:cubicBezTo>
                <a:cubicBezTo>
                  <a:pt x="11465020" y="1159044"/>
                  <a:pt x="11465020" y="1163773"/>
                  <a:pt x="11465020" y="1168692"/>
                </a:cubicBezTo>
                <a:cubicBezTo>
                  <a:pt x="11465020" y="1172191"/>
                  <a:pt x="11465020" y="1175691"/>
                  <a:pt x="11465020" y="1179474"/>
                </a:cubicBezTo>
                <a:cubicBezTo>
                  <a:pt x="11465115" y="1187987"/>
                  <a:pt x="11465020" y="1196689"/>
                  <a:pt x="11468993" y="1206053"/>
                </a:cubicBezTo>
                <a:cubicBezTo>
                  <a:pt x="11472681" y="1216268"/>
                  <a:pt x="11485451" y="1224213"/>
                  <a:pt x="11497179" y="1223362"/>
                </a:cubicBezTo>
                <a:cubicBezTo>
                  <a:pt x="11499165" y="1223362"/>
                  <a:pt x="11501246" y="1223267"/>
                  <a:pt x="11503043" y="1222983"/>
                </a:cubicBezTo>
                <a:cubicBezTo>
                  <a:pt x="11492922" y="1230834"/>
                  <a:pt x="11484977" y="1237360"/>
                  <a:pt x="11479492" y="1240955"/>
                </a:cubicBezTo>
                <a:cubicBezTo>
                  <a:pt x="11468141" y="1249278"/>
                  <a:pt x="11443454" y="1258453"/>
                  <a:pt x="11418201" y="1269803"/>
                </a:cubicBezTo>
                <a:cubicBezTo>
                  <a:pt x="11392852" y="1281626"/>
                  <a:pt x="11365801" y="1296192"/>
                  <a:pt x="11348303" y="1321163"/>
                </a:cubicBezTo>
                <a:cubicBezTo>
                  <a:pt x="11322859" y="1357767"/>
                  <a:pt x="11301672" y="1377346"/>
                  <a:pt x="11301672" y="1421423"/>
                </a:cubicBezTo>
                <a:cubicBezTo>
                  <a:pt x="11301672" y="1424828"/>
                  <a:pt x="11301672" y="1428138"/>
                  <a:pt x="11301861" y="1431732"/>
                </a:cubicBezTo>
                <a:cubicBezTo>
                  <a:pt x="11305929" y="1475241"/>
                  <a:pt x="11338276" y="1520737"/>
                  <a:pt x="11337330" y="1551477"/>
                </a:cubicBezTo>
                <a:cubicBezTo>
                  <a:pt x="11337330" y="1558382"/>
                  <a:pt x="11335817" y="1564151"/>
                  <a:pt x="11332885" y="1569637"/>
                </a:cubicBezTo>
                <a:cubicBezTo>
                  <a:pt x="11308009" y="1614849"/>
                  <a:pt x="11299591" y="1674627"/>
                  <a:pt x="11299307" y="1675383"/>
                </a:cubicBezTo>
                <a:cubicBezTo>
                  <a:pt x="11298172" y="1682666"/>
                  <a:pt x="11302523" y="1689666"/>
                  <a:pt x="11309428" y="1691936"/>
                </a:cubicBezTo>
                <a:cubicBezTo>
                  <a:pt x="11316238" y="1694584"/>
                  <a:pt x="11323804" y="1691746"/>
                  <a:pt x="11327493" y="1685409"/>
                </a:cubicBezTo>
                <a:cubicBezTo>
                  <a:pt x="11327493" y="1685409"/>
                  <a:pt x="11335817" y="1671411"/>
                  <a:pt x="11350194" y="1652588"/>
                </a:cubicBezTo>
                <a:cubicBezTo>
                  <a:pt x="11364476" y="1633671"/>
                  <a:pt x="11384812" y="1610120"/>
                  <a:pt x="11407890" y="1592243"/>
                </a:cubicBezTo>
                <a:cubicBezTo>
                  <a:pt x="11459817" y="1552044"/>
                  <a:pt x="11490275" y="1497091"/>
                  <a:pt x="11506070" y="1478836"/>
                </a:cubicBezTo>
                <a:cubicBezTo>
                  <a:pt x="11509759" y="1473444"/>
                  <a:pt x="11525744" y="1466445"/>
                  <a:pt x="11541634" y="1459919"/>
                </a:cubicBezTo>
                <a:cubicBezTo>
                  <a:pt x="11549673" y="1456514"/>
                  <a:pt x="11557619" y="1452919"/>
                  <a:pt x="11565185" y="1447339"/>
                </a:cubicBezTo>
                <a:cubicBezTo>
                  <a:pt x="11572090" y="1441853"/>
                  <a:pt x="11579468" y="1432300"/>
                  <a:pt x="11579373" y="1420477"/>
                </a:cubicBezTo>
                <a:cubicBezTo>
                  <a:pt x="11578901" y="1401654"/>
                  <a:pt x="11592426" y="1370347"/>
                  <a:pt x="11601695" y="1341309"/>
                </a:cubicBezTo>
                <a:cubicBezTo>
                  <a:pt x="11603493" y="1336012"/>
                  <a:pt x="11604344" y="1330999"/>
                  <a:pt x="11604344" y="1326365"/>
                </a:cubicBezTo>
                <a:cubicBezTo>
                  <a:pt x="11604344" y="1317001"/>
                  <a:pt x="11600277" y="1309623"/>
                  <a:pt x="11598195" y="1306029"/>
                </a:cubicBezTo>
                <a:cubicBezTo>
                  <a:pt x="11597439" y="1302908"/>
                  <a:pt x="11597628" y="1303286"/>
                  <a:pt x="11597439" y="1301962"/>
                </a:cubicBezTo>
                <a:close/>
                <a:moveTo>
                  <a:pt x="7291932" y="1003830"/>
                </a:moveTo>
                <a:cubicBezTo>
                  <a:pt x="7314822" y="1003830"/>
                  <a:pt x="7340265" y="999668"/>
                  <a:pt x="7369492" y="989264"/>
                </a:cubicBezTo>
                <a:cubicBezTo>
                  <a:pt x="7363249" y="1000425"/>
                  <a:pt x="7364006" y="1010451"/>
                  <a:pt x="7363817" y="1019720"/>
                </a:cubicBezTo>
                <a:cubicBezTo>
                  <a:pt x="7363723" y="1022558"/>
                  <a:pt x="7363723" y="1025490"/>
                  <a:pt x="7363817" y="1028328"/>
                </a:cubicBezTo>
                <a:cubicBezTo>
                  <a:pt x="7363817" y="1032489"/>
                  <a:pt x="7363533" y="1036556"/>
                  <a:pt x="7363249" y="1038921"/>
                </a:cubicBezTo>
                <a:cubicBezTo>
                  <a:pt x="7354075" y="1041853"/>
                  <a:pt x="7349724" y="1044502"/>
                  <a:pt x="7345562" y="1044312"/>
                </a:cubicBezTo>
                <a:cubicBezTo>
                  <a:pt x="7341684" y="1044312"/>
                  <a:pt x="7334780" y="1042988"/>
                  <a:pt x="7322294" y="1033341"/>
                </a:cubicBezTo>
                <a:cubicBezTo>
                  <a:pt x="7307634" y="1022463"/>
                  <a:pt x="7298648" y="1016883"/>
                  <a:pt x="7286352" y="1016504"/>
                </a:cubicBezTo>
                <a:cubicBezTo>
                  <a:pt x="7278029" y="1016221"/>
                  <a:pt x="7270651" y="1021234"/>
                  <a:pt x="7267719" y="1024733"/>
                </a:cubicBezTo>
                <a:cubicBezTo>
                  <a:pt x="7264503" y="1028138"/>
                  <a:pt x="7262895" y="1029841"/>
                  <a:pt x="7262706" y="1030219"/>
                </a:cubicBezTo>
                <a:cubicBezTo>
                  <a:pt x="7259395" y="1033530"/>
                  <a:pt x="7241802" y="1043839"/>
                  <a:pt x="7235276" y="1044785"/>
                </a:cubicBezTo>
                <a:cubicBezTo>
                  <a:pt x="7235276" y="1044502"/>
                  <a:pt x="7235181" y="1044407"/>
                  <a:pt x="7235181" y="1044407"/>
                </a:cubicBezTo>
                <a:cubicBezTo>
                  <a:pt x="7234614" y="1037691"/>
                  <a:pt x="7234519" y="1032489"/>
                  <a:pt x="7234519" y="1027476"/>
                </a:cubicBezTo>
                <a:lnTo>
                  <a:pt x="7234519" y="1023693"/>
                </a:lnTo>
                <a:cubicBezTo>
                  <a:pt x="7235181" y="1014329"/>
                  <a:pt x="7233763" y="1002884"/>
                  <a:pt x="7227898" y="992007"/>
                </a:cubicBezTo>
                <a:cubicBezTo>
                  <a:pt x="7246532" y="998817"/>
                  <a:pt x="7267529" y="1003830"/>
                  <a:pt x="7291932" y="1003830"/>
                </a:cubicBezTo>
                <a:close/>
                <a:moveTo>
                  <a:pt x="7075049" y="1188838"/>
                </a:moveTo>
                <a:cubicBezTo>
                  <a:pt x="7078265" y="1180988"/>
                  <a:pt x="7078549" y="1182123"/>
                  <a:pt x="7084318" y="1181082"/>
                </a:cubicBezTo>
                <a:cubicBezTo>
                  <a:pt x="7091317" y="1180893"/>
                  <a:pt x="7104181" y="1186284"/>
                  <a:pt x="7113545" y="1194230"/>
                </a:cubicBezTo>
                <a:cubicBezTo>
                  <a:pt x="7118369" y="1198013"/>
                  <a:pt x="7122626" y="1202458"/>
                  <a:pt x="7124990" y="1206147"/>
                </a:cubicBezTo>
                <a:cubicBezTo>
                  <a:pt x="7126787" y="1208796"/>
                  <a:pt x="7127544" y="1210877"/>
                  <a:pt x="7127922" y="1212012"/>
                </a:cubicBezTo>
                <a:cubicBezTo>
                  <a:pt x="7127733" y="1212201"/>
                  <a:pt x="7127449" y="1212295"/>
                  <a:pt x="7127071" y="1212390"/>
                </a:cubicBezTo>
                <a:cubicBezTo>
                  <a:pt x="7125558" y="1213052"/>
                  <a:pt x="7122720" y="1213714"/>
                  <a:pt x="7118937" y="1213714"/>
                </a:cubicBezTo>
                <a:cubicBezTo>
                  <a:pt x="7110140" y="1213714"/>
                  <a:pt x="7096993" y="1210120"/>
                  <a:pt x="7087818" y="1204350"/>
                </a:cubicBezTo>
                <a:cubicBezTo>
                  <a:pt x="7078076" y="1198675"/>
                  <a:pt x="7074292" y="1192054"/>
                  <a:pt x="7074860" y="1190446"/>
                </a:cubicBezTo>
                <a:cubicBezTo>
                  <a:pt x="7074860" y="1189879"/>
                  <a:pt x="7074860" y="1189689"/>
                  <a:pt x="7074860" y="1189406"/>
                </a:cubicBezTo>
                <a:lnTo>
                  <a:pt x="7060577" y="1184676"/>
                </a:lnTo>
                <a:lnTo>
                  <a:pt x="7075049" y="1188838"/>
                </a:lnTo>
                <a:close/>
                <a:moveTo>
                  <a:pt x="6994557" y="1905887"/>
                </a:moveTo>
                <a:cubicBezTo>
                  <a:pt x="7016218" y="1888105"/>
                  <a:pt x="7035702" y="1852730"/>
                  <a:pt x="7053957" y="1817166"/>
                </a:cubicBezTo>
                <a:cubicBezTo>
                  <a:pt x="7066536" y="1792858"/>
                  <a:pt x="7078265" y="1790209"/>
                  <a:pt x="7086399" y="1789926"/>
                </a:cubicBezTo>
                <a:cubicBezTo>
                  <a:pt x="7087912" y="1789926"/>
                  <a:pt x="7089521" y="1790020"/>
                  <a:pt x="7090845" y="1790209"/>
                </a:cubicBezTo>
                <a:cubicBezTo>
                  <a:pt x="7094155" y="1793047"/>
                  <a:pt x="7105600" y="1808180"/>
                  <a:pt x="7114018" y="1823882"/>
                </a:cubicBezTo>
                <a:cubicBezTo>
                  <a:pt x="7123571" y="1840812"/>
                  <a:pt x="7132935" y="1859729"/>
                  <a:pt x="7136624" y="1868431"/>
                </a:cubicBezTo>
                <a:cubicBezTo>
                  <a:pt x="7139745" y="1878362"/>
                  <a:pt x="7151569" y="1886213"/>
                  <a:pt x="7160932" y="1885551"/>
                </a:cubicBezTo>
                <a:cubicBezTo>
                  <a:pt x="7173796" y="1885078"/>
                  <a:pt x="7182214" y="1879119"/>
                  <a:pt x="7190537" y="1874201"/>
                </a:cubicBezTo>
                <a:cubicBezTo>
                  <a:pt x="7198009" y="1868904"/>
                  <a:pt x="7205198" y="1863323"/>
                  <a:pt x="7207563" y="1861999"/>
                </a:cubicBezTo>
                <a:cubicBezTo>
                  <a:pt x="7223831" y="1851406"/>
                  <a:pt x="7241802" y="1830881"/>
                  <a:pt x="7246815" y="1806005"/>
                </a:cubicBezTo>
                <a:cubicBezTo>
                  <a:pt x="7246815" y="1804775"/>
                  <a:pt x="7248991" y="1800803"/>
                  <a:pt x="7257409" y="1797114"/>
                </a:cubicBezTo>
                <a:cubicBezTo>
                  <a:pt x="7262138" y="1794844"/>
                  <a:pt x="7268475" y="1793141"/>
                  <a:pt x="7275758" y="1792006"/>
                </a:cubicBezTo>
                <a:cubicBezTo>
                  <a:pt x="7272732" y="1793993"/>
                  <a:pt x="7269894" y="1795601"/>
                  <a:pt x="7267624" y="1795979"/>
                </a:cubicBezTo>
                <a:cubicBezTo>
                  <a:pt x="7262800" y="1797681"/>
                  <a:pt x="7258638" y="1799573"/>
                  <a:pt x="7254476" y="1803357"/>
                </a:cubicBezTo>
                <a:cubicBezTo>
                  <a:pt x="7250599" y="1806667"/>
                  <a:pt x="7247004" y="1813004"/>
                  <a:pt x="7247004" y="1819531"/>
                </a:cubicBezTo>
                <a:cubicBezTo>
                  <a:pt x="7247951" y="1832962"/>
                  <a:pt x="7255706" y="1838448"/>
                  <a:pt x="7262989" y="1844123"/>
                </a:cubicBezTo>
                <a:cubicBezTo>
                  <a:pt x="7270651" y="1849609"/>
                  <a:pt x="7280487" y="1854527"/>
                  <a:pt x="7292878" y="1859635"/>
                </a:cubicBezTo>
                <a:cubicBezTo>
                  <a:pt x="7322200" y="1870701"/>
                  <a:pt x="7354737" y="1908441"/>
                  <a:pt x="7394841" y="1934830"/>
                </a:cubicBezTo>
                <a:cubicBezTo>
                  <a:pt x="7413380" y="1946558"/>
                  <a:pt x="7422081" y="1966516"/>
                  <a:pt x="7421797" y="1978433"/>
                </a:cubicBezTo>
                <a:cubicBezTo>
                  <a:pt x="7421419" y="1986189"/>
                  <a:pt x="7419433" y="1987230"/>
                  <a:pt x="7418865" y="1987324"/>
                </a:cubicBezTo>
                <a:lnTo>
                  <a:pt x="7418865" y="1987324"/>
                </a:lnTo>
                <a:cubicBezTo>
                  <a:pt x="7403070" y="1992148"/>
                  <a:pt x="7352562" y="1998202"/>
                  <a:pt x="7322672" y="1998012"/>
                </a:cubicBezTo>
                <a:cubicBezTo>
                  <a:pt x="7315957" y="1998012"/>
                  <a:pt x="7310092" y="1997634"/>
                  <a:pt x="7306309" y="1997161"/>
                </a:cubicBezTo>
                <a:cubicBezTo>
                  <a:pt x="7289095" y="1996499"/>
                  <a:pt x="7254760" y="1964529"/>
                  <a:pt x="7211346" y="1955544"/>
                </a:cubicBezTo>
                <a:cubicBezTo>
                  <a:pt x="7199429" y="1953368"/>
                  <a:pt x="7186849" y="1952044"/>
                  <a:pt x="7174553" y="1952044"/>
                </a:cubicBezTo>
                <a:cubicBezTo>
                  <a:pt x="7144475" y="1952612"/>
                  <a:pt x="7113167" y="1957908"/>
                  <a:pt x="7096709" y="1983636"/>
                </a:cubicBezTo>
                <a:cubicBezTo>
                  <a:pt x="7095479" y="1987892"/>
                  <a:pt x="7082332" y="1992716"/>
                  <a:pt x="7064172" y="1992243"/>
                </a:cubicBezTo>
                <a:cubicBezTo>
                  <a:pt x="7048754" y="1992243"/>
                  <a:pt x="7032486" y="1990067"/>
                  <a:pt x="7019811" y="1990067"/>
                </a:cubicBezTo>
                <a:cubicBezTo>
                  <a:pt x="7004205" y="1990351"/>
                  <a:pt x="6992477" y="1998107"/>
                  <a:pt x="6982451" y="2004160"/>
                </a:cubicBezTo>
                <a:cubicBezTo>
                  <a:pt x="6983680" y="1995742"/>
                  <a:pt x="6984909" y="1986568"/>
                  <a:pt x="6985004" y="1978055"/>
                </a:cubicBezTo>
                <a:cubicBezTo>
                  <a:pt x="6984248" y="1967367"/>
                  <a:pt x="6985004" y="1953557"/>
                  <a:pt x="6971006" y="1944477"/>
                </a:cubicBezTo>
                <a:cubicBezTo>
                  <a:pt x="6971290" y="1936154"/>
                  <a:pt x="6985761" y="1911467"/>
                  <a:pt x="6994557" y="1905887"/>
                </a:cubicBezTo>
                <a:close/>
                <a:moveTo>
                  <a:pt x="6744096" y="1086497"/>
                </a:moveTo>
                <a:cubicBezTo>
                  <a:pt x="6763959" y="1063040"/>
                  <a:pt x="6770107" y="1042515"/>
                  <a:pt x="6769918" y="1026720"/>
                </a:cubicBezTo>
                <a:cubicBezTo>
                  <a:pt x="6769823" y="1019531"/>
                  <a:pt x="6768783" y="1013383"/>
                  <a:pt x="6767837" y="1009221"/>
                </a:cubicBezTo>
                <a:cubicBezTo>
                  <a:pt x="6770202" y="1008938"/>
                  <a:pt x="6773229" y="1008654"/>
                  <a:pt x="6777012" y="1008465"/>
                </a:cubicBezTo>
                <a:cubicBezTo>
                  <a:pt x="6797537" y="1007141"/>
                  <a:pt x="6818818" y="1005816"/>
                  <a:pt x="6835749" y="1005816"/>
                </a:cubicBezTo>
                <a:cubicBezTo>
                  <a:pt x="6844640" y="1005816"/>
                  <a:pt x="6852585" y="1006289"/>
                  <a:pt x="6858166" y="1006857"/>
                </a:cubicBezTo>
                <a:cubicBezTo>
                  <a:pt x="6850504" y="1014991"/>
                  <a:pt x="6836222" y="1027193"/>
                  <a:pt x="6820427" y="1038259"/>
                </a:cubicBezTo>
                <a:cubicBezTo>
                  <a:pt x="6798199" y="1054433"/>
                  <a:pt x="6772377" y="1070796"/>
                  <a:pt x="6754217" y="1080728"/>
                </a:cubicBezTo>
                <a:cubicBezTo>
                  <a:pt x="6750055" y="1082998"/>
                  <a:pt x="6746366" y="1085362"/>
                  <a:pt x="6742867" y="1088200"/>
                </a:cubicBezTo>
                <a:cubicBezTo>
                  <a:pt x="6743340" y="1087727"/>
                  <a:pt x="6743718" y="1087065"/>
                  <a:pt x="6744096" y="1086497"/>
                </a:cubicBezTo>
                <a:close/>
                <a:moveTo>
                  <a:pt x="6352893" y="1315393"/>
                </a:moveTo>
                <a:cubicBezTo>
                  <a:pt x="6352609" y="1313501"/>
                  <a:pt x="6358284" y="1302340"/>
                  <a:pt x="6365378" y="1294773"/>
                </a:cubicBezTo>
                <a:cubicBezTo>
                  <a:pt x="6368121" y="1292030"/>
                  <a:pt x="6370581" y="1289287"/>
                  <a:pt x="6372945" y="1287301"/>
                </a:cubicBezTo>
                <a:cubicBezTo>
                  <a:pt x="6375783" y="1302624"/>
                  <a:pt x="6381647" y="1318041"/>
                  <a:pt x="6387416" y="1332986"/>
                </a:cubicBezTo>
                <a:cubicBezTo>
                  <a:pt x="6393659" y="1349822"/>
                  <a:pt x="6399051" y="1366280"/>
                  <a:pt x="6398672" y="1373090"/>
                </a:cubicBezTo>
                <a:cubicBezTo>
                  <a:pt x="6398672" y="1374319"/>
                  <a:pt x="6398577" y="1375076"/>
                  <a:pt x="6398577" y="1375360"/>
                </a:cubicBezTo>
                <a:cubicBezTo>
                  <a:pt x="6396686" y="1381508"/>
                  <a:pt x="6395740" y="1387845"/>
                  <a:pt x="6395740" y="1394182"/>
                </a:cubicBezTo>
                <a:cubicBezTo>
                  <a:pt x="6395929" y="1403073"/>
                  <a:pt x="6397632" y="1411964"/>
                  <a:pt x="6402928" y="1419720"/>
                </a:cubicBezTo>
                <a:cubicBezTo>
                  <a:pt x="6408225" y="1427665"/>
                  <a:pt x="6418535" y="1433435"/>
                  <a:pt x="6429034" y="1433151"/>
                </a:cubicBezTo>
                <a:cubicBezTo>
                  <a:pt x="6431399" y="1433151"/>
                  <a:pt x="6433763" y="1432962"/>
                  <a:pt x="6435749" y="1432489"/>
                </a:cubicBezTo>
                <a:cubicBezTo>
                  <a:pt x="6458166" y="1428706"/>
                  <a:pt x="6564668" y="1401087"/>
                  <a:pt x="6564858" y="1401087"/>
                </a:cubicBezTo>
                <a:lnTo>
                  <a:pt x="6567979" y="1400046"/>
                </a:lnTo>
                <a:cubicBezTo>
                  <a:pt x="6568547" y="1398628"/>
                  <a:pt x="6603921" y="1384724"/>
                  <a:pt x="6606191" y="1347173"/>
                </a:cubicBezTo>
                <a:cubicBezTo>
                  <a:pt x="6606191" y="1344052"/>
                  <a:pt x="6605719" y="1341215"/>
                  <a:pt x="6605151" y="1338188"/>
                </a:cubicBezTo>
                <a:cubicBezTo>
                  <a:pt x="6605151" y="1337147"/>
                  <a:pt x="6604962" y="1336391"/>
                  <a:pt x="6604962" y="1335729"/>
                </a:cubicBezTo>
                <a:cubicBezTo>
                  <a:pt x="6604584" y="1329391"/>
                  <a:pt x="6611867" y="1315298"/>
                  <a:pt x="6621987" y="1303286"/>
                </a:cubicBezTo>
                <a:cubicBezTo>
                  <a:pt x="6632013" y="1290895"/>
                  <a:pt x="6642890" y="1280869"/>
                  <a:pt x="6648187" y="1274343"/>
                </a:cubicBezTo>
                <a:cubicBezTo>
                  <a:pt x="6654430" y="1266398"/>
                  <a:pt x="6671739" y="1246724"/>
                  <a:pt x="6672779" y="1221186"/>
                </a:cubicBezTo>
                <a:cubicBezTo>
                  <a:pt x="6673536" y="1206431"/>
                  <a:pt x="6662564" y="1189784"/>
                  <a:pt x="6644688" y="1183920"/>
                </a:cubicBezTo>
                <a:cubicBezTo>
                  <a:pt x="6631824" y="1179285"/>
                  <a:pt x="6620568" y="1175785"/>
                  <a:pt x="6613947" y="1172570"/>
                </a:cubicBezTo>
                <a:cubicBezTo>
                  <a:pt x="6611488" y="1171529"/>
                  <a:pt x="6609975" y="1170300"/>
                  <a:pt x="6609218" y="1169638"/>
                </a:cubicBezTo>
                <a:cubicBezTo>
                  <a:pt x="6609218" y="1168975"/>
                  <a:pt x="6609880" y="1167651"/>
                  <a:pt x="6611110" y="1165570"/>
                </a:cubicBezTo>
                <a:cubicBezTo>
                  <a:pt x="6613475" y="1161976"/>
                  <a:pt x="6617731" y="1156679"/>
                  <a:pt x="6624068" y="1149964"/>
                </a:cubicBezTo>
                <a:cubicBezTo>
                  <a:pt x="6641661" y="1132749"/>
                  <a:pt x="6650741" y="1134168"/>
                  <a:pt x="6670793" y="1130952"/>
                </a:cubicBezTo>
                <a:cubicBezTo>
                  <a:pt x="6686873" y="1129061"/>
                  <a:pt x="6707208" y="1123196"/>
                  <a:pt x="6728584" y="1102955"/>
                </a:cubicBezTo>
                <a:cubicBezTo>
                  <a:pt x="6720734" y="1114305"/>
                  <a:pt x="6717329" y="1127169"/>
                  <a:pt x="6717518" y="1139276"/>
                </a:cubicBezTo>
                <a:cubicBezTo>
                  <a:pt x="6717518" y="1155923"/>
                  <a:pt x="6723193" y="1171245"/>
                  <a:pt x="6731516" y="1182879"/>
                </a:cubicBezTo>
                <a:cubicBezTo>
                  <a:pt x="6736056" y="1189122"/>
                  <a:pt x="6741353" y="1204729"/>
                  <a:pt x="6747596" y="1219200"/>
                </a:cubicBezTo>
                <a:cubicBezTo>
                  <a:pt x="6750812" y="1226388"/>
                  <a:pt x="6754501" y="1233766"/>
                  <a:pt x="6759987" y="1240292"/>
                </a:cubicBezTo>
                <a:cubicBezTo>
                  <a:pt x="6765378" y="1246630"/>
                  <a:pt x="6774552" y="1252683"/>
                  <a:pt x="6785430" y="1252588"/>
                </a:cubicBezTo>
                <a:cubicBezTo>
                  <a:pt x="6788362" y="1252588"/>
                  <a:pt x="6791484" y="1252210"/>
                  <a:pt x="6794037" y="1251453"/>
                </a:cubicBezTo>
                <a:cubicBezTo>
                  <a:pt x="6822791" y="1243035"/>
                  <a:pt x="6851829" y="1222983"/>
                  <a:pt x="6871502" y="1223740"/>
                </a:cubicBezTo>
                <a:cubicBezTo>
                  <a:pt x="6873016" y="1223740"/>
                  <a:pt x="6874151" y="1223835"/>
                  <a:pt x="6875475" y="1224024"/>
                </a:cubicBezTo>
                <a:cubicBezTo>
                  <a:pt x="6882190" y="1224875"/>
                  <a:pt x="6889663" y="1225159"/>
                  <a:pt x="6897608" y="1225159"/>
                </a:cubicBezTo>
                <a:cubicBezTo>
                  <a:pt x="6924565" y="1225159"/>
                  <a:pt x="6959088" y="1221470"/>
                  <a:pt x="6970060" y="1220903"/>
                </a:cubicBezTo>
                <a:cubicBezTo>
                  <a:pt x="6972708" y="1223267"/>
                  <a:pt x="6978572" y="1228942"/>
                  <a:pt x="6982734" y="1234996"/>
                </a:cubicBezTo>
                <a:cubicBezTo>
                  <a:pt x="6986139" y="1239441"/>
                  <a:pt x="6988598" y="1244454"/>
                  <a:pt x="6990017" y="1247765"/>
                </a:cubicBezTo>
                <a:cubicBezTo>
                  <a:pt x="6971668" y="1251737"/>
                  <a:pt x="6942914" y="1249656"/>
                  <a:pt x="6896567" y="1252683"/>
                </a:cubicBezTo>
                <a:cubicBezTo>
                  <a:pt x="6872164" y="1254480"/>
                  <a:pt x="6846343" y="1255331"/>
                  <a:pt x="6825629" y="1257034"/>
                </a:cubicBezTo>
                <a:cubicBezTo>
                  <a:pt x="6815224" y="1257980"/>
                  <a:pt x="6806522" y="1259115"/>
                  <a:pt x="6798861" y="1260912"/>
                </a:cubicBezTo>
                <a:cubicBezTo>
                  <a:pt x="6795078" y="1261952"/>
                  <a:pt x="6791578" y="1262993"/>
                  <a:pt x="6787605" y="1265452"/>
                </a:cubicBezTo>
                <a:cubicBezTo>
                  <a:pt x="6784011" y="1267533"/>
                  <a:pt x="6778052" y="1272924"/>
                  <a:pt x="6778052" y="1281815"/>
                </a:cubicBezTo>
                <a:cubicBezTo>
                  <a:pt x="6778431" y="1290139"/>
                  <a:pt x="6782025" y="1293355"/>
                  <a:pt x="6784200" y="1296003"/>
                </a:cubicBezTo>
                <a:cubicBezTo>
                  <a:pt x="6792335" y="1304232"/>
                  <a:pt x="6803401" y="1309718"/>
                  <a:pt x="6813616" y="1316717"/>
                </a:cubicBezTo>
                <a:cubicBezTo>
                  <a:pt x="6817305" y="1319460"/>
                  <a:pt x="6820805" y="1322108"/>
                  <a:pt x="6823453" y="1324189"/>
                </a:cubicBezTo>
                <a:cubicBezTo>
                  <a:pt x="6821277" y="1325324"/>
                  <a:pt x="6819102" y="1325419"/>
                  <a:pt x="6816738" y="1325513"/>
                </a:cubicBezTo>
                <a:cubicBezTo>
                  <a:pt x="6806522" y="1326365"/>
                  <a:pt x="6787984" y="1315393"/>
                  <a:pt x="6763297" y="1311799"/>
                </a:cubicBezTo>
                <a:cubicBezTo>
                  <a:pt x="6761689" y="1311799"/>
                  <a:pt x="6759892" y="1311799"/>
                  <a:pt x="6758379" y="1311799"/>
                </a:cubicBezTo>
                <a:cubicBezTo>
                  <a:pt x="6735205" y="1312272"/>
                  <a:pt x="6721396" y="1329581"/>
                  <a:pt x="6712127" y="1345849"/>
                </a:cubicBezTo>
                <a:cubicBezTo>
                  <a:pt x="6702384" y="1362496"/>
                  <a:pt x="6695952" y="1381791"/>
                  <a:pt x="6691602" y="1395601"/>
                </a:cubicBezTo>
                <a:cubicBezTo>
                  <a:pt x="6689143" y="1403262"/>
                  <a:pt x="6688575" y="1410924"/>
                  <a:pt x="6688575" y="1418207"/>
                </a:cubicBezTo>
                <a:cubicBezTo>
                  <a:pt x="6688575" y="1427476"/>
                  <a:pt x="6689426" y="1436083"/>
                  <a:pt x="6689426" y="1442420"/>
                </a:cubicBezTo>
                <a:cubicBezTo>
                  <a:pt x="6689426" y="1444407"/>
                  <a:pt x="6689426" y="1445920"/>
                  <a:pt x="6689237" y="1447150"/>
                </a:cubicBezTo>
                <a:cubicBezTo>
                  <a:pt x="6687629" y="1446866"/>
                  <a:pt x="6685359" y="1446109"/>
                  <a:pt x="6682806" y="1444974"/>
                </a:cubicBezTo>
                <a:cubicBezTo>
                  <a:pt x="6654524" y="1433719"/>
                  <a:pt x="6630594" y="1429179"/>
                  <a:pt x="6612150" y="1429179"/>
                </a:cubicBezTo>
                <a:cubicBezTo>
                  <a:pt x="6600327" y="1429179"/>
                  <a:pt x="6590679" y="1430787"/>
                  <a:pt x="6582167" y="1435705"/>
                </a:cubicBezTo>
                <a:cubicBezTo>
                  <a:pt x="6573181" y="1441191"/>
                  <a:pt x="6537807" y="1455568"/>
                  <a:pt x="6509431" y="1465688"/>
                </a:cubicBezTo>
                <a:cubicBezTo>
                  <a:pt x="6506404" y="1466918"/>
                  <a:pt x="6504418" y="1467107"/>
                  <a:pt x="6503567" y="1467107"/>
                </a:cubicBezTo>
                <a:cubicBezTo>
                  <a:pt x="6501580" y="1465310"/>
                  <a:pt x="6488150" y="1447433"/>
                  <a:pt x="6462327" y="1447433"/>
                </a:cubicBezTo>
                <a:cubicBezTo>
                  <a:pt x="6461193" y="1447433"/>
                  <a:pt x="6460247" y="1447433"/>
                  <a:pt x="6459490" y="1447528"/>
                </a:cubicBezTo>
                <a:cubicBezTo>
                  <a:pt x="6421751" y="1447433"/>
                  <a:pt x="6421751" y="1447433"/>
                  <a:pt x="6421656" y="1447528"/>
                </a:cubicBezTo>
                <a:lnTo>
                  <a:pt x="6419481" y="1447717"/>
                </a:lnTo>
                <a:lnTo>
                  <a:pt x="6403023" y="1450177"/>
                </a:lnTo>
                <a:cubicBezTo>
                  <a:pt x="6397442" y="1444407"/>
                  <a:pt x="6388646" y="1432584"/>
                  <a:pt x="6387228" y="1419436"/>
                </a:cubicBezTo>
                <a:cubicBezTo>
                  <a:pt x="6387133" y="1417450"/>
                  <a:pt x="6387133" y="1415369"/>
                  <a:pt x="6387133" y="1413194"/>
                </a:cubicBezTo>
                <a:cubicBezTo>
                  <a:pt x="6387038" y="1399763"/>
                  <a:pt x="6390821" y="1384440"/>
                  <a:pt x="6391200" y="1369779"/>
                </a:cubicBezTo>
                <a:cubicBezTo>
                  <a:pt x="6391483" y="1361456"/>
                  <a:pt x="6388930" y="1347552"/>
                  <a:pt x="6376066" y="1341215"/>
                </a:cubicBezTo>
                <a:cubicBezTo>
                  <a:pt x="6368972" y="1338188"/>
                  <a:pt x="6362919" y="1337526"/>
                  <a:pt x="6355825" y="1337526"/>
                </a:cubicBezTo>
                <a:cubicBezTo>
                  <a:pt x="6347880" y="1337526"/>
                  <a:pt x="6339273" y="1338661"/>
                  <a:pt x="6330477" y="1340647"/>
                </a:cubicBezTo>
                <a:cubicBezTo>
                  <a:pt x="6340313" y="1336580"/>
                  <a:pt x="6350623" y="1329108"/>
                  <a:pt x="6352893" y="1315393"/>
                </a:cubicBezTo>
                <a:close/>
                <a:moveTo>
                  <a:pt x="6649227" y="2027901"/>
                </a:moveTo>
                <a:cubicBezTo>
                  <a:pt x="6645917" y="2025631"/>
                  <a:pt x="6594274" y="1982879"/>
                  <a:pt x="6570817" y="1970677"/>
                </a:cubicBezTo>
                <a:cubicBezTo>
                  <a:pt x="6551143" y="1960746"/>
                  <a:pt x="6516714" y="1940410"/>
                  <a:pt x="6502432" y="1911373"/>
                </a:cubicBezTo>
                <a:cubicBezTo>
                  <a:pt x="6491649" y="1890375"/>
                  <a:pt x="6474624" y="1878741"/>
                  <a:pt x="6462896" y="1868999"/>
                </a:cubicBezTo>
                <a:cubicBezTo>
                  <a:pt x="6450410" y="1858783"/>
                  <a:pt x="6445586" y="1853203"/>
                  <a:pt x="6445586" y="1845069"/>
                </a:cubicBezTo>
                <a:cubicBezTo>
                  <a:pt x="6445586" y="1844312"/>
                  <a:pt x="6445586" y="1843744"/>
                  <a:pt x="6445870" y="1843272"/>
                </a:cubicBezTo>
                <a:cubicBezTo>
                  <a:pt x="6445870" y="1840812"/>
                  <a:pt x="6446154" y="1839393"/>
                  <a:pt x="6446532" y="1838731"/>
                </a:cubicBezTo>
                <a:lnTo>
                  <a:pt x="6446532" y="1838731"/>
                </a:lnTo>
                <a:cubicBezTo>
                  <a:pt x="6446911" y="1838448"/>
                  <a:pt x="6447194" y="1838448"/>
                  <a:pt x="6447478" y="1838448"/>
                </a:cubicBezTo>
                <a:cubicBezTo>
                  <a:pt x="6453815" y="1838448"/>
                  <a:pt x="6474245" y="1850554"/>
                  <a:pt x="6485785" y="1865310"/>
                </a:cubicBezTo>
                <a:cubicBezTo>
                  <a:pt x="6511701" y="1895861"/>
                  <a:pt x="6570155" y="1934357"/>
                  <a:pt x="6587274" y="1955638"/>
                </a:cubicBezTo>
                <a:cubicBezTo>
                  <a:pt x="6612528" y="1983825"/>
                  <a:pt x="6640526" y="1993945"/>
                  <a:pt x="6645350" y="2015984"/>
                </a:cubicBezTo>
                <a:cubicBezTo>
                  <a:pt x="6646201" y="2020145"/>
                  <a:pt x="6647620" y="2024023"/>
                  <a:pt x="6649227" y="2027901"/>
                </a:cubicBezTo>
                <a:close/>
                <a:moveTo>
                  <a:pt x="6053059" y="1625726"/>
                </a:moveTo>
                <a:cubicBezTo>
                  <a:pt x="6053059" y="1625915"/>
                  <a:pt x="6053059" y="1626010"/>
                  <a:pt x="6052964" y="1626104"/>
                </a:cubicBezTo>
                <a:cubicBezTo>
                  <a:pt x="6049937" y="1632725"/>
                  <a:pt x="6049748" y="1633766"/>
                  <a:pt x="6042465" y="1635374"/>
                </a:cubicBezTo>
                <a:cubicBezTo>
                  <a:pt x="6040479" y="1635468"/>
                  <a:pt x="6038398" y="1635847"/>
                  <a:pt x="6036317" y="1636320"/>
                </a:cubicBezTo>
                <a:cubicBezTo>
                  <a:pt x="6042371" y="1633577"/>
                  <a:pt x="6047857" y="1629982"/>
                  <a:pt x="6053059" y="1625726"/>
                </a:cubicBezTo>
                <a:close/>
                <a:moveTo>
                  <a:pt x="7142678" y="3749158"/>
                </a:moveTo>
                <a:cubicBezTo>
                  <a:pt x="7137570" y="3758427"/>
                  <a:pt x="7131516" y="3766562"/>
                  <a:pt x="7126503" y="3771669"/>
                </a:cubicBezTo>
                <a:cubicBezTo>
                  <a:pt x="7123949" y="3774223"/>
                  <a:pt x="7121490" y="3775831"/>
                  <a:pt x="7119977" y="3776872"/>
                </a:cubicBezTo>
                <a:cubicBezTo>
                  <a:pt x="7119977" y="3776966"/>
                  <a:pt x="7119599" y="3777061"/>
                  <a:pt x="7119315" y="3777061"/>
                </a:cubicBezTo>
                <a:cubicBezTo>
                  <a:pt x="7118369" y="3775926"/>
                  <a:pt x="7117045" y="3773183"/>
                  <a:pt x="7116005" y="3768643"/>
                </a:cubicBezTo>
                <a:cubicBezTo>
                  <a:pt x="7114302" y="3762400"/>
                  <a:pt x="7113261" y="3753509"/>
                  <a:pt x="7113545" y="3744334"/>
                </a:cubicBezTo>
                <a:cubicBezTo>
                  <a:pt x="7113167" y="3723620"/>
                  <a:pt x="7118369" y="3698650"/>
                  <a:pt x="7120544" y="3695245"/>
                </a:cubicBezTo>
                <a:cubicBezTo>
                  <a:pt x="7120544" y="3695245"/>
                  <a:pt x="7120639" y="3694867"/>
                  <a:pt x="7121869" y="3693921"/>
                </a:cubicBezTo>
                <a:cubicBezTo>
                  <a:pt x="7125936" y="3690894"/>
                  <a:pt x="7137570" y="3687489"/>
                  <a:pt x="7147217" y="3687489"/>
                </a:cubicBezTo>
                <a:cubicBezTo>
                  <a:pt x="7147596" y="3687489"/>
                  <a:pt x="7147880" y="3687489"/>
                  <a:pt x="7148258" y="3687489"/>
                </a:cubicBezTo>
                <a:cubicBezTo>
                  <a:pt x="7152987" y="3687489"/>
                  <a:pt x="7156959" y="3687962"/>
                  <a:pt x="7159419" y="3689002"/>
                </a:cubicBezTo>
                <a:cubicBezTo>
                  <a:pt x="7159891" y="3689097"/>
                  <a:pt x="7160365" y="3689286"/>
                  <a:pt x="7160554" y="3689475"/>
                </a:cubicBezTo>
                <a:cubicBezTo>
                  <a:pt x="7160838" y="3690515"/>
                  <a:pt x="7161216" y="3692502"/>
                  <a:pt x="7161216" y="3695056"/>
                </a:cubicBezTo>
                <a:cubicBezTo>
                  <a:pt x="7161500" y="3707068"/>
                  <a:pt x="7153649" y="3730903"/>
                  <a:pt x="7142678" y="3749158"/>
                </a:cubicBezTo>
                <a:close/>
                <a:moveTo>
                  <a:pt x="7154217" y="2402647"/>
                </a:moveTo>
                <a:cubicBezTo>
                  <a:pt x="7152419" y="2406147"/>
                  <a:pt x="7151947" y="2406241"/>
                  <a:pt x="7151947" y="2406241"/>
                </a:cubicBezTo>
                <a:cubicBezTo>
                  <a:pt x="7151947" y="2406241"/>
                  <a:pt x="7150433" y="2407187"/>
                  <a:pt x="7144663" y="2407187"/>
                </a:cubicBezTo>
                <a:cubicBezTo>
                  <a:pt x="7135394" y="2407376"/>
                  <a:pt x="7125558" y="2407092"/>
                  <a:pt x="7115437" y="2409552"/>
                </a:cubicBezTo>
                <a:cubicBezTo>
                  <a:pt x="7107019" y="2396972"/>
                  <a:pt x="7094818" y="2385905"/>
                  <a:pt x="7076279" y="2385338"/>
                </a:cubicBezTo>
                <a:cubicBezTo>
                  <a:pt x="7072684" y="2385338"/>
                  <a:pt x="7068617" y="2385905"/>
                  <a:pt x="7064550" y="2387230"/>
                </a:cubicBezTo>
                <a:cubicBezTo>
                  <a:pt x="7048187" y="2392337"/>
                  <a:pt x="7025865" y="2394796"/>
                  <a:pt x="7003448" y="2403309"/>
                </a:cubicBezTo>
                <a:cubicBezTo>
                  <a:pt x="7003826" y="2401701"/>
                  <a:pt x="7004110" y="2399904"/>
                  <a:pt x="7004110" y="2398296"/>
                </a:cubicBezTo>
                <a:cubicBezTo>
                  <a:pt x="7004110" y="2394513"/>
                  <a:pt x="7003259" y="2389972"/>
                  <a:pt x="7000894" y="2386568"/>
                </a:cubicBezTo>
                <a:cubicBezTo>
                  <a:pt x="6992003" y="2374650"/>
                  <a:pt x="6980748" y="2372474"/>
                  <a:pt x="6969114" y="2370204"/>
                </a:cubicBezTo>
                <a:cubicBezTo>
                  <a:pt x="6957480" y="2368218"/>
                  <a:pt x="6944238" y="2367651"/>
                  <a:pt x="6930334" y="2367651"/>
                </a:cubicBezTo>
                <a:cubicBezTo>
                  <a:pt x="6908106" y="2367651"/>
                  <a:pt x="6884934" y="2369069"/>
                  <a:pt x="6868759" y="2369069"/>
                </a:cubicBezTo>
                <a:cubicBezTo>
                  <a:pt x="6838492" y="2369826"/>
                  <a:pt x="6808509" y="2343910"/>
                  <a:pt x="6773607" y="2334546"/>
                </a:cubicBezTo>
                <a:cubicBezTo>
                  <a:pt x="6770391" y="2333884"/>
                  <a:pt x="6766986" y="2333411"/>
                  <a:pt x="6763486" y="2333411"/>
                </a:cubicBezTo>
                <a:cubicBezTo>
                  <a:pt x="6742394" y="2333884"/>
                  <a:pt x="6724990" y="2345896"/>
                  <a:pt x="6708438" y="2360462"/>
                </a:cubicBezTo>
                <a:cubicBezTo>
                  <a:pt x="6691980" y="2374839"/>
                  <a:pt x="6676279" y="2393094"/>
                  <a:pt x="6662564" y="2409173"/>
                </a:cubicBezTo>
                <a:cubicBezTo>
                  <a:pt x="6651971" y="2421564"/>
                  <a:pt x="6646957" y="2422226"/>
                  <a:pt x="6641471" y="2422510"/>
                </a:cubicBezTo>
                <a:cubicBezTo>
                  <a:pt x="6633148" y="2423267"/>
                  <a:pt x="6619717" y="2414943"/>
                  <a:pt x="6598814" y="2414186"/>
                </a:cubicBezTo>
                <a:cubicBezTo>
                  <a:pt x="6593801" y="2415038"/>
                  <a:pt x="6574600" y="2405390"/>
                  <a:pt x="6560223" y="2394513"/>
                </a:cubicBezTo>
                <a:cubicBezTo>
                  <a:pt x="6545468" y="2383824"/>
                  <a:pt x="6533645" y="2372947"/>
                  <a:pt x="6533645" y="2373136"/>
                </a:cubicBezTo>
                <a:lnTo>
                  <a:pt x="6530051" y="2370677"/>
                </a:lnTo>
                <a:cubicBezTo>
                  <a:pt x="6529956" y="2370677"/>
                  <a:pt x="6517187" y="2364340"/>
                  <a:pt x="6501770" y="2358003"/>
                </a:cubicBezTo>
                <a:cubicBezTo>
                  <a:pt x="6486163" y="2351760"/>
                  <a:pt x="6469138" y="2345045"/>
                  <a:pt x="6453721" y="2344666"/>
                </a:cubicBezTo>
                <a:cubicBezTo>
                  <a:pt x="6453437" y="2344950"/>
                  <a:pt x="6449181" y="2343531"/>
                  <a:pt x="6443505" y="2339843"/>
                </a:cubicBezTo>
                <a:cubicBezTo>
                  <a:pt x="6434520" y="2334357"/>
                  <a:pt x="6423359" y="2325182"/>
                  <a:pt x="6413333" y="2317237"/>
                </a:cubicBezTo>
                <a:cubicBezTo>
                  <a:pt x="6408415" y="2312980"/>
                  <a:pt x="6403401" y="2309291"/>
                  <a:pt x="6398956" y="2306076"/>
                </a:cubicBezTo>
                <a:cubicBezTo>
                  <a:pt x="6394132" y="2303427"/>
                  <a:pt x="6390727" y="2300306"/>
                  <a:pt x="6382404" y="2299644"/>
                </a:cubicBezTo>
                <a:cubicBezTo>
                  <a:pt x="6381363" y="2299076"/>
                  <a:pt x="6376350" y="2295671"/>
                  <a:pt x="6372945" y="2291793"/>
                </a:cubicBezTo>
                <a:cubicBezTo>
                  <a:pt x="6369729" y="2288294"/>
                  <a:pt x="6368121" y="2284416"/>
                  <a:pt x="6368121" y="2283092"/>
                </a:cubicBezTo>
                <a:cubicBezTo>
                  <a:pt x="6368121" y="2283092"/>
                  <a:pt x="6368311" y="2282902"/>
                  <a:pt x="6368783" y="2282619"/>
                </a:cubicBezTo>
                <a:cubicBezTo>
                  <a:pt x="6372661" y="2280254"/>
                  <a:pt x="6377296" y="2280254"/>
                  <a:pt x="6385903" y="2279119"/>
                </a:cubicBezTo>
                <a:cubicBezTo>
                  <a:pt x="6390065" y="2278551"/>
                  <a:pt x="6396307" y="2277322"/>
                  <a:pt x="6402077" y="2271458"/>
                </a:cubicBezTo>
                <a:cubicBezTo>
                  <a:pt x="6407658" y="2265404"/>
                  <a:pt x="6409171" y="2257837"/>
                  <a:pt x="6409171" y="2251027"/>
                </a:cubicBezTo>
                <a:cubicBezTo>
                  <a:pt x="6408793" y="2239488"/>
                  <a:pt x="6405671" y="2225584"/>
                  <a:pt x="6398861" y="2202505"/>
                </a:cubicBezTo>
                <a:cubicBezTo>
                  <a:pt x="6384674" y="2152375"/>
                  <a:pt x="6351852" y="2132701"/>
                  <a:pt x="6323950" y="2133647"/>
                </a:cubicBezTo>
                <a:cubicBezTo>
                  <a:pt x="6305695" y="2133742"/>
                  <a:pt x="6290751" y="2139984"/>
                  <a:pt x="6281576" y="2144619"/>
                </a:cubicBezTo>
                <a:cubicBezTo>
                  <a:pt x="6281576" y="2144619"/>
                  <a:pt x="6280441" y="2144997"/>
                  <a:pt x="6278549" y="2145565"/>
                </a:cubicBezTo>
                <a:cubicBezTo>
                  <a:pt x="6262470" y="2149159"/>
                  <a:pt x="6213096" y="2150673"/>
                  <a:pt x="6173276" y="2150483"/>
                </a:cubicBezTo>
                <a:cubicBezTo>
                  <a:pt x="6142442" y="2150483"/>
                  <a:pt x="6116620" y="2150010"/>
                  <a:pt x="6111607" y="2150010"/>
                </a:cubicBezTo>
                <a:cubicBezTo>
                  <a:pt x="6102905" y="2150483"/>
                  <a:pt x="6097135" y="2152848"/>
                  <a:pt x="6086164" y="2156537"/>
                </a:cubicBezTo>
                <a:cubicBezTo>
                  <a:pt x="6055329" y="2167225"/>
                  <a:pt x="6003590" y="2189169"/>
                  <a:pt x="5982498" y="2200613"/>
                </a:cubicBezTo>
                <a:cubicBezTo>
                  <a:pt x="5958190" y="2213382"/>
                  <a:pt x="5915059" y="2229556"/>
                  <a:pt x="5898980" y="2238258"/>
                </a:cubicBezTo>
                <a:cubicBezTo>
                  <a:pt x="5898507" y="2238353"/>
                  <a:pt x="5897939" y="2238447"/>
                  <a:pt x="5896804" y="2238447"/>
                </a:cubicBezTo>
                <a:cubicBezTo>
                  <a:pt x="5887156" y="2238447"/>
                  <a:pt x="5862849" y="2233529"/>
                  <a:pt x="5839864" y="2233340"/>
                </a:cubicBezTo>
                <a:cubicBezTo>
                  <a:pt x="5842702" y="2227097"/>
                  <a:pt x="5845350" y="2220760"/>
                  <a:pt x="5848377" y="2214517"/>
                </a:cubicBezTo>
                <a:cubicBezTo>
                  <a:pt x="5850174" y="2211018"/>
                  <a:pt x="5851782" y="2207707"/>
                  <a:pt x="5853295" y="2205532"/>
                </a:cubicBezTo>
                <a:cubicBezTo>
                  <a:pt x="5859443" y="2207896"/>
                  <a:pt x="5865591" y="2208653"/>
                  <a:pt x="5871456" y="2208653"/>
                </a:cubicBezTo>
                <a:cubicBezTo>
                  <a:pt x="5892737" y="2208464"/>
                  <a:pt x="5916573" y="2199857"/>
                  <a:pt x="5933503" y="2197776"/>
                </a:cubicBezTo>
                <a:cubicBezTo>
                  <a:pt x="5953177" y="2194938"/>
                  <a:pt x="5965473" y="2181602"/>
                  <a:pt x="5976256" y="2170252"/>
                </a:cubicBezTo>
                <a:cubicBezTo>
                  <a:pt x="5986660" y="2158429"/>
                  <a:pt x="5996308" y="2146416"/>
                  <a:pt x="6006617" y="2139795"/>
                </a:cubicBezTo>
                <a:cubicBezTo>
                  <a:pt x="6012671" y="2135634"/>
                  <a:pt x="6017211" y="2132323"/>
                  <a:pt x="6020805" y="2128351"/>
                </a:cubicBezTo>
                <a:cubicBezTo>
                  <a:pt x="6024494" y="2124567"/>
                  <a:pt x="6028372" y="2118608"/>
                  <a:pt x="6028372" y="2111231"/>
                </a:cubicBezTo>
                <a:cubicBezTo>
                  <a:pt x="6027994" y="2101772"/>
                  <a:pt x="6023548" y="2097327"/>
                  <a:pt x="6021467" y="2093922"/>
                </a:cubicBezTo>
                <a:cubicBezTo>
                  <a:pt x="6019103" y="2090422"/>
                  <a:pt x="6016927" y="2087301"/>
                  <a:pt x="6015130" y="2082950"/>
                </a:cubicBezTo>
                <a:cubicBezTo>
                  <a:pt x="6014752" y="2082571"/>
                  <a:pt x="6014752" y="2082382"/>
                  <a:pt x="6014752" y="2081815"/>
                </a:cubicBezTo>
                <a:cubicBezTo>
                  <a:pt x="6014185" y="2080301"/>
                  <a:pt x="6018630" y="2071505"/>
                  <a:pt x="6027994" y="2061857"/>
                </a:cubicBezTo>
                <a:cubicBezTo>
                  <a:pt x="6037074" y="2052020"/>
                  <a:pt x="6049275" y="2040954"/>
                  <a:pt x="6059301" y="2029131"/>
                </a:cubicBezTo>
                <a:cubicBezTo>
                  <a:pt x="6064409" y="2022604"/>
                  <a:pt x="6072733" y="2021280"/>
                  <a:pt x="6086636" y="2019862"/>
                </a:cubicBezTo>
                <a:cubicBezTo>
                  <a:pt x="6093541" y="2019199"/>
                  <a:pt x="6101202" y="2018537"/>
                  <a:pt x="6109337" y="2014943"/>
                </a:cubicBezTo>
                <a:cubicBezTo>
                  <a:pt x="6117660" y="2011444"/>
                  <a:pt x="6125795" y="2002931"/>
                  <a:pt x="6128821" y="1992243"/>
                </a:cubicBezTo>
                <a:cubicBezTo>
                  <a:pt x="6133551" y="1977204"/>
                  <a:pt x="6136199" y="1959043"/>
                  <a:pt x="6140361" y="1945518"/>
                </a:cubicBezTo>
                <a:cubicBezTo>
                  <a:pt x="6142347" y="1938897"/>
                  <a:pt x="6144712" y="1933411"/>
                  <a:pt x="6146414" y="1931046"/>
                </a:cubicBezTo>
                <a:cubicBezTo>
                  <a:pt x="6146698" y="1930384"/>
                  <a:pt x="6146982" y="1930195"/>
                  <a:pt x="6147454" y="1930006"/>
                </a:cubicBezTo>
                <a:cubicBezTo>
                  <a:pt x="6167128" y="1932938"/>
                  <a:pt x="6197679" y="1950058"/>
                  <a:pt x="6224636" y="1950909"/>
                </a:cubicBezTo>
                <a:cubicBezTo>
                  <a:pt x="6243080" y="1949869"/>
                  <a:pt x="6258214" y="1938897"/>
                  <a:pt x="6274293" y="1928209"/>
                </a:cubicBezTo>
                <a:cubicBezTo>
                  <a:pt x="6289426" y="1917521"/>
                  <a:pt x="6304276" y="1905508"/>
                  <a:pt x="6307681" y="1903711"/>
                </a:cubicBezTo>
                <a:lnTo>
                  <a:pt x="6307681" y="1903333"/>
                </a:lnTo>
                <a:lnTo>
                  <a:pt x="6307871" y="1903617"/>
                </a:lnTo>
                <a:cubicBezTo>
                  <a:pt x="6308627" y="1903238"/>
                  <a:pt x="6311560" y="1902576"/>
                  <a:pt x="6315059" y="1902576"/>
                </a:cubicBezTo>
                <a:cubicBezTo>
                  <a:pt x="6321586" y="1902576"/>
                  <a:pt x="6329814" y="1904468"/>
                  <a:pt x="6335489" y="1907778"/>
                </a:cubicBezTo>
                <a:cubicBezTo>
                  <a:pt x="6341543" y="1911089"/>
                  <a:pt x="6344664" y="1914778"/>
                  <a:pt x="6345988" y="1921020"/>
                </a:cubicBezTo>
                <a:cubicBezTo>
                  <a:pt x="6350529" y="1942964"/>
                  <a:pt x="6366229" y="1961030"/>
                  <a:pt x="6381552" y="1976447"/>
                </a:cubicBezTo>
                <a:cubicBezTo>
                  <a:pt x="6396970" y="1991864"/>
                  <a:pt x="6412387" y="2003309"/>
                  <a:pt x="6419954" y="2007660"/>
                </a:cubicBezTo>
                <a:cubicBezTo>
                  <a:pt x="6428655" y="2012862"/>
                  <a:pt x="6449181" y="2020902"/>
                  <a:pt x="6471313" y="2030077"/>
                </a:cubicBezTo>
                <a:cubicBezTo>
                  <a:pt x="6482001" y="2034617"/>
                  <a:pt x="6492500" y="2039252"/>
                  <a:pt x="6501297" y="2043224"/>
                </a:cubicBezTo>
                <a:cubicBezTo>
                  <a:pt x="6509715" y="2047102"/>
                  <a:pt x="6516430" y="2051264"/>
                  <a:pt x="6516430" y="2051264"/>
                </a:cubicBezTo>
                <a:cubicBezTo>
                  <a:pt x="6523714" y="2057128"/>
                  <a:pt x="6541779" y="2088625"/>
                  <a:pt x="6546508" y="2112649"/>
                </a:cubicBezTo>
                <a:cubicBezTo>
                  <a:pt x="6550197" y="2129580"/>
                  <a:pt x="6559183" y="2144808"/>
                  <a:pt x="6577627" y="2145943"/>
                </a:cubicBezTo>
                <a:cubicBezTo>
                  <a:pt x="6595503" y="2145470"/>
                  <a:pt x="6604016" y="2129580"/>
                  <a:pt x="6605624" y="2114825"/>
                </a:cubicBezTo>
                <a:cubicBezTo>
                  <a:pt x="6605813" y="2111987"/>
                  <a:pt x="6605813" y="2109434"/>
                  <a:pt x="6605813" y="2106691"/>
                </a:cubicBezTo>
                <a:cubicBezTo>
                  <a:pt x="6605813" y="2090800"/>
                  <a:pt x="6601746" y="2073207"/>
                  <a:pt x="6601462" y="2062709"/>
                </a:cubicBezTo>
                <a:cubicBezTo>
                  <a:pt x="6602502" y="2062709"/>
                  <a:pt x="6603637" y="2062709"/>
                  <a:pt x="6604867" y="2062709"/>
                </a:cubicBezTo>
                <a:cubicBezTo>
                  <a:pt x="6626811" y="2062709"/>
                  <a:pt x="6644877" y="2054007"/>
                  <a:pt x="6646012" y="2053818"/>
                </a:cubicBezTo>
                <a:cubicBezTo>
                  <a:pt x="6650836" y="2051642"/>
                  <a:pt x="6653957" y="2047102"/>
                  <a:pt x="6654808" y="2041900"/>
                </a:cubicBezTo>
                <a:cubicBezTo>
                  <a:pt x="6654808" y="2041900"/>
                  <a:pt x="6654808" y="2041427"/>
                  <a:pt x="6654808" y="2041238"/>
                </a:cubicBezTo>
                <a:cubicBezTo>
                  <a:pt x="6667104" y="2067343"/>
                  <a:pt x="6684508" y="2090327"/>
                  <a:pt x="6690467" y="2100164"/>
                </a:cubicBezTo>
                <a:cubicBezTo>
                  <a:pt x="6693115" y="2104326"/>
                  <a:pt x="6703236" y="2127688"/>
                  <a:pt x="6712410" y="2150483"/>
                </a:cubicBezTo>
                <a:cubicBezTo>
                  <a:pt x="6721869" y="2173562"/>
                  <a:pt x="6731138" y="2196452"/>
                  <a:pt x="6736246" y="2206667"/>
                </a:cubicBezTo>
                <a:cubicBezTo>
                  <a:pt x="6740502" y="2216220"/>
                  <a:pt x="6752041" y="2222368"/>
                  <a:pt x="6760743" y="2221706"/>
                </a:cubicBezTo>
                <a:cubicBezTo>
                  <a:pt x="6783255" y="2220382"/>
                  <a:pt x="6800185" y="2204586"/>
                  <a:pt x="6812860" y="2193425"/>
                </a:cubicBezTo>
                <a:cubicBezTo>
                  <a:pt x="6817400" y="2188696"/>
                  <a:pt x="6827331" y="2183399"/>
                  <a:pt x="6837830" y="2175359"/>
                </a:cubicBezTo>
                <a:cubicBezTo>
                  <a:pt x="6848045" y="2167509"/>
                  <a:pt x="6858923" y="2154267"/>
                  <a:pt x="6860814" y="2135444"/>
                </a:cubicBezTo>
                <a:cubicBezTo>
                  <a:pt x="6861003" y="2133553"/>
                  <a:pt x="6861003" y="2132134"/>
                  <a:pt x="6861003" y="2130715"/>
                </a:cubicBezTo>
                <a:cubicBezTo>
                  <a:pt x="6860625" y="2110190"/>
                  <a:pt x="6848235" y="2096097"/>
                  <a:pt x="6836884" y="2085409"/>
                </a:cubicBezTo>
                <a:cubicBezTo>
                  <a:pt x="6831020" y="2080018"/>
                  <a:pt x="6824872" y="2075288"/>
                  <a:pt x="6819859" y="2071505"/>
                </a:cubicBezTo>
                <a:cubicBezTo>
                  <a:pt x="6822034" y="2070181"/>
                  <a:pt x="6824872" y="2068857"/>
                  <a:pt x="6827426" y="2067532"/>
                </a:cubicBezTo>
                <a:cubicBezTo>
                  <a:pt x="6836033" y="2062992"/>
                  <a:pt x="6845491" y="2058547"/>
                  <a:pt x="6853247" y="2051075"/>
                </a:cubicBezTo>
                <a:cubicBezTo>
                  <a:pt x="6861760" y="2041994"/>
                  <a:pt x="6877178" y="2030928"/>
                  <a:pt x="6881434" y="2029888"/>
                </a:cubicBezTo>
                <a:cubicBezTo>
                  <a:pt x="6881623" y="2029888"/>
                  <a:pt x="6881623" y="2030077"/>
                  <a:pt x="6881623" y="2030171"/>
                </a:cubicBezTo>
                <a:cubicBezTo>
                  <a:pt x="6884177" y="2033293"/>
                  <a:pt x="6887298" y="2060628"/>
                  <a:pt x="6887771" y="2084936"/>
                </a:cubicBezTo>
                <a:cubicBezTo>
                  <a:pt x="6887960" y="2097327"/>
                  <a:pt x="6888338" y="2109717"/>
                  <a:pt x="6888622" y="2120311"/>
                </a:cubicBezTo>
                <a:cubicBezTo>
                  <a:pt x="6889379" y="2131093"/>
                  <a:pt x="6889379" y="2138377"/>
                  <a:pt x="6892406" y="2146700"/>
                </a:cubicBezTo>
                <a:cubicBezTo>
                  <a:pt x="6897324" y="2156915"/>
                  <a:pt x="6903661" y="2160320"/>
                  <a:pt x="6910850" y="2165428"/>
                </a:cubicBezTo>
                <a:cubicBezTo>
                  <a:pt x="6921538" y="2172333"/>
                  <a:pt x="6935063" y="2179048"/>
                  <a:pt x="6947075" y="2185858"/>
                </a:cubicBezTo>
                <a:cubicBezTo>
                  <a:pt x="6958710" y="2192195"/>
                  <a:pt x="6968830" y="2199857"/>
                  <a:pt x="6969398" y="2201654"/>
                </a:cubicBezTo>
                <a:cubicBezTo>
                  <a:pt x="6985004" y="2221800"/>
                  <a:pt x="7011488" y="2226151"/>
                  <a:pt x="7033431" y="2227192"/>
                </a:cubicBezTo>
                <a:cubicBezTo>
                  <a:pt x="7042985" y="2226530"/>
                  <a:pt x="7051876" y="2226813"/>
                  <a:pt x="7061051" y="2218963"/>
                </a:cubicBezTo>
                <a:cubicBezTo>
                  <a:pt x="7061523" y="2218963"/>
                  <a:pt x="7061996" y="2218963"/>
                  <a:pt x="7062564" y="2218963"/>
                </a:cubicBezTo>
                <a:cubicBezTo>
                  <a:pt x="7074387" y="2218585"/>
                  <a:pt x="7104560" y="2228894"/>
                  <a:pt x="7114113" y="2231827"/>
                </a:cubicBezTo>
                <a:cubicBezTo>
                  <a:pt x="7117990" y="2233245"/>
                  <a:pt x="7121396" y="2233340"/>
                  <a:pt x="7124611" y="2233340"/>
                </a:cubicBezTo>
                <a:cubicBezTo>
                  <a:pt x="7144191" y="2232962"/>
                  <a:pt x="7172093" y="2223976"/>
                  <a:pt x="7192523" y="2218112"/>
                </a:cubicBezTo>
                <a:cubicBezTo>
                  <a:pt x="7202077" y="2214896"/>
                  <a:pt x="7211440" y="2210923"/>
                  <a:pt x="7216548" y="2208842"/>
                </a:cubicBezTo>
                <a:cubicBezTo>
                  <a:pt x="7216737" y="2210072"/>
                  <a:pt x="7216737" y="2211774"/>
                  <a:pt x="7216737" y="2213666"/>
                </a:cubicBezTo>
                <a:cubicBezTo>
                  <a:pt x="7216737" y="2215558"/>
                  <a:pt x="7216737" y="2217544"/>
                  <a:pt x="7216548" y="2220003"/>
                </a:cubicBezTo>
                <a:cubicBezTo>
                  <a:pt x="7214184" y="2263891"/>
                  <a:pt x="7203874" y="2332181"/>
                  <a:pt x="7179377" y="2360462"/>
                </a:cubicBezTo>
                <a:cubicBezTo>
                  <a:pt x="7163392" y="2379379"/>
                  <a:pt x="7157906" y="2395458"/>
                  <a:pt x="7154217" y="2402647"/>
                </a:cubicBezTo>
                <a:close/>
                <a:moveTo>
                  <a:pt x="7449795" y="3109480"/>
                </a:moveTo>
                <a:cubicBezTo>
                  <a:pt x="7442133" y="3100589"/>
                  <a:pt x="7440053" y="3094536"/>
                  <a:pt x="7428324" y="3089617"/>
                </a:cubicBezTo>
                <a:lnTo>
                  <a:pt x="7428324" y="3089523"/>
                </a:lnTo>
                <a:cubicBezTo>
                  <a:pt x="7425865" y="3088293"/>
                  <a:pt x="7414136" y="3077132"/>
                  <a:pt x="7404016" y="3062661"/>
                </a:cubicBezTo>
                <a:cubicBezTo>
                  <a:pt x="7393422" y="3048095"/>
                  <a:pt x="7382640" y="3029556"/>
                  <a:pt x="7376681" y="3011868"/>
                </a:cubicBezTo>
                <a:cubicBezTo>
                  <a:pt x="7361925" y="2969778"/>
                  <a:pt x="7341779" y="2916716"/>
                  <a:pt x="7316525" y="2882665"/>
                </a:cubicBezTo>
                <a:cubicBezTo>
                  <a:pt x="7296851" y="2857033"/>
                  <a:pt x="7281055" y="2783351"/>
                  <a:pt x="7257125" y="2732181"/>
                </a:cubicBezTo>
                <a:cubicBezTo>
                  <a:pt x="7234519" y="2684794"/>
                  <a:pt x="7214278" y="2622273"/>
                  <a:pt x="7193375" y="2575926"/>
                </a:cubicBezTo>
                <a:cubicBezTo>
                  <a:pt x="7191010" y="2570251"/>
                  <a:pt x="7188267" y="2564766"/>
                  <a:pt x="7185430" y="2559563"/>
                </a:cubicBezTo>
                <a:cubicBezTo>
                  <a:pt x="7198199" y="2555685"/>
                  <a:pt x="7210684" y="2552469"/>
                  <a:pt x="7217683" y="2552659"/>
                </a:cubicBezTo>
                <a:cubicBezTo>
                  <a:pt x="7218818" y="2552659"/>
                  <a:pt x="7219669" y="2552753"/>
                  <a:pt x="7220237" y="2552942"/>
                </a:cubicBezTo>
                <a:cubicBezTo>
                  <a:pt x="7228560" y="2582453"/>
                  <a:pt x="7258449" y="2631542"/>
                  <a:pt x="7263273" y="2664553"/>
                </a:cubicBezTo>
                <a:cubicBezTo>
                  <a:pt x="7266016" y="2688388"/>
                  <a:pt x="7282284" y="2700873"/>
                  <a:pt x="7291459" y="2705981"/>
                </a:cubicBezTo>
                <a:cubicBezTo>
                  <a:pt x="7300918" y="2712791"/>
                  <a:pt x="7301485" y="2710710"/>
                  <a:pt x="7303472" y="2722438"/>
                </a:cubicBezTo>
                <a:cubicBezTo>
                  <a:pt x="7305363" y="2742774"/>
                  <a:pt x="7313403" y="2772285"/>
                  <a:pt x="7322767" y="2799714"/>
                </a:cubicBezTo>
                <a:cubicBezTo>
                  <a:pt x="7327496" y="2813335"/>
                  <a:pt x="7332509" y="2826104"/>
                  <a:pt x="7337049" y="2836603"/>
                </a:cubicBezTo>
                <a:cubicBezTo>
                  <a:pt x="7342252" y="2847102"/>
                  <a:pt x="7345184" y="2854479"/>
                  <a:pt x="7352183" y="2861384"/>
                </a:cubicBezTo>
                <a:cubicBezTo>
                  <a:pt x="7356912" y="2865546"/>
                  <a:pt x="7373086" y="2882287"/>
                  <a:pt x="7388409" y="2899596"/>
                </a:cubicBezTo>
                <a:cubicBezTo>
                  <a:pt x="7403448" y="2916621"/>
                  <a:pt x="7418771" y="2936674"/>
                  <a:pt x="7420946" y="2942822"/>
                </a:cubicBezTo>
                <a:cubicBezTo>
                  <a:pt x="7429459" y="2963536"/>
                  <a:pt x="7440241" y="2989263"/>
                  <a:pt x="7448754" y="3040055"/>
                </a:cubicBezTo>
                <a:cubicBezTo>
                  <a:pt x="7453011" y="3065971"/>
                  <a:pt x="7457456" y="3096711"/>
                  <a:pt x="7463982" y="3123100"/>
                </a:cubicBezTo>
                <a:cubicBezTo>
                  <a:pt x="7464928" y="3126789"/>
                  <a:pt x="7465969" y="3130478"/>
                  <a:pt x="7467198" y="3134261"/>
                </a:cubicBezTo>
                <a:cubicBezTo>
                  <a:pt x="7461240" y="3125370"/>
                  <a:pt x="7455375" y="3116669"/>
                  <a:pt x="7449795" y="3109480"/>
                </a:cubicBezTo>
                <a:close/>
                <a:moveTo>
                  <a:pt x="7721916" y="1899360"/>
                </a:moveTo>
                <a:cubicBezTo>
                  <a:pt x="7725131" y="1906360"/>
                  <a:pt x="7735252" y="1910238"/>
                  <a:pt x="7739792" y="1909670"/>
                </a:cubicBezTo>
                <a:cubicBezTo>
                  <a:pt x="7746886" y="1909386"/>
                  <a:pt x="7749440" y="1908062"/>
                  <a:pt x="7750953" y="1908251"/>
                </a:cubicBezTo>
                <a:cubicBezTo>
                  <a:pt x="7752183" y="1908535"/>
                  <a:pt x="7751804" y="1908157"/>
                  <a:pt x="7753223" y="1909386"/>
                </a:cubicBezTo>
                <a:cubicBezTo>
                  <a:pt x="7766181" y="1919129"/>
                  <a:pt x="7771856" y="1937289"/>
                  <a:pt x="7784342" y="1960462"/>
                </a:cubicBezTo>
                <a:cubicBezTo>
                  <a:pt x="7792287" y="1975312"/>
                  <a:pt x="7805907" y="1981365"/>
                  <a:pt x="7814609" y="1984298"/>
                </a:cubicBezTo>
                <a:cubicBezTo>
                  <a:pt x="7822081" y="1986946"/>
                  <a:pt x="7826432" y="1988554"/>
                  <a:pt x="7830121" y="1991675"/>
                </a:cubicBezTo>
                <a:cubicBezTo>
                  <a:pt x="7827945" y="1994229"/>
                  <a:pt x="7824067" y="1998675"/>
                  <a:pt x="7820000" y="2003309"/>
                </a:cubicBezTo>
                <a:cubicBezTo>
                  <a:pt x="7814325" y="2009930"/>
                  <a:pt x="7806285" y="2017686"/>
                  <a:pt x="7805718" y="2032252"/>
                </a:cubicBezTo>
                <a:cubicBezTo>
                  <a:pt x="7805623" y="2040859"/>
                  <a:pt x="7810258" y="2049372"/>
                  <a:pt x="7816595" y="2054763"/>
                </a:cubicBezTo>
                <a:cubicBezTo>
                  <a:pt x="7822743" y="2059303"/>
                  <a:pt x="7832864" y="2084558"/>
                  <a:pt x="7838444" y="2109528"/>
                </a:cubicBezTo>
                <a:cubicBezTo>
                  <a:pt x="7843930" y="2132796"/>
                  <a:pt x="7847146" y="2156537"/>
                  <a:pt x="7848943" y="2167982"/>
                </a:cubicBezTo>
                <a:cubicBezTo>
                  <a:pt x="7846106" y="2169968"/>
                  <a:pt x="7837593" y="2174603"/>
                  <a:pt x="7827283" y="2176873"/>
                </a:cubicBezTo>
                <a:cubicBezTo>
                  <a:pt x="7814703" y="2180183"/>
                  <a:pt x="7799664" y="2181980"/>
                  <a:pt x="7789922" y="2181980"/>
                </a:cubicBezTo>
                <a:cubicBezTo>
                  <a:pt x="7786706" y="2181980"/>
                  <a:pt x="7784152" y="2181507"/>
                  <a:pt x="7782639" y="2181507"/>
                </a:cubicBezTo>
                <a:cubicBezTo>
                  <a:pt x="7766654" y="2178953"/>
                  <a:pt x="7705552" y="2154929"/>
                  <a:pt x="7684176" y="2147551"/>
                </a:cubicBezTo>
                <a:cubicBezTo>
                  <a:pt x="7680582" y="2144335"/>
                  <a:pt x="7671975" y="2118608"/>
                  <a:pt x="7672921" y="2101016"/>
                </a:cubicBezTo>
                <a:cubicBezTo>
                  <a:pt x="7672826" y="2095057"/>
                  <a:pt x="7673583" y="2089854"/>
                  <a:pt x="7674529" y="2086922"/>
                </a:cubicBezTo>
                <a:cubicBezTo>
                  <a:pt x="7676988" y="2087301"/>
                  <a:pt x="7679352" y="2087301"/>
                  <a:pt x="7681622" y="2087301"/>
                </a:cubicBezTo>
                <a:cubicBezTo>
                  <a:pt x="7694108" y="2087490"/>
                  <a:pt x="7706309" y="2082477"/>
                  <a:pt x="7715011" y="2074532"/>
                </a:cubicBezTo>
                <a:cubicBezTo>
                  <a:pt x="7724091" y="2066870"/>
                  <a:pt x="7732320" y="2057033"/>
                  <a:pt x="7744994" y="2043697"/>
                </a:cubicBezTo>
                <a:cubicBezTo>
                  <a:pt x="7751237" y="2036981"/>
                  <a:pt x="7755683" y="2028469"/>
                  <a:pt x="7755683" y="2019389"/>
                </a:cubicBezTo>
                <a:cubicBezTo>
                  <a:pt x="7755588" y="2006903"/>
                  <a:pt x="7748305" y="1998296"/>
                  <a:pt x="7741211" y="1992810"/>
                </a:cubicBezTo>
                <a:cubicBezTo>
                  <a:pt x="7720307" y="1976920"/>
                  <a:pt x="7686162" y="1970677"/>
                  <a:pt x="7674812" y="1966610"/>
                </a:cubicBezTo>
                <a:cubicBezTo>
                  <a:pt x="7674812" y="1966610"/>
                  <a:pt x="7674812" y="1966516"/>
                  <a:pt x="7674434" y="1966232"/>
                </a:cubicBezTo>
                <a:cubicBezTo>
                  <a:pt x="7668759" y="1963111"/>
                  <a:pt x="7652963" y="1942491"/>
                  <a:pt x="7640194" y="1921304"/>
                </a:cubicBezTo>
                <a:cubicBezTo>
                  <a:pt x="7626952" y="1900022"/>
                  <a:pt x="7614561" y="1877322"/>
                  <a:pt x="7607468" y="1865404"/>
                </a:cubicBezTo>
                <a:cubicBezTo>
                  <a:pt x="7604914" y="1861148"/>
                  <a:pt x="7603495" y="1855851"/>
                  <a:pt x="7603495" y="1849703"/>
                </a:cubicBezTo>
                <a:cubicBezTo>
                  <a:pt x="7603306" y="1834381"/>
                  <a:pt x="7613521" y="1812626"/>
                  <a:pt x="7636127" y="1794749"/>
                </a:cubicBezTo>
                <a:lnTo>
                  <a:pt x="7636222" y="1794560"/>
                </a:lnTo>
                <a:cubicBezTo>
                  <a:pt x="7636600" y="1794560"/>
                  <a:pt x="7637735" y="1794371"/>
                  <a:pt x="7639249" y="1794371"/>
                </a:cubicBezTo>
                <a:cubicBezTo>
                  <a:pt x="7649558" y="1793709"/>
                  <a:pt x="7671880" y="1803167"/>
                  <a:pt x="7694391" y="1803357"/>
                </a:cubicBezTo>
                <a:cubicBezTo>
                  <a:pt x="7703471" y="1803357"/>
                  <a:pt x="7713687" y="1801560"/>
                  <a:pt x="7722483" y="1794939"/>
                </a:cubicBezTo>
                <a:cubicBezTo>
                  <a:pt x="7744522" y="1778575"/>
                  <a:pt x="7766276" y="1759280"/>
                  <a:pt x="7775923" y="1751240"/>
                </a:cubicBezTo>
                <a:cubicBezTo>
                  <a:pt x="7781315" y="1751146"/>
                  <a:pt x="7795881" y="1754551"/>
                  <a:pt x="7807798" y="1759848"/>
                </a:cubicBezTo>
                <a:cubicBezTo>
                  <a:pt x="7820473" y="1764577"/>
                  <a:pt x="7830310" y="1773562"/>
                  <a:pt x="7830026" y="1774697"/>
                </a:cubicBezTo>
                <a:cubicBezTo>
                  <a:pt x="7835323" y="1786993"/>
                  <a:pt x="7844119" y="1797681"/>
                  <a:pt x="7851686" y="1808180"/>
                </a:cubicBezTo>
                <a:cubicBezTo>
                  <a:pt x="7855564" y="1813099"/>
                  <a:pt x="7858685" y="1817923"/>
                  <a:pt x="7860956" y="1821422"/>
                </a:cubicBezTo>
                <a:cubicBezTo>
                  <a:pt x="7860956" y="1821706"/>
                  <a:pt x="7861050" y="1821990"/>
                  <a:pt x="7861239" y="1822368"/>
                </a:cubicBezTo>
                <a:cubicBezTo>
                  <a:pt x="7854523" y="1824827"/>
                  <a:pt x="7840903" y="1828611"/>
                  <a:pt x="7829553" y="1828232"/>
                </a:cubicBezTo>
                <a:cubicBezTo>
                  <a:pt x="7817636" y="1828327"/>
                  <a:pt x="7808177" y="1824638"/>
                  <a:pt x="7806380" y="1821611"/>
                </a:cubicBezTo>
                <a:cubicBezTo>
                  <a:pt x="7799286" y="1812910"/>
                  <a:pt x="7788125" y="1808275"/>
                  <a:pt x="7777815" y="1808559"/>
                </a:cubicBezTo>
                <a:cubicBezTo>
                  <a:pt x="7748589" y="1809410"/>
                  <a:pt x="7722010" y="1835894"/>
                  <a:pt x="7718605" y="1872025"/>
                </a:cubicBezTo>
                <a:cubicBezTo>
                  <a:pt x="7718227" y="1875430"/>
                  <a:pt x="7718227" y="1878457"/>
                  <a:pt x="7718227" y="1881389"/>
                </a:cubicBezTo>
                <a:cubicBezTo>
                  <a:pt x="7718321" y="1887821"/>
                  <a:pt x="7718605" y="1892929"/>
                  <a:pt x="7721916" y="1899360"/>
                </a:cubicBezTo>
                <a:close/>
                <a:moveTo>
                  <a:pt x="8679304" y="889193"/>
                </a:moveTo>
                <a:cubicBezTo>
                  <a:pt x="8670886" y="892977"/>
                  <a:pt x="8662563" y="894868"/>
                  <a:pt x="8654996" y="894868"/>
                </a:cubicBezTo>
                <a:cubicBezTo>
                  <a:pt x="8641375" y="894584"/>
                  <a:pt x="8634471" y="889099"/>
                  <a:pt x="8633809" y="884937"/>
                </a:cubicBezTo>
                <a:cubicBezTo>
                  <a:pt x="8630498" y="870749"/>
                  <a:pt x="8618108" y="859210"/>
                  <a:pt x="8604298" y="857791"/>
                </a:cubicBezTo>
                <a:cubicBezTo>
                  <a:pt x="8606852" y="856561"/>
                  <a:pt x="8609027" y="855805"/>
                  <a:pt x="8611392" y="855143"/>
                </a:cubicBezTo>
                <a:cubicBezTo>
                  <a:pt x="8626715" y="850886"/>
                  <a:pt x="8647524" y="844265"/>
                  <a:pt x="8659725" y="844454"/>
                </a:cubicBezTo>
                <a:cubicBezTo>
                  <a:pt x="8664265" y="844454"/>
                  <a:pt x="8666819" y="845400"/>
                  <a:pt x="8667103" y="845779"/>
                </a:cubicBezTo>
                <a:cubicBezTo>
                  <a:pt x="8667103" y="846157"/>
                  <a:pt x="8667292" y="845116"/>
                  <a:pt x="8667954" y="848805"/>
                </a:cubicBezTo>
                <a:cubicBezTo>
                  <a:pt x="8669278" y="862236"/>
                  <a:pt x="8674386" y="872735"/>
                  <a:pt x="8678264" y="879924"/>
                </a:cubicBezTo>
                <a:cubicBezTo>
                  <a:pt x="8679871" y="883045"/>
                  <a:pt x="8681385" y="885788"/>
                  <a:pt x="8682331" y="887585"/>
                </a:cubicBezTo>
                <a:cubicBezTo>
                  <a:pt x="8681385" y="888058"/>
                  <a:pt x="8680344" y="888626"/>
                  <a:pt x="8679304" y="889193"/>
                </a:cubicBezTo>
                <a:close/>
                <a:moveTo>
                  <a:pt x="8862515" y="813714"/>
                </a:moveTo>
                <a:cubicBezTo>
                  <a:pt x="8862420" y="814093"/>
                  <a:pt x="8862137" y="814093"/>
                  <a:pt x="8862137" y="814282"/>
                </a:cubicBezTo>
                <a:cubicBezTo>
                  <a:pt x="8860150" y="815701"/>
                  <a:pt x="8857691" y="816363"/>
                  <a:pt x="8855800" y="816363"/>
                </a:cubicBezTo>
                <a:cubicBezTo>
                  <a:pt x="8852489" y="815511"/>
                  <a:pt x="8848801" y="816836"/>
                  <a:pt x="8846341" y="800756"/>
                </a:cubicBezTo>
                <a:cubicBezTo>
                  <a:pt x="8844639" y="784960"/>
                  <a:pt x="8843503" y="772664"/>
                  <a:pt x="8834329" y="761314"/>
                </a:cubicBezTo>
                <a:cubicBezTo>
                  <a:pt x="8829600" y="756017"/>
                  <a:pt x="8824303" y="752139"/>
                  <a:pt x="8818061" y="748829"/>
                </a:cubicBezTo>
                <a:cubicBezTo>
                  <a:pt x="8827235" y="753369"/>
                  <a:pt x="8835653" y="757625"/>
                  <a:pt x="8842180" y="761314"/>
                </a:cubicBezTo>
                <a:cubicBezTo>
                  <a:pt x="8845774" y="763490"/>
                  <a:pt x="8848801" y="765381"/>
                  <a:pt x="8851071" y="767084"/>
                </a:cubicBezTo>
                <a:cubicBezTo>
                  <a:pt x="8852016" y="767746"/>
                  <a:pt x="8852773" y="768408"/>
                  <a:pt x="8852962" y="768786"/>
                </a:cubicBezTo>
                <a:lnTo>
                  <a:pt x="8852962" y="768597"/>
                </a:lnTo>
                <a:cubicBezTo>
                  <a:pt x="8856745" y="774178"/>
                  <a:pt x="8863650" y="794987"/>
                  <a:pt x="8863367" y="806810"/>
                </a:cubicBezTo>
                <a:cubicBezTo>
                  <a:pt x="8863367" y="809931"/>
                  <a:pt x="8862894" y="812485"/>
                  <a:pt x="8862515" y="813714"/>
                </a:cubicBezTo>
                <a:close/>
                <a:moveTo>
                  <a:pt x="6311654" y="1989973"/>
                </a:moveTo>
                <a:cubicBezTo>
                  <a:pt x="6294913" y="1989973"/>
                  <a:pt x="6282805" y="2000755"/>
                  <a:pt x="6275901" y="2012295"/>
                </a:cubicBezTo>
                <a:cubicBezTo>
                  <a:pt x="6268902" y="2024118"/>
                  <a:pt x="6265402" y="2037833"/>
                  <a:pt x="6265213" y="2051358"/>
                </a:cubicBezTo>
                <a:cubicBezTo>
                  <a:pt x="6265402" y="2063276"/>
                  <a:pt x="6267956" y="2075856"/>
                  <a:pt x="6277509" y="2085693"/>
                </a:cubicBezTo>
                <a:cubicBezTo>
                  <a:pt x="6286589" y="2094678"/>
                  <a:pt x="6297277" y="2101016"/>
                  <a:pt x="6309857" y="2101016"/>
                </a:cubicBezTo>
                <a:cubicBezTo>
                  <a:pt x="6327733" y="2100637"/>
                  <a:pt x="6341259" y="2088341"/>
                  <a:pt x="6350812" y="2072356"/>
                </a:cubicBezTo>
                <a:lnTo>
                  <a:pt x="6337759" y="2064506"/>
                </a:lnTo>
                <a:lnTo>
                  <a:pt x="6350812" y="2072262"/>
                </a:lnTo>
                <a:cubicBezTo>
                  <a:pt x="6355352" y="2064695"/>
                  <a:pt x="6357149" y="2056371"/>
                  <a:pt x="6357149" y="2048426"/>
                </a:cubicBezTo>
                <a:cubicBezTo>
                  <a:pt x="6357055" y="2033198"/>
                  <a:pt x="6350907" y="2019956"/>
                  <a:pt x="6343245" y="2009646"/>
                </a:cubicBezTo>
                <a:cubicBezTo>
                  <a:pt x="6335017" y="1999526"/>
                  <a:pt x="6326788" y="1990824"/>
                  <a:pt x="6311654" y="1989973"/>
                </a:cubicBezTo>
                <a:close/>
                <a:moveTo>
                  <a:pt x="5115249" y="702388"/>
                </a:moveTo>
                <a:cubicBezTo>
                  <a:pt x="5118181" y="702199"/>
                  <a:pt x="5121397" y="701915"/>
                  <a:pt x="5124707" y="701915"/>
                </a:cubicBezTo>
                <a:cubicBezTo>
                  <a:pt x="5139841" y="701726"/>
                  <a:pt x="5157907" y="705320"/>
                  <a:pt x="5174554" y="705509"/>
                </a:cubicBezTo>
                <a:cubicBezTo>
                  <a:pt x="5183350" y="705415"/>
                  <a:pt x="5192052" y="704658"/>
                  <a:pt x="5201321" y="699172"/>
                </a:cubicBezTo>
                <a:cubicBezTo>
                  <a:pt x="5210307" y="693497"/>
                  <a:pt x="5215698" y="681579"/>
                  <a:pt x="5215320" y="670607"/>
                </a:cubicBezTo>
                <a:cubicBezTo>
                  <a:pt x="5215320" y="669851"/>
                  <a:pt x="5215320" y="669189"/>
                  <a:pt x="5215130" y="668432"/>
                </a:cubicBezTo>
                <a:lnTo>
                  <a:pt x="5199902" y="668810"/>
                </a:lnTo>
                <a:lnTo>
                  <a:pt x="5215130" y="668053"/>
                </a:lnTo>
                <a:cubicBezTo>
                  <a:pt x="5214752" y="660392"/>
                  <a:pt x="5214658" y="652636"/>
                  <a:pt x="5214658" y="644975"/>
                </a:cubicBezTo>
                <a:cubicBezTo>
                  <a:pt x="5214468" y="616978"/>
                  <a:pt x="5217968" y="590021"/>
                  <a:pt x="5224306" y="578576"/>
                </a:cubicBezTo>
                <a:cubicBezTo>
                  <a:pt x="5227426" y="572428"/>
                  <a:pt x="5232534" y="565996"/>
                  <a:pt x="5237926" y="559659"/>
                </a:cubicBezTo>
                <a:cubicBezTo>
                  <a:pt x="5242750" y="552849"/>
                  <a:pt x="5249276" y="549160"/>
                  <a:pt x="5250600" y="534972"/>
                </a:cubicBezTo>
                <a:cubicBezTo>
                  <a:pt x="5251167" y="526933"/>
                  <a:pt x="5244641" y="518893"/>
                  <a:pt x="5239155" y="516434"/>
                </a:cubicBezTo>
                <a:cubicBezTo>
                  <a:pt x="5232723" y="512840"/>
                  <a:pt x="5226197" y="512461"/>
                  <a:pt x="5222036" y="512461"/>
                </a:cubicBezTo>
                <a:cubicBezTo>
                  <a:pt x="5219860" y="512461"/>
                  <a:pt x="5218252" y="512461"/>
                  <a:pt x="5216739" y="512461"/>
                </a:cubicBezTo>
                <a:cubicBezTo>
                  <a:pt x="5213239" y="512461"/>
                  <a:pt x="5213239" y="512272"/>
                  <a:pt x="5212482" y="511988"/>
                </a:cubicBezTo>
                <a:cubicBezTo>
                  <a:pt x="5211820" y="511421"/>
                  <a:pt x="5208793" y="508489"/>
                  <a:pt x="5205389" y="499219"/>
                </a:cubicBezTo>
                <a:cubicBezTo>
                  <a:pt x="5203591" y="493923"/>
                  <a:pt x="5202835" y="489099"/>
                  <a:pt x="5202835" y="484748"/>
                </a:cubicBezTo>
                <a:cubicBezTo>
                  <a:pt x="5202551" y="467344"/>
                  <a:pt x="5215698" y="451549"/>
                  <a:pt x="5226670" y="440955"/>
                </a:cubicBezTo>
                <a:cubicBezTo>
                  <a:pt x="5234994" y="432726"/>
                  <a:pt x="5256275" y="407472"/>
                  <a:pt x="5281435" y="381745"/>
                </a:cubicBezTo>
                <a:cubicBezTo>
                  <a:pt x="5306026" y="356112"/>
                  <a:pt x="5335538" y="330764"/>
                  <a:pt x="5350009" y="326224"/>
                </a:cubicBezTo>
                <a:cubicBezTo>
                  <a:pt x="5385478" y="313076"/>
                  <a:pt x="5411205" y="281485"/>
                  <a:pt x="5412624" y="250745"/>
                </a:cubicBezTo>
                <a:cubicBezTo>
                  <a:pt x="5413003" y="238543"/>
                  <a:pt x="5405247" y="223883"/>
                  <a:pt x="5391437" y="218775"/>
                </a:cubicBezTo>
                <a:cubicBezTo>
                  <a:pt x="5374695" y="211965"/>
                  <a:pt x="5347455" y="201466"/>
                  <a:pt x="5317850" y="201371"/>
                </a:cubicBezTo>
                <a:cubicBezTo>
                  <a:pt x="5296000" y="201371"/>
                  <a:pt x="5271976" y="207709"/>
                  <a:pt x="5252870" y="226909"/>
                </a:cubicBezTo>
                <a:cubicBezTo>
                  <a:pt x="5236129" y="243556"/>
                  <a:pt x="5222981" y="259163"/>
                  <a:pt x="5211253" y="269473"/>
                </a:cubicBezTo>
                <a:cubicBezTo>
                  <a:pt x="5199051" y="279971"/>
                  <a:pt x="5189876" y="284890"/>
                  <a:pt x="5178810" y="284890"/>
                </a:cubicBezTo>
                <a:cubicBezTo>
                  <a:pt x="5175311" y="284890"/>
                  <a:pt x="5171338" y="284322"/>
                  <a:pt x="5166892" y="283187"/>
                </a:cubicBezTo>
                <a:cubicBezTo>
                  <a:pt x="5152799" y="279688"/>
                  <a:pt x="5142867" y="266446"/>
                  <a:pt x="5133220" y="246583"/>
                </a:cubicBezTo>
                <a:cubicBezTo>
                  <a:pt x="5123762" y="227004"/>
                  <a:pt x="5116289" y="203168"/>
                  <a:pt x="5102007" y="184157"/>
                </a:cubicBezTo>
                <a:cubicBezTo>
                  <a:pt x="5088481" y="167037"/>
                  <a:pt x="5084036" y="136864"/>
                  <a:pt x="5080631" y="109908"/>
                </a:cubicBezTo>
                <a:cubicBezTo>
                  <a:pt x="5078928" y="96287"/>
                  <a:pt x="5077320" y="83519"/>
                  <a:pt x="5073064" y="72263"/>
                </a:cubicBezTo>
                <a:cubicBezTo>
                  <a:pt x="5069943" y="61291"/>
                  <a:pt x="5059065" y="47860"/>
                  <a:pt x="5042986" y="48049"/>
                </a:cubicBezTo>
                <a:cubicBezTo>
                  <a:pt x="5040810" y="48049"/>
                  <a:pt x="5038446" y="48144"/>
                  <a:pt x="5036081" y="48806"/>
                </a:cubicBezTo>
                <a:cubicBezTo>
                  <a:pt x="5014800" y="52873"/>
                  <a:pt x="5005814" y="54481"/>
                  <a:pt x="5001936" y="55238"/>
                </a:cubicBezTo>
                <a:cubicBezTo>
                  <a:pt x="4994653" y="53819"/>
                  <a:pt x="4975736" y="50508"/>
                  <a:pt x="4955873" y="50508"/>
                </a:cubicBezTo>
                <a:cubicBezTo>
                  <a:pt x="4946698" y="50508"/>
                  <a:pt x="4936956" y="51076"/>
                  <a:pt x="4927687" y="53535"/>
                </a:cubicBezTo>
                <a:cubicBezTo>
                  <a:pt x="4914256" y="57224"/>
                  <a:pt x="4902811" y="62331"/>
                  <a:pt x="4892974" y="67439"/>
                </a:cubicBezTo>
                <a:cubicBezTo>
                  <a:pt x="4893353" y="65737"/>
                  <a:pt x="4893731" y="63939"/>
                  <a:pt x="4893731" y="61953"/>
                </a:cubicBezTo>
                <a:cubicBezTo>
                  <a:pt x="4892407" y="47198"/>
                  <a:pt x="4883988" y="43320"/>
                  <a:pt x="4878219" y="39158"/>
                </a:cubicBezTo>
                <a:cubicBezTo>
                  <a:pt x="4871693" y="35280"/>
                  <a:pt x="4865166" y="32726"/>
                  <a:pt x="4858072" y="31686"/>
                </a:cubicBezTo>
                <a:cubicBezTo>
                  <a:pt x="4815604" y="26105"/>
                  <a:pt x="4747408" y="3878"/>
                  <a:pt x="4690846" y="378"/>
                </a:cubicBezTo>
                <a:cubicBezTo>
                  <a:pt x="4687252" y="189"/>
                  <a:pt x="4683563" y="0"/>
                  <a:pt x="4680442" y="0"/>
                </a:cubicBezTo>
                <a:cubicBezTo>
                  <a:pt x="4639298" y="378"/>
                  <a:pt x="4613003" y="13526"/>
                  <a:pt x="4577912" y="14377"/>
                </a:cubicBezTo>
                <a:cubicBezTo>
                  <a:pt x="4525228" y="16458"/>
                  <a:pt x="4458356" y="10877"/>
                  <a:pt x="4409172" y="46347"/>
                </a:cubicBezTo>
                <a:cubicBezTo>
                  <a:pt x="4393093" y="58170"/>
                  <a:pt x="4373514" y="65547"/>
                  <a:pt x="4357245" y="69804"/>
                </a:cubicBezTo>
                <a:cubicBezTo>
                  <a:pt x="4349394" y="72074"/>
                  <a:pt x="4342017" y="73682"/>
                  <a:pt x="4336153" y="75384"/>
                </a:cubicBezTo>
                <a:cubicBezTo>
                  <a:pt x="4333315" y="76046"/>
                  <a:pt x="4330761" y="76708"/>
                  <a:pt x="4328018" y="77654"/>
                </a:cubicBezTo>
                <a:cubicBezTo>
                  <a:pt x="4325275" y="78884"/>
                  <a:pt x="4322627" y="78884"/>
                  <a:pt x="4317519" y="84559"/>
                </a:cubicBezTo>
                <a:cubicBezTo>
                  <a:pt x="4306169" y="99409"/>
                  <a:pt x="4297373" y="120123"/>
                  <a:pt x="4288860" y="137054"/>
                </a:cubicBezTo>
                <a:cubicBezTo>
                  <a:pt x="4284604" y="145472"/>
                  <a:pt x="4280348" y="152849"/>
                  <a:pt x="4276848" y="157389"/>
                </a:cubicBezTo>
                <a:cubicBezTo>
                  <a:pt x="4276848" y="157389"/>
                  <a:pt x="4276753" y="157579"/>
                  <a:pt x="4276659" y="157673"/>
                </a:cubicBezTo>
                <a:cubicBezTo>
                  <a:pt x="4272686" y="152282"/>
                  <a:pt x="4268430" y="143580"/>
                  <a:pt x="4264363" y="134689"/>
                </a:cubicBezTo>
                <a:cubicBezTo>
                  <a:pt x="4261525" y="129108"/>
                  <a:pt x="4258498" y="123339"/>
                  <a:pt x="4254148" y="117947"/>
                </a:cubicBezTo>
                <a:cubicBezTo>
                  <a:pt x="4249891" y="112840"/>
                  <a:pt x="4242419" y="106786"/>
                  <a:pt x="4232109" y="106881"/>
                </a:cubicBezTo>
                <a:cubicBezTo>
                  <a:pt x="4224732" y="106881"/>
                  <a:pt x="4218205" y="110002"/>
                  <a:pt x="4212530" y="114164"/>
                </a:cubicBezTo>
                <a:cubicBezTo>
                  <a:pt x="4192289" y="130149"/>
                  <a:pt x="4193897" y="153228"/>
                  <a:pt x="4193708" y="171010"/>
                </a:cubicBezTo>
                <a:lnTo>
                  <a:pt x="4193708" y="172996"/>
                </a:lnTo>
                <a:cubicBezTo>
                  <a:pt x="4193802" y="190116"/>
                  <a:pt x="4192951" y="204966"/>
                  <a:pt x="4185952" y="215465"/>
                </a:cubicBezTo>
                <a:cubicBezTo>
                  <a:pt x="4178763" y="227004"/>
                  <a:pt x="4159468" y="233719"/>
                  <a:pt x="4139605" y="233341"/>
                </a:cubicBezTo>
                <a:cubicBezTo>
                  <a:pt x="4125133" y="233719"/>
                  <a:pt x="4110757" y="229463"/>
                  <a:pt x="4108014" y="227098"/>
                </a:cubicBezTo>
                <a:cubicBezTo>
                  <a:pt x="4092502" y="216600"/>
                  <a:pt x="4071977" y="206763"/>
                  <a:pt x="4026765" y="207236"/>
                </a:cubicBezTo>
                <a:cubicBezTo>
                  <a:pt x="4016739" y="207236"/>
                  <a:pt x="4005389" y="207614"/>
                  <a:pt x="3992336" y="208560"/>
                </a:cubicBezTo>
                <a:cubicBezTo>
                  <a:pt x="3958664" y="210735"/>
                  <a:pt x="3924046" y="217735"/>
                  <a:pt x="3896711" y="227950"/>
                </a:cubicBezTo>
                <a:cubicBezTo>
                  <a:pt x="3882807" y="233152"/>
                  <a:pt x="3870984" y="238827"/>
                  <a:pt x="3861431" y="246015"/>
                </a:cubicBezTo>
                <a:cubicBezTo>
                  <a:pt x="3852256" y="253109"/>
                  <a:pt x="3843649" y="262568"/>
                  <a:pt x="3843649" y="276472"/>
                </a:cubicBezTo>
                <a:cubicBezTo>
                  <a:pt x="3843365" y="281769"/>
                  <a:pt x="3844973" y="286971"/>
                  <a:pt x="3847716" y="291511"/>
                </a:cubicBezTo>
                <a:cubicBezTo>
                  <a:pt x="3848756" y="293497"/>
                  <a:pt x="3848756" y="294348"/>
                  <a:pt x="3848756" y="294821"/>
                </a:cubicBezTo>
                <a:cubicBezTo>
                  <a:pt x="3848756" y="295389"/>
                  <a:pt x="3848473" y="296902"/>
                  <a:pt x="3844500" y="299645"/>
                </a:cubicBezTo>
                <a:cubicBezTo>
                  <a:pt x="3841000" y="302199"/>
                  <a:pt x="3834947" y="303807"/>
                  <a:pt x="3830880" y="303712"/>
                </a:cubicBezTo>
                <a:cubicBezTo>
                  <a:pt x="3829366" y="303807"/>
                  <a:pt x="3827948" y="303429"/>
                  <a:pt x="3827380" y="303334"/>
                </a:cubicBezTo>
                <a:lnTo>
                  <a:pt x="3827380" y="303334"/>
                </a:lnTo>
                <a:cubicBezTo>
                  <a:pt x="3821232" y="296618"/>
                  <a:pt x="3813098" y="295294"/>
                  <a:pt x="3806666" y="295294"/>
                </a:cubicBezTo>
                <a:cubicBezTo>
                  <a:pt x="3791343" y="295578"/>
                  <a:pt x="3776304" y="302577"/>
                  <a:pt x="3762211" y="312225"/>
                </a:cubicBezTo>
                <a:cubicBezTo>
                  <a:pt x="3749348" y="322440"/>
                  <a:pt x="3736579" y="335777"/>
                  <a:pt x="3735633" y="355545"/>
                </a:cubicBezTo>
                <a:cubicBezTo>
                  <a:pt x="3735633" y="356774"/>
                  <a:pt x="3735822" y="358666"/>
                  <a:pt x="3736200" y="360369"/>
                </a:cubicBezTo>
                <a:cubicBezTo>
                  <a:pt x="3736295" y="362355"/>
                  <a:pt x="3736579" y="364909"/>
                  <a:pt x="3736579" y="367273"/>
                </a:cubicBezTo>
                <a:cubicBezTo>
                  <a:pt x="3736579" y="376448"/>
                  <a:pt x="3734119" y="385150"/>
                  <a:pt x="3730998" y="390163"/>
                </a:cubicBezTo>
                <a:cubicBezTo>
                  <a:pt x="3727404" y="395271"/>
                  <a:pt x="3725134" y="396784"/>
                  <a:pt x="3720215" y="397068"/>
                </a:cubicBezTo>
                <a:cubicBezTo>
                  <a:pt x="3718797" y="397068"/>
                  <a:pt x="3717283" y="396878"/>
                  <a:pt x="3715581" y="396595"/>
                </a:cubicBezTo>
                <a:cubicBezTo>
                  <a:pt x="3711041" y="395365"/>
                  <a:pt x="3706122" y="394798"/>
                  <a:pt x="3701677" y="394798"/>
                </a:cubicBezTo>
                <a:cubicBezTo>
                  <a:pt x="3668005" y="395176"/>
                  <a:pt x="3645872" y="422416"/>
                  <a:pt x="3643791" y="449657"/>
                </a:cubicBezTo>
                <a:cubicBezTo>
                  <a:pt x="3642656" y="452116"/>
                  <a:pt x="3628941" y="461575"/>
                  <a:pt x="3614753" y="466209"/>
                </a:cubicBezTo>
                <a:cubicBezTo>
                  <a:pt x="3606902" y="468858"/>
                  <a:pt x="3599336" y="471222"/>
                  <a:pt x="3593472" y="472830"/>
                </a:cubicBezTo>
                <a:cubicBezTo>
                  <a:pt x="3590256" y="473492"/>
                  <a:pt x="3587702" y="474154"/>
                  <a:pt x="3585810" y="474627"/>
                </a:cubicBezTo>
                <a:cubicBezTo>
                  <a:pt x="3585148" y="474627"/>
                  <a:pt x="3584675" y="474911"/>
                  <a:pt x="3584297" y="474911"/>
                </a:cubicBezTo>
                <a:lnTo>
                  <a:pt x="3584202" y="474911"/>
                </a:lnTo>
                <a:cubicBezTo>
                  <a:pt x="3583918" y="474911"/>
                  <a:pt x="3583918" y="474911"/>
                  <a:pt x="3583918" y="474911"/>
                </a:cubicBezTo>
                <a:cubicBezTo>
                  <a:pt x="3582878" y="474911"/>
                  <a:pt x="3580703" y="474911"/>
                  <a:pt x="3578338" y="474911"/>
                </a:cubicBezTo>
                <a:cubicBezTo>
                  <a:pt x="3569352" y="474911"/>
                  <a:pt x="3553746" y="475289"/>
                  <a:pt x="3539180" y="477370"/>
                </a:cubicBezTo>
                <a:cubicBezTo>
                  <a:pt x="3531991" y="478600"/>
                  <a:pt x="3524897" y="480019"/>
                  <a:pt x="3518087" y="483045"/>
                </a:cubicBezTo>
                <a:cubicBezTo>
                  <a:pt x="3512223" y="485599"/>
                  <a:pt x="3502575" y="491936"/>
                  <a:pt x="3502386" y="504989"/>
                </a:cubicBezTo>
                <a:cubicBezTo>
                  <a:pt x="3502575" y="515488"/>
                  <a:pt x="3508345" y="521825"/>
                  <a:pt x="3514398" y="527311"/>
                </a:cubicBezTo>
                <a:cubicBezTo>
                  <a:pt x="3529154" y="540742"/>
                  <a:pt x="3545612" y="543012"/>
                  <a:pt x="3556678" y="542634"/>
                </a:cubicBezTo>
                <a:cubicBezTo>
                  <a:pt x="3558570" y="542445"/>
                  <a:pt x="3560367" y="542445"/>
                  <a:pt x="3561975" y="542445"/>
                </a:cubicBezTo>
                <a:cubicBezTo>
                  <a:pt x="3568123" y="542445"/>
                  <a:pt x="3573609" y="542634"/>
                  <a:pt x="3580986" y="544431"/>
                </a:cubicBezTo>
                <a:cubicBezTo>
                  <a:pt x="3586283" y="545188"/>
                  <a:pt x="3598201" y="556916"/>
                  <a:pt x="3607943" y="571009"/>
                </a:cubicBezTo>
                <a:cubicBezTo>
                  <a:pt x="3618915" y="585292"/>
                  <a:pt x="3624874" y="599479"/>
                  <a:pt x="3640102" y="608370"/>
                </a:cubicBezTo>
                <a:cubicBezTo>
                  <a:pt x="3646155" y="611208"/>
                  <a:pt x="3652682" y="612721"/>
                  <a:pt x="3658830" y="612721"/>
                </a:cubicBezTo>
                <a:cubicBezTo>
                  <a:pt x="3676139" y="612532"/>
                  <a:pt x="3692313" y="603830"/>
                  <a:pt x="3701961" y="588886"/>
                </a:cubicBezTo>
                <a:cubicBezTo>
                  <a:pt x="3704609" y="584630"/>
                  <a:pt x="3707068" y="579427"/>
                  <a:pt x="3709149" y="573941"/>
                </a:cubicBezTo>
                <a:cubicBezTo>
                  <a:pt x="3712838" y="579333"/>
                  <a:pt x="3718134" y="584251"/>
                  <a:pt x="3725512" y="587751"/>
                </a:cubicBezTo>
                <a:cubicBezTo>
                  <a:pt x="3733647" y="591251"/>
                  <a:pt x="3741592" y="592007"/>
                  <a:pt x="3750104" y="592007"/>
                </a:cubicBezTo>
                <a:cubicBezTo>
                  <a:pt x="3775264" y="591913"/>
                  <a:pt x="3806950" y="583873"/>
                  <a:pt x="3816503" y="584251"/>
                </a:cubicBezTo>
                <a:cubicBezTo>
                  <a:pt x="3817354" y="584251"/>
                  <a:pt x="3817354" y="584251"/>
                  <a:pt x="3817354" y="584251"/>
                </a:cubicBezTo>
                <a:cubicBezTo>
                  <a:pt x="3824448" y="585386"/>
                  <a:pt x="3848567" y="589359"/>
                  <a:pt x="3873632" y="594845"/>
                </a:cubicBezTo>
                <a:cubicBezTo>
                  <a:pt x="3898319" y="600047"/>
                  <a:pt x="3925181" y="607708"/>
                  <a:pt x="3932275" y="612438"/>
                </a:cubicBezTo>
                <a:cubicBezTo>
                  <a:pt x="3947030" y="621139"/>
                  <a:pt x="3966515" y="626247"/>
                  <a:pt x="3984864" y="634098"/>
                </a:cubicBezTo>
                <a:cubicBezTo>
                  <a:pt x="4003214" y="641191"/>
                  <a:pt x="4018063" y="650934"/>
                  <a:pt x="4022320" y="659825"/>
                </a:cubicBezTo>
                <a:cubicBezTo>
                  <a:pt x="4027900" y="669378"/>
                  <a:pt x="4033292" y="703712"/>
                  <a:pt x="4036507" y="734358"/>
                </a:cubicBezTo>
                <a:cubicBezTo>
                  <a:pt x="4038399" y="749869"/>
                  <a:pt x="4039818" y="764909"/>
                  <a:pt x="4041709" y="777299"/>
                </a:cubicBezTo>
                <a:cubicBezTo>
                  <a:pt x="4043885" y="790352"/>
                  <a:pt x="4043696" y="797635"/>
                  <a:pt x="4050128" y="807945"/>
                </a:cubicBezTo>
                <a:cubicBezTo>
                  <a:pt x="4053344" y="812390"/>
                  <a:pt x="4060248" y="815984"/>
                  <a:pt x="4065734" y="815701"/>
                </a:cubicBezTo>
                <a:cubicBezTo>
                  <a:pt x="4067815" y="815606"/>
                  <a:pt x="4069517" y="815228"/>
                  <a:pt x="4071315" y="814849"/>
                </a:cubicBezTo>
                <a:cubicBezTo>
                  <a:pt x="4068288" y="824308"/>
                  <a:pt x="4067058" y="833388"/>
                  <a:pt x="4067058" y="841995"/>
                </a:cubicBezTo>
                <a:cubicBezTo>
                  <a:pt x="4067058" y="854386"/>
                  <a:pt x="4069612" y="865358"/>
                  <a:pt x="4074247" y="874343"/>
                </a:cubicBezTo>
                <a:cubicBezTo>
                  <a:pt x="4078882" y="882667"/>
                  <a:pt x="4085408" y="891936"/>
                  <a:pt x="4099596" y="892882"/>
                </a:cubicBezTo>
                <a:cubicBezTo>
                  <a:pt x="4104703" y="892693"/>
                  <a:pt x="4112554" y="892882"/>
                  <a:pt x="4119080" y="893544"/>
                </a:cubicBezTo>
                <a:cubicBezTo>
                  <a:pt x="4116337" y="897327"/>
                  <a:pt x="4112932" y="901962"/>
                  <a:pt x="4109811" y="906691"/>
                </a:cubicBezTo>
                <a:cubicBezTo>
                  <a:pt x="4103852" y="915961"/>
                  <a:pt x="4097136" y="924852"/>
                  <a:pt x="4096663" y="938756"/>
                </a:cubicBezTo>
                <a:cubicBezTo>
                  <a:pt x="4096663" y="939418"/>
                  <a:pt x="4096663" y="940742"/>
                  <a:pt x="4096853" y="942255"/>
                </a:cubicBezTo>
                <a:cubicBezTo>
                  <a:pt x="4099974" y="964483"/>
                  <a:pt x="4121918" y="1015842"/>
                  <a:pt x="4130809" y="1031543"/>
                </a:cubicBezTo>
                <a:cubicBezTo>
                  <a:pt x="4139794" y="1044218"/>
                  <a:pt x="4151712" y="1048190"/>
                  <a:pt x="4164292" y="1053960"/>
                </a:cubicBezTo>
                <a:cubicBezTo>
                  <a:pt x="4165521" y="1054433"/>
                  <a:pt x="4166751" y="1055001"/>
                  <a:pt x="4167980" y="1055379"/>
                </a:cubicBezTo>
                <a:cubicBezTo>
                  <a:pt x="4166940" y="1058122"/>
                  <a:pt x="4166183" y="1061243"/>
                  <a:pt x="4166089" y="1064743"/>
                </a:cubicBezTo>
                <a:cubicBezTo>
                  <a:pt x="4166089" y="1069377"/>
                  <a:pt x="4167508" y="1073823"/>
                  <a:pt x="4169494" y="1077323"/>
                </a:cubicBezTo>
                <a:cubicBezTo>
                  <a:pt x="4173183" y="1083849"/>
                  <a:pt x="4179236" y="1098226"/>
                  <a:pt x="4186803" y="1112130"/>
                </a:cubicBezTo>
                <a:cubicBezTo>
                  <a:pt x="4194654" y="1125939"/>
                  <a:pt x="4202977" y="1140505"/>
                  <a:pt x="4218773" y="1148450"/>
                </a:cubicBezTo>
                <a:cubicBezTo>
                  <a:pt x="4226056" y="1151950"/>
                  <a:pt x="4244689" y="1164530"/>
                  <a:pt x="4260958" y="1177772"/>
                </a:cubicBezTo>
                <a:cubicBezTo>
                  <a:pt x="4277226" y="1190446"/>
                  <a:pt x="4292360" y="1207188"/>
                  <a:pt x="4292360" y="1209647"/>
                </a:cubicBezTo>
                <a:cubicBezTo>
                  <a:pt x="4295860" y="1220146"/>
                  <a:pt x="4308156" y="1225916"/>
                  <a:pt x="4315817" y="1225159"/>
                </a:cubicBezTo>
                <a:cubicBezTo>
                  <a:pt x="4329910" y="1224781"/>
                  <a:pt x="4340409" y="1218443"/>
                  <a:pt x="4350813" y="1212957"/>
                </a:cubicBezTo>
                <a:cubicBezTo>
                  <a:pt x="4353651" y="1211539"/>
                  <a:pt x="4356016" y="1210120"/>
                  <a:pt x="4358380" y="1208796"/>
                </a:cubicBezTo>
                <a:cubicBezTo>
                  <a:pt x="4359704" y="1213619"/>
                  <a:pt x="4361407" y="1219105"/>
                  <a:pt x="4363298" y="1224781"/>
                </a:cubicBezTo>
                <a:cubicBezTo>
                  <a:pt x="4367555" y="1235942"/>
                  <a:pt x="4376067" y="1251926"/>
                  <a:pt x="4395458" y="1254196"/>
                </a:cubicBezTo>
                <a:cubicBezTo>
                  <a:pt x="4398957" y="1254480"/>
                  <a:pt x="4402173" y="1254575"/>
                  <a:pt x="4405200" y="1254575"/>
                </a:cubicBezTo>
                <a:cubicBezTo>
                  <a:pt x="4405578" y="1254575"/>
                  <a:pt x="4406051" y="1254575"/>
                  <a:pt x="4406429" y="1254575"/>
                </a:cubicBezTo>
                <a:cubicBezTo>
                  <a:pt x="4429697" y="1254575"/>
                  <a:pt x="4444831" y="1242090"/>
                  <a:pt x="4462329" y="1224402"/>
                </a:cubicBezTo>
                <a:cubicBezTo>
                  <a:pt x="4489948" y="1196689"/>
                  <a:pt x="4482570" y="1162165"/>
                  <a:pt x="4484556" y="1145329"/>
                </a:cubicBezTo>
                <a:cubicBezTo>
                  <a:pt x="4485219" y="1137857"/>
                  <a:pt x="4485502" y="1131331"/>
                  <a:pt x="4486070" y="1127831"/>
                </a:cubicBezTo>
                <a:cubicBezTo>
                  <a:pt x="4486732" y="1127926"/>
                  <a:pt x="4487299" y="1128115"/>
                  <a:pt x="4487962" y="1128209"/>
                </a:cubicBezTo>
                <a:cubicBezTo>
                  <a:pt x="4493826" y="1130101"/>
                  <a:pt x="4499123" y="1130858"/>
                  <a:pt x="4504608" y="1130858"/>
                </a:cubicBezTo>
                <a:cubicBezTo>
                  <a:pt x="4515013" y="1131141"/>
                  <a:pt x="4525606" y="1126885"/>
                  <a:pt x="4532322" y="1118562"/>
                </a:cubicBezTo>
                <a:cubicBezTo>
                  <a:pt x="4539037" y="1110333"/>
                  <a:pt x="4541497" y="1100496"/>
                  <a:pt x="4541497" y="1089997"/>
                </a:cubicBezTo>
                <a:cubicBezTo>
                  <a:pt x="4541497" y="1088294"/>
                  <a:pt x="4541402" y="1086592"/>
                  <a:pt x="4541402" y="1084889"/>
                </a:cubicBezTo>
                <a:cubicBezTo>
                  <a:pt x="4539794" y="1069094"/>
                  <a:pt x="4534119" y="1055473"/>
                  <a:pt x="4534687" y="1049325"/>
                </a:cubicBezTo>
                <a:cubicBezTo>
                  <a:pt x="4534781" y="1046582"/>
                  <a:pt x="4535065" y="1046677"/>
                  <a:pt x="4535159" y="1046299"/>
                </a:cubicBezTo>
                <a:cubicBezTo>
                  <a:pt x="4535538" y="1045826"/>
                  <a:pt x="4537808" y="1044029"/>
                  <a:pt x="4544902" y="1042704"/>
                </a:cubicBezTo>
                <a:cubicBezTo>
                  <a:pt x="4566940" y="1038637"/>
                  <a:pt x="4583114" y="1027760"/>
                  <a:pt x="4595788" y="1019342"/>
                </a:cubicBezTo>
                <a:cubicBezTo>
                  <a:pt x="4608463" y="1010451"/>
                  <a:pt x="4617259" y="1005533"/>
                  <a:pt x="4621705" y="1006100"/>
                </a:cubicBezTo>
                <a:cubicBezTo>
                  <a:pt x="4634663" y="1005816"/>
                  <a:pt x="4668524" y="1011208"/>
                  <a:pt x="4693022" y="1011208"/>
                </a:cubicBezTo>
                <a:cubicBezTo>
                  <a:pt x="4699170" y="1011208"/>
                  <a:pt x="4705034" y="1010829"/>
                  <a:pt x="4710709" y="1009694"/>
                </a:cubicBezTo>
                <a:cubicBezTo>
                  <a:pt x="4716006" y="1008465"/>
                  <a:pt x="4722532" y="1007046"/>
                  <a:pt x="4728396" y="998912"/>
                </a:cubicBezTo>
                <a:cubicBezTo>
                  <a:pt x="4732180" y="992574"/>
                  <a:pt x="4740976" y="976968"/>
                  <a:pt x="4751380" y="962591"/>
                </a:cubicBezTo>
                <a:cubicBezTo>
                  <a:pt x="4756488" y="955497"/>
                  <a:pt x="4761880" y="948876"/>
                  <a:pt x="4766514" y="944336"/>
                </a:cubicBezTo>
                <a:cubicBezTo>
                  <a:pt x="4768879" y="942066"/>
                  <a:pt x="4770865" y="940458"/>
                  <a:pt x="4772378" y="939701"/>
                </a:cubicBezTo>
                <a:cubicBezTo>
                  <a:pt x="4773041" y="939039"/>
                  <a:pt x="4773608" y="938850"/>
                  <a:pt x="4773892" y="938756"/>
                </a:cubicBezTo>
                <a:lnTo>
                  <a:pt x="4773892" y="938661"/>
                </a:lnTo>
                <a:cubicBezTo>
                  <a:pt x="4793092" y="936202"/>
                  <a:pt x="4844831" y="931662"/>
                  <a:pt x="4891745" y="922298"/>
                </a:cubicBezTo>
                <a:cubicBezTo>
                  <a:pt x="4916526" y="917190"/>
                  <a:pt x="4940551" y="906218"/>
                  <a:pt x="4960413" y="896854"/>
                </a:cubicBezTo>
                <a:cubicBezTo>
                  <a:pt x="4977817" y="887963"/>
                  <a:pt x="4994653" y="881153"/>
                  <a:pt x="4998058" y="880680"/>
                </a:cubicBezTo>
                <a:cubicBezTo>
                  <a:pt x="4998153" y="880680"/>
                  <a:pt x="4998153" y="880680"/>
                  <a:pt x="4998247" y="880680"/>
                </a:cubicBezTo>
                <a:cubicBezTo>
                  <a:pt x="5004017" y="881343"/>
                  <a:pt x="5010827" y="881910"/>
                  <a:pt x="5018016" y="881910"/>
                </a:cubicBezTo>
                <a:cubicBezTo>
                  <a:pt x="5025393" y="881910"/>
                  <a:pt x="5032960" y="881437"/>
                  <a:pt x="5040054" y="879735"/>
                </a:cubicBezTo>
                <a:cubicBezTo>
                  <a:pt x="5043648" y="878978"/>
                  <a:pt x="5047242" y="877843"/>
                  <a:pt x="5051404" y="875005"/>
                </a:cubicBezTo>
                <a:cubicBezTo>
                  <a:pt x="5055093" y="872735"/>
                  <a:pt x="5060484" y="866587"/>
                  <a:pt x="5060295" y="858642"/>
                </a:cubicBezTo>
                <a:cubicBezTo>
                  <a:pt x="5060012" y="853535"/>
                  <a:pt x="5058498" y="849940"/>
                  <a:pt x="5056512" y="846914"/>
                </a:cubicBezTo>
                <a:cubicBezTo>
                  <a:pt x="5059538" y="847387"/>
                  <a:pt x="5062376" y="847670"/>
                  <a:pt x="5065686" y="847670"/>
                </a:cubicBezTo>
                <a:cubicBezTo>
                  <a:pt x="5070888" y="847670"/>
                  <a:pt x="5076280" y="847008"/>
                  <a:pt x="5081955" y="845495"/>
                </a:cubicBezTo>
                <a:cubicBezTo>
                  <a:pt x="5110614" y="838685"/>
                  <a:pt x="5122437" y="813998"/>
                  <a:pt x="5121492" y="796311"/>
                </a:cubicBezTo>
                <a:cubicBezTo>
                  <a:pt x="5121113" y="784960"/>
                  <a:pt x="5118748" y="775975"/>
                  <a:pt x="5113263" y="768124"/>
                </a:cubicBezTo>
                <a:cubicBezTo>
                  <a:pt x="5109763" y="764625"/>
                  <a:pt x="5103048" y="740316"/>
                  <a:pt x="5095670" y="722534"/>
                </a:cubicBezTo>
                <a:cubicBezTo>
                  <a:pt x="5094251" y="719413"/>
                  <a:pt x="5093589" y="716386"/>
                  <a:pt x="5093589" y="714306"/>
                </a:cubicBezTo>
                <a:cubicBezTo>
                  <a:pt x="5093967" y="711563"/>
                  <a:pt x="5093967" y="710617"/>
                  <a:pt x="5096048" y="708630"/>
                </a:cubicBezTo>
                <a:cubicBezTo>
                  <a:pt x="5098034" y="706928"/>
                  <a:pt x="5103804" y="703901"/>
                  <a:pt x="5115249" y="702388"/>
                </a:cubicBezTo>
                <a:close/>
                <a:moveTo>
                  <a:pt x="4136768" y="767084"/>
                </a:moveTo>
                <a:cubicBezTo>
                  <a:pt x="4134497" y="766516"/>
                  <a:pt x="4131187" y="765949"/>
                  <a:pt x="4126742" y="765949"/>
                </a:cubicBezTo>
                <a:cubicBezTo>
                  <a:pt x="4123526" y="765760"/>
                  <a:pt x="4119648" y="766138"/>
                  <a:pt x="4115580" y="767273"/>
                </a:cubicBezTo>
                <a:cubicBezTo>
                  <a:pt x="4117472" y="764246"/>
                  <a:pt x="4119080" y="761787"/>
                  <a:pt x="4120120" y="759895"/>
                </a:cubicBezTo>
                <a:cubicBezTo>
                  <a:pt x="4121066" y="759612"/>
                  <a:pt x="4122485" y="759423"/>
                  <a:pt x="4124093" y="759423"/>
                </a:cubicBezTo>
                <a:cubicBezTo>
                  <a:pt x="4131187" y="758760"/>
                  <a:pt x="4142916" y="763017"/>
                  <a:pt x="4148874" y="767084"/>
                </a:cubicBezTo>
                <a:cubicBezTo>
                  <a:pt x="4143578" y="767084"/>
                  <a:pt x="4139132" y="767084"/>
                  <a:pt x="4136768" y="767084"/>
                </a:cubicBezTo>
                <a:close/>
                <a:moveTo>
                  <a:pt x="4188600" y="832253"/>
                </a:moveTo>
                <a:cubicBezTo>
                  <a:pt x="4188032" y="836698"/>
                  <a:pt x="4187087" y="842846"/>
                  <a:pt x="4185952" y="847670"/>
                </a:cubicBezTo>
                <a:cubicBezTo>
                  <a:pt x="4183303" y="846346"/>
                  <a:pt x="4181222" y="845589"/>
                  <a:pt x="4179520" y="844833"/>
                </a:cubicBezTo>
                <a:cubicBezTo>
                  <a:pt x="4181979" y="837644"/>
                  <a:pt x="4183965" y="829699"/>
                  <a:pt x="4185100" y="821281"/>
                </a:cubicBezTo>
                <a:cubicBezTo>
                  <a:pt x="4187654" y="826956"/>
                  <a:pt x="4189073" y="831307"/>
                  <a:pt x="4188600" y="831969"/>
                </a:cubicBezTo>
                <a:lnTo>
                  <a:pt x="4188600" y="832253"/>
                </a:lnTo>
                <a:close/>
                <a:moveTo>
                  <a:pt x="4989262" y="792906"/>
                </a:moveTo>
                <a:cubicBezTo>
                  <a:pt x="4989451" y="788933"/>
                  <a:pt x="4991816" y="782028"/>
                  <a:pt x="4994370" y="776921"/>
                </a:cubicBezTo>
                <a:cubicBezTo>
                  <a:pt x="4995032" y="775407"/>
                  <a:pt x="4995788" y="774272"/>
                  <a:pt x="4996355" y="773043"/>
                </a:cubicBezTo>
                <a:cubicBezTo>
                  <a:pt x="4999855" y="773799"/>
                  <a:pt x="5004111" y="775029"/>
                  <a:pt x="5007611" y="776732"/>
                </a:cubicBezTo>
                <a:cubicBezTo>
                  <a:pt x="5014989" y="780326"/>
                  <a:pt x="5016881" y="783636"/>
                  <a:pt x="5016597" y="785433"/>
                </a:cubicBezTo>
                <a:cubicBezTo>
                  <a:pt x="5016597" y="785433"/>
                  <a:pt x="5016597" y="785717"/>
                  <a:pt x="5016597" y="786568"/>
                </a:cubicBezTo>
                <a:cubicBezTo>
                  <a:pt x="5016407" y="787514"/>
                  <a:pt x="5016407" y="789406"/>
                  <a:pt x="5016407" y="791487"/>
                </a:cubicBezTo>
                <a:cubicBezTo>
                  <a:pt x="5016407" y="795365"/>
                  <a:pt x="5016786" y="799621"/>
                  <a:pt x="5017354" y="803594"/>
                </a:cubicBezTo>
                <a:cubicBezTo>
                  <a:pt x="5009598" y="798108"/>
                  <a:pt x="5000423" y="794041"/>
                  <a:pt x="4989262" y="792906"/>
                </a:cubicBezTo>
                <a:close/>
                <a:moveTo>
                  <a:pt x="5406854" y="1084984"/>
                </a:moveTo>
                <a:cubicBezTo>
                  <a:pt x="5409030" y="1083565"/>
                  <a:pt x="5420947" y="1079309"/>
                  <a:pt x="5431541" y="1078174"/>
                </a:cubicBezTo>
                <a:cubicBezTo>
                  <a:pt x="5443648" y="1076377"/>
                  <a:pt x="5454620" y="1075904"/>
                  <a:pt x="5454620" y="1075904"/>
                </a:cubicBezTo>
                <a:cubicBezTo>
                  <a:pt x="5458119" y="1075715"/>
                  <a:pt x="5461524" y="1074296"/>
                  <a:pt x="5464173" y="1071742"/>
                </a:cubicBezTo>
                <a:cubicBezTo>
                  <a:pt x="5464551" y="1071553"/>
                  <a:pt x="5472496" y="1064175"/>
                  <a:pt x="5481009" y="1053865"/>
                </a:cubicBezTo>
                <a:cubicBezTo>
                  <a:pt x="5489143" y="1042988"/>
                  <a:pt x="5498885" y="1031260"/>
                  <a:pt x="5499547" y="1013856"/>
                </a:cubicBezTo>
                <a:cubicBezTo>
                  <a:pt x="5499832" y="1007519"/>
                  <a:pt x="5497278" y="999952"/>
                  <a:pt x="5491886" y="994372"/>
                </a:cubicBezTo>
                <a:lnTo>
                  <a:pt x="5491886" y="994372"/>
                </a:lnTo>
                <a:lnTo>
                  <a:pt x="5491886" y="994372"/>
                </a:lnTo>
                <a:cubicBezTo>
                  <a:pt x="5470699" y="973090"/>
                  <a:pt x="5434000" y="962780"/>
                  <a:pt x="5413191" y="959659"/>
                </a:cubicBezTo>
                <a:cubicBezTo>
                  <a:pt x="5411489" y="959281"/>
                  <a:pt x="5409786" y="959091"/>
                  <a:pt x="5408084" y="959091"/>
                </a:cubicBezTo>
                <a:cubicBezTo>
                  <a:pt x="5381411" y="960983"/>
                  <a:pt x="5369871" y="976022"/>
                  <a:pt x="5337523" y="975644"/>
                </a:cubicBezTo>
                <a:cubicBezTo>
                  <a:pt x="5308864" y="975833"/>
                  <a:pt x="5286731" y="984346"/>
                  <a:pt x="5277178" y="983873"/>
                </a:cubicBezTo>
                <a:cubicBezTo>
                  <a:pt x="5272260" y="983589"/>
                  <a:pt x="5272354" y="983589"/>
                  <a:pt x="5270084" y="981130"/>
                </a:cubicBezTo>
                <a:cubicBezTo>
                  <a:pt x="5251167" y="960983"/>
                  <a:pt x="5217117" y="955308"/>
                  <a:pt x="5191390" y="954268"/>
                </a:cubicBezTo>
                <a:cubicBezTo>
                  <a:pt x="5185809" y="954268"/>
                  <a:pt x="5180607" y="954646"/>
                  <a:pt x="5175594" y="955970"/>
                </a:cubicBezTo>
                <a:cubicBezTo>
                  <a:pt x="5170487" y="957483"/>
                  <a:pt x="5164149" y="959375"/>
                  <a:pt x="5159326" y="967793"/>
                </a:cubicBezTo>
                <a:cubicBezTo>
                  <a:pt x="5158191" y="970725"/>
                  <a:pt x="5155826" y="973090"/>
                  <a:pt x="5151758" y="977914"/>
                </a:cubicBezTo>
                <a:cubicBezTo>
                  <a:pt x="5148070" y="982454"/>
                  <a:pt x="5143151" y="990872"/>
                  <a:pt x="5143530" y="1000993"/>
                </a:cubicBezTo>
                <a:cubicBezTo>
                  <a:pt x="5143530" y="1009789"/>
                  <a:pt x="5146273" y="1018774"/>
                  <a:pt x="5151475" y="1030030"/>
                </a:cubicBezTo>
                <a:cubicBezTo>
                  <a:pt x="5159042" y="1045731"/>
                  <a:pt x="5165663" y="1058406"/>
                  <a:pt x="5172946" y="1068526"/>
                </a:cubicBezTo>
                <a:cubicBezTo>
                  <a:pt x="5180323" y="1077985"/>
                  <a:pt x="5189214" y="1087065"/>
                  <a:pt x="5203686" y="1087443"/>
                </a:cubicBezTo>
                <a:cubicBezTo>
                  <a:pt x="5205389" y="1087443"/>
                  <a:pt x="5206807" y="1087349"/>
                  <a:pt x="5208037" y="1087349"/>
                </a:cubicBezTo>
                <a:cubicBezTo>
                  <a:pt x="5212010" y="1086592"/>
                  <a:pt x="5219576" y="1085835"/>
                  <a:pt x="5227710" y="1085835"/>
                </a:cubicBezTo>
                <a:cubicBezTo>
                  <a:pt x="5235939" y="1085835"/>
                  <a:pt x="5245020" y="1086592"/>
                  <a:pt x="5250979" y="1088294"/>
                </a:cubicBezTo>
                <a:cubicBezTo>
                  <a:pt x="5254005" y="1089240"/>
                  <a:pt x="5256086" y="1090281"/>
                  <a:pt x="5257126" y="1090848"/>
                </a:cubicBezTo>
                <a:cubicBezTo>
                  <a:pt x="5257126" y="1090943"/>
                  <a:pt x="5257221" y="1091132"/>
                  <a:pt x="5257505" y="1091132"/>
                </a:cubicBezTo>
                <a:cubicBezTo>
                  <a:pt x="5262139" y="1108536"/>
                  <a:pt x="5278313" y="1128304"/>
                  <a:pt x="5304703" y="1128304"/>
                </a:cubicBezTo>
                <a:lnTo>
                  <a:pt x="5305554" y="1128304"/>
                </a:lnTo>
                <a:cubicBezTo>
                  <a:pt x="5313499" y="1128304"/>
                  <a:pt x="5321917" y="1126696"/>
                  <a:pt x="5330902" y="1123480"/>
                </a:cubicBezTo>
                <a:cubicBezTo>
                  <a:pt x="5346982" y="1117900"/>
                  <a:pt x="5362210" y="1113359"/>
                  <a:pt x="5374979" y="1107968"/>
                </a:cubicBezTo>
                <a:cubicBezTo>
                  <a:pt x="5387653" y="1102577"/>
                  <a:pt x="5399098" y="1096996"/>
                  <a:pt x="5406854" y="1084984"/>
                </a:cubicBezTo>
                <a:close/>
                <a:moveTo>
                  <a:pt x="7740360" y="4226434"/>
                </a:moveTo>
                <a:cubicBezTo>
                  <a:pt x="7733644" y="4207138"/>
                  <a:pt x="7726456" y="4189073"/>
                  <a:pt x="7706971" y="4181317"/>
                </a:cubicBezTo>
                <a:lnTo>
                  <a:pt x="7702052" y="4195694"/>
                </a:lnTo>
                <a:lnTo>
                  <a:pt x="7706971" y="4181317"/>
                </a:lnTo>
                <a:cubicBezTo>
                  <a:pt x="7702147" y="4179614"/>
                  <a:pt x="7697323" y="4178763"/>
                  <a:pt x="7692594" y="4178763"/>
                </a:cubicBezTo>
                <a:cubicBezTo>
                  <a:pt x="7680677" y="4178574"/>
                  <a:pt x="7670367" y="4184722"/>
                  <a:pt x="7663651" y="4192099"/>
                </a:cubicBezTo>
                <a:cubicBezTo>
                  <a:pt x="7645018" y="4213949"/>
                  <a:pt x="7638019" y="4247432"/>
                  <a:pt x="7620142" y="4270038"/>
                </a:cubicBezTo>
                <a:cubicBezTo>
                  <a:pt x="7606711" y="4287536"/>
                  <a:pt x="7592618" y="4303804"/>
                  <a:pt x="7581079" y="4314871"/>
                </a:cubicBezTo>
                <a:cubicBezTo>
                  <a:pt x="7575120" y="4320546"/>
                  <a:pt x="7569634" y="4324992"/>
                  <a:pt x="7565851" y="4327451"/>
                </a:cubicBezTo>
                <a:cubicBezTo>
                  <a:pt x="7564053" y="4328680"/>
                  <a:pt x="7562446" y="4329531"/>
                  <a:pt x="7561499" y="4330005"/>
                </a:cubicBezTo>
                <a:cubicBezTo>
                  <a:pt x="7559986" y="4329626"/>
                  <a:pt x="7558757" y="4329531"/>
                  <a:pt x="7557432" y="4329531"/>
                </a:cubicBezTo>
                <a:cubicBezTo>
                  <a:pt x="7544190" y="4330099"/>
                  <a:pt x="7529814" y="4336152"/>
                  <a:pt x="7514396" y="4347503"/>
                </a:cubicBezTo>
                <a:cubicBezTo>
                  <a:pt x="7500019" y="4358569"/>
                  <a:pt x="7485548" y="4377013"/>
                  <a:pt x="7485548" y="4401794"/>
                </a:cubicBezTo>
                <a:cubicBezTo>
                  <a:pt x="7485548" y="4409834"/>
                  <a:pt x="7487061" y="4418631"/>
                  <a:pt x="7490466" y="4427427"/>
                </a:cubicBezTo>
                <a:cubicBezTo>
                  <a:pt x="7499168" y="4449843"/>
                  <a:pt x="7503330" y="4472260"/>
                  <a:pt x="7503330" y="4491555"/>
                </a:cubicBezTo>
                <a:cubicBezTo>
                  <a:pt x="7503330" y="4513972"/>
                  <a:pt x="7497560" y="4531849"/>
                  <a:pt x="7489899" y="4540740"/>
                </a:cubicBezTo>
                <a:cubicBezTo>
                  <a:pt x="7482237" y="4550104"/>
                  <a:pt x="7480251" y="4561265"/>
                  <a:pt x="7480251" y="4571953"/>
                </a:cubicBezTo>
                <a:cubicBezTo>
                  <a:pt x="7481102" y="4605720"/>
                  <a:pt x="7499074" y="4648756"/>
                  <a:pt x="7498601" y="4673915"/>
                </a:cubicBezTo>
                <a:cubicBezTo>
                  <a:pt x="7498601" y="4676375"/>
                  <a:pt x="7498411" y="4678550"/>
                  <a:pt x="7498127" y="4680631"/>
                </a:cubicBezTo>
                <a:cubicBezTo>
                  <a:pt x="7497182" y="4686401"/>
                  <a:pt x="7496614" y="4692265"/>
                  <a:pt x="7496614" y="4698129"/>
                </a:cubicBezTo>
                <a:cubicBezTo>
                  <a:pt x="7496614" y="4715249"/>
                  <a:pt x="7501438" y="4731707"/>
                  <a:pt x="7513639" y="4743530"/>
                </a:cubicBezTo>
                <a:cubicBezTo>
                  <a:pt x="7525557" y="4755353"/>
                  <a:pt x="7542772" y="4760460"/>
                  <a:pt x="7562729" y="4760460"/>
                </a:cubicBezTo>
                <a:lnTo>
                  <a:pt x="7563959" y="4760460"/>
                </a:lnTo>
                <a:cubicBezTo>
                  <a:pt x="7585430" y="4760460"/>
                  <a:pt x="7604063" y="4755164"/>
                  <a:pt x="7617967" y="4742300"/>
                </a:cubicBezTo>
                <a:cubicBezTo>
                  <a:pt x="7631871" y="4729058"/>
                  <a:pt x="7640383" y="4711465"/>
                  <a:pt x="7649369" y="4688198"/>
                </a:cubicBezTo>
                <a:cubicBezTo>
                  <a:pt x="7667529" y="4640243"/>
                  <a:pt x="7670556" y="4594937"/>
                  <a:pt x="7686730" y="4560413"/>
                </a:cubicBezTo>
                <a:cubicBezTo>
                  <a:pt x="7696283" y="4539415"/>
                  <a:pt x="7704134" y="4509527"/>
                  <a:pt x="7711228" y="4481719"/>
                </a:cubicBezTo>
                <a:cubicBezTo>
                  <a:pt x="7717943" y="4454478"/>
                  <a:pt x="7724091" y="4428373"/>
                  <a:pt x="7727307" y="4420901"/>
                </a:cubicBezTo>
                <a:cubicBezTo>
                  <a:pt x="7736387" y="4398768"/>
                  <a:pt x="7752088" y="4341449"/>
                  <a:pt x="7752466" y="4298886"/>
                </a:cubicBezTo>
                <a:cubicBezTo>
                  <a:pt x="7752466" y="4295292"/>
                  <a:pt x="7752183" y="4291981"/>
                  <a:pt x="7752088" y="4288765"/>
                </a:cubicBezTo>
                <a:cubicBezTo>
                  <a:pt x="7750386" y="4268241"/>
                  <a:pt x="7746697" y="4245729"/>
                  <a:pt x="7740360" y="4226434"/>
                </a:cubicBezTo>
                <a:close/>
                <a:moveTo>
                  <a:pt x="10108293" y="4127025"/>
                </a:moveTo>
                <a:cubicBezTo>
                  <a:pt x="10108672" y="4127025"/>
                  <a:pt x="10109429" y="4127120"/>
                  <a:pt x="10109996" y="4127120"/>
                </a:cubicBezTo>
                <a:cubicBezTo>
                  <a:pt x="10125603" y="4127120"/>
                  <a:pt x="10142817" y="4112932"/>
                  <a:pt x="10143762" y="4092785"/>
                </a:cubicBezTo>
                <a:cubicBezTo>
                  <a:pt x="10143857" y="4090988"/>
                  <a:pt x="10143857" y="4089759"/>
                  <a:pt x="10143857" y="4088151"/>
                </a:cubicBezTo>
                <a:cubicBezTo>
                  <a:pt x="10143857" y="4076138"/>
                  <a:pt x="10139222" y="4065167"/>
                  <a:pt x="10131562" y="4057883"/>
                </a:cubicBezTo>
                <a:cubicBezTo>
                  <a:pt x="10124089" y="4050600"/>
                  <a:pt x="10114347" y="4047195"/>
                  <a:pt x="10104793" y="4047195"/>
                </a:cubicBezTo>
                <a:cubicBezTo>
                  <a:pt x="10088525" y="4046817"/>
                  <a:pt x="10071216" y="4058073"/>
                  <a:pt x="10066866" y="4077936"/>
                </a:cubicBezTo>
                <a:lnTo>
                  <a:pt x="10066866" y="4077936"/>
                </a:lnTo>
                <a:cubicBezTo>
                  <a:pt x="10066393" y="4080678"/>
                  <a:pt x="10066108" y="4083610"/>
                  <a:pt x="10066108" y="4086543"/>
                </a:cubicBezTo>
                <a:cubicBezTo>
                  <a:pt x="10066866" y="4112081"/>
                  <a:pt x="10088241" y="4127025"/>
                  <a:pt x="10108293" y="4127025"/>
                </a:cubicBezTo>
                <a:close/>
                <a:moveTo>
                  <a:pt x="3453391" y="2862235"/>
                </a:moveTo>
                <a:cubicBezTo>
                  <a:pt x="3452256" y="2845588"/>
                  <a:pt x="3442703" y="2834711"/>
                  <a:pt x="3431353" y="2822415"/>
                </a:cubicBezTo>
                <a:cubicBezTo>
                  <a:pt x="3419624" y="2811254"/>
                  <a:pt x="3406477" y="2800377"/>
                  <a:pt x="3388317" y="2799998"/>
                </a:cubicBezTo>
                <a:cubicBezTo>
                  <a:pt x="3386614" y="2799998"/>
                  <a:pt x="3384817" y="2800093"/>
                  <a:pt x="3382736" y="2800471"/>
                </a:cubicBezTo>
                <a:cubicBezTo>
                  <a:pt x="3382736" y="2800471"/>
                  <a:pt x="3382453" y="2800471"/>
                  <a:pt x="3381885" y="2800471"/>
                </a:cubicBezTo>
                <a:cubicBezTo>
                  <a:pt x="3377156" y="2800755"/>
                  <a:pt x="3362401" y="2795647"/>
                  <a:pt x="3348213" y="2786756"/>
                </a:cubicBezTo>
                <a:cubicBezTo>
                  <a:pt x="3334214" y="2778149"/>
                  <a:pt x="3319459" y="2766326"/>
                  <a:pt x="3309528" y="2756300"/>
                </a:cubicBezTo>
                <a:cubicBezTo>
                  <a:pt x="3278977" y="2725560"/>
                  <a:pt x="3232063" y="2727735"/>
                  <a:pt x="3214375" y="2727073"/>
                </a:cubicBezTo>
                <a:cubicBezTo>
                  <a:pt x="3200471" y="2727451"/>
                  <a:pt x="3180230" y="2733883"/>
                  <a:pt x="3159800" y="2740031"/>
                </a:cubicBezTo>
                <a:cubicBezTo>
                  <a:pt x="3139937" y="2746179"/>
                  <a:pt x="3122344" y="2752327"/>
                  <a:pt x="3122344" y="2752327"/>
                </a:cubicBezTo>
                <a:cubicBezTo>
                  <a:pt x="3116574" y="2754219"/>
                  <a:pt x="3112602" y="2759421"/>
                  <a:pt x="3112223" y="2765475"/>
                </a:cubicBezTo>
                <a:cubicBezTo>
                  <a:pt x="3111940" y="2767177"/>
                  <a:pt x="3111940" y="2769163"/>
                  <a:pt x="3111940" y="2771150"/>
                </a:cubicBezTo>
                <a:cubicBezTo>
                  <a:pt x="3111656" y="2782500"/>
                  <a:pt x="3116101" y="2794796"/>
                  <a:pt x="3125560" y="2801228"/>
                </a:cubicBezTo>
                <a:cubicBezTo>
                  <a:pt x="3134829" y="2807187"/>
                  <a:pt x="3144098" y="2807660"/>
                  <a:pt x="3153178" y="2807849"/>
                </a:cubicBezTo>
                <a:cubicBezTo>
                  <a:pt x="3164245" y="2807660"/>
                  <a:pt x="3176257" y="2806336"/>
                  <a:pt x="3188459" y="2806336"/>
                </a:cubicBezTo>
                <a:cubicBezTo>
                  <a:pt x="3204633" y="2806336"/>
                  <a:pt x="3224969" y="2805011"/>
                  <a:pt x="3243507" y="2805011"/>
                </a:cubicBezTo>
                <a:cubicBezTo>
                  <a:pt x="3255047" y="2805011"/>
                  <a:pt x="3265735" y="2805579"/>
                  <a:pt x="3273491" y="2806997"/>
                </a:cubicBezTo>
                <a:cubicBezTo>
                  <a:pt x="3277085" y="2807660"/>
                  <a:pt x="3280206" y="2808605"/>
                  <a:pt x="3281814" y="2809362"/>
                </a:cubicBezTo>
                <a:cubicBezTo>
                  <a:pt x="3282665" y="2809740"/>
                  <a:pt x="3283138" y="2810213"/>
                  <a:pt x="3283327" y="2810213"/>
                </a:cubicBezTo>
                <a:lnTo>
                  <a:pt x="3283327" y="2810213"/>
                </a:lnTo>
                <a:lnTo>
                  <a:pt x="3283327" y="2810213"/>
                </a:lnTo>
                <a:cubicBezTo>
                  <a:pt x="3292786" y="2823361"/>
                  <a:pt x="3308865" y="2833765"/>
                  <a:pt x="3325418" y="2845115"/>
                </a:cubicBezTo>
                <a:cubicBezTo>
                  <a:pt x="3341781" y="2855898"/>
                  <a:pt x="3358806" y="2866870"/>
                  <a:pt x="3363536" y="2871788"/>
                </a:cubicBezTo>
                <a:cubicBezTo>
                  <a:pt x="3378007" y="2884179"/>
                  <a:pt x="3397302" y="2887678"/>
                  <a:pt x="3415274" y="2888151"/>
                </a:cubicBezTo>
                <a:cubicBezTo>
                  <a:pt x="3422462" y="2888151"/>
                  <a:pt x="3429083" y="2887395"/>
                  <a:pt x="3435704" y="2885125"/>
                </a:cubicBezTo>
                <a:cubicBezTo>
                  <a:pt x="3441852" y="2882949"/>
                  <a:pt x="3450364" y="2877842"/>
                  <a:pt x="3452918" y="2867248"/>
                </a:cubicBezTo>
                <a:lnTo>
                  <a:pt x="3437974" y="2863938"/>
                </a:lnTo>
                <a:lnTo>
                  <a:pt x="3452918" y="2867154"/>
                </a:lnTo>
                <a:cubicBezTo>
                  <a:pt x="3453391" y="2865356"/>
                  <a:pt x="3453391" y="2863748"/>
                  <a:pt x="3453391" y="2862235"/>
                </a:cubicBezTo>
                <a:close/>
                <a:moveTo>
                  <a:pt x="3350388" y="2942443"/>
                </a:moveTo>
                <a:lnTo>
                  <a:pt x="3350388" y="2942443"/>
                </a:lnTo>
                <a:cubicBezTo>
                  <a:pt x="3328350" y="2948118"/>
                  <a:pt x="3322013" y="2969116"/>
                  <a:pt x="3322013" y="2984912"/>
                </a:cubicBezTo>
                <a:cubicBezTo>
                  <a:pt x="3322013" y="2994938"/>
                  <a:pt x="3324188" y="3004964"/>
                  <a:pt x="3329674" y="3013666"/>
                </a:cubicBezTo>
                <a:cubicBezTo>
                  <a:pt x="3334782" y="3022273"/>
                  <a:pt x="3345091" y="3030313"/>
                  <a:pt x="3357860" y="3030313"/>
                </a:cubicBezTo>
                <a:lnTo>
                  <a:pt x="3358239" y="3030313"/>
                </a:lnTo>
                <a:cubicBezTo>
                  <a:pt x="3362495" y="3030313"/>
                  <a:pt x="3366562" y="3029650"/>
                  <a:pt x="3370535" y="3028137"/>
                </a:cubicBezTo>
                <a:cubicBezTo>
                  <a:pt x="3389641" y="3021894"/>
                  <a:pt x="3398721" y="3003640"/>
                  <a:pt x="3398059" y="2988695"/>
                </a:cubicBezTo>
                <a:cubicBezTo>
                  <a:pt x="3397586" y="2967130"/>
                  <a:pt x="3385006" y="2943200"/>
                  <a:pt x="3358144" y="2941403"/>
                </a:cubicBezTo>
                <a:cubicBezTo>
                  <a:pt x="3355590" y="2941497"/>
                  <a:pt x="3353036" y="2941781"/>
                  <a:pt x="3350388" y="2942443"/>
                </a:cubicBezTo>
                <a:close/>
                <a:moveTo>
                  <a:pt x="3383588" y="2688577"/>
                </a:moveTo>
                <a:cubicBezTo>
                  <a:pt x="3382453" y="2667390"/>
                  <a:pt x="3364576" y="2654148"/>
                  <a:pt x="3343294" y="2653770"/>
                </a:cubicBezTo>
                <a:cubicBezTo>
                  <a:pt x="3341403" y="2653770"/>
                  <a:pt x="3339322" y="2653770"/>
                  <a:pt x="3336957" y="2654243"/>
                </a:cubicBezTo>
                <a:cubicBezTo>
                  <a:pt x="3319554" y="2656040"/>
                  <a:pt x="3306974" y="2671457"/>
                  <a:pt x="3307541" y="2686402"/>
                </a:cubicBezTo>
                <a:cubicBezTo>
                  <a:pt x="3307541" y="2695104"/>
                  <a:pt x="3310757" y="2703427"/>
                  <a:pt x="3317283" y="2710048"/>
                </a:cubicBezTo>
                <a:cubicBezTo>
                  <a:pt x="3323621" y="2716385"/>
                  <a:pt x="3333268" y="2720263"/>
                  <a:pt x="3343200" y="2720263"/>
                </a:cubicBezTo>
                <a:lnTo>
                  <a:pt x="3343578" y="2720263"/>
                </a:lnTo>
                <a:cubicBezTo>
                  <a:pt x="3347172" y="2720263"/>
                  <a:pt x="3350483" y="2719790"/>
                  <a:pt x="3353982" y="2719128"/>
                </a:cubicBezTo>
                <a:lnTo>
                  <a:pt x="3351050" y="2704184"/>
                </a:lnTo>
                <a:lnTo>
                  <a:pt x="3354171" y="2719128"/>
                </a:lnTo>
                <a:cubicBezTo>
                  <a:pt x="3370062" y="2716290"/>
                  <a:pt x="3383682" y="2704089"/>
                  <a:pt x="3383588" y="2688577"/>
                </a:cubicBezTo>
                <a:close/>
                <a:moveTo>
                  <a:pt x="9933690" y="4059491"/>
                </a:moveTo>
                <a:cubicBezTo>
                  <a:pt x="9939932" y="4056465"/>
                  <a:pt x="9945513" y="4048803"/>
                  <a:pt x="9946270" y="4041615"/>
                </a:cubicBezTo>
                <a:lnTo>
                  <a:pt x="9931230" y="4039345"/>
                </a:lnTo>
                <a:lnTo>
                  <a:pt x="9946270" y="4041142"/>
                </a:lnTo>
                <a:cubicBezTo>
                  <a:pt x="9946458" y="4039818"/>
                  <a:pt x="9946648" y="4038210"/>
                  <a:pt x="9946648" y="4036602"/>
                </a:cubicBezTo>
                <a:cubicBezTo>
                  <a:pt x="9945986" y="4018536"/>
                  <a:pt x="9935109" y="4004916"/>
                  <a:pt x="9923947" y="3993187"/>
                </a:cubicBezTo>
                <a:cubicBezTo>
                  <a:pt x="9911746" y="3982121"/>
                  <a:pt x="9900964" y="3972757"/>
                  <a:pt x="9884790" y="3971811"/>
                </a:cubicBezTo>
                <a:cubicBezTo>
                  <a:pt x="9882047" y="3972000"/>
                  <a:pt x="9858400" y="3966987"/>
                  <a:pt x="9839673" y="3961691"/>
                </a:cubicBezTo>
                <a:cubicBezTo>
                  <a:pt x="9819809" y="3956583"/>
                  <a:pt x="9801933" y="3951570"/>
                  <a:pt x="9801933" y="3951570"/>
                </a:cubicBezTo>
                <a:cubicBezTo>
                  <a:pt x="9798150" y="3950530"/>
                  <a:pt x="9794082" y="3950719"/>
                  <a:pt x="9790677" y="3952611"/>
                </a:cubicBezTo>
                <a:cubicBezTo>
                  <a:pt x="9783299" y="3957056"/>
                  <a:pt x="9772800" y="3959610"/>
                  <a:pt x="9762680" y="3966230"/>
                </a:cubicBezTo>
                <a:cubicBezTo>
                  <a:pt x="9761735" y="3965379"/>
                  <a:pt x="9760505" y="3964623"/>
                  <a:pt x="9759558" y="3963866"/>
                </a:cubicBezTo>
                <a:cubicBezTo>
                  <a:pt x="9739034" y="3950530"/>
                  <a:pt x="9717753" y="3950813"/>
                  <a:pt x="9703849" y="3950057"/>
                </a:cubicBezTo>
                <a:cubicBezTo>
                  <a:pt x="9696660" y="3949584"/>
                  <a:pt x="9691268" y="3948922"/>
                  <a:pt x="9688714" y="3947787"/>
                </a:cubicBezTo>
                <a:cubicBezTo>
                  <a:pt x="9685972" y="3946462"/>
                  <a:pt x="9685499" y="3946462"/>
                  <a:pt x="9683796" y="3942963"/>
                </a:cubicBezTo>
                <a:cubicBezTo>
                  <a:pt x="9676608" y="3925275"/>
                  <a:pt x="9664974" y="3911466"/>
                  <a:pt x="9646908" y="3911182"/>
                </a:cubicBezTo>
                <a:cubicBezTo>
                  <a:pt x="9644165" y="3911182"/>
                  <a:pt x="9641328" y="3911655"/>
                  <a:pt x="9638774" y="3912412"/>
                </a:cubicBezTo>
                <a:cubicBezTo>
                  <a:pt x="9639531" y="3877794"/>
                  <a:pt x="9646340" y="3838730"/>
                  <a:pt x="9656178" y="3825488"/>
                </a:cubicBezTo>
                <a:lnTo>
                  <a:pt x="9656178" y="3825488"/>
                </a:lnTo>
                <a:cubicBezTo>
                  <a:pt x="9663366" y="3815084"/>
                  <a:pt x="9666771" y="3803071"/>
                  <a:pt x="9666771" y="3791721"/>
                </a:cubicBezTo>
                <a:cubicBezTo>
                  <a:pt x="9666771" y="3782736"/>
                  <a:pt x="9664596" y="3773561"/>
                  <a:pt x="9658920" y="3765900"/>
                </a:cubicBezTo>
                <a:cubicBezTo>
                  <a:pt x="9653624" y="3757955"/>
                  <a:pt x="9643598" y="3752279"/>
                  <a:pt x="9632626" y="3752563"/>
                </a:cubicBezTo>
                <a:cubicBezTo>
                  <a:pt x="9630829" y="3752563"/>
                  <a:pt x="9628653" y="3752563"/>
                  <a:pt x="9626573" y="3753036"/>
                </a:cubicBezTo>
                <a:cubicBezTo>
                  <a:pt x="9627329" y="3753036"/>
                  <a:pt x="9626856" y="3753036"/>
                  <a:pt x="9626856" y="3753036"/>
                </a:cubicBezTo>
                <a:cubicBezTo>
                  <a:pt x="9626762" y="3753036"/>
                  <a:pt x="9624491" y="3752658"/>
                  <a:pt x="9620235" y="3748969"/>
                </a:cubicBezTo>
                <a:cubicBezTo>
                  <a:pt x="9606804" y="3737997"/>
                  <a:pt x="9587320" y="3704703"/>
                  <a:pt x="9557714" y="3679827"/>
                </a:cubicBezTo>
                <a:cubicBezTo>
                  <a:pt x="9519502" y="3647952"/>
                  <a:pt x="9492167" y="3628468"/>
                  <a:pt x="9458590" y="3584864"/>
                </a:cubicBezTo>
                <a:cubicBezTo>
                  <a:pt x="9421891" y="3537288"/>
                  <a:pt x="9376679" y="3508534"/>
                  <a:pt x="9355870" y="3486212"/>
                </a:cubicBezTo>
                <a:cubicBezTo>
                  <a:pt x="9331562" y="3461714"/>
                  <a:pt x="9300822" y="3449986"/>
                  <a:pt x="9278405" y="3449513"/>
                </a:cubicBezTo>
                <a:cubicBezTo>
                  <a:pt x="9275189" y="3449513"/>
                  <a:pt x="9272068" y="3449797"/>
                  <a:pt x="9268663" y="3450743"/>
                </a:cubicBezTo>
                <a:cubicBezTo>
                  <a:pt x="9258542" y="3451783"/>
                  <a:pt x="9247381" y="3463701"/>
                  <a:pt x="9248233" y="3474767"/>
                </a:cubicBezTo>
                <a:cubicBezTo>
                  <a:pt x="9248895" y="3487252"/>
                  <a:pt x="9254570" y="3495576"/>
                  <a:pt x="9261096" y="3505318"/>
                </a:cubicBezTo>
                <a:cubicBezTo>
                  <a:pt x="9271122" y="3519033"/>
                  <a:pt x="9285026" y="3533504"/>
                  <a:pt x="9297417" y="3545706"/>
                </a:cubicBezTo>
                <a:cubicBezTo>
                  <a:pt x="9309240" y="3557340"/>
                  <a:pt x="9320685" y="3568028"/>
                  <a:pt x="9321536" y="3569163"/>
                </a:cubicBezTo>
                <a:cubicBezTo>
                  <a:pt x="9326833" y="3575595"/>
                  <a:pt x="9347642" y="3597160"/>
                  <a:pt x="9368072" y="3622793"/>
                </a:cubicBezTo>
                <a:cubicBezTo>
                  <a:pt x="9388596" y="3647385"/>
                  <a:pt x="9406095" y="3678220"/>
                  <a:pt x="9404960" y="3688056"/>
                </a:cubicBezTo>
                <a:cubicBezTo>
                  <a:pt x="9405433" y="3713310"/>
                  <a:pt x="9419337" y="3744996"/>
                  <a:pt x="9434565" y="3775453"/>
                </a:cubicBezTo>
                <a:cubicBezTo>
                  <a:pt x="9450361" y="3805814"/>
                  <a:pt x="9465873" y="3831069"/>
                  <a:pt x="9476277" y="3841662"/>
                </a:cubicBezTo>
                <a:cubicBezTo>
                  <a:pt x="9485168" y="3850080"/>
                  <a:pt x="9506260" y="3865876"/>
                  <a:pt x="9527353" y="3884036"/>
                </a:cubicBezTo>
                <a:cubicBezTo>
                  <a:pt x="9548540" y="3901345"/>
                  <a:pt x="9568875" y="3922627"/>
                  <a:pt x="9571524" y="3930477"/>
                </a:cubicBezTo>
                <a:cubicBezTo>
                  <a:pt x="9578996" y="3946652"/>
                  <a:pt x="9589022" y="3959799"/>
                  <a:pt x="9606048" y="3962542"/>
                </a:cubicBezTo>
                <a:cubicBezTo>
                  <a:pt x="9606804" y="3990917"/>
                  <a:pt x="9627329" y="4007091"/>
                  <a:pt x="9634234" y="4013239"/>
                </a:cubicBezTo>
                <a:cubicBezTo>
                  <a:pt x="9648327" y="4023171"/>
                  <a:pt x="9670554" y="4027143"/>
                  <a:pt x="9697417" y="4027900"/>
                </a:cubicBezTo>
                <a:cubicBezTo>
                  <a:pt x="9703186" y="4027900"/>
                  <a:pt x="9709334" y="4027427"/>
                  <a:pt x="9715293" y="4026670"/>
                </a:cubicBezTo>
                <a:cubicBezTo>
                  <a:pt x="9725036" y="4025535"/>
                  <a:pt x="9735819" y="4023644"/>
                  <a:pt x="9745844" y="4020806"/>
                </a:cubicBezTo>
                <a:cubicBezTo>
                  <a:pt x="9749438" y="4019671"/>
                  <a:pt x="9752843" y="4018631"/>
                  <a:pt x="9756059" y="4017023"/>
                </a:cubicBezTo>
                <a:cubicBezTo>
                  <a:pt x="9756721" y="4017496"/>
                  <a:pt x="9757006" y="4017874"/>
                  <a:pt x="9757572" y="4018536"/>
                </a:cubicBezTo>
                <a:cubicBezTo>
                  <a:pt x="9777435" y="4040102"/>
                  <a:pt x="9797676" y="4055802"/>
                  <a:pt x="9828890" y="4055141"/>
                </a:cubicBezTo>
                <a:cubicBezTo>
                  <a:pt x="9833335" y="4055141"/>
                  <a:pt x="9837686" y="4054857"/>
                  <a:pt x="9842415" y="4054384"/>
                </a:cubicBezTo>
                <a:cubicBezTo>
                  <a:pt x="9844497" y="4054195"/>
                  <a:pt x="9846483" y="4054195"/>
                  <a:pt x="9848468" y="4054195"/>
                </a:cubicBezTo>
                <a:cubicBezTo>
                  <a:pt x="9868143" y="4053911"/>
                  <a:pt x="9895194" y="4062707"/>
                  <a:pt x="9916286" y="4062896"/>
                </a:cubicBezTo>
                <a:cubicBezTo>
                  <a:pt x="9921866" y="4063086"/>
                  <a:pt x="9927541" y="4062518"/>
                  <a:pt x="9933690" y="4059491"/>
                </a:cubicBezTo>
                <a:close/>
                <a:moveTo>
                  <a:pt x="10389683" y="3597444"/>
                </a:moveTo>
                <a:cubicBezTo>
                  <a:pt x="10370199" y="3621469"/>
                  <a:pt x="10354309" y="3664221"/>
                  <a:pt x="10353647" y="3697326"/>
                </a:cubicBezTo>
                <a:cubicBezTo>
                  <a:pt x="10353647" y="3705365"/>
                  <a:pt x="10354687" y="3712932"/>
                  <a:pt x="10357808" y="3720215"/>
                </a:cubicBezTo>
                <a:cubicBezTo>
                  <a:pt x="10360646" y="3727498"/>
                  <a:pt x="10367645" y="3734876"/>
                  <a:pt x="10376725" y="3737524"/>
                </a:cubicBezTo>
                <a:cubicBezTo>
                  <a:pt x="10379468" y="3738375"/>
                  <a:pt x="10382306" y="3738754"/>
                  <a:pt x="10385143" y="3738754"/>
                </a:cubicBezTo>
                <a:cubicBezTo>
                  <a:pt x="10411817" y="3736200"/>
                  <a:pt x="10420897" y="3713500"/>
                  <a:pt x="10430261" y="3691934"/>
                </a:cubicBezTo>
                <a:cubicBezTo>
                  <a:pt x="10438963" y="3669139"/>
                  <a:pt x="10443787" y="3643034"/>
                  <a:pt x="10443881" y="3621847"/>
                </a:cubicBezTo>
                <a:cubicBezTo>
                  <a:pt x="10443787" y="3614753"/>
                  <a:pt x="10443408" y="3608321"/>
                  <a:pt x="10441800" y="3602078"/>
                </a:cubicBezTo>
                <a:cubicBezTo>
                  <a:pt x="10439908" y="3596025"/>
                  <a:pt x="10437260" y="3588742"/>
                  <a:pt x="10428559" y="3584013"/>
                </a:cubicBezTo>
                <a:lnTo>
                  <a:pt x="10428559" y="3584013"/>
                </a:lnTo>
                <a:cubicBezTo>
                  <a:pt x="10425247" y="3582216"/>
                  <a:pt x="10421275" y="3581270"/>
                  <a:pt x="10417492" y="3581270"/>
                </a:cubicBezTo>
                <a:cubicBezTo>
                  <a:pt x="10403966" y="3581932"/>
                  <a:pt x="10396777" y="3589499"/>
                  <a:pt x="10389683" y="3597444"/>
                </a:cubicBezTo>
                <a:close/>
                <a:moveTo>
                  <a:pt x="10761592" y="2093070"/>
                </a:moveTo>
                <a:cubicBezTo>
                  <a:pt x="10752890" y="2114163"/>
                  <a:pt x="10744850" y="2133931"/>
                  <a:pt x="10738040" y="2147930"/>
                </a:cubicBezTo>
                <a:cubicBezTo>
                  <a:pt x="10734730" y="2154740"/>
                  <a:pt x="10731703" y="2160320"/>
                  <a:pt x="10729243" y="2162969"/>
                </a:cubicBezTo>
                <a:cubicBezTo>
                  <a:pt x="10728961" y="2163442"/>
                  <a:pt x="10728866" y="2163820"/>
                  <a:pt x="10728582" y="2164104"/>
                </a:cubicBezTo>
                <a:cubicBezTo>
                  <a:pt x="10722339" y="2164860"/>
                  <a:pt x="10717515" y="2166847"/>
                  <a:pt x="10710326" y="2169495"/>
                </a:cubicBezTo>
                <a:cubicBezTo>
                  <a:pt x="10685545" y="2179426"/>
                  <a:pt x="10648563" y="2197398"/>
                  <a:pt x="10630687" y="2217639"/>
                </a:cubicBezTo>
                <a:cubicBezTo>
                  <a:pt x="10629929" y="2218112"/>
                  <a:pt x="10626619" y="2218868"/>
                  <a:pt x="10621795" y="2218868"/>
                </a:cubicBezTo>
                <a:cubicBezTo>
                  <a:pt x="10602216" y="2219247"/>
                  <a:pt x="10567503" y="2207991"/>
                  <a:pt x="10543196" y="2207707"/>
                </a:cubicBezTo>
                <a:cubicBezTo>
                  <a:pt x="10535061" y="2207991"/>
                  <a:pt x="10524467" y="2208275"/>
                  <a:pt x="10516427" y="2219341"/>
                </a:cubicBezTo>
                <a:cubicBezTo>
                  <a:pt x="10506686" y="2234002"/>
                  <a:pt x="10483891" y="2255000"/>
                  <a:pt x="10469229" y="2268809"/>
                </a:cubicBezTo>
                <a:cubicBezTo>
                  <a:pt x="10468945" y="2270228"/>
                  <a:pt x="10458541" y="2272876"/>
                  <a:pt x="10446151" y="2276471"/>
                </a:cubicBezTo>
                <a:cubicBezTo>
                  <a:pt x="10434044" y="2279024"/>
                  <a:pt x="10415601" y="2292550"/>
                  <a:pt x="10416830" y="2314494"/>
                </a:cubicBezTo>
                <a:cubicBezTo>
                  <a:pt x="10416830" y="2318750"/>
                  <a:pt x="10417208" y="2323385"/>
                  <a:pt x="10418153" y="2328398"/>
                </a:cubicBezTo>
                <a:cubicBezTo>
                  <a:pt x="10422977" y="2350625"/>
                  <a:pt x="10430639" y="2371718"/>
                  <a:pt x="10439814" y="2388365"/>
                </a:cubicBezTo>
                <a:cubicBezTo>
                  <a:pt x="10449556" y="2404160"/>
                  <a:pt x="10459109" y="2418916"/>
                  <a:pt x="10479539" y="2420334"/>
                </a:cubicBezTo>
                <a:cubicBezTo>
                  <a:pt x="10492214" y="2420334"/>
                  <a:pt x="10506307" y="2415416"/>
                  <a:pt x="10517373" y="2404066"/>
                </a:cubicBezTo>
                <a:cubicBezTo>
                  <a:pt x="10528534" y="2392715"/>
                  <a:pt x="10535628" y="2375123"/>
                  <a:pt x="10535628" y="2352895"/>
                </a:cubicBezTo>
                <a:cubicBezTo>
                  <a:pt x="10535628" y="2352422"/>
                  <a:pt x="10535628" y="2352233"/>
                  <a:pt x="10535628" y="2351760"/>
                </a:cubicBezTo>
                <a:cubicBezTo>
                  <a:pt x="10538749" y="2352706"/>
                  <a:pt x="10543857" y="2354503"/>
                  <a:pt x="10548870" y="2356868"/>
                </a:cubicBezTo>
                <a:cubicBezTo>
                  <a:pt x="10557383" y="2360084"/>
                  <a:pt x="10566558" y="2364624"/>
                  <a:pt x="10578286" y="2364813"/>
                </a:cubicBezTo>
                <a:cubicBezTo>
                  <a:pt x="10579895" y="2364813"/>
                  <a:pt x="10581502" y="2364718"/>
                  <a:pt x="10583300" y="2364624"/>
                </a:cubicBezTo>
                <a:cubicBezTo>
                  <a:pt x="10605243" y="2359800"/>
                  <a:pt x="10617634" y="2344099"/>
                  <a:pt x="10625957" y="2325844"/>
                </a:cubicBezTo>
                <a:cubicBezTo>
                  <a:pt x="10629740" y="2328681"/>
                  <a:pt x="10634753" y="2331046"/>
                  <a:pt x="10640617" y="2332843"/>
                </a:cubicBezTo>
                <a:cubicBezTo>
                  <a:pt x="10647239" y="2334830"/>
                  <a:pt x="10653481" y="2335775"/>
                  <a:pt x="10659440" y="2335775"/>
                </a:cubicBezTo>
                <a:cubicBezTo>
                  <a:pt x="10675992" y="2335870"/>
                  <a:pt x="10689234" y="2327641"/>
                  <a:pt x="10696517" y="2318183"/>
                </a:cubicBezTo>
                <a:cubicBezTo>
                  <a:pt x="10701908" y="2310616"/>
                  <a:pt x="10705030" y="2303333"/>
                  <a:pt x="10706071" y="2296428"/>
                </a:cubicBezTo>
                <a:cubicBezTo>
                  <a:pt x="10711367" y="2293401"/>
                  <a:pt x="10724420" y="2287537"/>
                  <a:pt x="10736905" y="2282902"/>
                </a:cubicBezTo>
                <a:cubicBezTo>
                  <a:pt x="10752700" y="2276281"/>
                  <a:pt x="10766700" y="2272025"/>
                  <a:pt x="10777199" y="2263512"/>
                </a:cubicBezTo>
                <a:cubicBezTo>
                  <a:pt x="10779090" y="2261148"/>
                  <a:pt x="10794223" y="2253297"/>
                  <a:pt x="10808033" y="2246014"/>
                </a:cubicBezTo>
                <a:cubicBezTo>
                  <a:pt x="10815222" y="2241947"/>
                  <a:pt x="10821937" y="2237975"/>
                  <a:pt x="10827991" y="2233434"/>
                </a:cubicBezTo>
                <a:cubicBezTo>
                  <a:pt x="10833855" y="2228611"/>
                  <a:pt x="10840003" y="2224165"/>
                  <a:pt x="10842935" y="2213572"/>
                </a:cubicBezTo>
                <a:cubicBezTo>
                  <a:pt x="10844827" y="2202316"/>
                  <a:pt x="10844543" y="2180940"/>
                  <a:pt x="10846150" y="2158429"/>
                </a:cubicBezTo>
                <a:cubicBezTo>
                  <a:pt x="10846813" y="2147457"/>
                  <a:pt x="10847853" y="2136769"/>
                  <a:pt x="10849367" y="2129486"/>
                </a:cubicBezTo>
                <a:cubicBezTo>
                  <a:pt x="10850123" y="2126364"/>
                  <a:pt x="10850880" y="2123810"/>
                  <a:pt x="10851448" y="2122297"/>
                </a:cubicBezTo>
                <a:cubicBezTo>
                  <a:pt x="10854853" y="2120878"/>
                  <a:pt x="10859960" y="2119270"/>
                  <a:pt x="10865730" y="2115487"/>
                </a:cubicBezTo>
                <a:cubicBezTo>
                  <a:pt x="10873013" y="2111136"/>
                  <a:pt x="10880485" y="2099786"/>
                  <a:pt x="10879728" y="2087963"/>
                </a:cubicBezTo>
                <a:cubicBezTo>
                  <a:pt x="10879634" y="2076518"/>
                  <a:pt x="10875850" y="2064316"/>
                  <a:pt x="10867716" y="2047386"/>
                </a:cubicBezTo>
                <a:cubicBezTo>
                  <a:pt x="10858731" y="2028563"/>
                  <a:pt x="10853339" y="2009646"/>
                  <a:pt x="10847664" y="1994229"/>
                </a:cubicBezTo>
                <a:cubicBezTo>
                  <a:pt x="10846056" y="1989973"/>
                  <a:pt x="10844543" y="1986000"/>
                  <a:pt x="10842651" y="1982028"/>
                </a:cubicBezTo>
                <a:cubicBezTo>
                  <a:pt x="10854379" y="1979285"/>
                  <a:pt x="10865919" y="1976069"/>
                  <a:pt x="10878499" y="1975123"/>
                </a:cubicBezTo>
                <a:cubicBezTo>
                  <a:pt x="10915292" y="1972002"/>
                  <a:pt x="10948302" y="1961313"/>
                  <a:pt x="10958045" y="1957908"/>
                </a:cubicBezTo>
                <a:cubicBezTo>
                  <a:pt x="10958517" y="1957908"/>
                  <a:pt x="10959180" y="1957908"/>
                  <a:pt x="10960031" y="1957908"/>
                </a:cubicBezTo>
                <a:cubicBezTo>
                  <a:pt x="10967125" y="1957814"/>
                  <a:pt x="10980367" y="1957719"/>
                  <a:pt x="10993798" y="1953274"/>
                </a:cubicBezTo>
                <a:cubicBezTo>
                  <a:pt x="11006283" y="1949774"/>
                  <a:pt x="11023876" y="1938991"/>
                  <a:pt x="11023970" y="1917804"/>
                </a:cubicBezTo>
                <a:cubicBezTo>
                  <a:pt x="11023970" y="1914116"/>
                  <a:pt x="11023497" y="1910900"/>
                  <a:pt x="11022741" y="1907684"/>
                </a:cubicBezTo>
                <a:cubicBezTo>
                  <a:pt x="11016877" y="1886118"/>
                  <a:pt x="10999189" y="1874674"/>
                  <a:pt x="10982448" y="1868336"/>
                </a:cubicBezTo>
                <a:cubicBezTo>
                  <a:pt x="10965611" y="1862094"/>
                  <a:pt x="10948018" y="1860202"/>
                  <a:pt x="10935250" y="1860202"/>
                </a:cubicBezTo>
                <a:cubicBezTo>
                  <a:pt x="10930805" y="1860202"/>
                  <a:pt x="10927494" y="1860297"/>
                  <a:pt x="10923900" y="1860864"/>
                </a:cubicBezTo>
                <a:cubicBezTo>
                  <a:pt x="10920967" y="1858405"/>
                  <a:pt x="10914914" y="1852257"/>
                  <a:pt x="10908765" y="1846204"/>
                </a:cubicBezTo>
                <a:cubicBezTo>
                  <a:pt x="10900442" y="1838921"/>
                  <a:pt x="10890133" y="1829557"/>
                  <a:pt x="10873675" y="1829178"/>
                </a:cubicBezTo>
                <a:cubicBezTo>
                  <a:pt x="10870649" y="1828989"/>
                  <a:pt x="10867244" y="1829557"/>
                  <a:pt x="10864027" y="1830597"/>
                </a:cubicBezTo>
                <a:cubicBezTo>
                  <a:pt x="10846150" y="1836272"/>
                  <a:pt x="10837544" y="1851027"/>
                  <a:pt x="10831963" y="1863796"/>
                </a:cubicBezTo>
                <a:cubicBezTo>
                  <a:pt x="10827707" y="1874106"/>
                  <a:pt x="10825437" y="1883470"/>
                  <a:pt x="10824586" y="1890942"/>
                </a:cubicBezTo>
                <a:cubicBezTo>
                  <a:pt x="10819288" y="1894064"/>
                  <a:pt x="10807276" y="1899928"/>
                  <a:pt x="10796399" y="1906076"/>
                </a:cubicBezTo>
                <a:cubicBezTo>
                  <a:pt x="10783063" y="1914683"/>
                  <a:pt x="10766132" y="1922439"/>
                  <a:pt x="10763957" y="1945329"/>
                </a:cubicBezTo>
                <a:cubicBezTo>
                  <a:pt x="10763767" y="1953463"/>
                  <a:pt x="10767740" y="1961313"/>
                  <a:pt x="10773131" y="1966989"/>
                </a:cubicBezTo>
                <a:cubicBezTo>
                  <a:pt x="10776725" y="1970961"/>
                  <a:pt x="10780698" y="1974272"/>
                  <a:pt x="10784765" y="1976920"/>
                </a:cubicBezTo>
                <a:cubicBezTo>
                  <a:pt x="10773699" y="1991675"/>
                  <a:pt x="10774077" y="2010308"/>
                  <a:pt x="10772091" y="2028942"/>
                </a:cubicBezTo>
                <a:cubicBezTo>
                  <a:pt x="10770482" y="2051737"/>
                  <a:pt x="10768970" y="2076045"/>
                  <a:pt x="10761592" y="2093070"/>
                </a:cubicBezTo>
                <a:close/>
                <a:moveTo>
                  <a:pt x="9887437" y="3509196"/>
                </a:moveTo>
                <a:cubicBezTo>
                  <a:pt x="9882141" y="3517614"/>
                  <a:pt x="9878642" y="3526127"/>
                  <a:pt x="9875898" y="3532369"/>
                </a:cubicBezTo>
                <a:cubicBezTo>
                  <a:pt x="9874479" y="3535585"/>
                  <a:pt x="9873250" y="3538045"/>
                  <a:pt x="9872399" y="3539747"/>
                </a:cubicBezTo>
                <a:cubicBezTo>
                  <a:pt x="9872115" y="3540598"/>
                  <a:pt x="9871737" y="3541260"/>
                  <a:pt x="9871453" y="3541450"/>
                </a:cubicBezTo>
                <a:cubicBezTo>
                  <a:pt x="9862940" y="3549111"/>
                  <a:pt x="9854617" y="3551759"/>
                  <a:pt x="9830876" y="3558853"/>
                </a:cubicBezTo>
                <a:cubicBezTo>
                  <a:pt x="9802879" y="3568217"/>
                  <a:pt x="9794650" y="3593093"/>
                  <a:pt x="9789353" y="3610402"/>
                </a:cubicBezTo>
                <a:cubicBezTo>
                  <a:pt x="9786516" y="3608510"/>
                  <a:pt x="9782827" y="3606051"/>
                  <a:pt x="9779610" y="3603781"/>
                </a:cubicBezTo>
                <a:cubicBezTo>
                  <a:pt x="9770531" y="3598295"/>
                  <a:pt x="9762302" y="3591296"/>
                  <a:pt x="9748209" y="3590445"/>
                </a:cubicBezTo>
                <a:cubicBezTo>
                  <a:pt x="9742628" y="3590161"/>
                  <a:pt x="9735061" y="3592998"/>
                  <a:pt x="9730711" y="3598579"/>
                </a:cubicBezTo>
                <a:cubicBezTo>
                  <a:pt x="9722576" y="3609362"/>
                  <a:pt x="9722387" y="3620144"/>
                  <a:pt x="9722198" y="3633859"/>
                </a:cubicBezTo>
                <a:cubicBezTo>
                  <a:pt x="9722292" y="3664505"/>
                  <a:pt x="9730711" y="3708770"/>
                  <a:pt x="9745749" y="3749253"/>
                </a:cubicBezTo>
                <a:cubicBezTo>
                  <a:pt x="9756911" y="3779898"/>
                  <a:pt x="9776584" y="3804207"/>
                  <a:pt x="9795501" y="3821232"/>
                </a:cubicBezTo>
                <a:cubicBezTo>
                  <a:pt x="9815269" y="3838068"/>
                  <a:pt x="9830404" y="3848283"/>
                  <a:pt x="9846861" y="3849513"/>
                </a:cubicBezTo>
                <a:cubicBezTo>
                  <a:pt x="9861427" y="3849418"/>
                  <a:pt x="9889424" y="3849796"/>
                  <a:pt x="9905977" y="3855755"/>
                </a:cubicBezTo>
                <a:cubicBezTo>
                  <a:pt x="9917043" y="3859444"/>
                  <a:pt x="9934730" y="3862376"/>
                  <a:pt x="9953175" y="3862471"/>
                </a:cubicBezTo>
                <a:cubicBezTo>
                  <a:pt x="9965092" y="3862471"/>
                  <a:pt x="9977010" y="3861336"/>
                  <a:pt x="9988076" y="3856796"/>
                </a:cubicBezTo>
                <a:cubicBezTo>
                  <a:pt x="9998764" y="3852823"/>
                  <a:pt x="10010587" y="3841284"/>
                  <a:pt x="10010303" y="3825772"/>
                </a:cubicBezTo>
                <a:cubicBezTo>
                  <a:pt x="10010208" y="3824826"/>
                  <a:pt x="10010208" y="3824164"/>
                  <a:pt x="10010208" y="3823124"/>
                </a:cubicBezTo>
                <a:cubicBezTo>
                  <a:pt x="10009073" y="3810922"/>
                  <a:pt x="10007844" y="3797586"/>
                  <a:pt x="10007844" y="3784344"/>
                </a:cubicBezTo>
                <a:cubicBezTo>
                  <a:pt x="10007844" y="3760792"/>
                  <a:pt x="10012101" y="3738281"/>
                  <a:pt x="10026383" y="3722958"/>
                </a:cubicBezTo>
                <a:cubicBezTo>
                  <a:pt x="10037544" y="3710757"/>
                  <a:pt x="10049745" y="3700352"/>
                  <a:pt x="10059866" y="3687962"/>
                </a:cubicBezTo>
                <a:cubicBezTo>
                  <a:pt x="10069892" y="3675666"/>
                  <a:pt x="10078121" y="3660154"/>
                  <a:pt x="10077932" y="3640953"/>
                </a:cubicBezTo>
                <a:cubicBezTo>
                  <a:pt x="10077932" y="3632440"/>
                  <a:pt x="10076513" y="3623455"/>
                  <a:pt x="10073486" y="3613996"/>
                </a:cubicBezTo>
                <a:cubicBezTo>
                  <a:pt x="10061001" y="3577676"/>
                  <a:pt x="10042368" y="3550625"/>
                  <a:pt x="10043881" y="3541450"/>
                </a:cubicBezTo>
                <a:cubicBezTo>
                  <a:pt x="10044071" y="3538707"/>
                  <a:pt x="10044071" y="3538328"/>
                  <a:pt x="10046435" y="3535585"/>
                </a:cubicBezTo>
                <a:cubicBezTo>
                  <a:pt x="10055231" y="3526505"/>
                  <a:pt x="10065068" y="3520168"/>
                  <a:pt x="10074432" y="3512980"/>
                </a:cubicBezTo>
                <a:cubicBezTo>
                  <a:pt x="10083040" y="3506169"/>
                  <a:pt x="10094200" y="3496143"/>
                  <a:pt x="10094200" y="3479591"/>
                </a:cubicBezTo>
                <a:cubicBezTo>
                  <a:pt x="10094200" y="3476659"/>
                  <a:pt x="10094105" y="3472308"/>
                  <a:pt x="10090417" y="3467484"/>
                </a:cubicBezTo>
                <a:cubicBezTo>
                  <a:pt x="10086634" y="3462660"/>
                  <a:pt x="10080107" y="3460958"/>
                  <a:pt x="10076797" y="3461053"/>
                </a:cubicBezTo>
                <a:cubicBezTo>
                  <a:pt x="10067622" y="3461809"/>
                  <a:pt x="10065447" y="3464268"/>
                  <a:pt x="10061569" y="3465498"/>
                </a:cubicBezTo>
                <a:cubicBezTo>
                  <a:pt x="10058069" y="3466917"/>
                  <a:pt x="10054948" y="3467768"/>
                  <a:pt x="10053718" y="3467673"/>
                </a:cubicBezTo>
                <a:cubicBezTo>
                  <a:pt x="10053434" y="3467484"/>
                  <a:pt x="10053150" y="3467484"/>
                  <a:pt x="10053150" y="3467484"/>
                </a:cubicBezTo>
                <a:cubicBezTo>
                  <a:pt x="10052110" y="3467484"/>
                  <a:pt x="10051826" y="3467484"/>
                  <a:pt x="10048421" y="3462471"/>
                </a:cubicBezTo>
                <a:cubicBezTo>
                  <a:pt x="10044827" y="3455850"/>
                  <a:pt x="10040476" y="3440149"/>
                  <a:pt x="10039247" y="3412719"/>
                </a:cubicBezTo>
                <a:cubicBezTo>
                  <a:pt x="10039057" y="3407234"/>
                  <a:pt x="10037261" y="3400802"/>
                  <a:pt x="10032437" y="3395978"/>
                </a:cubicBezTo>
                <a:cubicBezTo>
                  <a:pt x="10027613" y="3390870"/>
                  <a:pt x="10020991" y="3389262"/>
                  <a:pt x="10015979" y="3389262"/>
                </a:cubicBezTo>
                <a:cubicBezTo>
                  <a:pt x="10001318" y="3390114"/>
                  <a:pt x="9991103" y="3397681"/>
                  <a:pt x="9980603" y="3406855"/>
                </a:cubicBezTo>
                <a:cubicBezTo>
                  <a:pt x="9970767" y="3416219"/>
                  <a:pt x="9961593" y="3427664"/>
                  <a:pt x="9959511" y="3442892"/>
                </a:cubicBezTo>
                <a:cubicBezTo>
                  <a:pt x="9959322" y="3444406"/>
                  <a:pt x="9959228" y="3446108"/>
                  <a:pt x="9959228" y="3447716"/>
                </a:cubicBezTo>
                <a:cubicBezTo>
                  <a:pt x="9959322" y="3457458"/>
                  <a:pt x="9962349" y="3465025"/>
                  <a:pt x="9964335" y="3470511"/>
                </a:cubicBezTo>
                <a:cubicBezTo>
                  <a:pt x="9964903" y="3471835"/>
                  <a:pt x="9965281" y="3472876"/>
                  <a:pt x="9965659" y="3473916"/>
                </a:cubicBezTo>
                <a:cubicBezTo>
                  <a:pt x="9962633" y="3474294"/>
                  <a:pt x="9957715" y="3474862"/>
                  <a:pt x="9951472" y="3474483"/>
                </a:cubicBezTo>
                <a:cubicBezTo>
                  <a:pt x="9918840" y="3474105"/>
                  <a:pt x="9897559" y="3491982"/>
                  <a:pt x="9887437" y="3509196"/>
                </a:cubicBezTo>
                <a:close/>
                <a:moveTo>
                  <a:pt x="10113306" y="2693874"/>
                </a:moveTo>
                <a:cubicBezTo>
                  <a:pt x="10103281" y="2713926"/>
                  <a:pt x="10097322" y="2736532"/>
                  <a:pt x="10097133" y="2755827"/>
                </a:cubicBezTo>
                <a:cubicBezTo>
                  <a:pt x="10097322" y="2764529"/>
                  <a:pt x="10098362" y="2773041"/>
                  <a:pt x="10102429" y="2780892"/>
                </a:cubicBezTo>
                <a:cubicBezTo>
                  <a:pt x="10106118" y="2788743"/>
                  <a:pt x="10115671" y="2795931"/>
                  <a:pt x="10126170" y="2795931"/>
                </a:cubicBezTo>
                <a:cubicBezTo>
                  <a:pt x="10126359" y="2795931"/>
                  <a:pt x="10126548" y="2795931"/>
                  <a:pt x="10126927" y="2795931"/>
                </a:cubicBezTo>
                <a:cubicBezTo>
                  <a:pt x="10127873" y="2795931"/>
                  <a:pt x="10128818" y="2795931"/>
                  <a:pt x="10129953" y="2795931"/>
                </a:cubicBezTo>
                <a:cubicBezTo>
                  <a:pt x="10153978" y="2791675"/>
                  <a:pt x="10165423" y="2771906"/>
                  <a:pt x="10176679" y="2751476"/>
                </a:cubicBezTo>
                <a:cubicBezTo>
                  <a:pt x="10187178" y="2730194"/>
                  <a:pt x="10194177" y="2706359"/>
                  <a:pt x="10194177" y="2686213"/>
                </a:cubicBezTo>
                <a:cubicBezTo>
                  <a:pt x="10194082" y="2678551"/>
                  <a:pt x="10193231" y="2671174"/>
                  <a:pt x="10189353" y="2663701"/>
                </a:cubicBezTo>
                <a:cubicBezTo>
                  <a:pt x="10185664" y="2656324"/>
                  <a:pt x="10175732" y="2649608"/>
                  <a:pt x="10166368" y="2650176"/>
                </a:cubicBezTo>
                <a:cubicBezTo>
                  <a:pt x="10164382" y="2650176"/>
                  <a:pt x="10162396" y="2650459"/>
                  <a:pt x="10160315" y="2650838"/>
                </a:cubicBezTo>
                <a:lnTo>
                  <a:pt x="10160315" y="2650838"/>
                </a:lnTo>
                <a:cubicBezTo>
                  <a:pt x="10137521" y="2655945"/>
                  <a:pt x="10123522" y="2674484"/>
                  <a:pt x="10113306" y="2693874"/>
                </a:cubicBezTo>
                <a:close/>
                <a:moveTo>
                  <a:pt x="10076230" y="3040811"/>
                </a:moveTo>
                <a:cubicBezTo>
                  <a:pt x="10076230" y="3049513"/>
                  <a:pt x="10078500" y="3058404"/>
                  <a:pt x="10082472" y="3068147"/>
                </a:cubicBezTo>
                <a:lnTo>
                  <a:pt x="10082472" y="3068147"/>
                </a:lnTo>
                <a:cubicBezTo>
                  <a:pt x="10092025" y="3090942"/>
                  <a:pt x="10110091" y="3108345"/>
                  <a:pt x="10124752" y="3122722"/>
                </a:cubicBezTo>
                <a:cubicBezTo>
                  <a:pt x="10132223" y="3129911"/>
                  <a:pt x="10138750" y="3136248"/>
                  <a:pt x="10142911" y="3141166"/>
                </a:cubicBezTo>
                <a:cubicBezTo>
                  <a:pt x="10144520" y="3142963"/>
                  <a:pt x="10145560" y="3144666"/>
                  <a:pt x="10146411" y="3145706"/>
                </a:cubicBezTo>
                <a:cubicBezTo>
                  <a:pt x="10131846" y="3162448"/>
                  <a:pt x="10090133" y="3194607"/>
                  <a:pt x="10081526" y="3233576"/>
                </a:cubicBezTo>
                <a:cubicBezTo>
                  <a:pt x="10081337" y="3235184"/>
                  <a:pt x="10081147" y="3236886"/>
                  <a:pt x="10081147" y="3239251"/>
                </a:cubicBezTo>
                <a:cubicBezTo>
                  <a:pt x="10081147" y="3242561"/>
                  <a:pt x="10081526" y="3247101"/>
                  <a:pt x="10085120" y="3252020"/>
                </a:cubicBezTo>
                <a:cubicBezTo>
                  <a:pt x="10088620" y="3256560"/>
                  <a:pt x="10094768" y="3258735"/>
                  <a:pt x="10098835" y="3258735"/>
                </a:cubicBezTo>
                <a:cubicBezTo>
                  <a:pt x="10098929" y="3258735"/>
                  <a:pt x="10099213" y="3258735"/>
                  <a:pt x="10099308" y="3258735"/>
                </a:cubicBezTo>
                <a:cubicBezTo>
                  <a:pt x="10112550" y="3257506"/>
                  <a:pt x="10117185" y="3251925"/>
                  <a:pt x="10126170" y="3245399"/>
                </a:cubicBezTo>
                <a:cubicBezTo>
                  <a:pt x="10150856" y="3225252"/>
                  <a:pt x="10185002" y="3186662"/>
                  <a:pt x="10199285" y="3164623"/>
                </a:cubicBezTo>
                <a:cubicBezTo>
                  <a:pt x="10206189" y="3154692"/>
                  <a:pt x="10214608" y="3152611"/>
                  <a:pt x="10227754" y="3150625"/>
                </a:cubicBezTo>
                <a:cubicBezTo>
                  <a:pt x="10234091" y="3149773"/>
                  <a:pt x="10240996" y="3149395"/>
                  <a:pt x="10248185" y="3147693"/>
                </a:cubicBezTo>
                <a:cubicBezTo>
                  <a:pt x="10255278" y="3146179"/>
                  <a:pt x="10265021" y="3141923"/>
                  <a:pt x="10270034" y="3131897"/>
                </a:cubicBezTo>
                <a:cubicBezTo>
                  <a:pt x="10278735" y="3114493"/>
                  <a:pt x="10278641" y="3114493"/>
                  <a:pt x="10278735" y="3114493"/>
                </a:cubicBezTo>
                <a:cubicBezTo>
                  <a:pt x="10280911" y="3110426"/>
                  <a:pt x="10280911" y="3105413"/>
                  <a:pt x="10278735" y="3101157"/>
                </a:cubicBezTo>
                <a:cubicBezTo>
                  <a:pt x="10276844" y="3096806"/>
                  <a:pt x="10272966" y="3093684"/>
                  <a:pt x="10268331" y="3092739"/>
                </a:cubicBezTo>
                <a:cubicBezTo>
                  <a:pt x="10268331" y="3092739"/>
                  <a:pt x="10237024" y="3085834"/>
                  <a:pt x="10212715" y="3076186"/>
                </a:cubicBezTo>
                <a:cubicBezTo>
                  <a:pt x="10206946" y="3073916"/>
                  <a:pt x="10201555" y="3073160"/>
                  <a:pt x="10196542" y="3073160"/>
                </a:cubicBezTo>
                <a:cubicBezTo>
                  <a:pt x="10188597" y="3073254"/>
                  <a:pt x="10181124" y="3074862"/>
                  <a:pt x="10176016" y="3076186"/>
                </a:cubicBezTo>
                <a:cubicBezTo>
                  <a:pt x="10176395" y="3073632"/>
                  <a:pt x="10177246" y="3070322"/>
                  <a:pt x="10178191" y="3066539"/>
                </a:cubicBezTo>
                <a:cubicBezTo>
                  <a:pt x="10184245" y="3044784"/>
                  <a:pt x="10193042" y="3037312"/>
                  <a:pt x="10203351" y="3028232"/>
                </a:cubicBezTo>
                <a:cubicBezTo>
                  <a:pt x="10213094" y="3020570"/>
                  <a:pt x="10229362" y="3008558"/>
                  <a:pt x="10229173" y="2985574"/>
                </a:cubicBezTo>
                <a:cubicBezTo>
                  <a:pt x="10229173" y="2981507"/>
                  <a:pt x="10228606" y="2977156"/>
                  <a:pt x="10227754" y="2972710"/>
                </a:cubicBezTo>
                <a:cubicBezTo>
                  <a:pt x="10222836" y="2948497"/>
                  <a:pt x="10211486" y="2932039"/>
                  <a:pt x="10199285" y="2922107"/>
                </a:cubicBezTo>
                <a:cubicBezTo>
                  <a:pt x="10186988" y="2912176"/>
                  <a:pt x="10175921" y="2908392"/>
                  <a:pt x="10166368" y="2908203"/>
                </a:cubicBezTo>
                <a:cubicBezTo>
                  <a:pt x="10156248" y="2906879"/>
                  <a:pt x="10143952" y="2917662"/>
                  <a:pt x="10143101" y="2925702"/>
                </a:cubicBezTo>
                <a:cubicBezTo>
                  <a:pt x="10138940" y="2947456"/>
                  <a:pt x="10144804" y="2962495"/>
                  <a:pt x="10130521" y="2974224"/>
                </a:cubicBezTo>
                <a:cubicBezTo>
                  <a:pt x="10119739" y="2983209"/>
                  <a:pt x="10107726" y="2990587"/>
                  <a:pt x="10097038" y="2999951"/>
                </a:cubicBezTo>
                <a:cubicBezTo>
                  <a:pt x="10086255" y="3008842"/>
                  <a:pt x="10076135" y="3022746"/>
                  <a:pt x="10076230" y="3040811"/>
                </a:cubicBezTo>
                <a:close/>
              </a:path>
            </a:pathLst>
          </a:custGeom>
          <a:solidFill>
            <a:schemeClr val="tx1"/>
          </a:solidFill>
          <a:ln w="9458" cap="flat">
            <a:noFill/>
            <a:prstDash val="solid"/>
            <a:miter/>
          </a:ln>
        </p:spPr>
        <p:txBody>
          <a:bodyPr rtlCol="0" anchor="ctr"/>
          <a:lstStyle/>
          <a:p>
            <a:endParaRPr lang="en-US" b="1">
              <a:latin typeface="Lato" panose="020F0502020204030203" pitchFamily="34" charset="0"/>
            </a:endParaRPr>
          </a:p>
        </p:txBody>
      </p:sp>
      <p:sp>
        <p:nvSpPr>
          <p:cNvPr id="5" name="Kotak Teks 4">
            <a:extLst>
              <a:ext uri="{FF2B5EF4-FFF2-40B4-BE49-F238E27FC236}">
                <a16:creationId xmlns:a16="http://schemas.microsoft.com/office/drawing/2014/main" id="{AD9929FD-A5E2-496D-8313-001217B95FB8}"/>
              </a:ext>
            </a:extLst>
          </p:cNvPr>
          <p:cNvSpPr txBox="1"/>
          <p:nvPr/>
        </p:nvSpPr>
        <p:spPr>
          <a:xfrm>
            <a:off x="8211880" y="3422675"/>
            <a:ext cx="895643" cy="307777"/>
          </a:xfrm>
          <a:prstGeom prst="rect">
            <a:avLst/>
          </a:prstGeom>
          <a:noFill/>
        </p:spPr>
        <p:txBody>
          <a:bodyPr wrap="square" rtlCol="0">
            <a:spAutoFit/>
          </a:bodyPr>
          <a:lstStyle/>
          <a:p>
            <a:pPr algn="ctr"/>
            <a:r>
              <a:rPr lang="en-US" sz="1400" b="1" dirty="0">
                <a:solidFill>
                  <a:schemeClr val="bg1"/>
                </a:solidFill>
                <a:latin typeface="Lato" panose="020F0502020204030203" pitchFamily="34" charset="0"/>
              </a:rPr>
              <a:t>+90%</a:t>
            </a:r>
          </a:p>
        </p:txBody>
      </p:sp>
      <p:sp>
        <p:nvSpPr>
          <p:cNvPr id="6" name="Kotak Teks 5">
            <a:extLst>
              <a:ext uri="{FF2B5EF4-FFF2-40B4-BE49-F238E27FC236}">
                <a16:creationId xmlns:a16="http://schemas.microsoft.com/office/drawing/2014/main" id="{617FA062-5CA8-4673-8362-4CE7F2F6BC14}"/>
              </a:ext>
            </a:extLst>
          </p:cNvPr>
          <p:cNvSpPr txBox="1"/>
          <p:nvPr/>
        </p:nvSpPr>
        <p:spPr>
          <a:xfrm>
            <a:off x="6771923" y="4191114"/>
            <a:ext cx="895643" cy="307777"/>
          </a:xfrm>
          <a:prstGeom prst="rect">
            <a:avLst/>
          </a:prstGeom>
          <a:noFill/>
        </p:spPr>
        <p:txBody>
          <a:bodyPr wrap="square" rtlCol="0">
            <a:spAutoFit/>
          </a:bodyPr>
          <a:lstStyle/>
          <a:p>
            <a:pPr algn="ctr"/>
            <a:r>
              <a:rPr lang="en-US" sz="1400" b="1" dirty="0">
                <a:solidFill>
                  <a:schemeClr val="bg1"/>
                </a:solidFill>
                <a:latin typeface="Lato" panose="020F0502020204030203" pitchFamily="34" charset="0"/>
              </a:rPr>
              <a:t>+80%</a:t>
            </a:r>
          </a:p>
        </p:txBody>
      </p:sp>
      <p:sp>
        <p:nvSpPr>
          <p:cNvPr id="7" name="Kotak Teks 6">
            <a:extLst>
              <a:ext uri="{FF2B5EF4-FFF2-40B4-BE49-F238E27FC236}">
                <a16:creationId xmlns:a16="http://schemas.microsoft.com/office/drawing/2014/main" id="{28879BE4-322A-497A-95BE-731BBE0610CB}"/>
              </a:ext>
            </a:extLst>
          </p:cNvPr>
          <p:cNvSpPr txBox="1"/>
          <p:nvPr/>
        </p:nvSpPr>
        <p:spPr>
          <a:xfrm>
            <a:off x="4390646" y="3349446"/>
            <a:ext cx="895643" cy="307777"/>
          </a:xfrm>
          <a:prstGeom prst="rect">
            <a:avLst/>
          </a:prstGeom>
          <a:noFill/>
        </p:spPr>
        <p:txBody>
          <a:bodyPr wrap="square" rtlCol="0">
            <a:spAutoFit/>
          </a:bodyPr>
          <a:lstStyle/>
          <a:p>
            <a:pPr algn="ctr"/>
            <a:r>
              <a:rPr lang="en-US" sz="1400" b="1" dirty="0">
                <a:solidFill>
                  <a:schemeClr val="bg1"/>
                </a:solidFill>
                <a:latin typeface="Lato" panose="020F0502020204030203" pitchFamily="34" charset="0"/>
              </a:rPr>
              <a:t>+70%</a:t>
            </a:r>
          </a:p>
        </p:txBody>
      </p:sp>
      <p:sp>
        <p:nvSpPr>
          <p:cNvPr id="8" name="Kotak Teks 7">
            <a:extLst>
              <a:ext uri="{FF2B5EF4-FFF2-40B4-BE49-F238E27FC236}">
                <a16:creationId xmlns:a16="http://schemas.microsoft.com/office/drawing/2014/main" id="{B4CB57A2-83A5-4C0E-AD9D-65C1733F4F6A}"/>
              </a:ext>
            </a:extLst>
          </p:cNvPr>
          <p:cNvSpPr txBox="1"/>
          <p:nvPr/>
        </p:nvSpPr>
        <p:spPr>
          <a:xfrm>
            <a:off x="5257261" y="4805941"/>
            <a:ext cx="895643" cy="307777"/>
          </a:xfrm>
          <a:prstGeom prst="rect">
            <a:avLst/>
          </a:prstGeom>
          <a:noFill/>
        </p:spPr>
        <p:txBody>
          <a:bodyPr wrap="square" rtlCol="0">
            <a:spAutoFit/>
          </a:bodyPr>
          <a:lstStyle/>
          <a:p>
            <a:pPr algn="ctr"/>
            <a:r>
              <a:rPr lang="en-US" sz="1400" b="1" dirty="0">
                <a:solidFill>
                  <a:schemeClr val="bg1"/>
                </a:solidFill>
                <a:latin typeface="Lato" panose="020F0502020204030203" pitchFamily="34" charset="0"/>
              </a:rPr>
              <a:t>+65%</a:t>
            </a:r>
          </a:p>
        </p:txBody>
      </p:sp>
      <p:sp>
        <p:nvSpPr>
          <p:cNvPr id="9" name="Kotak Teks 8">
            <a:extLst>
              <a:ext uri="{FF2B5EF4-FFF2-40B4-BE49-F238E27FC236}">
                <a16:creationId xmlns:a16="http://schemas.microsoft.com/office/drawing/2014/main" id="{48D7AF2F-ACAF-4811-AA49-96470EE402B3}"/>
              </a:ext>
            </a:extLst>
          </p:cNvPr>
          <p:cNvSpPr txBox="1"/>
          <p:nvPr/>
        </p:nvSpPr>
        <p:spPr>
          <a:xfrm>
            <a:off x="9069330" y="5168936"/>
            <a:ext cx="895643" cy="307777"/>
          </a:xfrm>
          <a:prstGeom prst="rect">
            <a:avLst/>
          </a:prstGeom>
          <a:noFill/>
        </p:spPr>
        <p:txBody>
          <a:bodyPr wrap="square" rtlCol="0">
            <a:spAutoFit/>
          </a:bodyPr>
          <a:lstStyle/>
          <a:p>
            <a:pPr algn="ctr"/>
            <a:r>
              <a:rPr lang="en-US" sz="1400" b="1" dirty="0">
                <a:solidFill>
                  <a:schemeClr val="bg1"/>
                </a:solidFill>
                <a:latin typeface="Lato" panose="020F0502020204030203" pitchFamily="34" charset="0"/>
              </a:rPr>
              <a:t>+40%</a:t>
            </a:r>
          </a:p>
        </p:txBody>
      </p:sp>
      <p:sp>
        <p:nvSpPr>
          <p:cNvPr id="13" name="Kotak Teks 12">
            <a:extLst>
              <a:ext uri="{FF2B5EF4-FFF2-40B4-BE49-F238E27FC236}">
                <a16:creationId xmlns:a16="http://schemas.microsoft.com/office/drawing/2014/main" id="{F7A68029-5DB1-4652-ABDA-CEF10A98E931}"/>
              </a:ext>
            </a:extLst>
          </p:cNvPr>
          <p:cNvSpPr txBox="1"/>
          <p:nvPr/>
        </p:nvSpPr>
        <p:spPr>
          <a:xfrm>
            <a:off x="3340149" y="5448285"/>
            <a:ext cx="1122761" cy="307777"/>
          </a:xfrm>
          <a:prstGeom prst="rect">
            <a:avLst/>
          </a:prstGeom>
          <a:noFill/>
        </p:spPr>
        <p:txBody>
          <a:bodyPr wrap="square" rtlCol="0">
            <a:spAutoFit/>
          </a:bodyPr>
          <a:lstStyle/>
          <a:p>
            <a:r>
              <a:rPr lang="en-US" sz="1400" dirty="0">
                <a:latin typeface="Montserrat" panose="00000500000000000000" pitchFamily="50" charset="0"/>
              </a:rPr>
              <a:t>America</a:t>
            </a:r>
          </a:p>
        </p:txBody>
      </p:sp>
      <p:sp>
        <p:nvSpPr>
          <p:cNvPr id="14" name="Kotak Teks 13">
            <a:extLst>
              <a:ext uri="{FF2B5EF4-FFF2-40B4-BE49-F238E27FC236}">
                <a16:creationId xmlns:a16="http://schemas.microsoft.com/office/drawing/2014/main" id="{D6F41EE8-93EE-4A7D-ACF2-E9E83049FB4E}"/>
              </a:ext>
            </a:extLst>
          </p:cNvPr>
          <p:cNvSpPr txBox="1"/>
          <p:nvPr/>
        </p:nvSpPr>
        <p:spPr>
          <a:xfrm>
            <a:off x="3340149" y="5717522"/>
            <a:ext cx="1122761" cy="307777"/>
          </a:xfrm>
          <a:prstGeom prst="rect">
            <a:avLst/>
          </a:prstGeom>
          <a:noFill/>
        </p:spPr>
        <p:txBody>
          <a:bodyPr wrap="square" rtlCol="0">
            <a:spAutoFit/>
          </a:bodyPr>
          <a:lstStyle/>
          <a:p>
            <a:r>
              <a:rPr lang="en-US" sz="1400" dirty="0">
                <a:latin typeface="Montserrat" panose="00000500000000000000" pitchFamily="50" charset="0"/>
              </a:rPr>
              <a:t>Africa</a:t>
            </a:r>
          </a:p>
        </p:txBody>
      </p:sp>
      <p:sp>
        <p:nvSpPr>
          <p:cNvPr id="15" name="Persegi Panjang 14">
            <a:extLst>
              <a:ext uri="{FF2B5EF4-FFF2-40B4-BE49-F238E27FC236}">
                <a16:creationId xmlns:a16="http://schemas.microsoft.com/office/drawing/2014/main" id="{EB00A453-6249-4A86-8144-97B5D8EDDFD7}"/>
              </a:ext>
            </a:extLst>
          </p:cNvPr>
          <p:cNvSpPr/>
          <p:nvPr/>
        </p:nvSpPr>
        <p:spPr>
          <a:xfrm>
            <a:off x="2041071" y="5564173"/>
            <a:ext cx="121809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pitchFamily="34" charset="0"/>
            </a:endParaRPr>
          </a:p>
        </p:txBody>
      </p:sp>
      <p:sp>
        <p:nvSpPr>
          <p:cNvPr id="16" name="Persegi Panjang 15">
            <a:extLst>
              <a:ext uri="{FF2B5EF4-FFF2-40B4-BE49-F238E27FC236}">
                <a16:creationId xmlns:a16="http://schemas.microsoft.com/office/drawing/2014/main" id="{633694E4-A7CF-41A4-B678-31004BC2B2D2}"/>
              </a:ext>
            </a:extLst>
          </p:cNvPr>
          <p:cNvSpPr/>
          <p:nvPr/>
        </p:nvSpPr>
        <p:spPr>
          <a:xfrm>
            <a:off x="2322055" y="5825637"/>
            <a:ext cx="937106"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pitchFamily="34" charset="0"/>
            </a:endParaRPr>
          </a:p>
        </p:txBody>
      </p:sp>
      <p:sp>
        <p:nvSpPr>
          <p:cNvPr id="17" name="Persegi Panjang 16">
            <a:extLst>
              <a:ext uri="{FF2B5EF4-FFF2-40B4-BE49-F238E27FC236}">
                <a16:creationId xmlns:a16="http://schemas.microsoft.com/office/drawing/2014/main" id="{E96BE468-8325-4709-9324-C9A5EA8FB160}"/>
              </a:ext>
            </a:extLst>
          </p:cNvPr>
          <p:cNvSpPr/>
          <p:nvPr/>
        </p:nvSpPr>
        <p:spPr>
          <a:xfrm>
            <a:off x="1940341" y="4767940"/>
            <a:ext cx="131882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pitchFamily="34" charset="0"/>
            </a:endParaRPr>
          </a:p>
        </p:txBody>
      </p:sp>
      <p:sp>
        <p:nvSpPr>
          <p:cNvPr id="18" name="Persegi Panjang 17">
            <a:extLst>
              <a:ext uri="{FF2B5EF4-FFF2-40B4-BE49-F238E27FC236}">
                <a16:creationId xmlns:a16="http://schemas.microsoft.com/office/drawing/2014/main" id="{3754D2A1-EB35-4C09-B507-087DB648DD9C}"/>
              </a:ext>
            </a:extLst>
          </p:cNvPr>
          <p:cNvSpPr/>
          <p:nvPr/>
        </p:nvSpPr>
        <p:spPr>
          <a:xfrm>
            <a:off x="2702379" y="5029404"/>
            <a:ext cx="556782"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pitchFamily="34" charset="0"/>
            </a:endParaRPr>
          </a:p>
        </p:txBody>
      </p:sp>
      <p:sp>
        <p:nvSpPr>
          <p:cNvPr id="19" name="Persegi Panjang 18">
            <a:extLst>
              <a:ext uri="{FF2B5EF4-FFF2-40B4-BE49-F238E27FC236}">
                <a16:creationId xmlns:a16="http://schemas.microsoft.com/office/drawing/2014/main" id="{F207895D-3303-4101-A093-407F4CB4B38A}"/>
              </a:ext>
            </a:extLst>
          </p:cNvPr>
          <p:cNvSpPr/>
          <p:nvPr/>
        </p:nvSpPr>
        <p:spPr>
          <a:xfrm>
            <a:off x="2136401" y="5290868"/>
            <a:ext cx="112276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Lato" panose="020F0502020204030203" pitchFamily="34" charset="0"/>
            </a:endParaRPr>
          </a:p>
        </p:txBody>
      </p:sp>
      <p:sp>
        <p:nvSpPr>
          <p:cNvPr id="20" name="Kotak Teks 19">
            <a:extLst>
              <a:ext uri="{FF2B5EF4-FFF2-40B4-BE49-F238E27FC236}">
                <a16:creationId xmlns:a16="http://schemas.microsoft.com/office/drawing/2014/main" id="{7F42FE1D-71AE-40A1-87AB-9BB2699AA6D3}"/>
              </a:ext>
            </a:extLst>
          </p:cNvPr>
          <p:cNvSpPr txBox="1"/>
          <p:nvPr/>
        </p:nvSpPr>
        <p:spPr>
          <a:xfrm>
            <a:off x="3340149" y="4652052"/>
            <a:ext cx="1122761" cy="307777"/>
          </a:xfrm>
          <a:prstGeom prst="rect">
            <a:avLst/>
          </a:prstGeom>
          <a:noFill/>
        </p:spPr>
        <p:txBody>
          <a:bodyPr wrap="square" rtlCol="0">
            <a:spAutoFit/>
          </a:bodyPr>
          <a:lstStyle/>
          <a:p>
            <a:r>
              <a:rPr lang="en-US" sz="1400" dirty="0">
                <a:latin typeface="Montserrat" panose="00000500000000000000" pitchFamily="50" charset="0"/>
              </a:rPr>
              <a:t>Asia</a:t>
            </a:r>
          </a:p>
        </p:txBody>
      </p:sp>
      <p:sp>
        <p:nvSpPr>
          <p:cNvPr id="21" name="Kotak Teks 20">
            <a:extLst>
              <a:ext uri="{FF2B5EF4-FFF2-40B4-BE49-F238E27FC236}">
                <a16:creationId xmlns:a16="http://schemas.microsoft.com/office/drawing/2014/main" id="{4A62CD48-95AC-4832-A881-3A7B2144FF40}"/>
              </a:ext>
            </a:extLst>
          </p:cNvPr>
          <p:cNvSpPr txBox="1"/>
          <p:nvPr/>
        </p:nvSpPr>
        <p:spPr>
          <a:xfrm>
            <a:off x="3340149" y="4921289"/>
            <a:ext cx="1122761" cy="307777"/>
          </a:xfrm>
          <a:prstGeom prst="rect">
            <a:avLst/>
          </a:prstGeom>
          <a:noFill/>
        </p:spPr>
        <p:txBody>
          <a:bodyPr wrap="square" rtlCol="0">
            <a:spAutoFit/>
          </a:bodyPr>
          <a:lstStyle/>
          <a:p>
            <a:r>
              <a:rPr lang="en-US" sz="1400" dirty="0">
                <a:latin typeface="Montserrat" panose="00000500000000000000" pitchFamily="50" charset="0"/>
              </a:rPr>
              <a:t>Australia</a:t>
            </a:r>
          </a:p>
        </p:txBody>
      </p:sp>
      <p:sp>
        <p:nvSpPr>
          <p:cNvPr id="22" name="Kotak Teks 21">
            <a:extLst>
              <a:ext uri="{FF2B5EF4-FFF2-40B4-BE49-F238E27FC236}">
                <a16:creationId xmlns:a16="http://schemas.microsoft.com/office/drawing/2014/main" id="{2FFA1CA1-DF3F-401E-8309-ABD15ADC7C4D}"/>
              </a:ext>
            </a:extLst>
          </p:cNvPr>
          <p:cNvSpPr txBox="1"/>
          <p:nvPr/>
        </p:nvSpPr>
        <p:spPr>
          <a:xfrm>
            <a:off x="3340149" y="5190526"/>
            <a:ext cx="1122761" cy="307777"/>
          </a:xfrm>
          <a:prstGeom prst="rect">
            <a:avLst/>
          </a:prstGeom>
          <a:noFill/>
        </p:spPr>
        <p:txBody>
          <a:bodyPr wrap="square" rtlCol="0">
            <a:spAutoFit/>
          </a:bodyPr>
          <a:lstStyle/>
          <a:p>
            <a:r>
              <a:rPr lang="en-US" sz="1400" dirty="0">
                <a:latin typeface="Montserrat" panose="00000500000000000000" pitchFamily="50" charset="0"/>
              </a:rPr>
              <a:t>Europe</a:t>
            </a:r>
          </a:p>
        </p:txBody>
      </p:sp>
      <p:sp>
        <p:nvSpPr>
          <p:cNvPr id="2" name="Persegi Panjang 1">
            <a:extLst>
              <a:ext uri="{FF2B5EF4-FFF2-40B4-BE49-F238E27FC236}">
                <a16:creationId xmlns:a16="http://schemas.microsoft.com/office/drawing/2014/main" id="{D842DA85-B873-44F0-87F2-0D9F31E296E3}"/>
              </a:ext>
            </a:extLst>
          </p:cNvPr>
          <p:cNvSpPr/>
          <p:nvPr/>
        </p:nvSpPr>
        <p:spPr>
          <a:xfrm>
            <a:off x="-15240" y="850725"/>
            <a:ext cx="853440" cy="11079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Kotak Teks 22">
            <a:extLst>
              <a:ext uri="{FF2B5EF4-FFF2-40B4-BE49-F238E27FC236}">
                <a16:creationId xmlns:a16="http://schemas.microsoft.com/office/drawing/2014/main" id="{690647F6-F136-4714-B0C5-7D5B49CCE47D}"/>
              </a:ext>
            </a:extLst>
          </p:cNvPr>
          <p:cNvSpPr txBox="1"/>
          <p:nvPr/>
        </p:nvSpPr>
        <p:spPr>
          <a:xfrm>
            <a:off x="1453225" y="826633"/>
            <a:ext cx="7894882" cy="646331"/>
          </a:xfrm>
          <a:prstGeom prst="rect">
            <a:avLst/>
          </a:prstGeom>
          <a:noFill/>
        </p:spPr>
        <p:txBody>
          <a:bodyPr wrap="square" rtlCol="0">
            <a:spAutoFit/>
          </a:bodyPr>
          <a:lstStyle/>
          <a:p>
            <a:r>
              <a:rPr lang="en-US" sz="3600" b="1" dirty="0">
                <a:latin typeface="Montserrat" panose="00000500000000000000" pitchFamily="2" charset="0"/>
              </a:rPr>
              <a:t>Global Need Distribution</a:t>
            </a:r>
          </a:p>
        </p:txBody>
      </p:sp>
      <p:sp>
        <p:nvSpPr>
          <p:cNvPr id="24" name="Persegi Panjang 23">
            <a:extLst>
              <a:ext uri="{FF2B5EF4-FFF2-40B4-BE49-F238E27FC236}">
                <a16:creationId xmlns:a16="http://schemas.microsoft.com/office/drawing/2014/main" id="{C79A025A-0400-43D6-A235-09199DDDE5CB}"/>
              </a:ext>
            </a:extLst>
          </p:cNvPr>
          <p:cNvSpPr/>
          <p:nvPr/>
        </p:nvSpPr>
        <p:spPr>
          <a:xfrm>
            <a:off x="1453225" y="1472964"/>
            <a:ext cx="4808585" cy="786882"/>
          </a:xfrm>
          <a:prstGeom prst="rect">
            <a:avLst/>
          </a:prstGeom>
        </p:spPr>
        <p:txBody>
          <a:bodyPr wrap="square">
            <a:spAutoFit/>
          </a:bodyPr>
          <a:lstStyle/>
          <a:p>
            <a:pPr>
              <a:lnSpc>
                <a:spcPct val="150000"/>
              </a:lnSpc>
            </a:pPr>
            <a:r>
              <a:rPr lang="en-US" sz="1600" b="1" dirty="0">
                <a:solidFill>
                  <a:schemeClr val="bg1">
                    <a:lumMod val="50000"/>
                  </a:schemeClr>
                </a:solidFill>
                <a:latin typeface="Montserrat" panose="00000500000000000000" pitchFamily="2" charset="0"/>
              </a:rPr>
              <a:t>Based on Customer Feedback from various</a:t>
            </a:r>
          </a:p>
          <a:p>
            <a:pPr>
              <a:lnSpc>
                <a:spcPct val="150000"/>
              </a:lnSpc>
            </a:pPr>
            <a:r>
              <a:rPr lang="en-US" sz="1600" b="1" dirty="0">
                <a:solidFill>
                  <a:schemeClr val="bg1">
                    <a:lumMod val="50000"/>
                  </a:schemeClr>
                </a:solidFill>
                <a:latin typeface="Montserrat" panose="00000500000000000000" pitchFamily="2" charset="0"/>
              </a:rPr>
              <a:t>Other third-party users.</a:t>
            </a:r>
          </a:p>
        </p:txBody>
      </p:sp>
    </p:spTree>
    <p:extLst>
      <p:ext uri="{BB962C8B-B14F-4D97-AF65-F5344CB8AC3E}">
        <p14:creationId xmlns:p14="http://schemas.microsoft.com/office/powerpoint/2010/main" val="18403752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segi Panjang 1">
            <a:extLst>
              <a:ext uri="{FF2B5EF4-FFF2-40B4-BE49-F238E27FC236}">
                <a16:creationId xmlns:a16="http://schemas.microsoft.com/office/drawing/2014/main" id="{2E5E6075-8F1F-4FA6-90BA-A53599124005}"/>
              </a:ext>
            </a:extLst>
          </p:cNvPr>
          <p:cNvSpPr/>
          <p:nvPr/>
        </p:nvSpPr>
        <p:spPr>
          <a:xfrm>
            <a:off x="0" y="2117263"/>
            <a:ext cx="12192000" cy="4756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4FA33B1-790E-4096-8A54-0697E0E4690B}"/>
              </a:ext>
            </a:extLst>
          </p:cNvPr>
          <p:cNvGrpSpPr/>
          <p:nvPr/>
        </p:nvGrpSpPr>
        <p:grpSpPr>
          <a:xfrm>
            <a:off x="841728" y="2463533"/>
            <a:ext cx="4064000" cy="3537652"/>
            <a:chOff x="2303099" y="1194824"/>
            <a:chExt cx="3443767" cy="3702481"/>
          </a:xfrm>
          <a:solidFill>
            <a:schemeClr val="bg1"/>
          </a:solidFill>
        </p:grpSpPr>
        <p:sp>
          <p:nvSpPr>
            <p:cNvPr id="4" name="Shape">
              <a:extLst>
                <a:ext uri="{FF2B5EF4-FFF2-40B4-BE49-F238E27FC236}">
                  <a16:creationId xmlns:a16="http://schemas.microsoft.com/office/drawing/2014/main" id="{666E4D8E-A035-4B8D-AE28-9B2679831373}"/>
                </a:ext>
              </a:extLst>
            </p:cNvPr>
            <p:cNvSpPr/>
            <p:nvPr/>
          </p:nvSpPr>
          <p:spPr>
            <a:xfrm>
              <a:off x="2303099" y="1664725"/>
              <a:ext cx="3443767" cy="2949317"/>
            </a:xfrm>
            <a:custGeom>
              <a:avLst/>
              <a:gdLst/>
              <a:ahLst/>
              <a:cxnLst>
                <a:cxn ang="0">
                  <a:pos x="wd2" y="hd2"/>
                </a:cxn>
                <a:cxn ang="5400000">
                  <a:pos x="wd2" y="hd2"/>
                </a:cxn>
                <a:cxn ang="10800000">
                  <a:pos x="wd2" y="hd2"/>
                </a:cxn>
                <a:cxn ang="16200000">
                  <a:pos x="wd2" y="hd2"/>
                </a:cxn>
              </a:cxnLst>
              <a:rect l="0" t="0" r="r" b="b"/>
              <a:pathLst>
                <a:path w="21585" h="21588" extrusionOk="0">
                  <a:moveTo>
                    <a:pt x="14740" y="4157"/>
                  </a:moveTo>
                  <a:cubicBezTo>
                    <a:pt x="14736" y="4151"/>
                    <a:pt x="14734" y="4141"/>
                    <a:pt x="14729" y="4138"/>
                  </a:cubicBezTo>
                  <a:cubicBezTo>
                    <a:pt x="14712" y="4122"/>
                    <a:pt x="14694" y="4107"/>
                    <a:pt x="14675" y="4094"/>
                  </a:cubicBezTo>
                  <a:cubicBezTo>
                    <a:pt x="14667" y="4088"/>
                    <a:pt x="14654" y="4086"/>
                    <a:pt x="14649" y="4102"/>
                  </a:cubicBezTo>
                  <a:cubicBezTo>
                    <a:pt x="14647" y="4107"/>
                    <a:pt x="14649" y="4120"/>
                    <a:pt x="14653" y="4126"/>
                  </a:cubicBezTo>
                  <a:cubicBezTo>
                    <a:pt x="14669" y="4155"/>
                    <a:pt x="14686" y="4185"/>
                    <a:pt x="14719" y="4181"/>
                  </a:cubicBezTo>
                  <a:cubicBezTo>
                    <a:pt x="14729" y="4180"/>
                    <a:pt x="14738" y="4173"/>
                    <a:pt x="14740" y="4157"/>
                  </a:cubicBezTo>
                  <a:close/>
                  <a:moveTo>
                    <a:pt x="1176" y="16110"/>
                  </a:moveTo>
                  <a:cubicBezTo>
                    <a:pt x="1204" y="16059"/>
                    <a:pt x="1204" y="16013"/>
                    <a:pt x="1207" y="15970"/>
                  </a:cubicBezTo>
                  <a:cubicBezTo>
                    <a:pt x="1208" y="15956"/>
                    <a:pt x="1199" y="15943"/>
                    <a:pt x="1188" y="15942"/>
                  </a:cubicBezTo>
                  <a:cubicBezTo>
                    <a:pt x="1177" y="15940"/>
                    <a:pt x="1169" y="15950"/>
                    <a:pt x="1165" y="15964"/>
                  </a:cubicBezTo>
                  <a:cubicBezTo>
                    <a:pt x="1163" y="15973"/>
                    <a:pt x="1162" y="15982"/>
                    <a:pt x="1162" y="15991"/>
                  </a:cubicBezTo>
                  <a:cubicBezTo>
                    <a:pt x="1166" y="16025"/>
                    <a:pt x="1170" y="16060"/>
                    <a:pt x="1176" y="16110"/>
                  </a:cubicBezTo>
                  <a:close/>
                  <a:moveTo>
                    <a:pt x="6761" y="5910"/>
                  </a:moveTo>
                  <a:cubicBezTo>
                    <a:pt x="6755" y="5884"/>
                    <a:pt x="6749" y="5857"/>
                    <a:pt x="6742" y="5831"/>
                  </a:cubicBezTo>
                  <a:cubicBezTo>
                    <a:pt x="6740" y="5821"/>
                    <a:pt x="6732" y="5817"/>
                    <a:pt x="6728" y="5824"/>
                  </a:cubicBezTo>
                  <a:cubicBezTo>
                    <a:pt x="6724" y="5831"/>
                    <a:pt x="6723" y="5841"/>
                    <a:pt x="6724" y="5849"/>
                  </a:cubicBezTo>
                  <a:cubicBezTo>
                    <a:pt x="6725" y="5881"/>
                    <a:pt x="6741" y="5897"/>
                    <a:pt x="6762" y="5909"/>
                  </a:cubicBezTo>
                  <a:cubicBezTo>
                    <a:pt x="6775" y="5936"/>
                    <a:pt x="6785" y="5966"/>
                    <a:pt x="6810" y="5979"/>
                  </a:cubicBezTo>
                  <a:cubicBezTo>
                    <a:pt x="6826" y="5987"/>
                    <a:pt x="6850" y="5993"/>
                    <a:pt x="6858" y="5975"/>
                  </a:cubicBezTo>
                  <a:cubicBezTo>
                    <a:pt x="6874" y="5942"/>
                    <a:pt x="6845" y="5943"/>
                    <a:pt x="6832" y="5937"/>
                  </a:cubicBezTo>
                  <a:cubicBezTo>
                    <a:pt x="6809" y="5925"/>
                    <a:pt x="6784" y="5919"/>
                    <a:pt x="6761" y="5910"/>
                  </a:cubicBezTo>
                  <a:close/>
                  <a:moveTo>
                    <a:pt x="6653" y="5318"/>
                  </a:moveTo>
                  <a:cubicBezTo>
                    <a:pt x="6641" y="5289"/>
                    <a:pt x="6622" y="5267"/>
                    <a:pt x="6601" y="5248"/>
                  </a:cubicBezTo>
                  <a:cubicBezTo>
                    <a:pt x="6562" y="5214"/>
                    <a:pt x="6520" y="5200"/>
                    <a:pt x="6480" y="5239"/>
                  </a:cubicBezTo>
                  <a:cubicBezTo>
                    <a:pt x="6423" y="5294"/>
                    <a:pt x="6363" y="5264"/>
                    <a:pt x="6303" y="5257"/>
                  </a:cubicBezTo>
                  <a:cubicBezTo>
                    <a:pt x="6280" y="5254"/>
                    <a:pt x="6264" y="5227"/>
                    <a:pt x="6265" y="5197"/>
                  </a:cubicBezTo>
                  <a:cubicBezTo>
                    <a:pt x="6266" y="5112"/>
                    <a:pt x="6252" y="5032"/>
                    <a:pt x="6230" y="4951"/>
                  </a:cubicBezTo>
                  <a:cubicBezTo>
                    <a:pt x="6223" y="4928"/>
                    <a:pt x="6226" y="4894"/>
                    <a:pt x="6234" y="4869"/>
                  </a:cubicBezTo>
                  <a:cubicBezTo>
                    <a:pt x="6255" y="4795"/>
                    <a:pt x="6262" y="4716"/>
                    <a:pt x="6292" y="4644"/>
                  </a:cubicBezTo>
                  <a:cubicBezTo>
                    <a:pt x="6327" y="4556"/>
                    <a:pt x="6335" y="4466"/>
                    <a:pt x="6287" y="4378"/>
                  </a:cubicBezTo>
                  <a:cubicBezTo>
                    <a:pt x="6279" y="4364"/>
                    <a:pt x="6272" y="4346"/>
                    <a:pt x="6270" y="4328"/>
                  </a:cubicBezTo>
                  <a:cubicBezTo>
                    <a:pt x="6260" y="4241"/>
                    <a:pt x="6228" y="4169"/>
                    <a:pt x="6186" y="4103"/>
                  </a:cubicBezTo>
                  <a:cubicBezTo>
                    <a:pt x="6160" y="4062"/>
                    <a:pt x="6155" y="4021"/>
                    <a:pt x="6176" y="3974"/>
                  </a:cubicBezTo>
                  <a:cubicBezTo>
                    <a:pt x="6185" y="3955"/>
                    <a:pt x="6193" y="3932"/>
                    <a:pt x="6196" y="3909"/>
                  </a:cubicBezTo>
                  <a:cubicBezTo>
                    <a:pt x="6205" y="3849"/>
                    <a:pt x="6235" y="3811"/>
                    <a:pt x="6272" y="3780"/>
                  </a:cubicBezTo>
                  <a:cubicBezTo>
                    <a:pt x="6287" y="3766"/>
                    <a:pt x="6302" y="3755"/>
                    <a:pt x="6318" y="3741"/>
                  </a:cubicBezTo>
                  <a:cubicBezTo>
                    <a:pt x="6410" y="3656"/>
                    <a:pt x="6431" y="3586"/>
                    <a:pt x="6405" y="3440"/>
                  </a:cubicBezTo>
                  <a:cubicBezTo>
                    <a:pt x="6401" y="3417"/>
                    <a:pt x="6396" y="3395"/>
                    <a:pt x="6391" y="3372"/>
                  </a:cubicBezTo>
                  <a:cubicBezTo>
                    <a:pt x="6384" y="3344"/>
                    <a:pt x="6386" y="3317"/>
                    <a:pt x="6393" y="3290"/>
                  </a:cubicBezTo>
                  <a:lnTo>
                    <a:pt x="6393" y="3290"/>
                  </a:lnTo>
                  <a:cubicBezTo>
                    <a:pt x="6443" y="3296"/>
                    <a:pt x="6472" y="3335"/>
                    <a:pt x="6482" y="3396"/>
                  </a:cubicBezTo>
                  <a:cubicBezTo>
                    <a:pt x="6498" y="3491"/>
                    <a:pt x="6512" y="3588"/>
                    <a:pt x="6496" y="3687"/>
                  </a:cubicBezTo>
                  <a:cubicBezTo>
                    <a:pt x="6489" y="3733"/>
                    <a:pt x="6483" y="3780"/>
                    <a:pt x="6475" y="3825"/>
                  </a:cubicBezTo>
                  <a:cubicBezTo>
                    <a:pt x="6469" y="3863"/>
                    <a:pt x="6468" y="3899"/>
                    <a:pt x="6480" y="3935"/>
                  </a:cubicBezTo>
                  <a:cubicBezTo>
                    <a:pt x="6496" y="3980"/>
                    <a:pt x="6498" y="4024"/>
                    <a:pt x="6483" y="4071"/>
                  </a:cubicBezTo>
                  <a:cubicBezTo>
                    <a:pt x="6474" y="4102"/>
                    <a:pt x="6487" y="4128"/>
                    <a:pt x="6508" y="4140"/>
                  </a:cubicBezTo>
                  <a:cubicBezTo>
                    <a:pt x="6537" y="4157"/>
                    <a:pt x="6568" y="4171"/>
                    <a:pt x="6599" y="4181"/>
                  </a:cubicBezTo>
                  <a:cubicBezTo>
                    <a:pt x="6626" y="4191"/>
                    <a:pt x="6656" y="4197"/>
                    <a:pt x="6684" y="4205"/>
                  </a:cubicBezTo>
                  <a:cubicBezTo>
                    <a:pt x="6732" y="4217"/>
                    <a:pt x="6784" y="4218"/>
                    <a:pt x="6825" y="4312"/>
                  </a:cubicBezTo>
                  <a:cubicBezTo>
                    <a:pt x="6829" y="4221"/>
                    <a:pt x="6813" y="4183"/>
                    <a:pt x="6775" y="4166"/>
                  </a:cubicBezTo>
                  <a:cubicBezTo>
                    <a:pt x="6719" y="4141"/>
                    <a:pt x="6673" y="4094"/>
                    <a:pt x="6629" y="4047"/>
                  </a:cubicBezTo>
                  <a:cubicBezTo>
                    <a:pt x="6579" y="3992"/>
                    <a:pt x="6566" y="3913"/>
                    <a:pt x="6563" y="3832"/>
                  </a:cubicBezTo>
                  <a:cubicBezTo>
                    <a:pt x="6563" y="3821"/>
                    <a:pt x="6573" y="3805"/>
                    <a:pt x="6581" y="3800"/>
                  </a:cubicBezTo>
                  <a:cubicBezTo>
                    <a:pt x="6589" y="3795"/>
                    <a:pt x="6604" y="3794"/>
                    <a:pt x="6611" y="3801"/>
                  </a:cubicBezTo>
                  <a:cubicBezTo>
                    <a:pt x="6626" y="3814"/>
                    <a:pt x="6638" y="3832"/>
                    <a:pt x="6648" y="3851"/>
                  </a:cubicBezTo>
                  <a:cubicBezTo>
                    <a:pt x="6692" y="3933"/>
                    <a:pt x="6704" y="3905"/>
                    <a:pt x="6754" y="3870"/>
                  </a:cubicBezTo>
                  <a:cubicBezTo>
                    <a:pt x="6766" y="3861"/>
                    <a:pt x="6778" y="3849"/>
                    <a:pt x="6789" y="3837"/>
                  </a:cubicBezTo>
                  <a:cubicBezTo>
                    <a:pt x="6811" y="3813"/>
                    <a:pt x="6812" y="3778"/>
                    <a:pt x="6787" y="3755"/>
                  </a:cubicBezTo>
                  <a:cubicBezTo>
                    <a:pt x="6762" y="3733"/>
                    <a:pt x="6738" y="3715"/>
                    <a:pt x="6749" y="3668"/>
                  </a:cubicBezTo>
                  <a:cubicBezTo>
                    <a:pt x="6755" y="3644"/>
                    <a:pt x="6741" y="3639"/>
                    <a:pt x="6726" y="3630"/>
                  </a:cubicBezTo>
                  <a:cubicBezTo>
                    <a:pt x="6684" y="3605"/>
                    <a:pt x="6678" y="3582"/>
                    <a:pt x="6699" y="3539"/>
                  </a:cubicBezTo>
                  <a:cubicBezTo>
                    <a:pt x="6708" y="3518"/>
                    <a:pt x="6719" y="3499"/>
                    <a:pt x="6731" y="3482"/>
                  </a:cubicBezTo>
                  <a:cubicBezTo>
                    <a:pt x="6773" y="3426"/>
                    <a:pt x="6832" y="3429"/>
                    <a:pt x="6856" y="3500"/>
                  </a:cubicBezTo>
                  <a:cubicBezTo>
                    <a:pt x="6874" y="3554"/>
                    <a:pt x="6895" y="3570"/>
                    <a:pt x="6935" y="3568"/>
                  </a:cubicBezTo>
                  <a:cubicBezTo>
                    <a:pt x="6996" y="3567"/>
                    <a:pt x="7047" y="3597"/>
                    <a:pt x="7092" y="3648"/>
                  </a:cubicBezTo>
                  <a:cubicBezTo>
                    <a:pt x="7148" y="3709"/>
                    <a:pt x="7205" y="3764"/>
                    <a:pt x="7246" y="3844"/>
                  </a:cubicBezTo>
                  <a:cubicBezTo>
                    <a:pt x="7284" y="3916"/>
                    <a:pt x="7336" y="3949"/>
                    <a:pt x="7405" y="3923"/>
                  </a:cubicBezTo>
                  <a:cubicBezTo>
                    <a:pt x="7426" y="3916"/>
                    <a:pt x="7448" y="3915"/>
                    <a:pt x="7469" y="3917"/>
                  </a:cubicBezTo>
                  <a:cubicBezTo>
                    <a:pt x="7498" y="3920"/>
                    <a:pt x="7520" y="3962"/>
                    <a:pt x="7513" y="4000"/>
                  </a:cubicBezTo>
                  <a:cubicBezTo>
                    <a:pt x="7500" y="4058"/>
                    <a:pt x="7487" y="4117"/>
                    <a:pt x="7443" y="4153"/>
                  </a:cubicBezTo>
                  <a:cubicBezTo>
                    <a:pt x="7409" y="4181"/>
                    <a:pt x="7397" y="4221"/>
                    <a:pt x="7397" y="4272"/>
                  </a:cubicBezTo>
                  <a:cubicBezTo>
                    <a:pt x="7400" y="4342"/>
                    <a:pt x="7398" y="4413"/>
                    <a:pt x="7397" y="4483"/>
                  </a:cubicBezTo>
                  <a:cubicBezTo>
                    <a:pt x="7397" y="4513"/>
                    <a:pt x="7405" y="4537"/>
                    <a:pt x="7417" y="4561"/>
                  </a:cubicBezTo>
                  <a:cubicBezTo>
                    <a:pt x="7431" y="4587"/>
                    <a:pt x="7439" y="4619"/>
                    <a:pt x="7450" y="4649"/>
                  </a:cubicBezTo>
                  <a:cubicBezTo>
                    <a:pt x="7461" y="4681"/>
                    <a:pt x="7435" y="4737"/>
                    <a:pt x="7473" y="4744"/>
                  </a:cubicBezTo>
                  <a:cubicBezTo>
                    <a:pt x="7501" y="4749"/>
                    <a:pt x="7502" y="4688"/>
                    <a:pt x="7526" y="4664"/>
                  </a:cubicBezTo>
                  <a:cubicBezTo>
                    <a:pt x="7570" y="4618"/>
                    <a:pt x="7573" y="4551"/>
                    <a:pt x="7565" y="4483"/>
                  </a:cubicBezTo>
                  <a:cubicBezTo>
                    <a:pt x="7559" y="4428"/>
                    <a:pt x="7551" y="4371"/>
                    <a:pt x="7529" y="4322"/>
                  </a:cubicBezTo>
                  <a:cubicBezTo>
                    <a:pt x="7494" y="4245"/>
                    <a:pt x="7500" y="4170"/>
                    <a:pt x="7526" y="4093"/>
                  </a:cubicBezTo>
                  <a:cubicBezTo>
                    <a:pt x="7533" y="4072"/>
                    <a:pt x="7541" y="4050"/>
                    <a:pt x="7547" y="4028"/>
                  </a:cubicBezTo>
                  <a:cubicBezTo>
                    <a:pt x="7561" y="3966"/>
                    <a:pt x="7552" y="3913"/>
                    <a:pt x="7509" y="3881"/>
                  </a:cubicBezTo>
                  <a:cubicBezTo>
                    <a:pt x="7442" y="3832"/>
                    <a:pt x="7393" y="3772"/>
                    <a:pt x="7375" y="3672"/>
                  </a:cubicBezTo>
                  <a:cubicBezTo>
                    <a:pt x="7369" y="3645"/>
                    <a:pt x="7347" y="3630"/>
                    <a:pt x="7326" y="3619"/>
                  </a:cubicBezTo>
                  <a:cubicBezTo>
                    <a:pt x="7306" y="3609"/>
                    <a:pt x="7285" y="3603"/>
                    <a:pt x="7265" y="3594"/>
                  </a:cubicBezTo>
                  <a:cubicBezTo>
                    <a:pt x="7228" y="3577"/>
                    <a:pt x="7205" y="3542"/>
                    <a:pt x="7195" y="3494"/>
                  </a:cubicBezTo>
                  <a:cubicBezTo>
                    <a:pt x="7185" y="3439"/>
                    <a:pt x="7176" y="3384"/>
                    <a:pt x="7186" y="3327"/>
                  </a:cubicBezTo>
                  <a:cubicBezTo>
                    <a:pt x="7198" y="3264"/>
                    <a:pt x="7189" y="3209"/>
                    <a:pt x="7159" y="3155"/>
                  </a:cubicBezTo>
                  <a:cubicBezTo>
                    <a:pt x="7109" y="3067"/>
                    <a:pt x="7137" y="2976"/>
                    <a:pt x="7163" y="2888"/>
                  </a:cubicBezTo>
                  <a:cubicBezTo>
                    <a:pt x="7171" y="2861"/>
                    <a:pt x="7195" y="2852"/>
                    <a:pt x="7216" y="2843"/>
                  </a:cubicBezTo>
                  <a:cubicBezTo>
                    <a:pt x="7284" y="2809"/>
                    <a:pt x="7357" y="2798"/>
                    <a:pt x="7429" y="2803"/>
                  </a:cubicBezTo>
                  <a:cubicBezTo>
                    <a:pt x="7488" y="2807"/>
                    <a:pt x="7543" y="2797"/>
                    <a:pt x="7599" y="2777"/>
                  </a:cubicBezTo>
                  <a:cubicBezTo>
                    <a:pt x="7645" y="2761"/>
                    <a:pt x="7688" y="2739"/>
                    <a:pt x="7737" y="2746"/>
                  </a:cubicBezTo>
                  <a:cubicBezTo>
                    <a:pt x="7759" y="2750"/>
                    <a:pt x="7778" y="2733"/>
                    <a:pt x="7797" y="2721"/>
                  </a:cubicBezTo>
                  <a:cubicBezTo>
                    <a:pt x="7823" y="2704"/>
                    <a:pt x="7850" y="2691"/>
                    <a:pt x="7878" y="2678"/>
                  </a:cubicBezTo>
                  <a:cubicBezTo>
                    <a:pt x="7928" y="2654"/>
                    <a:pt x="7953" y="2612"/>
                    <a:pt x="7953" y="2545"/>
                  </a:cubicBezTo>
                  <a:cubicBezTo>
                    <a:pt x="7953" y="2507"/>
                    <a:pt x="7946" y="2468"/>
                    <a:pt x="7916" y="2449"/>
                  </a:cubicBezTo>
                  <a:cubicBezTo>
                    <a:pt x="7878" y="2427"/>
                    <a:pt x="7852" y="2394"/>
                    <a:pt x="7831" y="2347"/>
                  </a:cubicBezTo>
                  <a:cubicBezTo>
                    <a:pt x="7820" y="2325"/>
                    <a:pt x="7797" y="2315"/>
                    <a:pt x="7780" y="2298"/>
                  </a:cubicBezTo>
                  <a:cubicBezTo>
                    <a:pt x="7759" y="2277"/>
                    <a:pt x="7761" y="2238"/>
                    <a:pt x="7785" y="2232"/>
                  </a:cubicBezTo>
                  <a:cubicBezTo>
                    <a:pt x="7822" y="2223"/>
                    <a:pt x="7826" y="2196"/>
                    <a:pt x="7832" y="2155"/>
                  </a:cubicBezTo>
                  <a:cubicBezTo>
                    <a:pt x="7841" y="2093"/>
                    <a:pt x="7860" y="2087"/>
                    <a:pt x="7910" y="2107"/>
                  </a:cubicBezTo>
                  <a:cubicBezTo>
                    <a:pt x="7949" y="2123"/>
                    <a:pt x="7963" y="2119"/>
                    <a:pt x="7982" y="2078"/>
                  </a:cubicBezTo>
                  <a:cubicBezTo>
                    <a:pt x="8006" y="2026"/>
                    <a:pt x="8034" y="1974"/>
                    <a:pt x="7997" y="1911"/>
                  </a:cubicBezTo>
                  <a:cubicBezTo>
                    <a:pt x="7990" y="1900"/>
                    <a:pt x="8000" y="1886"/>
                    <a:pt x="8011" y="1879"/>
                  </a:cubicBezTo>
                  <a:cubicBezTo>
                    <a:pt x="8017" y="1875"/>
                    <a:pt x="8025" y="1871"/>
                    <a:pt x="8031" y="1872"/>
                  </a:cubicBezTo>
                  <a:cubicBezTo>
                    <a:pt x="8094" y="1889"/>
                    <a:pt x="8132" y="1845"/>
                    <a:pt x="8167" y="1786"/>
                  </a:cubicBezTo>
                  <a:cubicBezTo>
                    <a:pt x="8187" y="1753"/>
                    <a:pt x="8213" y="1726"/>
                    <a:pt x="8236" y="1696"/>
                  </a:cubicBezTo>
                  <a:cubicBezTo>
                    <a:pt x="8244" y="1686"/>
                    <a:pt x="8250" y="1670"/>
                    <a:pt x="8260" y="1668"/>
                  </a:cubicBezTo>
                  <a:cubicBezTo>
                    <a:pt x="8362" y="1644"/>
                    <a:pt x="8429" y="1510"/>
                    <a:pt x="8540" y="1513"/>
                  </a:cubicBezTo>
                  <a:cubicBezTo>
                    <a:pt x="8623" y="1468"/>
                    <a:pt x="8712" y="1446"/>
                    <a:pt x="8791" y="1389"/>
                  </a:cubicBezTo>
                  <a:cubicBezTo>
                    <a:pt x="8817" y="1371"/>
                    <a:pt x="8818" y="1350"/>
                    <a:pt x="8794" y="1326"/>
                  </a:cubicBezTo>
                  <a:cubicBezTo>
                    <a:pt x="8789" y="1320"/>
                    <a:pt x="8781" y="1319"/>
                    <a:pt x="8775" y="1312"/>
                  </a:cubicBezTo>
                  <a:cubicBezTo>
                    <a:pt x="8754" y="1288"/>
                    <a:pt x="8757" y="1256"/>
                    <a:pt x="8782" y="1250"/>
                  </a:cubicBezTo>
                  <a:cubicBezTo>
                    <a:pt x="8866" y="1227"/>
                    <a:pt x="8947" y="1184"/>
                    <a:pt x="9034" y="1190"/>
                  </a:cubicBezTo>
                  <a:cubicBezTo>
                    <a:pt x="9053" y="1190"/>
                    <a:pt x="9069" y="1184"/>
                    <a:pt x="9088" y="1180"/>
                  </a:cubicBezTo>
                  <a:cubicBezTo>
                    <a:pt x="9111" y="1172"/>
                    <a:pt x="9111" y="1155"/>
                    <a:pt x="9101" y="1128"/>
                  </a:cubicBezTo>
                  <a:cubicBezTo>
                    <a:pt x="9090" y="1101"/>
                    <a:pt x="9102" y="1083"/>
                    <a:pt x="9121" y="1075"/>
                  </a:cubicBezTo>
                  <a:cubicBezTo>
                    <a:pt x="9160" y="1059"/>
                    <a:pt x="9200" y="1069"/>
                    <a:pt x="9239" y="1077"/>
                  </a:cubicBezTo>
                  <a:cubicBezTo>
                    <a:pt x="9259" y="1083"/>
                    <a:pt x="9267" y="1127"/>
                    <a:pt x="9252" y="1147"/>
                  </a:cubicBezTo>
                  <a:cubicBezTo>
                    <a:pt x="9240" y="1163"/>
                    <a:pt x="9224" y="1175"/>
                    <a:pt x="9211" y="1191"/>
                  </a:cubicBezTo>
                  <a:cubicBezTo>
                    <a:pt x="9186" y="1224"/>
                    <a:pt x="9193" y="1266"/>
                    <a:pt x="9224" y="1282"/>
                  </a:cubicBezTo>
                  <a:cubicBezTo>
                    <a:pt x="9269" y="1305"/>
                    <a:pt x="9316" y="1295"/>
                    <a:pt x="9361" y="1283"/>
                  </a:cubicBezTo>
                  <a:cubicBezTo>
                    <a:pt x="9377" y="1278"/>
                    <a:pt x="9383" y="1261"/>
                    <a:pt x="9393" y="1247"/>
                  </a:cubicBezTo>
                  <a:cubicBezTo>
                    <a:pt x="9419" y="1208"/>
                    <a:pt x="9444" y="1169"/>
                    <a:pt x="9473" y="1135"/>
                  </a:cubicBezTo>
                  <a:cubicBezTo>
                    <a:pt x="9512" y="1091"/>
                    <a:pt x="9540" y="1092"/>
                    <a:pt x="9581" y="1131"/>
                  </a:cubicBezTo>
                  <a:cubicBezTo>
                    <a:pt x="9595" y="1145"/>
                    <a:pt x="9607" y="1163"/>
                    <a:pt x="9622" y="1177"/>
                  </a:cubicBezTo>
                  <a:cubicBezTo>
                    <a:pt x="9632" y="1188"/>
                    <a:pt x="9646" y="1202"/>
                    <a:pt x="9658" y="1183"/>
                  </a:cubicBezTo>
                  <a:cubicBezTo>
                    <a:pt x="9669" y="1163"/>
                    <a:pt x="9675" y="1137"/>
                    <a:pt x="9663" y="1117"/>
                  </a:cubicBezTo>
                  <a:cubicBezTo>
                    <a:pt x="9651" y="1100"/>
                    <a:pt x="9634" y="1090"/>
                    <a:pt x="9620" y="1075"/>
                  </a:cubicBezTo>
                  <a:cubicBezTo>
                    <a:pt x="9601" y="1054"/>
                    <a:pt x="9582" y="1033"/>
                    <a:pt x="9571" y="1002"/>
                  </a:cubicBezTo>
                  <a:cubicBezTo>
                    <a:pt x="9559" y="971"/>
                    <a:pt x="9570" y="942"/>
                    <a:pt x="9595" y="944"/>
                  </a:cubicBezTo>
                  <a:cubicBezTo>
                    <a:pt x="9620" y="944"/>
                    <a:pt x="9646" y="948"/>
                    <a:pt x="9670" y="948"/>
                  </a:cubicBezTo>
                  <a:cubicBezTo>
                    <a:pt x="9699" y="946"/>
                    <a:pt x="9728" y="945"/>
                    <a:pt x="9757" y="937"/>
                  </a:cubicBezTo>
                  <a:cubicBezTo>
                    <a:pt x="9823" y="916"/>
                    <a:pt x="9863" y="836"/>
                    <a:pt x="9837" y="756"/>
                  </a:cubicBezTo>
                  <a:cubicBezTo>
                    <a:pt x="9815" y="690"/>
                    <a:pt x="9826" y="640"/>
                    <a:pt x="9843" y="582"/>
                  </a:cubicBezTo>
                  <a:cubicBezTo>
                    <a:pt x="9863" y="515"/>
                    <a:pt x="9886" y="453"/>
                    <a:pt x="9917" y="395"/>
                  </a:cubicBezTo>
                  <a:cubicBezTo>
                    <a:pt x="9960" y="319"/>
                    <a:pt x="10004" y="244"/>
                    <a:pt x="10041" y="164"/>
                  </a:cubicBezTo>
                  <a:cubicBezTo>
                    <a:pt x="10085" y="72"/>
                    <a:pt x="10155" y="39"/>
                    <a:pt x="10225" y="6"/>
                  </a:cubicBezTo>
                  <a:cubicBezTo>
                    <a:pt x="10262" y="-12"/>
                    <a:pt x="10299" y="12"/>
                    <a:pt x="10325" y="45"/>
                  </a:cubicBezTo>
                  <a:cubicBezTo>
                    <a:pt x="10360" y="89"/>
                    <a:pt x="10394" y="125"/>
                    <a:pt x="10445" y="127"/>
                  </a:cubicBezTo>
                  <a:cubicBezTo>
                    <a:pt x="10470" y="129"/>
                    <a:pt x="10474" y="163"/>
                    <a:pt x="10484" y="189"/>
                  </a:cubicBezTo>
                  <a:cubicBezTo>
                    <a:pt x="10504" y="246"/>
                    <a:pt x="10490" y="285"/>
                    <a:pt x="10454" y="322"/>
                  </a:cubicBezTo>
                  <a:cubicBezTo>
                    <a:pt x="10424" y="355"/>
                    <a:pt x="10396" y="392"/>
                    <a:pt x="10370" y="431"/>
                  </a:cubicBezTo>
                  <a:cubicBezTo>
                    <a:pt x="10357" y="451"/>
                    <a:pt x="10340" y="470"/>
                    <a:pt x="10341" y="503"/>
                  </a:cubicBezTo>
                  <a:cubicBezTo>
                    <a:pt x="10348" y="505"/>
                    <a:pt x="10356" y="511"/>
                    <a:pt x="10360" y="507"/>
                  </a:cubicBezTo>
                  <a:cubicBezTo>
                    <a:pt x="10447" y="440"/>
                    <a:pt x="10529" y="491"/>
                    <a:pt x="10608" y="529"/>
                  </a:cubicBezTo>
                  <a:cubicBezTo>
                    <a:pt x="10681" y="566"/>
                    <a:pt x="10699" y="639"/>
                    <a:pt x="10654" y="720"/>
                  </a:cubicBezTo>
                  <a:cubicBezTo>
                    <a:pt x="10618" y="785"/>
                    <a:pt x="10593" y="856"/>
                    <a:pt x="10558" y="922"/>
                  </a:cubicBezTo>
                  <a:cubicBezTo>
                    <a:pt x="10620" y="960"/>
                    <a:pt x="10680" y="942"/>
                    <a:pt x="10714" y="873"/>
                  </a:cubicBezTo>
                  <a:cubicBezTo>
                    <a:pt x="10722" y="858"/>
                    <a:pt x="10727" y="840"/>
                    <a:pt x="10734" y="823"/>
                  </a:cubicBezTo>
                  <a:cubicBezTo>
                    <a:pt x="10763" y="747"/>
                    <a:pt x="10763" y="748"/>
                    <a:pt x="10829" y="755"/>
                  </a:cubicBezTo>
                  <a:cubicBezTo>
                    <a:pt x="10850" y="757"/>
                    <a:pt x="10872" y="756"/>
                    <a:pt x="10893" y="750"/>
                  </a:cubicBezTo>
                  <a:cubicBezTo>
                    <a:pt x="10921" y="742"/>
                    <a:pt x="10949" y="739"/>
                    <a:pt x="10976" y="757"/>
                  </a:cubicBezTo>
                  <a:cubicBezTo>
                    <a:pt x="10997" y="770"/>
                    <a:pt x="11018" y="767"/>
                    <a:pt x="11040" y="761"/>
                  </a:cubicBezTo>
                  <a:cubicBezTo>
                    <a:pt x="11120" y="739"/>
                    <a:pt x="11190" y="757"/>
                    <a:pt x="11246" y="842"/>
                  </a:cubicBezTo>
                  <a:cubicBezTo>
                    <a:pt x="11254" y="854"/>
                    <a:pt x="11271" y="859"/>
                    <a:pt x="11284" y="866"/>
                  </a:cubicBezTo>
                  <a:lnTo>
                    <a:pt x="11286" y="868"/>
                  </a:lnTo>
                  <a:cubicBezTo>
                    <a:pt x="11291" y="906"/>
                    <a:pt x="11302" y="942"/>
                    <a:pt x="11325" y="968"/>
                  </a:cubicBezTo>
                  <a:cubicBezTo>
                    <a:pt x="11359" y="1008"/>
                    <a:pt x="11374" y="1057"/>
                    <a:pt x="11379" y="1115"/>
                  </a:cubicBezTo>
                  <a:cubicBezTo>
                    <a:pt x="11382" y="1157"/>
                    <a:pt x="11397" y="1176"/>
                    <a:pt x="11429" y="1141"/>
                  </a:cubicBezTo>
                  <a:cubicBezTo>
                    <a:pt x="11441" y="1128"/>
                    <a:pt x="11457" y="1141"/>
                    <a:pt x="11464" y="1158"/>
                  </a:cubicBezTo>
                  <a:cubicBezTo>
                    <a:pt x="11472" y="1174"/>
                    <a:pt x="11477" y="1192"/>
                    <a:pt x="11481" y="1210"/>
                  </a:cubicBezTo>
                  <a:cubicBezTo>
                    <a:pt x="11485" y="1242"/>
                    <a:pt x="11486" y="1277"/>
                    <a:pt x="11503" y="1302"/>
                  </a:cubicBezTo>
                  <a:cubicBezTo>
                    <a:pt x="11542" y="1360"/>
                    <a:pt x="11537" y="1424"/>
                    <a:pt x="11519" y="1488"/>
                  </a:cubicBezTo>
                  <a:cubicBezTo>
                    <a:pt x="11505" y="1538"/>
                    <a:pt x="11500" y="1582"/>
                    <a:pt x="11516" y="1636"/>
                  </a:cubicBezTo>
                  <a:cubicBezTo>
                    <a:pt x="11533" y="1690"/>
                    <a:pt x="11519" y="1748"/>
                    <a:pt x="11501" y="1800"/>
                  </a:cubicBezTo>
                  <a:cubicBezTo>
                    <a:pt x="11472" y="1887"/>
                    <a:pt x="11431" y="1964"/>
                    <a:pt x="11377" y="2028"/>
                  </a:cubicBezTo>
                  <a:cubicBezTo>
                    <a:pt x="11342" y="2069"/>
                    <a:pt x="11302" y="2100"/>
                    <a:pt x="11276" y="2153"/>
                  </a:cubicBezTo>
                  <a:cubicBezTo>
                    <a:pt x="11266" y="2174"/>
                    <a:pt x="11244" y="2173"/>
                    <a:pt x="11229" y="2185"/>
                  </a:cubicBezTo>
                  <a:cubicBezTo>
                    <a:pt x="11146" y="2253"/>
                    <a:pt x="11064" y="2320"/>
                    <a:pt x="11023" y="2444"/>
                  </a:cubicBezTo>
                  <a:cubicBezTo>
                    <a:pt x="11009" y="2489"/>
                    <a:pt x="10984" y="2523"/>
                    <a:pt x="10953" y="2549"/>
                  </a:cubicBezTo>
                  <a:cubicBezTo>
                    <a:pt x="10905" y="2586"/>
                    <a:pt x="10872" y="2640"/>
                    <a:pt x="10850" y="2707"/>
                  </a:cubicBezTo>
                  <a:cubicBezTo>
                    <a:pt x="10842" y="2728"/>
                    <a:pt x="10833" y="2748"/>
                    <a:pt x="10824" y="2769"/>
                  </a:cubicBezTo>
                  <a:cubicBezTo>
                    <a:pt x="10806" y="2815"/>
                    <a:pt x="10779" y="2843"/>
                    <a:pt x="10739" y="2841"/>
                  </a:cubicBezTo>
                  <a:cubicBezTo>
                    <a:pt x="10685" y="2840"/>
                    <a:pt x="10651" y="2873"/>
                    <a:pt x="10631" y="2936"/>
                  </a:cubicBezTo>
                  <a:cubicBezTo>
                    <a:pt x="10619" y="2975"/>
                    <a:pt x="10602" y="3014"/>
                    <a:pt x="10570" y="3030"/>
                  </a:cubicBezTo>
                  <a:cubicBezTo>
                    <a:pt x="10529" y="3051"/>
                    <a:pt x="10511" y="3096"/>
                    <a:pt x="10497" y="3144"/>
                  </a:cubicBezTo>
                  <a:cubicBezTo>
                    <a:pt x="10479" y="3200"/>
                    <a:pt x="10477" y="3232"/>
                    <a:pt x="10494" y="3226"/>
                  </a:cubicBezTo>
                  <a:cubicBezTo>
                    <a:pt x="10520" y="3217"/>
                    <a:pt x="10520" y="3187"/>
                    <a:pt x="10525" y="3160"/>
                  </a:cubicBezTo>
                  <a:cubicBezTo>
                    <a:pt x="10532" y="3117"/>
                    <a:pt x="10553" y="3094"/>
                    <a:pt x="10586" y="3096"/>
                  </a:cubicBezTo>
                  <a:cubicBezTo>
                    <a:pt x="10675" y="3099"/>
                    <a:pt x="10756" y="3065"/>
                    <a:pt x="10834" y="3012"/>
                  </a:cubicBezTo>
                  <a:cubicBezTo>
                    <a:pt x="10863" y="2992"/>
                    <a:pt x="10895" y="2982"/>
                    <a:pt x="10914" y="2944"/>
                  </a:cubicBezTo>
                  <a:cubicBezTo>
                    <a:pt x="10919" y="2934"/>
                    <a:pt x="10931" y="2923"/>
                    <a:pt x="10939" y="2923"/>
                  </a:cubicBezTo>
                  <a:cubicBezTo>
                    <a:pt x="10958" y="2922"/>
                    <a:pt x="10975" y="2933"/>
                    <a:pt x="10992" y="2916"/>
                  </a:cubicBezTo>
                  <a:cubicBezTo>
                    <a:pt x="11032" y="2877"/>
                    <a:pt x="11071" y="2837"/>
                    <a:pt x="11104" y="2782"/>
                  </a:cubicBezTo>
                  <a:cubicBezTo>
                    <a:pt x="11072" y="2795"/>
                    <a:pt x="11040" y="2809"/>
                    <a:pt x="11008" y="2821"/>
                  </a:cubicBezTo>
                  <a:cubicBezTo>
                    <a:pt x="10983" y="2830"/>
                    <a:pt x="10964" y="2813"/>
                    <a:pt x="10959" y="2783"/>
                  </a:cubicBezTo>
                  <a:cubicBezTo>
                    <a:pt x="10946" y="2721"/>
                    <a:pt x="10975" y="2630"/>
                    <a:pt x="11016" y="2601"/>
                  </a:cubicBezTo>
                  <a:cubicBezTo>
                    <a:pt x="11037" y="2586"/>
                    <a:pt x="11058" y="2585"/>
                    <a:pt x="11079" y="2593"/>
                  </a:cubicBezTo>
                  <a:cubicBezTo>
                    <a:pt x="11108" y="2604"/>
                    <a:pt x="11134" y="2603"/>
                    <a:pt x="11164" y="2592"/>
                  </a:cubicBezTo>
                  <a:cubicBezTo>
                    <a:pt x="11208" y="2576"/>
                    <a:pt x="11210" y="2582"/>
                    <a:pt x="11209" y="2643"/>
                  </a:cubicBezTo>
                  <a:cubicBezTo>
                    <a:pt x="11208" y="2725"/>
                    <a:pt x="11235" y="2768"/>
                    <a:pt x="11292" y="2777"/>
                  </a:cubicBezTo>
                  <a:cubicBezTo>
                    <a:pt x="11351" y="2785"/>
                    <a:pt x="11375" y="2761"/>
                    <a:pt x="11391" y="2682"/>
                  </a:cubicBezTo>
                  <a:cubicBezTo>
                    <a:pt x="11394" y="2665"/>
                    <a:pt x="11391" y="2645"/>
                    <a:pt x="11404" y="2632"/>
                  </a:cubicBezTo>
                  <a:cubicBezTo>
                    <a:pt x="11461" y="2714"/>
                    <a:pt x="11481" y="2793"/>
                    <a:pt x="11474" y="2897"/>
                  </a:cubicBezTo>
                  <a:cubicBezTo>
                    <a:pt x="11471" y="2928"/>
                    <a:pt x="11461" y="2962"/>
                    <a:pt x="11479" y="2991"/>
                  </a:cubicBezTo>
                  <a:cubicBezTo>
                    <a:pt x="11483" y="2997"/>
                    <a:pt x="11491" y="3002"/>
                    <a:pt x="11497" y="3002"/>
                  </a:cubicBezTo>
                  <a:cubicBezTo>
                    <a:pt x="11503" y="3001"/>
                    <a:pt x="11508" y="2993"/>
                    <a:pt x="11512" y="2986"/>
                  </a:cubicBezTo>
                  <a:cubicBezTo>
                    <a:pt x="11515" y="2984"/>
                    <a:pt x="11514" y="2978"/>
                    <a:pt x="11514" y="2972"/>
                  </a:cubicBezTo>
                  <a:cubicBezTo>
                    <a:pt x="11515" y="2874"/>
                    <a:pt x="11523" y="2855"/>
                    <a:pt x="11593" y="2853"/>
                  </a:cubicBezTo>
                  <a:cubicBezTo>
                    <a:pt x="11642" y="2851"/>
                    <a:pt x="11686" y="2841"/>
                    <a:pt x="11726" y="2809"/>
                  </a:cubicBezTo>
                  <a:cubicBezTo>
                    <a:pt x="11764" y="2780"/>
                    <a:pt x="11802" y="2780"/>
                    <a:pt x="11842" y="2795"/>
                  </a:cubicBezTo>
                  <a:cubicBezTo>
                    <a:pt x="11873" y="2807"/>
                    <a:pt x="11904" y="2818"/>
                    <a:pt x="11935" y="2829"/>
                  </a:cubicBezTo>
                  <a:cubicBezTo>
                    <a:pt x="11988" y="2848"/>
                    <a:pt x="12040" y="2865"/>
                    <a:pt x="12095" y="2863"/>
                  </a:cubicBezTo>
                  <a:cubicBezTo>
                    <a:pt x="12120" y="2863"/>
                    <a:pt x="12145" y="2869"/>
                    <a:pt x="12169" y="2877"/>
                  </a:cubicBezTo>
                  <a:cubicBezTo>
                    <a:pt x="12188" y="2881"/>
                    <a:pt x="12197" y="2909"/>
                    <a:pt x="12187" y="2931"/>
                  </a:cubicBezTo>
                  <a:cubicBezTo>
                    <a:pt x="12180" y="2948"/>
                    <a:pt x="12168" y="2961"/>
                    <a:pt x="12163" y="2978"/>
                  </a:cubicBezTo>
                  <a:cubicBezTo>
                    <a:pt x="12147" y="3028"/>
                    <a:pt x="12154" y="3070"/>
                    <a:pt x="12188" y="3102"/>
                  </a:cubicBezTo>
                  <a:cubicBezTo>
                    <a:pt x="12208" y="3121"/>
                    <a:pt x="12231" y="3137"/>
                    <a:pt x="12255" y="3148"/>
                  </a:cubicBezTo>
                  <a:cubicBezTo>
                    <a:pt x="12393" y="3211"/>
                    <a:pt x="12535" y="3224"/>
                    <a:pt x="12679" y="3192"/>
                  </a:cubicBezTo>
                  <a:cubicBezTo>
                    <a:pt x="12693" y="3188"/>
                    <a:pt x="12707" y="3181"/>
                    <a:pt x="12720" y="3175"/>
                  </a:cubicBezTo>
                  <a:cubicBezTo>
                    <a:pt x="12764" y="3152"/>
                    <a:pt x="12776" y="3125"/>
                    <a:pt x="12770" y="3067"/>
                  </a:cubicBezTo>
                  <a:cubicBezTo>
                    <a:pt x="12769" y="3052"/>
                    <a:pt x="12765" y="3039"/>
                    <a:pt x="12763" y="3026"/>
                  </a:cubicBezTo>
                  <a:cubicBezTo>
                    <a:pt x="12749" y="2955"/>
                    <a:pt x="12755" y="2887"/>
                    <a:pt x="12771" y="2818"/>
                  </a:cubicBezTo>
                  <a:cubicBezTo>
                    <a:pt x="12776" y="2795"/>
                    <a:pt x="12777" y="2757"/>
                    <a:pt x="12794" y="2760"/>
                  </a:cubicBezTo>
                  <a:cubicBezTo>
                    <a:pt x="12834" y="2768"/>
                    <a:pt x="12844" y="2701"/>
                    <a:pt x="12880" y="2710"/>
                  </a:cubicBezTo>
                  <a:cubicBezTo>
                    <a:pt x="12922" y="2721"/>
                    <a:pt x="12973" y="2716"/>
                    <a:pt x="13001" y="2760"/>
                  </a:cubicBezTo>
                  <a:cubicBezTo>
                    <a:pt x="13056" y="2842"/>
                    <a:pt x="13134" y="2849"/>
                    <a:pt x="13200" y="2894"/>
                  </a:cubicBezTo>
                  <a:cubicBezTo>
                    <a:pt x="13218" y="2905"/>
                    <a:pt x="13234" y="2901"/>
                    <a:pt x="13252" y="2895"/>
                  </a:cubicBezTo>
                  <a:cubicBezTo>
                    <a:pt x="13336" y="2869"/>
                    <a:pt x="13408" y="2892"/>
                    <a:pt x="13463" y="2984"/>
                  </a:cubicBezTo>
                  <a:cubicBezTo>
                    <a:pt x="13499" y="3043"/>
                    <a:pt x="13538" y="3099"/>
                    <a:pt x="13574" y="3157"/>
                  </a:cubicBezTo>
                  <a:cubicBezTo>
                    <a:pt x="13595" y="3188"/>
                    <a:pt x="13598" y="3222"/>
                    <a:pt x="13592" y="3262"/>
                  </a:cubicBezTo>
                  <a:cubicBezTo>
                    <a:pt x="13579" y="3355"/>
                    <a:pt x="13575" y="3446"/>
                    <a:pt x="13600" y="3539"/>
                  </a:cubicBezTo>
                  <a:cubicBezTo>
                    <a:pt x="13619" y="3608"/>
                    <a:pt x="13607" y="3678"/>
                    <a:pt x="13567" y="3736"/>
                  </a:cubicBezTo>
                  <a:cubicBezTo>
                    <a:pt x="13557" y="3750"/>
                    <a:pt x="13545" y="3762"/>
                    <a:pt x="13536" y="3775"/>
                  </a:cubicBezTo>
                  <a:cubicBezTo>
                    <a:pt x="13499" y="3831"/>
                    <a:pt x="13492" y="3883"/>
                    <a:pt x="13529" y="3940"/>
                  </a:cubicBezTo>
                  <a:cubicBezTo>
                    <a:pt x="13560" y="3988"/>
                    <a:pt x="13574" y="4044"/>
                    <a:pt x="13592" y="4100"/>
                  </a:cubicBezTo>
                  <a:cubicBezTo>
                    <a:pt x="13617" y="4179"/>
                    <a:pt x="13657" y="4246"/>
                    <a:pt x="13703" y="4307"/>
                  </a:cubicBezTo>
                  <a:cubicBezTo>
                    <a:pt x="13725" y="4336"/>
                    <a:pt x="13753" y="4340"/>
                    <a:pt x="13780" y="4352"/>
                  </a:cubicBezTo>
                  <a:cubicBezTo>
                    <a:pt x="13802" y="4363"/>
                    <a:pt x="13799" y="4426"/>
                    <a:pt x="13834" y="4402"/>
                  </a:cubicBezTo>
                  <a:cubicBezTo>
                    <a:pt x="13858" y="4386"/>
                    <a:pt x="13856" y="4345"/>
                    <a:pt x="13868" y="4317"/>
                  </a:cubicBezTo>
                  <a:cubicBezTo>
                    <a:pt x="13904" y="4239"/>
                    <a:pt x="13923" y="4157"/>
                    <a:pt x="13927" y="4065"/>
                  </a:cubicBezTo>
                  <a:cubicBezTo>
                    <a:pt x="13930" y="3975"/>
                    <a:pt x="13966" y="3895"/>
                    <a:pt x="13997" y="3815"/>
                  </a:cubicBezTo>
                  <a:cubicBezTo>
                    <a:pt x="14002" y="3799"/>
                    <a:pt x="14026" y="3802"/>
                    <a:pt x="14032" y="3821"/>
                  </a:cubicBezTo>
                  <a:cubicBezTo>
                    <a:pt x="14051" y="3887"/>
                    <a:pt x="14078" y="3948"/>
                    <a:pt x="14109" y="4006"/>
                  </a:cubicBezTo>
                  <a:cubicBezTo>
                    <a:pt x="14135" y="4058"/>
                    <a:pt x="14173" y="4077"/>
                    <a:pt x="14220" y="4074"/>
                  </a:cubicBezTo>
                  <a:cubicBezTo>
                    <a:pt x="14246" y="4072"/>
                    <a:pt x="14270" y="4066"/>
                    <a:pt x="14285" y="4035"/>
                  </a:cubicBezTo>
                  <a:cubicBezTo>
                    <a:pt x="14326" y="3948"/>
                    <a:pt x="14383" y="3948"/>
                    <a:pt x="14445" y="3986"/>
                  </a:cubicBezTo>
                  <a:cubicBezTo>
                    <a:pt x="14483" y="4009"/>
                    <a:pt x="14518" y="4023"/>
                    <a:pt x="14558" y="3996"/>
                  </a:cubicBezTo>
                  <a:cubicBezTo>
                    <a:pt x="14586" y="3978"/>
                    <a:pt x="14616" y="3986"/>
                    <a:pt x="14644" y="3987"/>
                  </a:cubicBezTo>
                  <a:cubicBezTo>
                    <a:pt x="14676" y="3987"/>
                    <a:pt x="14709" y="3994"/>
                    <a:pt x="14741" y="3985"/>
                  </a:cubicBezTo>
                  <a:cubicBezTo>
                    <a:pt x="14787" y="3973"/>
                    <a:pt x="14823" y="3966"/>
                    <a:pt x="14849" y="4034"/>
                  </a:cubicBezTo>
                  <a:cubicBezTo>
                    <a:pt x="14864" y="4074"/>
                    <a:pt x="14895" y="4042"/>
                    <a:pt x="14918" y="4036"/>
                  </a:cubicBezTo>
                  <a:cubicBezTo>
                    <a:pt x="14955" y="4026"/>
                    <a:pt x="14961" y="4017"/>
                    <a:pt x="14952" y="3969"/>
                  </a:cubicBezTo>
                  <a:cubicBezTo>
                    <a:pt x="14931" y="3866"/>
                    <a:pt x="14937" y="3766"/>
                    <a:pt x="14968" y="3669"/>
                  </a:cubicBezTo>
                  <a:cubicBezTo>
                    <a:pt x="14961" y="3663"/>
                    <a:pt x="14955" y="3654"/>
                    <a:pt x="14948" y="3654"/>
                  </a:cubicBezTo>
                  <a:cubicBezTo>
                    <a:pt x="14921" y="3650"/>
                    <a:pt x="14885" y="3669"/>
                    <a:pt x="14876" y="3618"/>
                  </a:cubicBezTo>
                  <a:cubicBezTo>
                    <a:pt x="14865" y="3560"/>
                    <a:pt x="14906" y="3493"/>
                    <a:pt x="14951" y="3486"/>
                  </a:cubicBezTo>
                  <a:cubicBezTo>
                    <a:pt x="14979" y="3482"/>
                    <a:pt x="15009" y="3485"/>
                    <a:pt x="15036" y="3479"/>
                  </a:cubicBezTo>
                  <a:cubicBezTo>
                    <a:pt x="15083" y="3471"/>
                    <a:pt x="15095" y="3447"/>
                    <a:pt x="15092" y="3383"/>
                  </a:cubicBezTo>
                  <a:cubicBezTo>
                    <a:pt x="15091" y="3369"/>
                    <a:pt x="15086" y="3355"/>
                    <a:pt x="15086" y="3342"/>
                  </a:cubicBezTo>
                  <a:cubicBezTo>
                    <a:pt x="15087" y="3313"/>
                    <a:pt x="15110" y="3289"/>
                    <a:pt x="15132" y="3295"/>
                  </a:cubicBezTo>
                  <a:cubicBezTo>
                    <a:pt x="15142" y="3298"/>
                    <a:pt x="15153" y="3300"/>
                    <a:pt x="15162" y="3309"/>
                  </a:cubicBezTo>
                  <a:cubicBezTo>
                    <a:pt x="15220" y="3366"/>
                    <a:pt x="15288" y="3370"/>
                    <a:pt x="15358" y="3372"/>
                  </a:cubicBezTo>
                  <a:cubicBezTo>
                    <a:pt x="15376" y="3373"/>
                    <a:pt x="15394" y="3372"/>
                    <a:pt x="15412" y="3373"/>
                  </a:cubicBezTo>
                  <a:cubicBezTo>
                    <a:pt x="15550" y="3381"/>
                    <a:pt x="15682" y="3421"/>
                    <a:pt x="15806" y="3503"/>
                  </a:cubicBezTo>
                  <a:cubicBezTo>
                    <a:pt x="15864" y="3542"/>
                    <a:pt x="15921" y="3570"/>
                    <a:pt x="15991" y="3559"/>
                  </a:cubicBezTo>
                  <a:cubicBezTo>
                    <a:pt x="16066" y="3548"/>
                    <a:pt x="16141" y="3570"/>
                    <a:pt x="16210" y="3620"/>
                  </a:cubicBezTo>
                  <a:cubicBezTo>
                    <a:pt x="16262" y="3658"/>
                    <a:pt x="16287" y="3715"/>
                    <a:pt x="16298" y="3787"/>
                  </a:cubicBezTo>
                  <a:cubicBezTo>
                    <a:pt x="16305" y="3836"/>
                    <a:pt x="16288" y="3859"/>
                    <a:pt x="16245" y="3867"/>
                  </a:cubicBezTo>
                  <a:cubicBezTo>
                    <a:pt x="16234" y="3869"/>
                    <a:pt x="16223" y="3867"/>
                    <a:pt x="16214" y="3872"/>
                  </a:cubicBezTo>
                  <a:cubicBezTo>
                    <a:pt x="16203" y="3877"/>
                    <a:pt x="16196" y="3890"/>
                    <a:pt x="16198" y="3904"/>
                  </a:cubicBezTo>
                  <a:cubicBezTo>
                    <a:pt x="16199" y="3913"/>
                    <a:pt x="16206" y="3921"/>
                    <a:pt x="16210" y="3925"/>
                  </a:cubicBezTo>
                  <a:cubicBezTo>
                    <a:pt x="16216" y="3931"/>
                    <a:pt x="16224" y="3934"/>
                    <a:pt x="16230" y="3934"/>
                  </a:cubicBezTo>
                  <a:cubicBezTo>
                    <a:pt x="16282" y="3933"/>
                    <a:pt x="16321" y="3964"/>
                    <a:pt x="16354" y="4010"/>
                  </a:cubicBezTo>
                  <a:cubicBezTo>
                    <a:pt x="16385" y="4054"/>
                    <a:pt x="16420" y="4083"/>
                    <a:pt x="16468" y="4071"/>
                  </a:cubicBezTo>
                  <a:cubicBezTo>
                    <a:pt x="16496" y="4065"/>
                    <a:pt x="16517" y="4084"/>
                    <a:pt x="16535" y="4110"/>
                  </a:cubicBezTo>
                  <a:cubicBezTo>
                    <a:pt x="16547" y="4126"/>
                    <a:pt x="16560" y="4144"/>
                    <a:pt x="16572" y="4160"/>
                  </a:cubicBezTo>
                  <a:cubicBezTo>
                    <a:pt x="16605" y="4201"/>
                    <a:pt x="16615" y="4245"/>
                    <a:pt x="16584" y="4296"/>
                  </a:cubicBezTo>
                  <a:cubicBezTo>
                    <a:pt x="16573" y="4314"/>
                    <a:pt x="16579" y="4330"/>
                    <a:pt x="16592" y="4343"/>
                  </a:cubicBezTo>
                  <a:cubicBezTo>
                    <a:pt x="16622" y="4371"/>
                    <a:pt x="16654" y="4387"/>
                    <a:pt x="16692" y="4368"/>
                  </a:cubicBezTo>
                  <a:cubicBezTo>
                    <a:pt x="16779" y="4325"/>
                    <a:pt x="16869" y="4326"/>
                    <a:pt x="16959" y="4320"/>
                  </a:cubicBezTo>
                  <a:cubicBezTo>
                    <a:pt x="17027" y="4315"/>
                    <a:pt x="17096" y="4308"/>
                    <a:pt x="17163" y="4296"/>
                  </a:cubicBezTo>
                  <a:cubicBezTo>
                    <a:pt x="17233" y="4285"/>
                    <a:pt x="17300" y="4296"/>
                    <a:pt x="17369" y="4307"/>
                  </a:cubicBezTo>
                  <a:cubicBezTo>
                    <a:pt x="17440" y="4316"/>
                    <a:pt x="17499" y="4357"/>
                    <a:pt x="17538" y="4439"/>
                  </a:cubicBezTo>
                  <a:cubicBezTo>
                    <a:pt x="17559" y="4483"/>
                    <a:pt x="17581" y="4525"/>
                    <a:pt x="17598" y="4572"/>
                  </a:cubicBezTo>
                  <a:cubicBezTo>
                    <a:pt x="17621" y="4633"/>
                    <a:pt x="17625" y="4698"/>
                    <a:pt x="17606" y="4764"/>
                  </a:cubicBezTo>
                  <a:cubicBezTo>
                    <a:pt x="17598" y="4790"/>
                    <a:pt x="17591" y="4816"/>
                    <a:pt x="17585" y="4843"/>
                  </a:cubicBezTo>
                  <a:cubicBezTo>
                    <a:pt x="17577" y="4883"/>
                    <a:pt x="17585" y="4913"/>
                    <a:pt x="17614" y="4923"/>
                  </a:cubicBezTo>
                  <a:cubicBezTo>
                    <a:pt x="17678" y="4947"/>
                    <a:pt x="17731" y="4993"/>
                    <a:pt x="17780" y="5049"/>
                  </a:cubicBezTo>
                  <a:cubicBezTo>
                    <a:pt x="17799" y="5071"/>
                    <a:pt x="17824" y="5071"/>
                    <a:pt x="17838" y="5048"/>
                  </a:cubicBezTo>
                  <a:cubicBezTo>
                    <a:pt x="17899" y="4955"/>
                    <a:pt x="17981" y="4952"/>
                    <a:pt x="18064" y="4946"/>
                  </a:cubicBezTo>
                  <a:cubicBezTo>
                    <a:pt x="18075" y="4944"/>
                    <a:pt x="18086" y="4944"/>
                    <a:pt x="18096" y="4940"/>
                  </a:cubicBezTo>
                  <a:cubicBezTo>
                    <a:pt x="18123" y="4931"/>
                    <a:pt x="18146" y="4940"/>
                    <a:pt x="18164" y="4968"/>
                  </a:cubicBezTo>
                  <a:cubicBezTo>
                    <a:pt x="18195" y="5017"/>
                    <a:pt x="18235" y="5028"/>
                    <a:pt x="18281" y="5013"/>
                  </a:cubicBezTo>
                  <a:cubicBezTo>
                    <a:pt x="18320" y="5000"/>
                    <a:pt x="18361" y="5006"/>
                    <a:pt x="18397" y="5030"/>
                  </a:cubicBezTo>
                  <a:cubicBezTo>
                    <a:pt x="18466" y="5076"/>
                    <a:pt x="18522" y="5055"/>
                    <a:pt x="18569" y="4978"/>
                  </a:cubicBezTo>
                  <a:cubicBezTo>
                    <a:pt x="18587" y="4949"/>
                    <a:pt x="18610" y="4926"/>
                    <a:pt x="18640" y="4919"/>
                  </a:cubicBezTo>
                  <a:cubicBezTo>
                    <a:pt x="18650" y="4931"/>
                    <a:pt x="18658" y="4943"/>
                    <a:pt x="18668" y="4955"/>
                  </a:cubicBezTo>
                  <a:cubicBezTo>
                    <a:pt x="18678" y="5018"/>
                    <a:pt x="18688" y="5082"/>
                    <a:pt x="18698" y="5145"/>
                  </a:cubicBezTo>
                  <a:cubicBezTo>
                    <a:pt x="18702" y="5169"/>
                    <a:pt x="18714" y="5189"/>
                    <a:pt x="18731" y="5198"/>
                  </a:cubicBezTo>
                  <a:cubicBezTo>
                    <a:pt x="18789" y="5231"/>
                    <a:pt x="18831" y="5286"/>
                    <a:pt x="18864" y="5358"/>
                  </a:cubicBezTo>
                  <a:cubicBezTo>
                    <a:pt x="18884" y="5401"/>
                    <a:pt x="18925" y="5407"/>
                    <a:pt x="18958" y="5375"/>
                  </a:cubicBezTo>
                  <a:cubicBezTo>
                    <a:pt x="19045" y="5290"/>
                    <a:pt x="19049" y="5194"/>
                    <a:pt x="18993" y="5066"/>
                  </a:cubicBezTo>
                  <a:cubicBezTo>
                    <a:pt x="18943" y="5024"/>
                    <a:pt x="18927" y="4975"/>
                    <a:pt x="18970" y="4908"/>
                  </a:cubicBezTo>
                  <a:cubicBezTo>
                    <a:pt x="18977" y="4896"/>
                    <a:pt x="18971" y="4871"/>
                    <a:pt x="18974" y="4853"/>
                  </a:cubicBezTo>
                  <a:cubicBezTo>
                    <a:pt x="18981" y="4809"/>
                    <a:pt x="18999" y="4787"/>
                    <a:pt x="19033" y="4785"/>
                  </a:cubicBezTo>
                  <a:cubicBezTo>
                    <a:pt x="19059" y="4784"/>
                    <a:pt x="19083" y="4788"/>
                    <a:pt x="19108" y="4795"/>
                  </a:cubicBezTo>
                  <a:cubicBezTo>
                    <a:pt x="19133" y="4800"/>
                    <a:pt x="19157" y="4811"/>
                    <a:pt x="19181" y="4820"/>
                  </a:cubicBezTo>
                  <a:cubicBezTo>
                    <a:pt x="19317" y="4872"/>
                    <a:pt x="19456" y="4885"/>
                    <a:pt x="19597" y="4868"/>
                  </a:cubicBezTo>
                  <a:cubicBezTo>
                    <a:pt x="19660" y="4861"/>
                    <a:pt x="19714" y="4878"/>
                    <a:pt x="19769" y="4924"/>
                  </a:cubicBezTo>
                  <a:cubicBezTo>
                    <a:pt x="19848" y="4990"/>
                    <a:pt x="19933" y="5041"/>
                    <a:pt x="20017" y="5097"/>
                  </a:cubicBezTo>
                  <a:cubicBezTo>
                    <a:pt x="20077" y="5138"/>
                    <a:pt x="20137" y="5183"/>
                    <a:pt x="20183" y="5251"/>
                  </a:cubicBezTo>
                  <a:cubicBezTo>
                    <a:pt x="20222" y="5308"/>
                    <a:pt x="20270" y="5350"/>
                    <a:pt x="20322" y="5382"/>
                  </a:cubicBezTo>
                  <a:cubicBezTo>
                    <a:pt x="20362" y="5406"/>
                    <a:pt x="20393" y="5439"/>
                    <a:pt x="20419" y="5489"/>
                  </a:cubicBezTo>
                  <a:cubicBezTo>
                    <a:pt x="20449" y="5551"/>
                    <a:pt x="20500" y="5592"/>
                    <a:pt x="20548" y="5633"/>
                  </a:cubicBezTo>
                  <a:cubicBezTo>
                    <a:pt x="20594" y="5671"/>
                    <a:pt x="20639" y="5709"/>
                    <a:pt x="20664" y="5775"/>
                  </a:cubicBezTo>
                  <a:cubicBezTo>
                    <a:pt x="20675" y="5802"/>
                    <a:pt x="20695" y="5815"/>
                    <a:pt x="20715" y="5823"/>
                  </a:cubicBezTo>
                  <a:cubicBezTo>
                    <a:pt x="20740" y="5832"/>
                    <a:pt x="20748" y="5855"/>
                    <a:pt x="20750" y="5887"/>
                  </a:cubicBezTo>
                  <a:cubicBezTo>
                    <a:pt x="20751" y="5910"/>
                    <a:pt x="20762" y="5920"/>
                    <a:pt x="20777" y="5902"/>
                  </a:cubicBezTo>
                  <a:cubicBezTo>
                    <a:pt x="20803" y="5872"/>
                    <a:pt x="20825" y="5887"/>
                    <a:pt x="20843" y="5912"/>
                  </a:cubicBezTo>
                  <a:cubicBezTo>
                    <a:pt x="20868" y="5947"/>
                    <a:pt x="20889" y="5985"/>
                    <a:pt x="20911" y="6020"/>
                  </a:cubicBezTo>
                  <a:cubicBezTo>
                    <a:pt x="20928" y="6044"/>
                    <a:pt x="20926" y="6072"/>
                    <a:pt x="20928" y="6100"/>
                  </a:cubicBezTo>
                  <a:cubicBezTo>
                    <a:pt x="20932" y="6180"/>
                    <a:pt x="20950" y="6256"/>
                    <a:pt x="20972" y="6330"/>
                  </a:cubicBezTo>
                  <a:cubicBezTo>
                    <a:pt x="20977" y="6344"/>
                    <a:pt x="20987" y="6353"/>
                    <a:pt x="20999" y="6345"/>
                  </a:cubicBezTo>
                  <a:cubicBezTo>
                    <a:pt x="21005" y="6340"/>
                    <a:pt x="21009" y="6330"/>
                    <a:pt x="21011" y="6322"/>
                  </a:cubicBezTo>
                  <a:cubicBezTo>
                    <a:pt x="21022" y="6281"/>
                    <a:pt x="21007" y="6251"/>
                    <a:pt x="20989" y="6219"/>
                  </a:cubicBezTo>
                  <a:cubicBezTo>
                    <a:pt x="20977" y="6197"/>
                    <a:pt x="20988" y="6170"/>
                    <a:pt x="21008" y="6170"/>
                  </a:cubicBezTo>
                  <a:cubicBezTo>
                    <a:pt x="21051" y="6170"/>
                    <a:pt x="21096" y="6159"/>
                    <a:pt x="21132" y="6203"/>
                  </a:cubicBezTo>
                  <a:cubicBezTo>
                    <a:pt x="21155" y="6229"/>
                    <a:pt x="21182" y="6236"/>
                    <a:pt x="21213" y="6225"/>
                  </a:cubicBezTo>
                  <a:cubicBezTo>
                    <a:pt x="21278" y="6203"/>
                    <a:pt x="21325" y="6231"/>
                    <a:pt x="21360" y="6304"/>
                  </a:cubicBezTo>
                  <a:cubicBezTo>
                    <a:pt x="21412" y="6414"/>
                    <a:pt x="21488" y="6493"/>
                    <a:pt x="21563" y="6574"/>
                  </a:cubicBezTo>
                  <a:cubicBezTo>
                    <a:pt x="21593" y="6605"/>
                    <a:pt x="21593" y="6617"/>
                    <a:pt x="21558" y="6645"/>
                  </a:cubicBezTo>
                  <a:cubicBezTo>
                    <a:pt x="21526" y="6671"/>
                    <a:pt x="21499" y="6698"/>
                    <a:pt x="21489" y="6748"/>
                  </a:cubicBezTo>
                  <a:cubicBezTo>
                    <a:pt x="21477" y="6816"/>
                    <a:pt x="21434" y="6842"/>
                    <a:pt x="21389" y="6864"/>
                  </a:cubicBezTo>
                  <a:cubicBezTo>
                    <a:pt x="21377" y="6871"/>
                    <a:pt x="21361" y="6867"/>
                    <a:pt x="21348" y="6871"/>
                  </a:cubicBezTo>
                  <a:cubicBezTo>
                    <a:pt x="21303" y="6884"/>
                    <a:pt x="21279" y="6908"/>
                    <a:pt x="21282" y="6965"/>
                  </a:cubicBezTo>
                  <a:cubicBezTo>
                    <a:pt x="21284" y="7030"/>
                    <a:pt x="21268" y="7072"/>
                    <a:pt x="21230" y="7108"/>
                  </a:cubicBezTo>
                  <a:cubicBezTo>
                    <a:pt x="21205" y="7132"/>
                    <a:pt x="21207" y="7164"/>
                    <a:pt x="21224" y="7195"/>
                  </a:cubicBezTo>
                  <a:cubicBezTo>
                    <a:pt x="21236" y="7219"/>
                    <a:pt x="21254" y="7250"/>
                    <a:pt x="21237" y="7272"/>
                  </a:cubicBezTo>
                  <a:cubicBezTo>
                    <a:pt x="21214" y="7305"/>
                    <a:pt x="21192" y="7346"/>
                    <a:pt x="21154" y="7356"/>
                  </a:cubicBezTo>
                  <a:cubicBezTo>
                    <a:pt x="21144" y="7359"/>
                    <a:pt x="21132" y="7354"/>
                    <a:pt x="21123" y="7348"/>
                  </a:cubicBezTo>
                  <a:cubicBezTo>
                    <a:pt x="21082" y="7319"/>
                    <a:pt x="21036" y="7304"/>
                    <a:pt x="21006" y="7250"/>
                  </a:cubicBezTo>
                  <a:cubicBezTo>
                    <a:pt x="20984" y="7211"/>
                    <a:pt x="20950" y="7193"/>
                    <a:pt x="20914" y="7180"/>
                  </a:cubicBezTo>
                  <a:cubicBezTo>
                    <a:pt x="20836" y="7152"/>
                    <a:pt x="20792" y="7084"/>
                    <a:pt x="20780" y="6982"/>
                  </a:cubicBezTo>
                  <a:cubicBezTo>
                    <a:pt x="20771" y="6903"/>
                    <a:pt x="20737" y="6855"/>
                    <a:pt x="20679" y="6835"/>
                  </a:cubicBezTo>
                  <a:cubicBezTo>
                    <a:pt x="20650" y="6824"/>
                    <a:pt x="20622" y="6825"/>
                    <a:pt x="20595" y="6844"/>
                  </a:cubicBezTo>
                  <a:cubicBezTo>
                    <a:pt x="20565" y="6865"/>
                    <a:pt x="20534" y="6866"/>
                    <a:pt x="20500" y="6853"/>
                  </a:cubicBezTo>
                  <a:cubicBezTo>
                    <a:pt x="20472" y="6841"/>
                    <a:pt x="20449" y="6825"/>
                    <a:pt x="20436" y="6786"/>
                  </a:cubicBezTo>
                  <a:cubicBezTo>
                    <a:pt x="20415" y="6724"/>
                    <a:pt x="20368" y="6674"/>
                    <a:pt x="20388" y="6593"/>
                  </a:cubicBezTo>
                  <a:cubicBezTo>
                    <a:pt x="20392" y="6579"/>
                    <a:pt x="20354" y="6555"/>
                    <a:pt x="20344" y="6565"/>
                  </a:cubicBezTo>
                  <a:cubicBezTo>
                    <a:pt x="20328" y="6583"/>
                    <a:pt x="20312" y="6602"/>
                    <a:pt x="20295" y="6620"/>
                  </a:cubicBezTo>
                  <a:cubicBezTo>
                    <a:pt x="20275" y="6641"/>
                    <a:pt x="20275" y="6668"/>
                    <a:pt x="20285" y="6696"/>
                  </a:cubicBezTo>
                  <a:cubicBezTo>
                    <a:pt x="20288" y="6704"/>
                    <a:pt x="20291" y="6712"/>
                    <a:pt x="20295" y="6720"/>
                  </a:cubicBezTo>
                  <a:cubicBezTo>
                    <a:pt x="20314" y="6754"/>
                    <a:pt x="20335" y="6788"/>
                    <a:pt x="20332" y="6834"/>
                  </a:cubicBezTo>
                  <a:cubicBezTo>
                    <a:pt x="20326" y="6891"/>
                    <a:pt x="20312" y="6946"/>
                    <a:pt x="20280" y="6986"/>
                  </a:cubicBezTo>
                  <a:cubicBezTo>
                    <a:pt x="20227" y="7056"/>
                    <a:pt x="20182" y="7134"/>
                    <a:pt x="20111" y="7180"/>
                  </a:cubicBezTo>
                  <a:cubicBezTo>
                    <a:pt x="20077" y="7201"/>
                    <a:pt x="20047" y="7219"/>
                    <a:pt x="20010" y="7205"/>
                  </a:cubicBezTo>
                  <a:cubicBezTo>
                    <a:pt x="19989" y="7198"/>
                    <a:pt x="19968" y="7193"/>
                    <a:pt x="19947" y="7189"/>
                  </a:cubicBezTo>
                  <a:cubicBezTo>
                    <a:pt x="19931" y="7187"/>
                    <a:pt x="19919" y="7198"/>
                    <a:pt x="19911" y="7215"/>
                  </a:cubicBezTo>
                  <a:cubicBezTo>
                    <a:pt x="19905" y="7234"/>
                    <a:pt x="19905" y="7253"/>
                    <a:pt x="19913" y="7269"/>
                  </a:cubicBezTo>
                  <a:cubicBezTo>
                    <a:pt x="19930" y="7310"/>
                    <a:pt x="19958" y="7332"/>
                    <a:pt x="19992" y="7335"/>
                  </a:cubicBezTo>
                  <a:cubicBezTo>
                    <a:pt x="20023" y="7338"/>
                    <a:pt x="20036" y="7362"/>
                    <a:pt x="20042" y="7396"/>
                  </a:cubicBezTo>
                  <a:cubicBezTo>
                    <a:pt x="20056" y="7460"/>
                    <a:pt x="20069" y="7522"/>
                    <a:pt x="20083" y="7585"/>
                  </a:cubicBezTo>
                  <a:cubicBezTo>
                    <a:pt x="20093" y="7635"/>
                    <a:pt x="20101" y="7686"/>
                    <a:pt x="20125" y="7729"/>
                  </a:cubicBezTo>
                  <a:cubicBezTo>
                    <a:pt x="20142" y="7761"/>
                    <a:pt x="20155" y="7792"/>
                    <a:pt x="20141" y="7833"/>
                  </a:cubicBezTo>
                  <a:cubicBezTo>
                    <a:pt x="20133" y="7858"/>
                    <a:pt x="20153" y="7874"/>
                    <a:pt x="20159" y="7895"/>
                  </a:cubicBezTo>
                  <a:cubicBezTo>
                    <a:pt x="20182" y="7960"/>
                    <a:pt x="20154" y="8054"/>
                    <a:pt x="20101" y="8081"/>
                  </a:cubicBezTo>
                  <a:cubicBezTo>
                    <a:pt x="20090" y="8087"/>
                    <a:pt x="20073" y="8086"/>
                    <a:pt x="20061" y="8079"/>
                  </a:cubicBezTo>
                  <a:cubicBezTo>
                    <a:pt x="20041" y="8070"/>
                    <a:pt x="20021" y="8054"/>
                    <a:pt x="20004" y="8040"/>
                  </a:cubicBezTo>
                  <a:cubicBezTo>
                    <a:pt x="19937" y="7991"/>
                    <a:pt x="19870" y="7997"/>
                    <a:pt x="19809" y="8048"/>
                  </a:cubicBezTo>
                  <a:cubicBezTo>
                    <a:pt x="19677" y="8156"/>
                    <a:pt x="19541" y="8252"/>
                    <a:pt x="19406" y="8346"/>
                  </a:cubicBezTo>
                  <a:cubicBezTo>
                    <a:pt x="19350" y="8385"/>
                    <a:pt x="19304" y="8454"/>
                    <a:pt x="19263" y="8517"/>
                  </a:cubicBezTo>
                  <a:cubicBezTo>
                    <a:pt x="19213" y="8593"/>
                    <a:pt x="19152" y="8653"/>
                    <a:pt x="19091" y="8709"/>
                  </a:cubicBezTo>
                  <a:cubicBezTo>
                    <a:pt x="19038" y="8758"/>
                    <a:pt x="18999" y="8807"/>
                    <a:pt x="18979" y="8888"/>
                  </a:cubicBezTo>
                  <a:cubicBezTo>
                    <a:pt x="18969" y="8927"/>
                    <a:pt x="18940" y="8932"/>
                    <a:pt x="18921" y="8900"/>
                  </a:cubicBezTo>
                  <a:cubicBezTo>
                    <a:pt x="18906" y="8874"/>
                    <a:pt x="18893" y="8845"/>
                    <a:pt x="18880" y="8817"/>
                  </a:cubicBezTo>
                  <a:cubicBezTo>
                    <a:pt x="18856" y="8765"/>
                    <a:pt x="18819" y="8740"/>
                    <a:pt x="18774" y="8730"/>
                  </a:cubicBezTo>
                  <a:cubicBezTo>
                    <a:pt x="18682" y="8712"/>
                    <a:pt x="18603" y="8749"/>
                    <a:pt x="18535" y="8827"/>
                  </a:cubicBezTo>
                  <a:cubicBezTo>
                    <a:pt x="18519" y="8845"/>
                    <a:pt x="18505" y="8869"/>
                    <a:pt x="18488" y="8886"/>
                  </a:cubicBezTo>
                  <a:cubicBezTo>
                    <a:pt x="18467" y="8908"/>
                    <a:pt x="18452" y="8960"/>
                    <a:pt x="18422" y="8941"/>
                  </a:cubicBezTo>
                  <a:cubicBezTo>
                    <a:pt x="18396" y="8925"/>
                    <a:pt x="18423" y="8881"/>
                    <a:pt x="18419" y="8850"/>
                  </a:cubicBezTo>
                  <a:cubicBezTo>
                    <a:pt x="18415" y="8818"/>
                    <a:pt x="18396" y="8805"/>
                    <a:pt x="18371" y="8818"/>
                  </a:cubicBezTo>
                  <a:cubicBezTo>
                    <a:pt x="18330" y="8842"/>
                    <a:pt x="18297" y="8875"/>
                    <a:pt x="18278" y="8930"/>
                  </a:cubicBezTo>
                  <a:cubicBezTo>
                    <a:pt x="18270" y="8953"/>
                    <a:pt x="18252" y="8967"/>
                    <a:pt x="18233" y="8954"/>
                  </a:cubicBezTo>
                  <a:cubicBezTo>
                    <a:pt x="18205" y="8934"/>
                    <a:pt x="18178" y="8949"/>
                    <a:pt x="18150" y="8951"/>
                  </a:cubicBezTo>
                  <a:cubicBezTo>
                    <a:pt x="18094" y="8953"/>
                    <a:pt x="18058" y="8991"/>
                    <a:pt x="18053" y="9059"/>
                  </a:cubicBezTo>
                  <a:cubicBezTo>
                    <a:pt x="18042" y="9178"/>
                    <a:pt x="17993" y="9269"/>
                    <a:pt x="17945" y="9361"/>
                  </a:cubicBezTo>
                  <a:cubicBezTo>
                    <a:pt x="17912" y="9424"/>
                    <a:pt x="17885" y="9490"/>
                    <a:pt x="17873" y="9564"/>
                  </a:cubicBezTo>
                  <a:cubicBezTo>
                    <a:pt x="17868" y="9603"/>
                    <a:pt x="17885" y="9621"/>
                    <a:pt x="17918" y="9614"/>
                  </a:cubicBezTo>
                  <a:cubicBezTo>
                    <a:pt x="17932" y="9610"/>
                    <a:pt x="17945" y="9601"/>
                    <a:pt x="17960" y="9603"/>
                  </a:cubicBezTo>
                  <a:cubicBezTo>
                    <a:pt x="18016" y="9607"/>
                    <a:pt x="18042" y="9663"/>
                    <a:pt x="18018" y="9730"/>
                  </a:cubicBezTo>
                  <a:cubicBezTo>
                    <a:pt x="18013" y="9747"/>
                    <a:pt x="18003" y="9762"/>
                    <a:pt x="17997" y="9780"/>
                  </a:cubicBezTo>
                  <a:cubicBezTo>
                    <a:pt x="17968" y="9848"/>
                    <a:pt x="17965" y="9913"/>
                    <a:pt x="18006" y="9975"/>
                  </a:cubicBezTo>
                  <a:cubicBezTo>
                    <a:pt x="18042" y="10031"/>
                    <a:pt x="18045" y="10094"/>
                    <a:pt x="18031" y="10161"/>
                  </a:cubicBezTo>
                  <a:cubicBezTo>
                    <a:pt x="18026" y="10178"/>
                    <a:pt x="18017" y="10194"/>
                    <a:pt x="18000" y="10196"/>
                  </a:cubicBezTo>
                  <a:cubicBezTo>
                    <a:pt x="17984" y="10199"/>
                    <a:pt x="17973" y="10188"/>
                    <a:pt x="17966" y="10170"/>
                  </a:cubicBezTo>
                  <a:cubicBezTo>
                    <a:pt x="17958" y="10150"/>
                    <a:pt x="17952" y="10128"/>
                    <a:pt x="17943" y="10104"/>
                  </a:cubicBezTo>
                  <a:cubicBezTo>
                    <a:pt x="17921" y="10138"/>
                    <a:pt x="17900" y="10169"/>
                    <a:pt x="17882" y="10203"/>
                  </a:cubicBezTo>
                  <a:cubicBezTo>
                    <a:pt x="17836" y="10289"/>
                    <a:pt x="17814" y="10379"/>
                    <a:pt x="17856" y="10480"/>
                  </a:cubicBezTo>
                  <a:cubicBezTo>
                    <a:pt x="17860" y="10488"/>
                    <a:pt x="17863" y="10496"/>
                    <a:pt x="17866" y="10504"/>
                  </a:cubicBezTo>
                  <a:cubicBezTo>
                    <a:pt x="17896" y="10597"/>
                    <a:pt x="17871" y="10655"/>
                    <a:pt x="17795" y="10653"/>
                  </a:cubicBezTo>
                  <a:cubicBezTo>
                    <a:pt x="17744" y="10651"/>
                    <a:pt x="17706" y="10667"/>
                    <a:pt x="17669" y="10713"/>
                  </a:cubicBezTo>
                  <a:cubicBezTo>
                    <a:pt x="17614" y="10781"/>
                    <a:pt x="17576" y="10854"/>
                    <a:pt x="17596" y="10960"/>
                  </a:cubicBezTo>
                  <a:cubicBezTo>
                    <a:pt x="17602" y="10997"/>
                    <a:pt x="17590" y="11023"/>
                    <a:pt x="17561" y="11037"/>
                  </a:cubicBezTo>
                  <a:cubicBezTo>
                    <a:pt x="17539" y="11049"/>
                    <a:pt x="17516" y="11064"/>
                    <a:pt x="17495" y="11082"/>
                  </a:cubicBezTo>
                  <a:cubicBezTo>
                    <a:pt x="17451" y="11120"/>
                    <a:pt x="17420" y="11172"/>
                    <a:pt x="17416" y="11242"/>
                  </a:cubicBezTo>
                  <a:cubicBezTo>
                    <a:pt x="17406" y="11413"/>
                    <a:pt x="17317" y="11517"/>
                    <a:pt x="17229" y="11621"/>
                  </a:cubicBezTo>
                  <a:cubicBezTo>
                    <a:pt x="17207" y="11648"/>
                    <a:pt x="17180" y="11635"/>
                    <a:pt x="17169" y="11596"/>
                  </a:cubicBezTo>
                  <a:cubicBezTo>
                    <a:pt x="17154" y="11544"/>
                    <a:pt x="17148" y="11488"/>
                    <a:pt x="17149" y="11430"/>
                  </a:cubicBezTo>
                  <a:cubicBezTo>
                    <a:pt x="17150" y="11359"/>
                    <a:pt x="17146" y="11291"/>
                    <a:pt x="17122" y="11224"/>
                  </a:cubicBezTo>
                  <a:cubicBezTo>
                    <a:pt x="17112" y="11196"/>
                    <a:pt x="17110" y="11161"/>
                    <a:pt x="17105" y="11129"/>
                  </a:cubicBezTo>
                  <a:cubicBezTo>
                    <a:pt x="17097" y="11074"/>
                    <a:pt x="17095" y="11016"/>
                    <a:pt x="17083" y="10963"/>
                  </a:cubicBezTo>
                  <a:cubicBezTo>
                    <a:pt x="17047" y="10794"/>
                    <a:pt x="17040" y="10620"/>
                    <a:pt x="17023" y="10448"/>
                  </a:cubicBezTo>
                  <a:cubicBezTo>
                    <a:pt x="17009" y="10301"/>
                    <a:pt x="17030" y="10159"/>
                    <a:pt x="17061" y="10018"/>
                  </a:cubicBezTo>
                  <a:cubicBezTo>
                    <a:pt x="17071" y="9970"/>
                    <a:pt x="17092" y="9933"/>
                    <a:pt x="17123" y="9907"/>
                  </a:cubicBezTo>
                  <a:cubicBezTo>
                    <a:pt x="17183" y="9854"/>
                    <a:pt x="17210" y="9784"/>
                    <a:pt x="17203" y="9690"/>
                  </a:cubicBezTo>
                  <a:cubicBezTo>
                    <a:pt x="17200" y="9659"/>
                    <a:pt x="17211" y="9634"/>
                    <a:pt x="17235" y="9627"/>
                  </a:cubicBezTo>
                  <a:cubicBezTo>
                    <a:pt x="17365" y="9593"/>
                    <a:pt x="17443" y="9470"/>
                    <a:pt x="17523" y="9349"/>
                  </a:cubicBezTo>
                  <a:cubicBezTo>
                    <a:pt x="17545" y="9317"/>
                    <a:pt x="17565" y="9283"/>
                    <a:pt x="17576" y="9243"/>
                  </a:cubicBezTo>
                  <a:cubicBezTo>
                    <a:pt x="17597" y="9165"/>
                    <a:pt x="17636" y="9104"/>
                    <a:pt x="17683" y="9053"/>
                  </a:cubicBezTo>
                  <a:cubicBezTo>
                    <a:pt x="17748" y="8981"/>
                    <a:pt x="17799" y="8898"/>
                    <a:pt x="17840" y="8804"/>
                  </a:cubicBezTo>
                  <a:cubicBezTo>
                    <a:pt x="17857" y="8764"/>
                    <a:pt x="17877" y="8735"/>
                    <a:pt x="17908" y="8718"/>
                  </a:cubicBezTo>
                  <a:cubicBezTo>
                    <a:pt x="17931" y="8706"/>
                    <a:pt x="17953" y="8690"/>
                    <a:pt x="17976" y="8673"/>
                  </a:cubicBezTo>
                  <a:cubicBezTo>
                    <a:pt x="18069" y="8607"/>
                    <a:pt x="18070" y="8607"/>
                    <a:pt x="18094" y="8479"/>
                  </a:cubicBezTo>
                  <a:cubicBezTo>
                    <a:pt x="18111" y="8384"/>
                    <a:pt x="18126" y="8287"/>
                    <a:pt x="18140" y="8191"/>
                  </a:cubicBezTo>
                  <a:cubicBezTo>
                    <a:pt x="18149" y="8128"/>
                    <a:pt x="18171" y="8077"/>
                    <a:pt x="18215" y="8046"/>
                  </a:cubicBezTo>
                  <a:cubicBezTo>
                    <a:pt x="18225" y="8039"/>
                    <a:pt x="18233" y="8027"/>
                    <a:pt x="18230" y="8012"/>
                  </a:cubicBezTo>
                  <a:cubicBezTo>
                    <a:pt x="18226" y="7991"/>
                    <a:pt x="18212" y="7981"/>
                    <a:pt x="18197" y="7981"/>
                  </a:cubicBezTo>
                  <a:cubicBezTo>
                    <a:pt x="18132" y="7985"/>
                    <a:pt x="18078" y="8018"/>
                    <a:pt x="18048" y="8098"/>
                  </a:cubicBezTo>
                  <a:cubicBezTo>
                    <a:pt x="18024" y="8163"/>
                    <a:pt x="18014" y="8230"/>
                    <a:pt x="18025" y="8303"/>
                  </a:cubicBezTo>
                  <a:cubicBezTo>
                    <a:pt x="18033" y="8349"/>
                    <a:pt x="18024" y="8364"/>
                    <a:pt x="17987" y="8366"/>
                  </a:cubicBezTo>
                  <a:cubicBezTo>
                    <a:pt x="17947" y="8366"/>
                    <a:pt x="17919" y="8386"/>
                    <a:pt x="17893" y="8422"/>
                  </a:cubicBezTo>
                  <a:cubicBezTo>
                    <a:pt x="17846" y="8487"/>
                    <a:pt x="17797" y="8549"/>
                    <a:pt x="17750" y="8615"/>
                  </a:cubicBezTo>
                  <a:cubicBezTo>
                    <a:pt x="17729" y="8647"/>
                    <a:pt x="17706" y="8675"/>
                    <a:pt x="17676" y="8693"/>
                  </a:cubicBezTo>
                  <a:cubicBezTo>
                    <a:pt x="17650" y="8708"/>
                    <a:pt x="17633" y="8699"/>
                    <a:pt x="17628" y="8664"/>
                  </a:cubicBezTo>
                  <a:cubicBezTo>
                    <a:pt x="17626" y="8650"/>
                    <a:pt x="17632" y="8631"/>
                    <a:pt x="17626" y="8623"/>
                  </a:cubicBezTo>
                  <a:cubicBezTo>
                    <a:pt x="17569" y="8538"/>
                    <a:pt x="17595" y="8449"/>
                    <a:pt x="17618" y="8360"/>
                  </a:cubicBezTo>
                  <a:cubicBezTo>
                    <a:pt x="17618" y="8357"/>
                    <a:pt x="17615" y="8351"/>
                    <a:pt x="17614" y="8346"/>
                  </a:cubicBezTo>
                  <a:cubicBezTo>
                    <a:pt x="17606" y="8328"/>
                    <a:pt x="17591" y="8327"/>
                    <a:pt x="17577" y="8326"/>
                  </a:cubicBezTo>
                  <a:cubicBezTo>
                    <a:pt x="17540" y="8321"/>
                    <a:pt x="17523" y="8257"/>
                    <a:pt x="17482" y="8266"/>
                  </a:cubicBezTo>
                  <a:cubicBezTo>
                    <a:pt x="17447" y="8274"/>
                    <a:pt x="17413" y="8289"/>
                    <a:pt x="17378" y="8299"/>
                  </a:cubicBezTo>
                  <a:cubicBezTo>
                    <a:pt x="17360" y="8304"/>
                    <a:pt x="17342" y="8304"/>
                    <a:pt x="17324" y="8307"/>
                  </a:cubicBezTo>
                  <a:cubicBezTo>
                    <a:pt x="17263" y="8317"/>
                    <a:pt x="17212" y="8358"/>
                    <a:pt x="17187" y="8430"/>
                  </a:cubicBezTo>
                  <a:cubicBezTo>
                    <a:pt x="17160" y="8508"/>
                    <a:pt x="17112" y="8567"/>
                    <a:pt x="17082" y="8643"/>
                  </a:cubicBezTo>
                  <a:cubicBezTo>
                    <a:pt x="17061" y="8697"/>
                    <a:pt x="17025" y="8739"/>
                    <a:pt x="16986" y="8774"/>
                  </a:cubicBezTo>
                  <a:cubicBezTo>
                    <a:pt x="16926" y="8828"/>
                    <a:pt x="16907" y="8918"/>
                    <a:pt x="16872" y="8993"/>
                  </a:cubicBezTo>
                  <a:cubicBezTo>
                    <a:pt x="16863" y="9014"/>
                    <a:pt x="16873" y="9040"/>
                    <a:pt x="16889" y="9055"/>
                  </a:cubicBezTo>
                  <a:cubicBezTo>
                    <a:pt x="16909" y="9074"/>
                    <a:pt x="16931" y="9090"/>
                    <a:pt x="16951" y="9111"/>
                  </a:cubicBezTo>
                  <a:cubicBezTo>
                    <a:pt x="16971" y="9132"/>
                    <a:pt x="16966" y="9182"/>
                    <a:pt x="16942" y="9195"/>
                  </a:cubicBezTo>
                  <a:cubicBezTo>
                    <a:pt x="16903" y="9216"/>
                    <a:pt x="16863" y="9244"/>
                    <a:pt x="16818" y="9227"/>
                  </a:cubicBezTo>
                  <a:cubicBezTo>
                    <a:pt x="16784" y="9213"/>
                    <a:pt x="16752" y="9219"/>
                    <a:pt x="16726" y="9245"/>
                  </a:cubicBezTo>
                  <a:cubicBezTo>
                    <a:pt x="16671" y="9299"/>
                    <a:pt x="16601" y="9281"/>
                    <a:pt x="16541" y="9313"/>
                  </a:cubicBezTo>
                  <a:cubicBezTo>
                    <a:pt x="16515" y="9327"/>
                    <a:pt x="16485" y="9310"/>
                    <a:pt x="16463" y="9279"/>
                  </a:cubicBezTo>
                  <a:cubicBezTo>
                    <a:pt x="16448" y="9255"/>
                    <a:pt x="16454" y="9223"/>
                    <a:pt x="16475" y="9210"/>
                  </a:cubicBezTo>
                  <a:cubicBezTo>
                    <a:pt x="16496" y="9196"/>
                    <a:pt x="16536" y="9219"/>
                    <a:pt x="16536" y="9172"/>
                  </a:cubicBezTo>
                  <a:cubicBezTo>
                    <a:pt x="16537" y="9126"/>
                    <a:pt x="16476" y="9073"/>
                    <a:pt x="16440" y="9086"/>
                  </a:cubicBezTo>
                  <a:cubicBezTo>
                    <a:pt x="16409" y="9096"/>
                    <a:pt x="16385" y="9096"/>
                    <a:pt x="16357" y="9076"/>
                  </a:cubicBezTo>
                  <a:cubicBezTo>
                    <a:pt x="16346" y="9066"/>
                    <a:pt x="16330" y="9063"/>
                    <a:pt x="16317" y="9056"/>
                  </a:cubicBezTo>
                  <a:cubicBezTo>
                    <a:pt x="16307" y="9051"/>
                    <a:pt x="16297" y="9046"/>
                    <a:pt x="16287" y="9040"/>
                  </a:cubicBezTo>
                  <a:cubicBezTo>
                    <a:pt x="16229" y="9005"/>
                    <a:pt x="16191" y="9017"/>
                    <a:pt x="16167" y="9100"/>
                  </a:cubicBezTo>
                  <a:cubicBezTo>
                    <a:pt x="16163" y="9113"/>
                    <a:pt x="16156" y="9124"/>
                    <a:pt x="16152" y="9137"/>
                  </a:cubicBezTo>
                  <a:cubicBezTo>
                    <a:pt x="16138" y="9165"/>
                    <a:pt x="16119" y="9178"/>
                    <a:pt x="16096" y="9162"/>
                  </a:cubicBezTo>
                  <a:cubicBezTo>
                    <a:pt x="16066" y="9142"/>
                    <a:pt x="16037" y="9134"/>
                    <a:pt x="16004" y="9157"/>
                  </a:cubicBezTo>
                  <a:cubicBezTo>
                    <a:pt x="15973" y="9180"/>
                    <a:pt x="15941" y="9166"/>
                    <a:pt x="15910" y="9152"/>
                  </a:cubicBezTo>
                  <a:cubicBezTo>
                    <a:pt x="15874" y="9136"/>
                    <a:pt x="15842" y="9133"/>
                    <a:pt x="15812" y="9176"/>
                  </a:cubicBezTo>
                  <a:cubicBezTo>
                    <a:pt x="15792" y="9205"/>
                    <a:pt x="15766" y="9199"/>
                    <a:pt x="15745" y="9173"/>
                  </a:cubicBezTo>
                  <a:cubicBezTo>
                    <a:pt x="15714" y="9132"/>
                    <a:pt x="15676" y="9127"/>
                    <a:pt x="15635" y="9125"/>
                  </a:cubicBezTo>
                  <a:cubicBezTo>
                    <a:pt x="15559" y="9122"/>
                    <a:pt x="15484" y="9139"/>
                    <a:pt x="15410" y="9155"/>
                  </a:cubicBezTo>
                  <a:cubicBezTo>
                    <a:pt x="15343" y="9169"/>
                    <a:pt x="15288" y="9220"/>
                    <a:pt x="15250" y="9289"/>
                  </a:cubicBezTo>
                  <a:cubicBezTo>
                    <a:pt x="15210" y="9358"/>
                    <a:pt x="15166" y="9417"/>
                    <a:pt x="15118" y="9474"/>
                  </a:cubicBezTo>
                  <a:cubicBezTo>
                    <a:pt x="15102" y="9493"/>
                    <a:pt x="15085" y="9514"/>
                    <a:pt x="15078" y="9539"/>
                  </a:cubicBezTo>
                  <a:cubicBezTo>
                    <a:pt x="15046" y="9645"/>
                    <a:pt x="14978" y="9712"/>
                    <a:pt x="14920" y="9786"/>
                  </a:cubicBezTo>
                  <a:cubicBezTo>
                    <a:pt x="14850" y="9875"/>
                    <a:pt x="14784" y="9966"/>
                    <a:pt x="14732" y="10075"/>
                  </a:cubicBezTo>
                  <a:cubicBezTo>
                    <a:pt x="14692" y="10159"/>
                    <a:pt x="14643" y="10232"/>
                    <a:pt x="14581" y="10294"/>
                  </a:cubicBezTo>
                  <a:cubicBezTo>
                    <a:pt x="14516" y="10359"/>
                    <a:pt x="14455" y="10434"/>
                    <a:pt x="14394" y="10506"/>
                  </a:cubicBezTo>
                  <a:cubicBezTo>
                    <a:pt x="14367" y="10538"/>
                    <a:pt x="14371" y="10573"/>
                    <a:pt x="14401" y="10600"/>
                  </a:cubicBezTo>
                  <a:cubicBezTo>
                    <a:pt x="14419" y="10616"/>
                    <a:pt x="14438" y="10629"/>
                    <a:pt x="14460" y="10626"/>
                  </a:cubicBezTo>
                  <a:cubicBezTo>
                    <a:pt x="14479" y="10622"/>
                    <a:pt x="14496" y="10616"/>
                    <a:pt x="14514" y="10615"/>
                  </a:cubicBezTo>
                  <a:cubicBezTo>
                    <a:pt x="14539" y="10613"/>
                    <a:pt x="14557" y="10631"/>
                    <a:pt x="14559" y="10662"/>
                  </a:cubicBezTo>
                  <a:cubicBezTo>
                    <a:pt x="14561" y="10685"/>
                    <a:pt x="14561" y="10709"/>
                    <a:pt x="14561" y="10733"/>
                  </a:cubicBezTo>
                  <a:cubicBezTo>
                    <a:pt x="14563" y="10758"/>
                    <a:pt x="14548" y="10796"/>
                    <a:pt x="14576" y="10802"/>
                  </a:cubicBezTo>
                  <a:cubicBezTo>
                    <a:pt x="14596" y="10806"/>
                    <a:pt x="14593" y="10767"/>
                    <a:pt x="14603" y="10749"/>
                  </a:cubicBezTo>
                  <a:cubicBezTo>
                    <a:pt x="14610" y="10738"/>
                    <a:pt x="14617" y="10728"/>
                    <a:pt x="14626" y="10720"/>
                  </a:cubicBezTo>
                  <a:cubicBezTo>
                    <a:pt x="14635" y="10710"/>
                    <a:pt x="14659" y="10720"/>
                    <a:pt x="14663" y="10735"/>
                  </a:cubicBezTo>
                  <a:cubicBezTo>
                    <a:pt x="14674" y="10789"/>
                    <a:pt x="14674" y="10844"/>
                    <a:pt x="14667" y="10905"/>
                  </a:cubicBezTo>
                  <a:cubicBezTo>
                    <a:pt x="14726" y="10896"/>
                    <a:pt x="14754" y="10832"/>
                    <a:pt x="14798" y="10806"/>
                  </a:cubicBezTo>
                  <a:cubicBezTo>
                    <a:pt x="14801" y="10804"/>
                    <a:pt x="14803" y="10798"/>
                    <a:pt x="14803" y="10794"/>
                  </a:cubicBezTo>
                  <a:cubicBezTo>
                    <a:pt x="14798" y="10697"/>
                    <a:pt x="14850" y="10724"/>
                    <a:pt x="14891" y="10724"/>
                  </a:cubicBezTo>
                  <a:cubicBezTo>
                    <a:pt x="14954" y="10722"/>
                    <a:pt x="15004" y="10753"/>
                    <a:pt x="15031" y="10831"/>
                  </a:cubicBezTo>
                  <a:cubicBezTo>
                    <a:pt x="15046" y="10876"/>
                    <a:pt x="15070" y="10910"/>
                    <a:pt x="15100" y="10936"/>
                  </a:cubicBezTo>
                  <a:cubicBezTo>
                    <a:pt x="15144" y="10973"/>
                    <a:pt x="15166" y="11015"/>
                    <a:pt x="15146" y="11089"/>
                  </a:cubicBezTo>
                  <a:cubicBezTo>
                    <a:pt x="15132" y="11137"/>
                    <a:pt x="15143" y="11191"/>
                    <a:pt x="15152" y="11242"/>
                  </a:cubicBezTo>
                  <a:cubicBezTo>
                    <a:pt x="15152" y="11248"/>
                    <a:pt x="15162" y="11255"/>
                    <a:pt x="15168" y="11257"/>
                  </a:cubicBezTo>
                  <a:cubicBezTo>
                    <a:pt x="15173" y="11258"/>
                    <a:pt x="15183" y="11254"/>
                    <a:pt x="15187" y="11248"/>
                  </a:cubicBezTo>
                  <a:cubicBezTo>
                    <a:pt x="15206" y="11212"/>
                    <a:pt x="15210" y="11170"/>
                    <a:pt x="15215" y="11128"/>
                  </a:cubicBezTo>
                  <a:cubicBezTo>
                    <a:pt x="15220" y="11096"/>
                    <a:pt x="15221" y="11063"/>
                    <a:pt x="15222" y="11031"/>
                  </a:cubicBezTo>
                  <a:cubicBezTo>
                    <a:pt x="15223" y="10978"/>
                    <a:pt x="15235" y="10940"/>
                    <a:pt x="15281" y="10930"/>
                  </a:cubicBezTo>
                  <a:cubicBezTo>
                    <a:pt x="15311" y="10923"/>
                    <a:pt x="15319" y="10891"/>
                    <a:pt x="15314" y="10854"/>
                  </a:cubicBezTo>
                  <a:cubicBezTo>
                    <a:pt x="15310" y="10822"/>
                    <a:pt x="15302" y="10791"/>
                    <a:pt x="15297" y="10758"/>
                  </a:cubicBezTo>
                  <a:cubicBezTo>
                    <a:pt x="15294" y="10738"/>
                    <a:pt x="15301" y="10722"/>
                    <a:pt x="15315" y="10713"/>
                  </a:cubicBezTo>
                  <a:cubicBezTo>
                    <a:pt x="15329" y="10702"/>
                    <a:pt x="15353" y="10713"/>
                    <a:pt x="15360" y="10736"/>
                  </a:cubicBezTo>
                  <a:cubicBezTo>
                    <a:pt x="15366" y="10758"/>
                    <a:pt x="15374" y="10780"/>
                    <a:pt x="15375" y="10803"/>
                  </a:cubicBezTo>
                  <a:cubicBezTo>
                    <a:pt x="15378" y="10878"/>
                    <a:pt x="15392" y="10951"/>
                    <a:pt x="15407" y="11023"/>
                  </a:cubicBezTo>
                  <a:cubicBezTo>
                    <a:pt x="15423" y="11097"/>
                    <a:pt x="15428" y="11173"/>
                    <a:pt x="15416" y="11247"/>
                  </a:cubicBezTo>
                  <a:cubicBezTo>
                    <a:pt x="15402" y="11333"/>
                    <a:pt x="15415" y="11413"/>
                    <a:pt x="15432" y="11496"/>
                  </a:cubicBezTo>
                  <a:cubicBezTo>
                    <a:pt x="15474" y="11695"/>
                    <a:pt x="15514" y="11894"/>
                    <a:pt x="15555" y="12094"/>
                  </a:cubicBezTo>
                  <a:cubicBezTo>
                    <a:pt x="15557" y="12102"/>
                    <a:pt x="15554" y="12113"/>
                    <a:pt x="15554" y="12125"/>
                  </a:cubicBezTo>
                  <a:cubicBezTo>
                    <a:pt x="15524" y="12146"/>
                    <a:pt x="15500" y="12111"/>
                    <a:pt x="15473" y="12110"/>
                  </a:cubicBezTo>
                  <a:cubicBezTo>
                    <a:pt x="15429" y="12107"/>
                    <a:pt x="15401" y="12123"/>
                    <a:pt x="15388" y="12175"/>
                  </a:cubicBezTo>
                  <a:cubicBezTo>
                    <a:pt x="15368" y="12261"/>
                    <a:pt x="15353" y="12347"/>
                    <a:pt x="15339" y="12435"/>
                  </a:cubicBezTo>
                  <a:cubicBezTo>
                    <a:pt x="15331" y="12477"/>
                    <a:pt x="15340" y="12520"/>
                    <a:pt x="15357" y="12556"/>
                  </a:cubicBezTo>
                  <a:cubicBezTo>
                    <a:pt x="15385" y="12611"/>
                    <a:pt x="15398" y="12677"/>
                    <a:pt x="15436" y="12724"/>
                  </a:cubicBezTo>
                  <a:cubicBezTo>
                    <a:pt x="15455" y="12748"/>
                    <a:pt x="15463" y="12779"/>
                    <a:pt x="15463" y="12813"/>
                  </a:cubicBezTo>
                  <a:cubicBezTo>
                    <a:pt x="15463" y="12826"/>
                    <a:pt x="15460" y="12845"/>
                    <a:pt x="15454" y="12852"/>
                  </a:cubicBezTo>
                  <a:cubicBezTo>
                    <a:pt x="15439" y="12866"/>
                    <a:pt x="15429" y="12848"/>
                    <a:pt x="15421" y="12833"/>
                  </a:cubicBezTo>
                  <a:cubicBezTo>
                    <a:pt x="15414" y="12822"/>
                    <a:pt x="15409" y="12808"/>
                    <a:pt x="15401" y="12800"/>
                  </a:cubicBezTo>
                  <a:cubicBezTo>
                    <a:pt x="15367" y="12760"/>
                    <a:pt x="15339" y="12767"/>
                    <a:pt x="15314" y="12820"/>
                  </a:cubicBezTo>
                  <a:cubicBezTo>
                    <a:pt x="15312" y="12824"/>
                    <a:pt x="15311" y="12828"/>
                    <a:pt x="15309" y="12832"/>
                  </a:cubicBezTo>
                  <a:cubicBezTo>
                    <a:pt x="15298" y="12860"/>
                    <a:pt x="15295" y="12898"/>
                    <a:pt x="15263" y="12902"/>
                  </a:cubicBezTo>
                  <a:cubicBezTo>
                    <a:pt x="15243" y="12904"/>
                    <a:pt x="15228" y="12867"/>
                    <a:pt x="15225" y="12812"/>
                  </a:cubicBezTo>
                  <a:cubicBezTo>
                    <a:pt x="15224" y="12793"/>
                    <a:pt x="15225" y="12774"/>
                    <a:pt x="15227" y="12755"/>
                  </a:cubicBezTo>
                  <a:cubicBezTo>
                    <a:pt x="15234" y="12667"/>
                    <a:pt x="15241" y="12578"/>
                    <a:pt x="15253" y="12491"/>
                  </a:cubicBezTo>
                  <a:cubicBezTo>
                    <a:pt x="15264" y="12424"/>
                    <a:pt x="15265" y="12361"/>
                    <a:pt x="15247" y="12297"/>
                  </a:cubicBezTo>
                  <a:cubicBezTo>
                    <a:pt x="15228" y="12238"/>
                    <a:pt x="15230" y="12178"/>
                    <a:pt x="15243" y="12118"/>
                  </a:cubicBezTo>
                  <a:cubicBezTo>
                    <a:pt x="15265" y="12013"/>
                    <a:pt x="15269" y="11905"/>
                    <a:pt x="15260" y="11796"/>
                  </a:cubicBezTo>
                  <a:cubicBezTo>
                    <a:pt x="15258" y="11769"/>
                    <a:pt x="15256" y="11740"/>
                    <a:pt x="15259" y="11713"/>
                  </a:cubicBezTo>
                  <a:cubicBezTo>
                    <a:pt x="15268" y="11621"/>
                    <a:pt x="15263" y="11536"/>
                    <a:pt x="15216" y="11459"/>
                  </a:cubicBezTo>
                  <a:cubicBezTo>
                    <a:pt x="15200" y="11432"/>
                    <a:pt x="15196" y="11393"/>
                    <a:pt x="15186" y="11353"/>
                  </a:cubicBezTo>
                  <a:cubicBezTo>
                    <a:pt x="15128" y="11450"/>
                    <a:pt x="15083" y="11544"/>
                    <a:pt x="15068" y="11657"/>
                  </a:cubicBezTo>
                  <a:cubicBezTo>
                    <a:pt x="15059" y="11718"/>
                    <a:pt x="15054" y="11776"/>
                    <a:pt x="15063" y="11838"/>
                  </a:cubicBezTo>
                  <a:cubicBezTo>
                    <a:pt x="15078" y="11931"/>
                    <a:pt x="15076" y="12025"/>
                    <a:pt x="15050" y="12115"/>
                  </a:cubicBezTo>
                  <a:cubicBezTo>
                    <a:pt x="15044" y="12137"/>
                    <a:pt x="15037" y="12160"/>
                    <a:pt x="15036" y="12184"/>
                  </a:cubicBezTo>
                  <a:cubicBezTo>
                    <a:pt x="15035" y="12284"/>
                    <a:pt x="14993" y="12357"/>
                    <a:pt x="14946" y="12431"/>
                  </a:cubicBezTo>
                  <a:cubicBezTo>
                    <a:pt x="14879" y="12540"/>
                    <a:pt x="14812" y="12650"/>
                    <a:pt x="14777" y="12788"/>
                  </a:cubicBezTo>
                  <a:cubicBezTo>
                    <a:pt x="14753" y="12882"/>
                    <a:pt x="14703" y="12958"/>
                    <a:pt x="14654" y="13034"/>
                  </a:cubicBezTo>
                  <a:cubicBezTo>
                    <a:pt x="14585" y="13141"/>
                    <a:pt x="14516" y="13250"/>
                    <a:pt x="14447" y="13359"/>
                  </a:cubicBezTo>
                  <a:cubicBezTo>
                    <a:pt x="14438" y="13373"/>
                    <a:pt x="14429" y="13389"/>
                    <a:pt x="14423" y="13406"/>
                  </a:cubicBezTo>
                  <a:cubicBezTo>
                    <a:pt x="14387" y="13508"/>
                    <a:pt x="14324" y="13575"/>
                    <a:pt x="14254" y="13637"/>
                  </a:cubicBezTo>
                  <a:cubicBezTo>
                    <a:pt x="14164" y="13721"/>
                    <a:pt x="14072" y="13740"/>
                    <a:pt x="13972" y="13664"/>
                  </a:cubicBezTo>
                  <a:cubicBezTo>
                    <a:pt x="13918" y="13623"/>
                    <a:pt x="13915" y="13628"/>
                    <a:pt x="13869" y="13680"/>
                  </a:cubicBezTo>
                  <a:cubicBezTo>
                    <a:pt x="13829" y="13726"/>
                    <a:pt x="13787" y="13769"/>
                    <a:pt x="13746" y="13815"/>
                  </a:cubicBezTo>
                  <a:cubicBezTo>
                    <a:pt x="13725" y="13839"/>
                    <a:pt x="13705" y="13867"/>
                    <a:pt x="13686" y="13895"/>
                  </a:cubicBezTo>
                  <a:cubicBezTo>
                    <a:pt x="13655" y="13938"/>
                    <a:pt x="13634" y="13985"/>
                    <a:pt x="13639" y="14047"/>
                  </a:cubicBezTo>
                  <a:cubicBezTo>
                    <a:pt x="13645" y="14103"/>
                    <a:pt x="13624" y="14142"/>
                    <a:pt x="13590" y="14178"/>
                  </a:cubicBezTo>
                  <a:cubicBezTo>
                    <a:pt x="13527" y="14240"/>
                    <a:pt x="13474" y="14316"/>
                    <a:pt x="13398" y="14357"/>
                  </a:cubicBezTo>
                  <a:cubicBezTo>
                    <a:pt x="13336" y="14390"/>
                    <a:pt x="13328" y="14467"/>
                    <a:pt x="13379" y="14528"/>
                  </a:cubicBezTo>
                  <a:cubicBezTo>
                    <a:pt x="13447" y="14609"/>
                    <a:pt x="13487" y="14715"/>
                    <a:pt x="13541" y="14807"/>
                  </a:cubicBezTo>
                  <a:cubicBezTo>
                    <a:pt x="13582" y="14875"/>
                    <a:pt x="13603" y="14954"/>
                    <a:pt x="13602" y="15044"/>
                  </a:cubicBezTo>
                  <a:cubicBezTo>
                    <a:pt x="13602" y="15089"/>
                    <a:pt x="13608" y="15137"/>
                    <a:pt x="13610" y="15183"/>
                  </a:cubicBezTo>
                  <a:cubicBezTo>
                    <a:pt x="13612" y="15283"/>
                    <a:pt x="13586" y="15331"/>
                    <a:pt x="13514" y="15379"/>
                  </a:cubicBezTo>
                  <a:cubicBezTo>
                    <a:pt x="13450" y="15422"/>
                    <a:pt x="13380" y="15441"/>
                    <a:pt x="13319" y="15495"/>
                  </a:cubicBezTo>
                  <a:cubicBezTo>
                    <a:pt x="13290" y="15519"/>
                    <a:pt x="13250" y="15520"/>
                    <a:pt x="13215" y="15528"/>
                  </a:cubicBezTo>
                  <a:cubicBezTo>
                    <a:pt x="13192" y="15534"/>
                    <a:pt x="13173" y="15511"/>
                    <a:pt x="13172" y="15479"/>
                  </a:cubicBezTo>
                  <a:cubicBezTo>
                    <a:pt x="13172" y="15417"/>
                    <a:pt x="13180" y="15356"/>
                    <a:pt x="13201" y="15301"/>
                  </a:cubicBezTo>
                  <a:cubicBezTo>
                    <a:pt x="13229" y="15228"/>
                    <a:pt x="13218" y="15166"/>
                    <a:pt x="13181" y="15106"/>
                  </a:cubicBezTo>
                  <a:cubicBezTo>
                    <a:pt x="13174" y="15095"/>
                    <a:pt x="13167" y="15085"/>
                    <a:pt x="13162" y="15073"/>
                  </a:cubicBezTo>
                  <a:cubicBezTo>
                    <a:pt x="13154" y="15055"/>
                    <a:pt x="13154" y="15036"/>
                    <a:pt x="13168" y="15022"/>
                  </a:cubicBezTo>
                  <a:cubicBezTo>
                    <a:pt x="13178" y="15010"/>
                    <a:pt x="13192" y="15001"/>
                    <a:pt x="13202" y="14989"/>
                  </a:cubicBezTo>
                  <a:cubicBezTo>
                    <a:pt x="13221" y="14969"/>
                    <a:pt x="13224" y="14943"/>
                    <a:pt x="13215" y="14914"/>
                  </a:cubicBezTo>
                  <a:cubicBezTo>
                    <a:pt x="13193" y="14838"/>
                    <a:pt x="13169" y="14816"/>
                    <a:pt x="13110" y="14819"/>
                  </a:cubicBezTo>
                  <a:cubicBezTo>
                    <a:pt x="13096" y="14819"/>
                    <a:pt x="13082" y="14828"/>
                    <a:pt x="13068" y="14828"/>
                  </a:cubicBezTo>
                  <a:cubicBezTo>
                    <a:pt x="13016" y="14831"/>
                    <a:pt x="12973" y="14752"/>
                    <a:pt x="12997" y="14692"/>
                  </a:cubicBezTo>
                  <a:cubicBezTo>
                    <a:pt x="13024" y="14628"/>
                    <a:pt x="13039" y="14562"/>
                    <a:pt x="13045" y="14492"/>
                  </a:cubicBezTo>
                  <a:cubicBezTo>
                    <a:pt x="13048" y="14460"/>
                    <a:pt x="13037" y="14438"/>
                    <a:pt x="13013" y="14428"/>
                  </a:cubicBezTo>
                  <a:cubicBezTo>
                    <a:pt x="12870" y="14367"/>
                    <a:pt x="12744" y="14402"/>
                    <a:pt x="12633" y="14534"/>
                  </a:cubicBezTo>
                  <a:cubicBezTo>
                    <a:pt x="12607" y="14568"/>
                    <a:pt x="12578" y="14593"/>
                    <a:pt x="12541" y="14602"/>
                  </a:cubicBezTo>
                  <a:cubicBezTo>
                    <a:pt x="12535" y="14603"/>
                    <a:pt x="12526" y="14599"/>
                    <a:pt x="12522" y="14593"/>
                  </a:cubicBezTo>
                  <a:cubicBezTo>
                    <a:pt x="12519" y="14587"/>
                    <a:pt x="12516" y="14573"/>
                    <a:pt x="12519" y="14568"/>
                  </a:cubicBezTo>
                  <a:cubicBezTo>
                    <a:pt x="12540" y="14533"/>
                    <a:pt x="12556" y="14501"/>
                    <a:pt x="12535" y="14454"/>
                  </a:cubicBezTo>
                  <a:cubicBezTo>
                    <a:pt x="12523" y="14427"/>
                    <a:pt x="12538" y="14399"/>
                    <a:pt x="12550" y="14377"/>
                  </a:cubicBezTo>
                  <a:cubicBezTo>
                    <a:pt x="12570" y="14342"/>
                    <a:pt x="12592" y="14310"/>
                    <a:pt x="12608" y="14274"/>
                  </a:cubicBezTo>
                  <a:cubicBezTo>
                    <a:pt x="12627" y="14235"/>
                    <a:pt x="12619" y="14188"/>
                    <a:pt x="12593" y="14160"/>
                  </a:cubicBezTo>
                  <a:cubicBezTo>
                    <a:pt x="12573" y="14138"/>
                    <a:pt x="12535" y="14133"/>
                    <a:pt x="12513" y="14162"/>
                  </a:cubicBezTo>
                  <a:cubicBezTo>
                    <a:pt x="12445" y="14253"/>
                    <a:pt x="12372" y="14335"/>
                    <a:pt x="12292" y="14407"/>
                  </a:cubicBezTo>
                  <a:cubicBezTo>
                    <a:pt x="12286" y="14413"/>
                    <a:pt x="12283" y="14421"/>
                    <a:pt x="12280" y="14430"/>
                  </a:cubicBezTo>
                  <a:cubicBezTo>
                    <a:pt x="12250" y="14513"/>
                    <a:pt x="12199" y="14546"/>
                    <a:pt x="12131" y="14545"/>
                  </a:cubicBezTo>
                  <a:cubicBezTo>
                    <a:pt x="12104" y="14544"/>
                    <a:pt x="12082" y="14550"/>
                    <a:pt x="12070" y="14586"/>
                  </a:cubicBezTo>
                  <a:cubicBezTo>
                    <a:pt x="12055" y="14628"/>
                    <a:pt x="12055" y="14668"/>
                    <a:pt x="12079" y="14704"/>
                  </a:cubicBezTo>
                  <a:cubicBezTo>
                    <a:pt x="12084" y="14711"/>
                    <a:pt x="12088" y="14721"/>
                    <a:pt x="12093" y="14725"/>
                  </a:cubicBezTo>
                  <a:cubicBezTo>
                    <a:pt x="12155" y="14769"/>
                    <a:pt x="12200" y="14833"/>
                    <a:pt x="12234" y="14914"/>
                  </a:cubicBezTo>
                  <a:cubicBezTo>
                    <a:pt x="12248" y="14951"/>
                    <a:pt x="12292" y="14953"/>
                    <a:pt x="12321" y="14928"/>
                  </a:cubicBezTo>
                  <a:cubicBezTo>
                    <a:pt x="12344" y="14907"/>
                    <a:pt x="12365" y="14879"/>
                    <a:pt x="12388" y="14856"/>
                  </a:cubicBezTo>
                  <a:cubicBezTo>
                    <a:pt x="12419" y="14825"/>
                    <a:pt x="12452" y="14811"/>
                    <a:pt x="12488" y="14838"/>
                  </a:cubicBezTo>
                  <a:cubicBezTo>
                    <a:pt x="12534" y="14869"/>
                    <a:pt x="12581" y="14886"/>
                    <a:pt x="12633" y="14883"/>
                  </a:cubicBezTo>
                  <a:cubicBezTo>
                    <a:pt x="12664" y="14880"/>
                    <a:pt x="12684" y="14909"/>
                    <a:pt x="12687" y="14940"/>
                  </a:cubicBezTo>
                  <a:cubicBezTo>
                    <a:pt x="12691" y="14979"/>
                    <a:pt x="12674" y="15020"/>
                    <a:pt x="12644" y="15023"/>
                  </a:cubicBezTo>
                  <a:cubicBezTo>
                    <a:pt x="12607" y="15026"/>
                    <a:pt x="12577" y="15053"/>
                    <a:pt x="12541" y="15064"/>
                  </a:cubicBezTo>
                  <a:cubicBezTo>
                    <a:pt x="12508" y="15074"/>
                    <a:pt x="12478" y="15094"/>
                    <a:pt x="12463" y="15133"/>
                  </a:cubicBezTo>
                  <a:cubicBezTo>
                    <a:pt x="12441" y="15187"/>
                    <a:pt x="12391" y="15195"/>
                    <a:pt x="12367" y="15244"/>
                  </a:cubicBezTo>
                  <a:cubicBezTo>
                    <a:pt x="12354" y="15271"/>
                    <a:pt x="12332" y="15291"/>
                    <a:pt x="12317" y="15318"/>
                  </a:cubicBezTo>
                  <a:cubicBezTo>
                    <a:pt x="12264" y="15415"/>
                    <a:pt x="12245" y="15450"/>
                    <a:pt x="12342" y="15512"/>
                  </a:cubicBezTo>
                  <a:cubicBezTo>
                    <a:pt x="12382" y="15539"/>
                    <a:pt x="12406" y="15585"/>
                    <a:pt x="12422" y="15638"/>
                  </a:cubicBezTo>
                  <a:cubicBezTo>
                    <a:pt x="12432" y="15668"/>
                    <a:pt x="12441" y="15699"/>
                    <a:pt x="12447" y="15731"/>
                  </a:cubicBezTo>
                  <a:cubicBezTo>
                    <a:pt x="12461" y="15816"/>
                    <a:pt x="12489" y="15891"/>
                    <a:pt x="12534" y="15955"/>
                  </a:cubicBezTo>
                  <a:cubicBezTo>
                    <a:pt x="12550" y="15979"/>
                    <a:pt x="12566" y="16006"/>
                    <a:pt x="12578" y="16034"/>
                  </a:cubicBezTo>
                  <a:cubicBezTo>
                    <a:pt x="12587" y="16052"/>
                    <a:pt x="12582" y="16071"/>
                    <a:pt x="12566" y="16079"/>
                  </a:cubicBezTo>
                  <a:cubicBezTo>
                    <a:pt x="12545" y="16089"/>
                    <a:pt x="12536" y="16105"/>
                    <a:pt x="12552" y="16131"/>
                  </a:cubicBezTo>
                  <a:cubicBezTo>
                    <a:pt x="12563" y="16149"/>
                    <a:pt x="12577" y="16167"/>
                    <a:pt x="12585" y="16186"/>
                  </a:cubicBezTo>
                  <a:cubicBezTo>
                    <a:pt x="12595" y="16208"/>
                    <a:pt x="12595" y="16232"/>
                    <a:pt x="12579" y="16249"/>
                  </a:cubicBezTo>
                  <a:cubicBezTo>
                    <a:pt x="12554" y="16274"/>
                    <a:pt x="12528" y="16298"/>
                    <a:pt x="12504" y="16322"/>
                  </a:cubicBezTo>
                  <a:cubicBezTo>
                    <a:pt x="12503" y="16366"/>
                    <a:pt x="12532" y="16367"/>
                    <a:pt x="12547" y="16384"/>
                  </a:cubicBezTo>
                  <a:cubicBezTo>
                    <a:pt x="12596" y="16437"/>
                    <a:pt x="12608" y="16480"/>
                    <a:pt x="12588" y="16554"/>
                  </a:cubicBezTo>
                  <a:cubicBezTo>
                    <a:pt x="12574" y="16606"/>
                    <a:pt x="12557" y="16658"/>
                    <a:pt x="12540" y="16710"/>
                  </a:cubicBezTo>
                  <a:cubicBezTo>
                    <a:pt x="12535" y="16727"/>
                    <a:pt x="12528" y="16745"/>
                    <a:pt x="12519" y="16757"/>
                  </a:cubicBezTo>
                  <a:cubicBezTo>
                    <a:pt x="12420" y="16891"/>
                    <a:pt x="12356" y="17052"/>
                    <a:pt x="12294" y="17216"/>
                  </a:cubicBezTo>
                  <a:cubicBezTo>
                    <a:pt x="12258" y="17312"/>
                    <a:pt x="12207" y="17398"/>
                    <a:pt x="12137" y="17460"/>
                  </a:cubicBezTo>
                  <a:cubicBezTo>
                    <a:pt x="12134" y="17463"/>
                    <a:pt x="12130" y="17463"/>
                    <a:pt x="12127" y="17466"/>
                  </a:cubicBezTo>
                  <a:cubicBezTo>
                    <a:pt x="12072" y="17559"/>
                    <a:pt x="11991" y="17615"/>
                    <a:pt x="11926" y="17692"/>
                  </a:cubicBezTo>
                  <a:cubicBezTo>
                    <a:pt x="11877" y="17749"/>
                    <a:pt x="11827" y="17785"/>
                    <a:pt x="11765" y="17797"/>
                  </a:cubicBezTo>
                  <a:cubicBezTo>
                    <a:pt x="11726" y="17805"/>
                    <a:pt x="11687" y="17817"/>
                    <a:pt x="11648" y="17829"/>
                  </a:cubicBezTo>
                  <a:cubicBezTo>
                    <a:pt x="11624" y="17836"/>
                    <a:pt x="11603" y="17851"/>
                    <a:pt x="11584" y="17875"/>
                  </a:cubicBezTo>
                  <a:cubicBezTo>
                    <a:pt x="11560" y="17906"/>
                    <a:pt x="11557" y="17903"/>
                    <a:pt x="11535" y="17853"/>
                  </a:cubicBezTo>
                  <a:cubicBezTo>
                    <a:pt x="11529" y="17840"/>
                    <a:pt x="11518" y="17823"/>
                    <a:pt x="11512" y="17833"/>
                  </a:cubicBezTo>
                  <a:cubicBezTo>
                    <a:pt x="11491" y="17883"/>
                    <a:pt x="11435" y="17858"/>
                    <a:pt x="11419" y="17917"/>
                  </a:cubicBezTo>
                  <a:cubicBezTo>
                    <a:pt x="11411" y="17952"/>
                    <a:pt x="11382" y="17959"/>
                    <a:pt x="11358" y="17968"/>
                  </a:cubicBezTo>
                  <a:cubicBezTo>
                    <a:pt x="11302" y="17988"/>
                    <a:pt x="11247" y="18006"/>
                    <a:pt x="11190" y="18025"/>
                  </a:cubicBezTo>
                  <a:cubicBezTo>
                    <a:pt x="11169" y="18032"/>
                    <a:pt x="11149" y="18041"/>
                    <a:pt x="11129" y="18050"/>
                  </a:cubicBezTo>
                  <a:cubicBezTo>
                    <a:pt x="11095" y="18065"/>
                    <a:pt x="11072" y="18091"/>
                    <a:pt x="11077" y="18143"/>
                  </a:cubicBezTo>
                  <a:cubicBezTo>
                    <a:pt x="11081" y="18176"/>
                    <a:pt x="11088" y="18211"/>
                    <a:pt x="11057" y="18228"/>
                  </a:cubicBezTo>
                  <a:cubicBezTo>
                    <a:pt x="11033" y="18243"/>
                    <a:pt x="11002" y="18215"/>
                    <a:pt x="10983" y="18164"/>
                  </a:cubicBezTo>
                  <a:cubicBezTo>
                    <a:pt x="10979" y="18152"/>
                    <a:pt x="10975" y="18138"/>
                    <a:pt x="10972" y="18125"/>
                  </a:cubicBezTo>
                  <a:cubicBezTo>
                    <a:pt x="10964" y="18097"/>
                    <a:pt x="10982" y="18052"/>
                    <a:pt x="10946" y="18042"/>
                  </a:cubicBezTo>
                  <a:cubicBezTo>
                    <a:pt x="10906" y="18031"/>
                    <a:pt x="10874" y="17994"/>
                    <a:pt x="10823" y="18013"/>
                  </a:cubicBezTo>
                  <a:cubicBezTo>
                    <a:pt x="10720" y="18055"/>
                    <a:pt x="10631" y="18116"/>
                    <a:pt x="10573" y="18239"/>
                  </a:cubicBezTo>
                  <a:cubicBezTo>
                    <a:pt x="10563" y="18258"/>
                    <a:pt x="10548" y="18272"/>
                    <a:pt x="10535" y="18288"/>
                  </a:cubicBezTo>
                  <a:cubicBezTo>
                    <a:pt x="10492" y="18333"/>
                    <a:pt x="10481" y="18397"/>
                    <a:pt x="10472" y="18462"/>
                  </a:cubicBezTo>
                  <a:cubicBezTo>
                    <a:pt x="10468" y="18491"/>
                    <a:pt x="10472" y="18519"/>
                    <a:pt x="10488" y="18543"/>
                  </a:cubicBezTo>
                  <a:cubicBezTo>
                    <a:pt x="10563" y="18660"/>
                    <a:pt x="10619" y="18801"/>
                    <a:pt x="10714" y="18897"/>
                  </a:cubicBezTo>
                  <a:cubicBezTo>
                    <a:pt x="10769" y="18952"/>
                    <a:pt x="10819" y="19012"/>
                    <a:pt x="10856" y="19087"/>
                  </a:cubicBezTo>
                  <a:cubicBezTo>
                    <a:pt x="10867" y="19111"/>
                    <a:pt x="10881" y="19135"/>
                    <a:pt x="10888" y="19161"/>
                  </a:cubicBezTo>
                  <a:cubicBezTo>
                    <a:pt x="10921" y="19310"/>
                    <a:pt x="10955" y="19458"/>
                    <a:pt x="10932" y="19617"/>
                  </a:cubicBezTo>
                  <a:cubicBezTo>
                    <a:pt x="10931" y="19621"/>
                    <a:pt x="10930" y="19626"/>
                    <a:pt x="10929" y="19630"/>
                  </a:cubicBezTo>
                  <a:cubicBezTo>
                    <a:pt x="10924" y="19836"/>
                    <a:pt x="10896" y="19819"/>
                    <a:pt x="10797" y="19907"/>
                  </a:cubicBezTo>
                  <a:cubicBezTo>
                    <a:pt x="10755" y="19945"/>
                    <a:pt x="10711" y="19978"/>
                    <a:pt x="10662" y="19993"/>
                  </a:cubicBezTo>
                  <a:cubicBezTo>
                    <a:pt x="10632" y="20002"/>
                    <a:pt x="10605" y="20016"/>
                    <a:pt x="10591" y="20052"/>
                  </a:cubicBezTo>
                  <a:cubicBezTo>
                    <a:pt x="10566" y="20119"/>
                    <a:pt x="10524" y="20160"/>
                    <a:pt x="10478" y="20199"/>
                  </a:cubicBezTo>
                  <a:cubicBezTo>
                    <a:pt x="10466" y="20209"/>
                    <a:pt x="10457" y="20223"/>
                    <a:pt x="10444" y="20233"/>
                  </a:cubicBezTo>
                  <a:cubicBezTo>
                    <a:pt x="10422" y="20254"/>
                    <a:pt x="10404" y="20301"/>
                    <a:pt x="10372" y="20275"/>
                  </a:cubicBezTo>
                  <a:cubicBezTo>
                    <a:pt x="10345" y="20253"/>
                    <a:pt x="10353" y="20207"/>
                    <a:pt x="10352" y="20171"/>
                  </a:cubicBezTo>
                  <a:cubicBezTo>
                    <a:pt x="10351" y="20147"/>
                    <a:pt x="10354" y="20124"/>
                    <a:pt x="10355" y="20101"/>
                  </a:cubicBezTo>
                  <a:cubicBezTo>
                    <a:pt x="10355" y="20048"/>
                    <a:pt x="10320" y="19994"/>
                    <a:pt x="10278" y="19986"/>
                  </a:cubicBezTo>
                  <a:cubicBezTo>
                    <a:pt x="10273" y="19984"/>
                    <a:pt x="10266" y="19995"/>
                    <a:pt x="10263" y="20002"/>
                  </a:cubicBezTo>
                  <a:cubicBezTo>
                    <a:pt x="10251" y="20023"/>
                    <a:pt x="10240" y="20021"/>
                    <a:pt x="10228" y="20004"/>
                  </a:cubicBezTo>
                  <a:cubicBezTo>
                    <a:pt x="10200" y="19962"/>
                    <a:pt x="10179" y="19913"/>
                    <a:pt x="10136" y="19889"/>
                  </a:cubicBezTo>
                  <a:cubicBezTo>
                    <a:pt x="10123" y="19880"/>
                    <a:pt x="10112" y="19853"/>
                    <a:pt x="10107" y="19831"/>
                  </a:cubicBezTo>
                  <a:cubicBezTo>
                    <a:pt x="10085" y="19745"/>
                    <a:pt x="10034" y="19695"/>
                    <a:pt x="9984" y="19641"/>
                  </a:cubicBezTo>
                  <a:cubicBezTo>
                    <a:pt x="9960" y="19615"/>
                    <a:pt x="9934" y="19604"/>
                    <a:pt x="9904" y="19603"/>
                  </a:cubicBezTo>
                  <a:cubicBezTo>
                    <a:pt x="9863" y="19601"/>
                    <a:pt x="9836" y="19579"/>
                    <a:pt x="9829" y="19522"/>
                  </a:cubicBezTo>
                  <a:cubicBezTo>
                    <a:pt x="9827" y="19509"/>
                    <a:pt x="9820" y="19496"/>
                    <a:pt x="9815" y="19485"/>
                  </a:cubicBezTo>
                  <a:cubicBezTo>
                    <a:pt x="9798" y="19456"/>
                    <a:pt x="9752" y="19462"/>
                    <a:pt x="9741" y="19493"/>
                  </a:cubicBezTo>
                  <a:cubicBezTo>
                    <a:pt x="9738" y="19503"/>
                    <a:pt x="9733" y="19511"/>
                    <a:pt x="9733" y="19520"/>
                  </a:cubicBezTo>
                  <a:cubicBezTo>
                    <a:pt x="9734" y="19666"/>
                    <a:pt x="9671" y="19787"/>
                    <a:pt x="9644" y="19923"/>
                  </a:cubicBezTo>
                  <a:cubicBezTo>
                    <a:pt x="9636" y="19959"/>
                    <a:pt x="9625" y="19994"/>
                    <a:pt x="9621" y="20031"/>
                  </a:cubicBezTo>
                  <a:cubicBezTo>
                    <a:pt x="9615" y="20090"/>
                    <a:pt x="9621" y="20144"/>
                    <a:pt x="9674" y="20167"/>
                  </a:cubicBezTo>
                  <a:cubicBezTo>
                    <a:pt x="9705" y="20179"/>
                    <a:pt x="9719" y="20210"/>
                    <a:pt x="9728" y="20247"/>
                  </a:cubicBezTo>
                  <a:cubicBezTo>
                    <a:pt x="9745" y="20310"/>
                    <a:pt x="9767" y="20369"/>
                    <a:pt x="9784" y="20431"/>
                  </a:cubicBezTo>
                  <a:cubicBezTo>
                    <a:pt x="9800" y="20498"/>
                    <a:pt x="9832" y="20544"/>
                    <a:pt x="9883" y="20569"/>
                  </a:cubicBezTo>
                  <a:cubicBezTo>
                    <a:pt x="9983" y="20619"/>
                    <a:pt x="10054" y="20722"/>
                    <a:pt x="10130" y="20813"/>
                  </a:cubicBezTo>
                  <a:cubicBezTo>
                    <a:pt x="10165" y="20855"/>
                    <a:pt x="10182" y="20915"/>
                    <a:pt x="10183" y="20978"/>
                  </a:cubicBezTo>
                  <a:cubicBezTo>
                    <a:pt x="10183" y="21012"/>
                    <a:pt x="10184" y="21044"/>
                    <a:pt x="10182" y="21077"/>
                  </a:cubicBezTo>
                  <a:cubicBezTo>
                    <a:pt x="10179" y="21164"/>
                    <a:pt x="10185" y="21246"/>
                    <a:pt x="10238" y="21310"/>
                  </a:cubicBezTo>
                  <a:cubicBezTo>
                    <a:pt x="10243" y="21316"/>
                    <a:pt x="10245" y="21326"/>
                    <a:pt x="10250" y="21334"/>
                  </a:cubicBezTo>
                  <a:cubicBezTo>
                    <a:pt x="10283" y="21400"/>
                    <a:pt x="10299" y="21469"/>
                    <a:pt x="10262" y="21543"/>
                  </a:cubicBezTo>
                  <a:cubicBezTo>
                    <a:pt x="10255" y="21559"/>
                    <a:pt x="10257" y="21581"/>
                    <a:pt x="10240" y="21588"/>
                  </a:cubicBezTo>
                  <a:cubicBezTo>
                    <a:pt x="10177" y="21510"/>
                    <a:pt x="10098" y="21466"/>
                    <a:pt x="10027" y="21406"/>
                  </a:cubicBezTo>
                  <a:cubicBezTo>
                    <a:pt x="9965" y="21354"/>
                    <a:pt x="9917" y="21291"/>
                    <a:pt x="9876" y="21212"/>
                  </a:cubicBezTo>
                  <a:cubicBezTo>
                    <a:pt x="9808" y="21087"/>
                    <a:pt x="9779" y="20952"/>
                    <a:pt x="9767" y="20806"/>
                  </a:cubicBezTo>
                  <a:cubicBezTo>
                    <a:pt x="9763" y="20758"/>
                    <a:pt x="9755" y="20712"/>
                    <a:pt x="9733" y="20674"/>
                  </a:cubicBezTo>
                  <a:cubicBezTo>
                    <a:pt x="9686" y="20591"/>
                    <a:pt x="9638" y="20509"/>
                    <a:pt x="9589" y="20428"/>
                  </a:cubicBezTo>
                  <a:cubicBezTo>
                    <a:pt x="9576" y="20406"/>
                    <a:pt x="9560" y="20385"/>
                    <a:pt x="9538" y="20378"/>
                  </a:cubicBezTo>
                  <a:cubicBezTo>
                    <a:pt x="9524" y="20374"/>
                    <a:pt x="9504" y="20376"/>
                    <a:pt x="9498" y="20366"/>
                  </a:cubicBezTo>
                  <a:cubicBezTo>
                    <a:pt x="9490" y="20347"/>
                    <a:pt x="9487" y="20321"/>
                    <a:pt x="9489" y="20299"/>
                  </a:cubicBezTo>
                  <a:cubicBezTo>
                    <a:pt x="9492" y="20257"/>
                    <a:pt x="9499" y="20216"/>
                    <a:pt x="9505" y="20174"/>
                  </a:cubicBezTo>
                  <a:cubicBezTo>
                    <a:pt x="9512" y="20114"/>
                    <a:pt x="9526" y="20056"/>
                    <a:pt x="9518" y="19993"/>
                  </a:cubicBezTo>
                  <a:cubicBezTo>
                    <a:pt x="9512" y="19941"/>
                    <a:pt x="9532" y="19892"/>
                    <a:pt x="9542" y="19842"/>
                  </a:cubicBezTo>
                  <a:cubicBezTo>
                    <a:pt x="9547" y="19815"/>
                    <a:pt x="9540" y="19798"/>
                    <a:pt x="9516" y="19794"/>
                  </a:cubicBezTo>
                  <a:cubicBezTo>
                    <a:pt x="9494" y="19790"/>
                    <a:pt x="9481" y="19771"/>
                    <a:pt x="9495" y="19747"/>
                  </a:cubicBezTo>
                  <a:cubicBezTo>
                    <a:pt x="9547" y="19659"/>
                    <a:pt x="9534" y="19568"/>
                    <a:pt x="9501" y="19481"/>
                  </a:cubicBezTo>
                  <a:cubicBezTo>
                    <a:pt x="9444" y="19326"/>
                    <a:pt x="9406" y="19167"/>
                    <a:pt x="9399" y="18996"/>
                  </a:cubicBezTo>
                  <a:cubicBezTo>
                    <a:pt x="9397" y="18943"/>
                    <a:pt x="9376" y="18910"/>
                    <a:pt x="9343" y="18883"/>
                  </a:cubicBezTo>
                  <a:cubicBezTo>
                    <a:pt x="9320" y="18864"/>
                    <a:pt x="9298" y="18859"/>
                    <a:pt x="9274" y="18884"/>
                  </a:cubicBezTo>
                  <a:cubicBezTo>
                    <a:pt x="9232" y="18928"/>
                    <a:pt x="9189" y="18970"/>
                    <a:pt x="9146" y="19014"/>
                  </a:cubicBezTo>
                  <a:cubicBezTo>
                    <a:pt x="9097" y="19063"/>
                    <a:pt x="9026" y="19062"/>
                    <a:pt x="8977" y="19010"/>
                  </a:cubicBezTo>
                  <a:cubicBezTo>
                    <a:pt x="8962" y="18994"/>
                    <a:pt x="8954" y="18973"/>
                    <a:pt x="8956" y="18948"/>
                  </a:cubicBezTo>
                  <a:cubicBezTo>
                    <a:pt x="8961" y="18913"/>
                    <a:pt x="8966" y="18875"/>
                    <a:pt x="8974" y="18839"/>
                  </a:cubicBezTo>
                  <a:cubicBezTo>
                    <a:pt x="9002" y="18704"/>
                    <a:pt x="8981" y="18588"/>
                    <a:pt x="8899" y="18495"/>
                  </a:cubicBezTo>
                  <a:cubicBezTo>
                    <a:pt x="8885" y="18479"/>
                    <a:pt x="8867" y="18463"/>
                    <a:pt x="8868" y="18439"/>
                  </a:cubicBezTo>
                  <a:cubicBezTo>
                    <a:pt x="8875" y="18358"/>
                    <a:pt x="8829" y="18329"/>
                    <a:pt x="8788" y="18289"/>
                  </a:cubicBezTo>
                  <a:cubicBezTo>
                    <a:pt x="8708" y="18210"/>
                    <a:pt x="8653" y="18108"/>
                    <a:pt x="8644" y="17972"/>
                  </a:cubicBezTo>
                  <a:cubicBezTo>
                    <a:pt x="8640" y="17919"/>
                    <a:pt x="8629" y="17872"/>
                    <a:pt x="8600" y="17832"/>
                  </a:cubicBezTo>
                  <a:cubicBezTo>
                    <a:pt x="8577" y="17801"/>
                    <a:pt x="8544" y="17796"/>
                    <a:pt x="8525" y="17832"/>
                  </a:cubicBezTo>
                  <a:cubicBezTo>
                    <a:pt x="8469" y="17940"/>
                    <a:pt x="8386" y="17971"/>
                    <a:pt x="8296" y="17992"/>
                  </a:cubicBezTo>
                  <a:cubicBezTo>
                    <a:pt x="8246" y="18003"/>
                    <a:pt x="8199" y="18015"/>
                    <a:pt x="8147" y="17996"/>
                  </a:cubicBezTo>
                  <a:cubicBezTo>
                    <a:pt x="8086" y="17975"/>
                    <a:pt x="8011" y="18037"/>
                    <a:pt x="8000" y="18119"/>
                  </a:cubicBezTo>
                  <a:cubicBezTo>
                    <a:pt x="7984" y="18232"/>
                    <a:pt x="7938" y="18304"/>
                    <a:pt x="7855" y="18342"/>
                  </a:cubicBezTo>
                  <a:cubicBezTo>
                    <a:pt x="7788" y="18371"/>
                    <a:pt x="7734" y="18424"/>
                    <a:pt x="7694" y="18500"/>
                  </a:cubicBezTo>
                  <a:cubicBezTo>
                    <a:pt x="7639" y="18603"/>
                    <a:pt x="7554" y="18662"/>
                    <a:pt x="7488" y="18748"/>
                  </a:cubicBezTo>
                  <a:cubicBezTo>
                    <a:pt x="7480" y="18758"/>
                    <a:pt x="7471" y="18767"/>
                    <a:pt x="7462" y="18774"/>
                  </a:cubicBezTo>
                  <a:cubicBezTo>
                    <a:pt x="7411" y="18807"/>
                    <a:pt x="7394" y="18885"/>
                    <a:pt x="7350" y="18923"/>
                  </a:cubicBezTo>
                  <a:cubicBezTo>
                    <a:pt x="7306" y="18961"/>
                    <a:pt x="7247" y="18966"/>
                    <a:pt x="7214" y="19032"/>
                  </a:cubicBezTo>
                  <a:cubicBezTo>
                    <a:pt x="7201" y="19056"/>
                    <a:pt x="7177" y="19057"/>
                    <a:pt x="7157" y="19069"/>
                  </a:cubicBezTo>
                  <a:cubicBezTo>
                    <a:pt x="7104" y="19101"/>
                    <a:pt x="7089" y="19136"/>
                    <a:pt x="7094" y="19213"/>
                  </a:cubicBezTo>
                  <a:cubicBezTo>
                    <a:pt x="7101" y="19288"/>
                    <a:pt x="7106" y="19363"/>
                    <a:pt x="7117" y="19437"/>
                  </a:cubicBezTo>
                  <a:cubicBezTo>
                    <a:pt x="7127" y="19499"/>
                    <a:pt x="7126" y="19560"/>
                    <a:pt x="7106" y="19617"/>
                  </a:cubicBezTo>
                  <a:cubicBezTo>
                    <a:pt x="7071" y="19712"/>
                    <a:pt x="7059" y="19813"/>
                    <a:pt x="7057" y="19917"/>
                  </a:cubicBezTo>
                  <a:cubicBezTo>
                    <a:pt x="7057" y="19961"/>
                    <a:pt x="7050" y="20001"/>
                    <a:pt x="7014" y="20020"/>
                  </a:cubicBezTo>
                  <a:cubicBezTo>
                    <a:pt x="7007" y="20024"/>
                    <a:pt x="6999" y="20028"/>
                    <a:pt x="6997" y="20036"/>
                  </a:cubicBezTo>
                  <a:cubicBezTo>
                    <a:pt x="6961" y="20141"/>
                    <a:pt x="6880" y="20198"/>
                    <a:pt x="6836" y="20293"/>
                  </a:cubicBezTo>
                  <a:cubicBezTo>
                    <a:pt x="6826" y="20313"/>
                    <a:pt x="6816" y="20332"/>
                    <a:pt x="6802" y="20348"/>
                  </a:cubicBezTo>
                  <a:cubicBezTo>
                    <a:pt x="6768" y="20390"/>
                    <a:pt x="6732" y="20390"/>
                    <a:pt x="6697" y="20348"/>
                  </a:cubicBezTo>
                  <a:cubicBezTo>
                    <a:pt x="6656" y="20300"/>
                    <a:pt x="6627" y="20243"/>
                    <a:pt x="6609" y="20173"/>
                  </a:cubicBezTo>
                  <a:cubicBezTo>
                    <a:pt x="6580" y="20058"/>
                    <a:pt x="6546" y="19944"/>
                    <a:pt x="6512" y="19831"/>
                  </a:cubicBezTo>
                  <a:cubicBezTo>
                    <a:pt x="6504" y="19805"/>
                    <a:pt x="6493" y="19778"/>
                    <a:pt x="6478" y="19759"/>
                  </a:cubicBezTo>
                  <a:cubicBezTo>
                    <a:pt x="6432" y="19700"/>
                    <a:pt x="6411" y="19626"/>
                    <a:pt x="6397" y="19548"/>
                  </a:cubicBezTo>
                  <a:cubicBezTo>
                    <a:pt x="6368" y="19376"/>
                    <a:pt x="6297" y="19228"/>
                    <a:pt x="6235" y="19074"/>
                  </a:cubicBezTo>
                  <a:cubicBezTo>
                    <a:pt x="6202" y="18994"/>
                    <a:pt x="6175" y="18915"/>
                    <a:pt x="6172" y="18822"/>
                  </a:cubicBezTo>
                  <a:cubicBezTo>
                    <a:pt x="6171" y="18790"/>
                    <a:pt x="6161" y="18759"/>
                    <a:pt x="6157" y="18727"/>
                  </a:cubicBezTo>
                  <a:cubicBezTo>
                    <a:pt x="6138" y="18602"/>
                    <a:pt x="6119" y="18479"/>
                    <a:pt x="6101" y="18354"/>
                  </a:cubicBezTo>
                  <a:cubicBezTo>
                    <a:pt x="6099" y="18340"/>
                    <a:pt x="6097" y="18324"/>
                    <a:pt x="6101" y="18313"/>
                  </a:cubicBezTo>
                  <a:cubicBezTo>
                    <a:pt x="6127" y="18223"/>
                    <a:pt x="6107" y="18137"/>
                    <a:pt x="6089" y="18051"/>
                  </a:cubicBezTo>
                  <a:cubicBezTo>
                    <a:pt x="6081" y="18006"/>
                    <a:pt x="6078" y="17960"/>
                    <a:pt x="6070" y="17904"/>
                  </a:cubicBezTo>
                  <a:cubicBezTo>
                    <a:pt x="6041" y="17938"/>
                    <a:pt x="6042" y="17978"/>
                    <a:pt x="6033" y="18010"/>
                  </a:cubicBezTo>
                  <a:cubicBezTo>
                    <a:pt x="6002" y="18128"/>
                    <a:pt x="5887" y="18198"/>
                    <a:pt x="5806" y="18137"/>
                  </a:cubicBezTo>
                  <a:cubicBezTo>
                    <a:pt x="5733" y="18085"/>
                    <a:pt x="5683" y="17995"/>
                    <a:pt x="5633" y="17909"/>
                  </a:cubicBezTo>
                  <a:cubicBezTo>
                    <a:pt x="5623" y="17892"/>
                    <a:pt x="5636" y="17862"/>
                    <a:pt x="5654" y="17856"/>
                  </a:cubicBezTo>
                  <a:cubicBezTo>
                    <a:pt x="5682" y="17847"/>
                    <a:pt x="5710" y="17841"/>
                    <a:pt x="5738" y="17830"/>
                  </a:cubicBezTo>
                  <a:cubicBezTo>
                    <a:pt x="5746" y="17826"/>
                    <a:pt x="5754" y="17811"/>
                    <a:pt x="5757" y="17799"/>
                  </a:cubicBezTo>
                  <a:cubicBezTo>
                    <a:pt x="5759" y="17783"/>
                    <a:pt x="5746" y="17777"/>
                    <a:pt x="5736" y="17775"/>
                  </a:cubicBezTo>
                  <a:cubicBezTo>
                    <a:pt x="5728" y="17775"/>
                    <a:pt x="5720" y="17774"/>
                    <a:pt x="5714" y="17775"/>
                  </a:cubicBezTo>
                  <a:cubicBezTo>
                    <a:pt x="5638" y="17793"/>
                    <a:pt x="5580" y="17757"/>
                    <a:pt x="5535" y="17677"/>
                  </a:cubicBezTo>
                  <a:cubicBezTo>
                    <a:pt x="5531" y="17670"/>
                    <a:pt x="5525" y="17664"/>
                    <a:pt x="5522" y="17656"/>
                  </a:cubicBezTo>
                  <a:cubicBezTo>
                    <a:pt x="5492" y="17600"/>
                    <a:pt x="5430" y="17594"/>
                    <a:pt x="5409" y="17529"/>
                  </a:cubicBezTo>
                  <a:cubicBezTo>
                    <a:pt x="5389" y="17467"/>
                    <a:pt x="5352" y="17421"/>
                    <a:pt x="5326" y="17365"/>
                  </a:cubicBezTo>
                  <a:cubicBezTo>
                    <a:pt x="5302" y="17314"/>
                    <a:pt x="5269" y="17297"/>
                    <a:pt x="5225" y="17305"/>
                  </a:cubicBezTo>
                  <a:cubicBezTo>
                    <a:pt x="5189" y="17312"/>
                    <a:pt x="5154" y="17316"/>
                    <a:pt x="5118" y="17322"/>
                  </a:cubicBezTo>
                  <a:cubicBezTo>
                    <a:pt x="5075" y="17329"/>
                    <a:pt x="5033" y="17332"/>
                    <a:pt x="4989" y="17328"/>
                  </a:cubicBezTo>
                  <a:cubicBezTo>
                    <a:pt x="4918" y="17323"/>
                    <a:pt x="4845" y="17324"/>
                    <a:pt x="4776" y="17344"/>
                  </a:cubicBezTo>
                  <a:cubicBezTo>
                    <a:pt x="4702" y="17366"/>
                    <a:pt x="4633" y="17356"/>
                    <a:pt x="4562" y="17342"/>
                  </a:cubicBezTo>
                  <a:cubicBezTo>
                    <a:pt x="4523" y="17334"/>
                    <a:pt x="4484" y="17326"/>
                    <a:pt x="4445" y="17318"/>
                  </a:cubicBezTo>
                  <a:cubicBezTo>
                    <a:pt x="4350" y="17296"/>
                    <a:pt x="4254" y="17274"/>
                    <a:pt x="4159" y="17250"/>
                  </a:cubicBezTo>
                  <a:cubicBezTo>
                    <a:pt x="4112" y="17240"/>
                    <a:pt x="4082" y="17202"/>
                    <a:pt x="4065" y="17145"/>
                  </a:cubicBezTo>
                  <a:cubicBezTo>
                    <a:pt x="4055" y="17110"/>
                    <a:pt x="4047" y="17074"/>
                    <a:pt x="4033" y="17041"/>
                  </a:cubicBezTo>
                  <a:cubicBezTo>
                    <a:pt x="4012" y="16989"/>
                    <a:pt x="3978" y="16977"/>
                    <a:pt x="3946" y="17018"/>
                  </a:cubicBezTo>
                  <a:cubicBezTo>
                    <a:pt x="3878" y="17109"/>
                    <a:pt x="3793" y="17091"/>
                    <a:pt x="3712" y="17083"/>
                  </a:cubicBezTo>
                  <a:cubicBezTo>
                    <a:pt x="3625" y="17073"/>
                    <a:pt x="3546" y="17020"/>
                    <a:pt x="3479" y="16946"/>
                  </a:cubicBezTo>
                  <a:cubicBezTo>
                    <a:pt x="3443" y="16906"/>
                    <a:pt x="3408" y="16868"/>
                    <a:pt x="3362" y="16850"/>
                  </a:cubicBezTo>
                  <a:cubicBezTo>
                    <a:pt x="3324" y="16836"/>
                    <a:pt x="3302" y="16801"/>
                    <a:pt x="3287" y="16755"/>
                  </a:cubicBezTo>
                  <a:cubicBezTo>
                    <a:pt x="3253" y="16651"/>
                    <a:pt x="3195" y="16566"/>
                    <a:pt x="3154" y="16466"/>
                  </a:cubicBezTo>
                  <a:cubicBezTo>
                    <a:pt x="3139" y="16431"/>
                    <a:pt x="3121" y="16406"/>
                    <a:pt x="3085" y="16413"/>
                  </a:cubicBezTo>
                  <a:cubicBezTo>
                    <a:pt x="3043" y="16420"/>
                    <a:pt x="3024" y="16370"/>
                    <a:pt x="3000" y="16342"/>
                  </a:cubicBezTo>
                  <a:cubicBezTo>
                    <a:pt x="2968" y="16342"/>
                    <a:pt x="2968" y="16379"/>
                    <a:pt x="2956" y="16399"/>
                  </a:cubicBezTo>
                  <a:cubicBezTo>
                    <a:pt x="2868" y="16531"/>
                    <a:pt x="2868" y="16514"/>
                    <a:pt x="2926" y="16682"/>
                  </a:cubicBezTo>
                  <a:cubicBezTo>
                    <a:pt x="2966" y="16795"/>
                    <a:pt x="3022" y="16892"/>
                    <a:pt x="3091" y="16976"/>
                  </a:cubicBezTo>
                  <a:cubicBezTo>
                    <a:pt x="3136" y="17030"/>
                    <a:pt x="3166" y="17089"/>
                    <a:pt x="3162" y="17171"/>
                  </a:cubicBezTo>
                  <a:cubicBezTo>
                    <a:pt x="3160" y="17201"/>
                    <a:pt x="3168" y="17225"/>
                    <a:pt x="3182" y="17248"/>
                  </a:cubicBezTo>
                  <a:cubicBezTo>
                    <a:pt x="3197" y="17272"/>
                    <a:pt x="3224" y="17274"/>
                    <a:pt x="3238" y="17249"/>
                  </a:cubicBezTo>
                  <a:cubicBezTo>
                    <a:pt x="3251" y="17227"/>
                    <a:pt x="3259" y="17201"/>
                    <a:pt x="3273" y="17178"/>
                  </a:cubicBezTo>
                  <a:cubicBezTo>
                    <a:pt x="3285" y="17157"/>
                    <a:pt x="3316" y="17165"/>
                    <a:pt x="3328" y="17189"/>
                  </a:cubicBezTo>
                  <a:cubicBezTo>
                    <a:pt x="3339" y="17210"/>
                    <a:pt x="3341" y="17232"/>
                    <a:pt x="3342" y="17256"/>
                  </a:cubicBezTo>
                  <a:cubicBezTo>
                    <a:pt x="3344" y="17312"/>
                    <a:pt x="3342" y="17368"/>
                    <a:pt x="3336" y="17424"/>
                  </a:cubicBezTo>
                  <a:cubicBezTo>
                    <a:pt x="3331" y="17482"/>
                    <a:pt x="3371" y="17543"/>
                    <a:pt x="3414" y="17531"/>
                  </a:cubicBezTo>
                  <a:cubicBezTo>
                    <a:pt x="3478" y="17514"/>
                    <a:pt x="3543" y="17519"/>
                    <a:pt x="3606" y="17511"/>
                  </a:cubicBezTo>
                  <a:cubicBezTo>
                    <a:pt x="3662" y="17505"/>
                    <a:pt x="3706" y="17471"/>
                    <a:pt x="3744" y="17413"/>
                  </a:cubicBezTo>
                  <a:cubicBezTo>
                    <a:pt x="3802" y="17324"/>
                    <a:pt x="3866" y="17240"/>
                    <a:pt x="3927" y="17155"/>
                  </a:cubicBezTo>
                  <a:cubicBezTo>
                    <a:pt x="3931" y="17149"/>
                    <a:pt x="3942" y="17144"/>
                    <a:pt x="3947" y="17147"/>
                  </a:cubicBezTo>
                  <a:cubicBezTo>
                    <a:pt x="3955" y="17153"/>
                    <a:pt x="3967" y="17163"/>
                    <a:pt x="3968" y="17174"/>
                  </a:cubicBezTo>
                  <a:cubicBezTo>
                    <a:pt x="3970" y="17215"/>
                    <a:pt x="3972" y="17258"/>
                    <a:pt x="3970" y="17301"/>
                  </a:cubicBezTo>
                  <a:cubicBezTo>
                    <a:pt x="3965" y="17401"/>
                    <a:pt x="4002" y="17469"/>
                    <a:pt x="4062" y="17524"/>
                  </a:cubicBezTo>
                  <a:cubicBezTo>
                    <a:pt x="4101" y="17559"/>
                    <a:pt x="4143" y="17583"/>
                    <a:pt x="4190" y="17597"/>
                  </a:cubicBezTo>
                  <a:cubicBezTo>
                    <a:pt x="4248" y="17614"/>
                    <a:pt x="4297" y="17648"/>
                    <a:pt x="4329" y="17718"/>
                  </a:cubicBezTo>
                  <a:cubicBezTo>
                    <a:pt x="4339" y="17743"/>
                    <a:pt x="4355" y="17763"/>
                    <a:pt x="4371" y="17783"/>
                  </a:cubicBezTo>
                  <a:cubicBezTo>
                    <a:pt x="4420" y="17851"/>
                    <a:pt x="4424" y="17873"/>
                    <a:pt x="4394" y="17954"/>
                  </a:cubicBezTo>
                  <a:cubicBezTo>
                    <a:pt x="4384" y="17984"/>
                    <a:pt x="4371" y="18013"/>
                    <a:pt x="4354" y="18037"/>
                  </a:cubicBezTo>
                  <a:cubicBezTo>
                    <a:pt x="4325" y="18080"/>
                    <a:pt x="4298" y="18121"/>
                    <a:pt x="4302" y="18185"/>
                  </a:cubicBezTo>
                  <a:cubicBezTo>
                    <a:pt x="4304" y="18218"/>
                    <a:pt x="4281" y="18228"/>
                    <a:pt x="4257" y="18231"/>
                  </a:cubicBezTo>
                  <a:cubicBezTo>
                    <a:pt x="4180" y="18240"/>
                    <a:pt x="4160" y="18264"/>
                    <a:pt x="4153" y="18351"/>
                  </a:cubicBezTo>
                  <a:cubicBezTo>
                    <a:pt x="4152" y="18370"/>
                    <a:pt x="4154" y="18389"/>
                    <a:pt x="4156" y="18407"/>
                  </a:cubicBezTo>
                  <a:cubicBezTo>
                    <a:pt x="4159" y="18445"/>
                    <a:pt x="4146" y="18473"/>
                    <a:pt x="4118" y="18483"/>
                  </a:cubicBezTo>
                  <a:cubicBezTo>
                    <a:pt x="4058" y="18502"/>
                    <a:pt x="4015" y="18545"/>
                    <a:pt x="3994" y="18622"/>
                  </a:cubicBezTo>
                  <a:cubicBezTo>
                    <a:pt x="3986" y="18650"/>
                    <a:pt x="3965" y="18666"/>
                    <a:pt x="3944" y="18672"/>
                  </a:cubicBezTo>
                  <a:cubicBezTo>
                    <a:pt x="3891" y="18686"/>
                    <a:pt x="3853" y="18721"/>
                    <a:pt x="3829" y="18787"/>
                  </a:cubicBezTo>
                  <a:cubicBezTo>
                    <a:pt x="3815" y="18824"/>
                    <a:pt x="3789" y="18842"/>
                    <a:pt x="3757" y="18840"/>
                  </a:cubicBezTo>
                  <a:cubicBezTo>
                    <a:pt x="3683" y="18837"/>
                    <a:pt x="3618" y="18878"/>
                    <a:pt x="3549" y="18906"/>
                  </a:cubicBezTo>
                  <a:cubicBezTo>
                    <a:pt x="3507" y="18923"/>
                    <a:pt x="3466" y="18952"/>
                    <a:pt x="3448" y="19006"/>
                  </a:cubicBezTo>
                  <a:cubicBezTo>
                    <a:pt x="3425" y="19080"/>
                    <a:pt x="3377" y="19111"/>
                    <a:pt x="3329" y="19139"/>
                  </a:cubicBezTo>
                  <a:cubicBezTo>
                    <a:pt x="3262" y="19175"/>
                    <a:pt x="3194" y="19206"/>
                    <a:pt x="3124" y="19231"/>
                  </a:cubicBezTo>
                  <a:cubicBezTo>
                    <a:pt x="3082" y="19246"/>
                    <a:pt x="3043" y="19264"/>
                    <a:pt x="3013" y="19308"/>
                  </a:cubicBezTo>
                  <a:cubicBezTo>
                    <a:pt x="2983" y="19353"/>
                    <a:pt x="2946" y="19376"/>
                    <a:pt x="2899" y="19379"/>
                  </a:cubicBezTo>
                  <a:cubicBezTo>
                    <a:pt x="2879" y="19379"/>
                    <a:pt x="2854" y="19388"/>
                    <a:pt x="2839" y="19405"/>
                  </a:cubicBezTo>
                  <a:cubicBezTo>
                    <a:pt x="2791" y="19454"/>
                    <a:pt x="2735" y="19467"/>
                    <a:pt x="2677" y="19475"/>
                  </a:cubicBezTo>
                  <a:cubicBezTo>
                    <a:pt x="2619" y="19484"/>
                    <a:pt x="2566" y="19501"/>
                    <a:pt x="2517" y="19551"/>
                  </a:cubicBezTo>
                  <a:cubicBezTo>
                    <a:pt x="2470" y="19599"/>
                    <a:pt x="2410" y="19604"/>
                    <a:pt x="2352" y="19601"/>
                  </a:cubicBezTo>
                  <a:cubicBezTo>
                    <a:pt x="2285" y="19598"/>
                    <a:pt x="2254" y="19565"/>
                    <a:pt x="2236" y="19481"/>
                  </a:cubicBezTo>
                  <a:cubicBezTo>
                    <a:pt x="2223" y="19414"/>
                    <a:pt x="2211" y="19345"/>
                    <a:pt x="2196" y="19277"/>
                  </a:cubicBezTo>
                  <a:cubicBezTo>
                    <a:pt x="2189" y="19241"/>
                    <a:pt x="2181" y="19205"/>
                    <a:pt x="2167" y="19172"/>
                  </a:cubicBezTo>
                  <a:cubicBezTo>
                    <a:pt x="2153" y="19137"/>
                    <a:pt x="2147" y="19103"/>
                    <a:pt x="2156" y="19064"/>
                  </a:cubicBezTo>
                  <a:cubicBezTo>
                    <a:pt x="2189" y="18924"/>
                    <a:pt x="2137" y="18813"/>
                    <a:pt x="2072" y="18720"/>
                  </a:cubicBezTo>
                  <a:cubicBezTo>
                    <a:pt x="2020" y="18645"/>
                    <a:pt x="1979" y="18567"/>
                    <a:pt x="1952" y="18473"/>
                  </a:cubicBezTo>
                  <a:cubicBezTo>
                    <a:pt x="1924" y="18374"/>
                    <a:pt x="1879" y="18290"/>
                    <a:pt x="1801" y="18245"/>
                  </a:cubicBezTo>
                  <a:cubicBezTo>
                    <a:pt x="1735" y="18208"/>
                    <a:pt x="1700" y="18143"/>
                    <a:pt x="1694" y="18050"/>
                  </a:cubicBezTo>
                  <a:cubicBezTo>
                    <a:pt x="1694" y="18017"/>
                    <a:pt x="1683" y="17984"/>
                    <a:pt x="1685" y="17952"/>
                  </a:cubicBezTo>
                  <a:cubicBezTo>
                    <a:pt x="1694" y="17853"/>
                    <a:pt x="1659" y="17770"/>
                    <a:pt x="1630" y="17684"/>
                  </a:cubicBezTo>
                  <a:cubicBezTo>
                    <a:pt x="1608" y="17618"/>
                    <a:pt x="1577" y="17561"/>
                    <a:pt x="1524" y="17529"/>
                  </a:cubicBezTo>
                  <a:cubicBezTo>
                    <a:pt x="1470" y="17497"/>
                    <a:pt x="1444" y="17440"/>
                    <a:pt x="1430" y="17368"/>
                  </a:cubicBezTo>
                  <a:cubicBezTo>
                    <a:pt x="1421" y="17312"/>
                    <a:pt x="1398" y="17265"/>
                    <a:pt x="1373" y="17218"/>
                  </a:cubicBezTo>
                  <a:cubicBezTo>
                    <a:pt x="1314" y="17106"/>
                    <a:pt x="1259" y="16990"/>
                    <a:pt x="1202" y="16876"/>
                  </a:cubicBezTo>
                  <a:cubicBezTo>
                    <a:pt x="1189" y="16848"/>
                    <a:pt x="1177" y="16815"/>
                    <a:pt x="1157" y="16799"/>
                  </a:cubicBezTo>
                  <a:cubicBezTo>
                    <a:pt x="1119" y="16767"/>
                    <a:pt x="1118" y="16727"/>
                    <a:pt x="1125" y="16678"/>
                  </a:cubicBezTo>
                  <a:cubicBezTo>
                    <a:pt x="1136" y="16606"/>
                    <a:pt x="1125" y="16538"/>
                    <a:pt x="1107" y="16470"/>
                  </a:cubicBezTo>
                  <a:cubicBezTo>
                    <a:pt x="1087" y="16395"/>
                    <a:pt x="1069" y="16318"/>
                    <a:pt x="1048" y="16244"/>
                  </a:cubicBezTo>
                  <a:cubicBezTo>
                    <a:pt x="1034" y="16192"/>
                    <a:pt x="1032" y="16143"/>
                    <a:pt x="1061" y="16099"/>
                  </a:cubicBezTo>
                  <a:cubicBezTo>
                    <a:pt x="1094" y="16051"/>
                    <a:pt x="1108" y="15994"/>
                    <a:pt x="1118" y="15933"/>
                  </a:cubicBezTo>
                  <a:cubicBezTo>
                    <a:pt x="1136" y="15817"/>
                    <a:pt x="1169" y="15709"/>
                    <a:pt x="1219" y="15609"/>
                  </a:cubicBezTo>
                  <a:cubicBezTo>
                    <a:pt x="1267" y="15511"/>
                    <a:pt x="1294" y="15410"/>
                    <a:pt x="1276" y="15290"/>
                  </a:cubicBezTo>
                  <a:cubicBezTo>
                    <a:pt x="1265" y="15217"/>
                    <a:pt x="1292" y="15142"/>
                    <a:pt x="1280" y="15068"/>
                  </a:cubicBezTo>
                  <a:cubicBezTo>
                    <a:pt x="1255" y="15046"/>
                    <a:pt x="1229" y="15075"/>
                    <a:pt x="1206" y="15061"/>
                  </a:cubicBezTo>
                  <a:cubicBezTo>
                    <a:pt x="1144" y="15025"/>
                    <a:pt x="1099" y="15053"/>
                    <a:pt x="1051" y="15109"/>
                  </a:cubicBezTo>
                  <a:cubicBezTo>
                    <a:pt x="1004" y="15165"/>
                    <a:pt x="938" y="15167"/>
                    <a:pt x="877" y="15173"/>
                  </a:cubicBezTo>
                  <a:cubicBezTo>
                    <a:pt x="847" y="15175"/>
                    <a:pt x="823" y="15149"/>
                    <a:pt x="802" y="15123"/>
                  </a:cubicBezTo>
                  <a:cubicBezTo>
                    <a:pt x="764" y="15077"/>
                    <a:pt x="720" y="15046"/>
                    <a:pt x="673" y="15023"/>
                  </a:cubicBezTo>
                  <a:cubicBezTo>
                    <a:pt x="640" y="15007"/>
                    <a:pt x="618" y="15013"/>
                    <a:pt x="601" y="15057"/>
                  </a:cubicBezTo>
                  <a:cubicBezTo>
                    <a:pt x="577" y="15119"/>
                    <a:pt x="539" y="15147"/>
                    <a:pt x="489" y="15150"/>
                  </a:cubicBezTo>
                  <a:cubicBezTo>
                    <a:pt x="464" y="15152"/>
                    <a:pt x="436" y="15149"/>
                    <a:pt x="419" y="15123"/>
                  </a:cubicBezTo>
                  <a:cubicBezTo>
                    <a:pt x="367" y="15048"/>
                    <a:pt x="303" y="15035"/>
                    <a:pt x="231" y="15044"/>
                  </a:cubicBezTo>
                  <a:cubicBezTo>
                    <a:pt x="203" y="15047"/>
                    <a:pt x="191" y="15032"/>
                    <a:pt x="211" y="14997"/>
                  </a:cubicBezTo>
                  <a:cubicBezTo>
                    <a:pt x="153" y="14947"/>
                    <a:pt x="130" y="14872"/>
                    <a:pt x="117" y="14789"/>
                  </a:cubicBezTo>
                  <a:cubicBezTo>
                    <a:pt x="112" y="14759"/>
                    <a:pt x="87" y="14751"/>
                    <a:pt x="70" y="14736"/>
                  </a:cubicBezTo>
                  <a:cubicBezTo>
                    <a:pt x="17" y="14693"/>
                    <a:pt x="15" y="14675"/>
                    <a:pt x="49" y="14618"/>
                  </a:cubicBezTo>
                  <a:cubicBezTo>
                    <a:pt x="95" y="14540"/>
                    <a:pt x="91" y="14487"/>
                    <a:pt x="30" y="14420"/>
                  </a:cubicBezTo>
                  <a:cubicBezTo>
                    <a:pt x="0" y="14387"/>
                    <a:pt x="-7" y="14368"/>
                    <a:pt x="7" y="14325"/>
                  </a:cubicBezTo>
                  <a:cubicBezTo>
                    <a:pt x="21" y="14287"/>
                    <a:pt x="38" y="14251"/>
                    <a:pt x="56" y="14215"/>
                  </a:cubicBezTo>
                  <a:cubicBezTo>
                    <a:pt x="66" y="14194"/>
                    <a:pt x="85" y="14182"/>
                    <a:pt x="102" y="14195"/>
                  </a:cubicBezTo>
                  <a:cubicBezTo>
                    <a:pt x="168" y="14244"/>
                    <a:pt x="236" y="14196"/>
                    <a:pt x="303" y="14211"/>
                  </a:cubicBezTo>
                  <a:cubicBezTo>
                    <a:pt x="334" y="14218"/>
                    <a:pt x="356" y="14187"/>
                    <a:pt x="379" y="14163"/>
                  </a:cubicBezTo>
                  <a:cubicBezTo>
                    <a:pt x="388" y="14154"/>
                    <a:pt x="390" y="14144"/>
                    <a:pt x="392" y="14129"/>
                  </a:cubicBezTo>
                  <a:cubicBezTo>
                    <a:pt x="398" y="14051"/>
                    <a:pt x="398" y="14050"/>
                    <a:pt x="443" y="14049"/>
                  </a:cubicBezTo>
                  <a:cubicBezTo>
                    <a:pt x="485" y="14049"/>
                    <a:pt x="529" y="14045"/>
                    <a:pt x="572" y="14061"/>
                  </a:cubicBezTo>
                  <a:cubicBezTo>
                    <a:pt x="624" y="14082"/>
                    <a:pt x="670" y="14071"/>
                    <a:pt x="711" y="14019"/>
                  </a:cubicBezTo>
                  <a:cubicBezTo>
                    <a:pt x="734" y="13990"/>
                    <a:pt x="763" y="13970"/>
                    <a:pt x="790" y="13944"/>
                  </a:cubicBezTo>
                  <a:cubicBezTo>
                    <a:pt x="847" y="13890"/>
                    <a:pt x="911" y="13865"/>
                    <a:pt x="982" y="13860"/>
                  </a:cubicBezTo>
                  <a:cubicBezTo>
                    <a:pt x="1018" y="13857"/>
                    <a:pt x="1053" y="13856"/>
                    <a:pt x="1089" y="13854"/>
                  </a:cubicBezTo>
                  <a:cubicBezTo>
                    <a:pt x="1141" y="13850"/>
                    <a:pt x="1186" y="13856"/>
                    <a:pt x="1231" y="13900"/>
                  </a:cubicBezTo>
                  <a:cubicBezTo>
                    <a:pt x="1275" y="13944"/>
                    <a:pt x="1329" y="13971"/>
                    <a:pt x="1379" y="14009"/>
                  </a:cubicBezTo>
                  <a:cubicBezTo>
                    <a:pt x="1462" y="14075"/>
                    <a:pt x="1556" y="14109"/>
                    <a:pt x="1659" y="14084"/>
                  </a:cubicBezTo>
                  <a:cubicBezTo>
                    <a:pt x="1703" y="14073"/>
                    <a:pt x="1752" y="14075"/>
                    <a:pt x="1798" y="14077"/>
                  </a:cubicBezTo>
                  <a:cubicBezTo>
                    <a:pt x="1896" y="14082"/>
                    <a:pt x="1958" y="14005"/>
                    <a:pt x="2018" y="13922"/>
                  </a:cubicBezTo>
                  <a:cubicBezTo>
                    <a:pt x="2025" y="13913"/>
                    <a:pt x="2031" y="13896"/>
                    <a:pt x="2029" y="13884"/>
                  </a:cubicBezTo>
                  <a:cubicBezTo>
                    <a:pt x="2016" y="13793"/>
                    <a:pt x="2009" y="13695"/>
                    <a:pt x="1936" y="13643"/>
                  </a:cubicBezTo>
                  <a:cubicBezTo>
                    <a:pt x="1899" y="13616"/>
                    <a:pt x="1856" y="13598"/>
                    <a:pt x="1826" y="13555"/>
                  </a:cubicBezTo>
                  <a:cubicBezTo>
                    <a:pt x="1816" y="13542"/>
                    <a:pt x="1804" y="13527"/>
                    <a:pt x="1814" y="13507"/>
                  </a:cubicBezTo>
                  <a:cubicBezTo>
                    <a:pt x="1819" y="13497"/>
                    <a:pt x="1831" y="13490"/>
                    <a:pt x="1841" y="13489"/>
                  </a:cubicBezTo>
                  <a:cubicBezTo>
                    <a:pt x="1877" y="13482"/>
                    <a:pt x="1913" y="13492"/>
                    <a:pt x="1947" y="13510"/>
                  </a:cubicBezTo>
                  <a:cubicBezTo>
                    <a:pt x="2010" y="13543"/>
                    <a:pt x="2075" y="13572"/>
                    <a:pt x="2145" y="13567"/>
                  </a:cubicBezTo>
                  <a:cubicBezTo>
                    <a:pt x="2196" y="13564"/>
                    <a:pt x="2236" y="13601"/>
                    <a:pt x="2274" y="13636"/>
                  </a:cubicBezTo>
                  <a:cubicBezTo>
                    <a:pt x="2316" y="13674"/>
                    <a:pt x="2358" y="13694"/>
                    <a:pt x="2414" y="13684"/>
                  </a:cubicBezTo>
                  <a:cubicBezTo>
                    <a:pt x="2488" y="13670"/>
                    <a:pt x="2558" y="13693"/>
                    <a:pt x="2592" y="13799"/>
                  </a:cubicBezTo>
                  <a:cubicBezTo>
                    <a:pt x="2601" y="13825"/>
                    <a:pt x="2622" y="13840"/>
                    <a:pt x="2642" y="13851"/>
                  </a:cubicBezTo>
                  <a:cubicBezTo>
                    <a:pt x="2697" y="13879"/>
                    <a:pt x="2741" y="13924"/>
                    <a:pt x="2780" y="13983"/>
                  </a:cubicBezTo>
                  <a:cubicBezTo>
                    <a:pt x="2806" y="14023"/>
                    <a:pt x="2834" y="14020"/>
                    <a:pt x="2863" y="13984"/>
                  </a:cubicBezTo>
                  <a:cubicBezTo>
                    <a:pt x="2871" y="13973"/>
                    <a:pt x="2878" y="13963"/>
                    <a:pt x="2884" y="13952"/>
                  </a:cubicBezTo>
                  <a:cubicBezTo>
                    <a:pt x="2930" y="13847"/>
                    <a:pt x="2948" y="13888"/>
                    <a:pt x="2988" y="13960"/>
                  </a:cubicBezTo>
                  <a:cubicBezTo>
                    <a:pt x="2999" y="13979"/>
                    <a:pt x="3009" y="13998"/>
                    <a:pt x="3017" y="14020"/>
                  </a:cubicBezTo>
                  <a:cubicBezTo>
                    <a:pt x="3045" y="14094"/>
                    <a:pt x="3080" y="14157"/>
                    <a:pt x="3145" y="14180"/>
                  </a:cubicBezTo>
                  <a:cubicBezTo>
                    <a:pt x="3153" y="14184"/>
                    <a:pt x="3161" y="14198"/>
                    <a:pt x="3164" y="14210"/>
                  </a:cubicBezTo>
                  <a:cubicBezTo>
                    <a:pt x="3169" y="14226"/>
                    <a:pt x="3158" y="14235"/>
                    <a:pt x="3147" y="14236"/>
                  </a:cubicBezTo>
                  <a:cubicBezTo>
                    <a:pt x="3109" y="14244"/>
                    <a:pt x="3092" y="14278"/>
                    <a:pt x="3082" y="14321"/>
                  </a:cubicBezTo>
                  <a:cubicBezTo>
                    <a:pt x="3074" y="14357"/>
                    <a:pt x="3068" y="14393"/>
                    <a:pt x="3062" y="14430"/>
                  </a:cubicBezTo>
                  <a:cubicBezTo>
                    <a:pt x="3056" y="14463"/>
                    <a:pt x="3051" y="14496"/>
                    <a:pt x="3024" y="14512"/>
                  </a:cubicBezTo>
                  <a:cubicBezTo>
                    <a:pt x="2988" y="14532"/>
                    <a:pt x="2982" y="14570"/>
                    <a:pt x="2988" y="14616"/>
                  </a:cubicBezTo>
                  <a:cubicBezTo>
                    <a:pt x="2994" y="14658"/>
                    <a:pt x="2996" y="14701"/>
                    <a:pt x="3003" y="14742"/>
                  </a:cubicBezTo>
                  <a:cubicBezTo>
                    <a:pt x="3011" y="14802"/>
                    <a:pt x="3037" y="14849"/>
                    <a:pt x="3085" y="14856"/>
                  </a:cubicBezTo>
                  <a:cubicBezTo>
                    <a:pt x="3139" y="14866"/>
                    <a:pt x="3176" y="14900"/>
                    <a:pt x="3214" y="14948"/>
                  </a:cubicBezTo>
                  <a:cubicBezTo>
                    <a:pt x="3273" y="15028"/>
                    <a:pt x="3351" y="15049"/>
                    <a:pt x="3433" y="15025"/>
                  </a:cubicBezTo>
                  <a:cubicBezTo>
                    <a:pt x="3479" y="15012"/>
                    <a:pt x="3525" y="14998"/>
                    <a:pt x="3570" y="14981"/>
                  </a:cubicBezTo>
                  <a:cubicBezTo>
                    <a:pt x="3597" y="14972"/>
                    <a:pt x="3631" y="15002"/>
                    <a:pt x="3649" y="14958"/>
                  </a:cubicBezTo>
                  <a:cubicBezTo>
                    <a:pt x="3663" y="14922"/>
                    <a:pt x="3644" y="14885"/>
                    <a:pt x="3640" y="14849"/>
                  </a:cubicBezTo>
                  <a:cubicBezTo>
                    <a:pt x="3631" y="14785"/>
                    <a:pt x="3619" y="14720"/>
                    <a:pt x="3624" y="14654"/>
                  </a:cubicBezTo>
                  <a:cubicBezTo>
                    <a:pt x="3631" y="14593"/>
                    <a:pt x="3639" y="14534"/>
                    <a:pt x="3602" y="14482"/>
                  </a:cubicBezTo>
                  <a:cubicBezTo>
                    <a:pt x="3582" y="14453"/>
                    <a:pt x="3608" y="14410"/>
                    <a:pt x="3592" y="14374"/>
                  </a:cubicBezTo>
                  <a:cubicBezTo>
                    <a:pt x="3579" y="14345"/>
                    <a:pt x="3575" y="14319"/>
                    <a:pt x="3540" y="14321"/>
                  </a:cubicBezTo>
                  <a:cubicBezTo>
                    <a:pt x="3507" y="14324"/>
                    <a:pt x="3496" y="14300"/>
                    <a:pt x="3492" y="14262"/>
                  </a:cubicBezTo>
                  <a:cubicBezTo>
                    <a:pt x="3487" y="14209"/>
                    <a:pt x="3500" y="14161"/>
                    <a:pt x="3517" y="14107"/>
                  </a:cubicBezTo>
                  <a:cubicBezTo>
                    <a:pt x="3550" y="14120"/>
                    <a:pt x="3585" y="14132"/>
                    <a:pt x="3618" y="14144"/>
                  </a:cubicBezTo>
                  <a:cubicBezTo>
                    <a:pt x="3639" y="14153"/>
                    <a:pt x="3661" y="14154"/>
                    <a:pt x="3681" y="14142"/>
                  </a:cubicBezTo>
                  <a:cubicBezTo>
                    <a:pt x="3716" y="14123"/>
                    <a:pt x="3727" y="14079"/>
                    <a:pt x="3706" y="14039"/>
                  </a:cubicBezTo>
                  <a:cubicBezTo>
                    <a:pt x="3684" y="13996"/>
                    <a:pt x="3660" y="13956"/>
                    <a:pt x="3639" y="13912"/>
                  </a:cubicBezTo>
                  <a:cubicBezTo>
                    <a:pt x="3610" y="13850"/>
                    <a:pt x="3566" y="13870"/>
                    <a:pt x="3539" y="13904"/>
                  </a:cubicBezTo>
                  <a:cubicBezTo>
                    <a:pt x="3522" y="13924"/>
                    <a:pt x="3519" y="13952"/>
                    <a:pt x="3514" y="13980"/>
                  </a:cubicBezTo>
                  <a:cubicBezTo>
                    <a:pt x="3512" y="13991"/>
                    <a:pt x="3504" y="14008"/>
                    <a:pt x="3497" y="14010"/>
                  </a:cubicBezTo>
                  <a:cubicBezTo>
                    <a:pt x="3480" y="14014"/>
                    <a:pt x="3472" y="13994"/>
                    <a:pt x="3467" y="13978"/>
                  </a:cubicBezTo>
                  <a:cubicBezTo>
                    <a:pt x="3448" y="13929"/>
                    <a:pt x="3441" y="13876"/>
                    <a:pt x="3452" y="13826"/>
                  </a:cubicBezTo>
                  <a:cubicBezTo>
                    <a:pt x="3470" y="13739"/>
                    <a:pt x="3454" y="13687"/>
                    <a:pt x="3386" y="13654"/>
                  </a:cubicBezTo>
                  <a:cubicBezTo>
                    <a:pt x="3334" y="13628"/>
                    <a:pt x="3296" y="13579"/>
                    <a:pt x="3290" y="13497"/>
                  </a:cubicBezTo>
                  <a:cubicBezTo>
                    <a:pt x="3284" y="13440"/>
                    <a:pt x="3248" y="13400"/>
                    <a:pt x="3218" y="13359"/>
                  </a:cubicBezTo>
                  <a:cubicBezTo>
                    <a:pt x="3203" y="13339"/>
                    <a:pt x="3186" y="13322"/>
                    <a:pt x="3171" y="13301"/>
                  </a:cubicBezTo>
                  <a:cubicBezTo>
                    <a:pt x="3159" y="13285"/>
                    <a:pt x="3168" y="13249"/>
                    <a:pt x="3185" y="13245"/>
                  </a:cubicBezTo>
                  <a:cubicBezTo>
                    <a:pt x="3196" y="13242"/>
                    <a:pt x="3207" y="13240"/>
                    <a:pt x="3218" y="13241"/>
                  </a:cubicBezTo>
                  <a:cubicBezTo>
                    <a:pt x="3241" y="13243"/>
                    <a:pt x="3267" y="13266"/>
                    <a:pt x="3290" y="13240"/>
                  </a:cubicBezTo>
                  <a:cubicBezTo>
                    <a:pt x="3308" y="13220"/>
                    <a:pt x="3296" y="13186"/>
                    <a:pt x="3302" y="13161"/>
                  </a:cubicBezTo>
                  <a:cubicBezTo>
                    <a:pt x="3308" y="13134"/>
                    <a:pt x="3319" y="13117"/>
                    <a:pt x="3338" y="13114"/>
                  </a:cubicBezTo>
                  <a:cubicBezTo>
                    <a:pt x="3368" y="13109"/>
                    <a:pt x="3392" y="13090"/>
                    <a:pt x="3418" y="13074"/>
                  </a:cubicBezTo>
                  <a:cubicBezTo>
                    <a:pt x="3431" y="13066"/>
                    <a:pt x="3448" y="13059"/>
                    <a:pt x="3460" y="13065"/>
                  </a:cubicBezTo>
                  <a:cubicBezTo>
                    <a:pt x="3535" y="13101"/>
                    <a:pt x="3620" y="13059"/>
                    <a:pt x="3692" y="13111"/>
                  </a:cubicBezTo>
                  <a:cubicBezTo>
                    <a:pt x="3695" y="13114"/>
                    <a:pt x="3699" y="13112"/>
                    <a:pt x="3702" y="13113"/>
                  </a:cubicBezTo>
                  <a:cubicBezTo>
                    <a:pt x="3724" y="13116"/>
                    <a:pt x="3745" y="13084"/>
                    <a:pt x="3737" y="13057"/>
                  </a:cubicBezTo>
                  <a:cubicBezTo>
                    <a:pt x="3733" y="13040"/>
                    <a:pt x="3727" y="13020"/>
                    <a:pt x="3718" y="13009"/>
                  </a:cubicBezTo>
                  <a:cubicBezTo>
                    <a:pt x="3664" y="12950"/>
                    <a:pt x="3623" y="12880"/>
                    <a:pt x="3595" y="12798"/>
                  </a:cubicBezTo>
                  <a:cubicBezTo>
                    <a:pt x="3586" y="12773"/>
                    <a:pt x="3570" y="12752"/>
                    <a:pt x="3558" y="12729"/>
                  </a:cubicBezTo>
                  <a:cubicBezTo>
                    <a:pt x="3525" y="12673"/>
                    <a:pt x="3483" y="12640"/>
                    <a:pt x="3427" y="12651"/>
                  </a:cubicBezTo>
                  <a:cubicBezTo>
                    <a:pt x="3390" y="12659"/>
                    <a:pt x="3355" y="12650"/>
                    <a:pt x="3321" y="12633"/>
                  </a:cubicBezTo>
                  <a:cubicBezTo>
                    <a:pt x="3292" y="12618"/>
                    <a:pt x="3263" y="12622"/>
                    <a:pt x="3241" y="12652"/>
                  </a:cubicBezTo>
                  <a:cubicBezTo>
                    <a:pt x="3202" y="12709"/>
                    <a:pt x="3151" y="12724"/>
                    <a:pt x="3098" y="12739"/>
                  </a:cubicBezTo>
                  <a:cubicBezTo>
                    <a:pt x="3057" y="12749"/>
                    <a:pt x="3009" y="12750"/>
                    <a:pt x="2995" y="12823"/>
                  </a:cubicBezTo>
                  <a:cubicBezTo>
                    <a:pt x="2990" y="12846"/>
                    <a:pt x="2967" y="12852"/>
                    <a:pt x="2950" y="12842"/>
                  </a:cubicBezTo>
                  <a:cubicBezTo>
                    <a:pt x="2932" y="12834"/>
                    <a:pt x="2916" y="12822"/>
                    <a:pt x="2901" y="12811"/>
                  </a:cubicBezTo>
                  <a:cubicBezTo>
                    <a:pt x="2879" y="12793"/>
                    <a:pt x="2877" y="12763"/>
                    <a:pt x="2895" y="12739"/>
                  </a:cubicBezTo>
                  <a:cubicBezTo>
                    <a:pt x="2903" y="12730"/>
                    <a:pt x="2913" y="12725"/>
                    <a:pt x="2921" y="12715"/>
                  </a:cubicBezTo>
                  <a:cubicBezTo>
                    <a:pt x="2929" y="12706"/>
                    <a:pt x="2937" y="12695"/>
                    <a:pt x="2941" y="12684"/>
                  </a:cubicBezTo>
                  <a:cubicBezTo>
                    <a:pt x="2958" y="12622"/>
                    <a:pt x="2903" y="12495"/>
                    <a:pt x="2853" y="12481"/>
                  </a:cubicBezTo>
                  <a:cubicBezTo>
                    <a:pt x="2838" y="12478"/>
                    <a:pt x="2823" y="12479"/>
                    <a:pt x="2809" y="12480"/>
                  </a:cubicBezTo>
                  <a:cubicBezTo>
                    <a:pt x="2780" y="12480"/>
                    <a:pt x="2763" y="12459"/>
                    <a:pt x="2751" y="12427"/>
                  </a:cubicBezTo>
                  <a:cubicBezTo>
                    <a:pt x="2741" y="12402"/>
                    <a:pt x="2736" y="12368"/>
                    <a:pt x="2720" y="12354"/>
                  </a:cubicBezTo>
                  <a:cubicBezTo>
                    <a:pt x="2664" y="12304"/>
                    <a:pt x="2676" y="12243"/>
                    <a:pt x="2700" y="12181"/>
                  </a:cubicBezTo>
                  <a:cubicBezTo>
                    <a:pt x="2717" y="12137"/>
                    <a:pt x="2724" y="12096"/>
                    <a:pt x="2717" y="12047"/>
                  </a:cubicBezTo>
                  <a:cubicBezTo>
                    <a:pt x="2709" y="11999"/>
                    <a:pt x="2721" y="11954"/>
                    <a:pt x="2741" y="11913"/>
                  </a:cubicBezTo>
                  <a:cubicBezTo>
                    <a:pt x="2753" y="11890"/>
                    <a:pt x="2764" y="11866"/>
                    <a:pt x="2773" y="11840"/>
                  </a:cubicBezTo>
                  <a:cubicBezTo>
                    <a:pt x="2804" y="11748"/>
                    <a:pt x="2825" y="11745"/>
                    <a:pt x="2873" y="11826"/>
                  </a:cubicBezTo>
                  <a:cubicBezTo>
                    <a:pt x="2883" y="11845"/>
                    <a:pt x="2892" y="11866"/>
                    <a:pt x="2902" y="11886"/>
                  </a:cubicBezTo>
                  <a:cubicBezTo>
                    <a:pt x="2910" y="11901"/>
                    <a:pt x="2922" y="11912"/>
                    <a:pt x="2938" y="11905"/>
                  </a:cubicBezTo>
                  <a:cubicBezTo>
                    <a:pt x="2953" y="11899"/>
                    <a:pt x="2962" y="11883"/>
                    <a:pt x="2960" y="11862"/>
                  </a:cubicBezTo>
                  <a:cubicBezTo>
                    <a:pt x="2958" y="11834"/>
                    <a:pt x="2953" y="11807"/>
                    <a:pt x="2950" y="11778"/>
                  </a:cubicBezTo>
                  <a:cubicBezTo>
                    <a:pt x="2946" y="11748"/>
                    <a:pt x="2952" y="11723"/>
                    <a:pt x="2973" y="11707"/>
                  </a:cubicBezTo>
                  <a:cubicBezTo>
                    <a:pt x="3002" y="11685"/>
                    <a:pt x="3025" y="11656"/>
                    <a:pt x="3044" y="11621"/>
                  </a:cubicBezTo>
                  <a:cubicBezTo>
                    <a:pt x="3056" y="11596"/>
                    <a:pt x="3074" y="11580"/>
                    <a:pt x="3094" y="11570"/>
                  </a:cubicBezTo>
                  <a:cubicBezTo>
                    <a:pt x="3135" y="11548"/>
                    <a:pt x="3170" y="11516"/>
                    <a:pt x="3199" y="11472"/>
                  </a:cubicBezTo>
                  <a:cubicBezTo>
                    <a:pt x="3224" y="11432"/>
                    <a:pt x="3258" y="11424"/>
                    <a:pt x="3296" y="11434"/>
                  </a:cubicBezTo>
                  <a:cubicBezTo>
                    <a:pt x="3315" y="11438"/>
                    <a:pt x="3336" y="11450"/>
                    <a:pt x="3349" y="11441"/>
                  </a:cubicBezTo>
                  <a:cubicBezTo>
                    <a:pt x="3431" y="11382"/>
                    <a:pt x="3502" y="11467"/>
                    <a:pt x="3578" y="11468"/>
                  </a:cubicBezTo>
                  <a:cubicBezTo>
                    <a:pt x="3593" y="11468"/>
                    <a:pt x="3608" y="11492"/>
                    <a:pt x="3622" y="11507"/>
                  </a:cubicBezTo>
                  <a:cubicBezTo>
                    <a:pt x="3645" y="11535"/>
                    <a:pt x="3668" y="11566"/>
                    <a:pt x="3692" y="11595"/>
                  </a:cubicBezTo>
                  <a:cubicBezTo>
                    <a:pt x="3699" y="11603"/>
                    <a:pt x="3710" y="11621"/>
                    <a:pt x="3716" y="11620"/>
                  </a:cubicBezTo>
                  <a:cubicBezTo>
                    <a:pt x="3775" y="11599"/>
                    <a:pt x="3806" y="11663"/>
                    <a:pt x="3849" y="11693"/>
                  </a:cubicBezTo>
                  <a:cubicBezTo>
                    <a:pt x="3876" y="11712"/>
                    <a:pt x="3906" y="11711"/>
                    <a:pt x="3930" y="11681"/>
                  </a:cubicBezTo>
                  <a:cubicBezTo>
                    <a:pt x="3984" y="11617"/>
                    <a:pt x="4043" y="11588"/>
                    <a:pt x="4118" y="11611"/>
                  </a:cubicBezTo>
                  <a:cubicBezTo>
                    <a:pt x="4134" y="11615"/>
                    <a:pt x="4153" y="11604"/>
                    <a:pt x="4171" y="11601"/>
                  </a:cubicBezTo>
                  <a:cubicBezTo>
                    <a:pt x="4217" y="11591"/>
                    <a:pt x="4257" y="11597"/>
                    <a:pt x="4282" y="11657"/>
                  </a:cubicBezTo>
                  <a:cubicBezTo>
                    <a:pt x="4299" y="11700"/>
                    <a:pt x="4334" y="11702"/>
                    <a:pt x="4365" y="11715"/>
                  </a:cubicBezTo>
                  <a:cubicBezTo>
                    <a:pt x="4396" y="11728"/>
                    <a:pt x="4420" y="11721"/>
                    <a:pt x="4444" y="11692"/>
                  </a:cubicBezTo>
                  <a:cubicBezTo>
                    <a:pt x="4467" y="11663"/>
                    <a:pt x="4490" y="11685"/>
                    <a:pt x="4514" y="11693"/>
                  </a:cubicBezTo>
                  <a:cubicBezTo>
                    <a:pt x="4584" y="11715"/>
                    <a:pt x="4634" y="11668"/>
                    <a:pt x="4644" y="11575"/>
                  </a:cubicBezTo>
                  <a:cubicBezTo>
                    <a:pt x="4647" y="11554"/>
                    <a:pt x="4642" y="11536"/>
                    <a:pt x="4628" y="11527"/>
                  </a:cubicBezTo>
                  <a:cubicBezTo>
                    <a:pt x="4596" y="11506"/>
                    <a:pt x="4564" y="11487"/>
                    <a:pt x="4531" y="11465"/>
                  </a:cubicBezTo>
                  <a:cubicBezTo>
                    <a:pt x="4492" y="11439"/>
                    <a:pt x="4458" y="11403"/>
                    <a:pt x="4442" y="11348"/>
                  </a:cubicBezTo>
                  <a:cubicBezTo>
                    <a:pt x="4423" y="11287"/>
                    <a:pt x="4391" y="11266"/>
                    <a:pt x="4342" y="11261"/>
                  </a:cubicBezTo>
                  <a:cubicBezTo>
                    <a:pt x="4288" y="11256"/>
                    <a:pt x="4284" y="11247"/>
                    <a:pt x="4272" y="11178"/>
                  </a:cubicBezTo>
                  <a:cubicBezTo>
                    <a:pt x="4267" y="11146"/>
                    <a:pt x="4265" y="11112"/>
                    <a:pt x="4257" y="11082"/>
                  </a:cubicBezTo>
                  <a:cubicBezTo>
                    <a:pt x="4228" y="10982"/>
                    <a:pt x="4249" y="10898"/>
                    <a:pt x="4297" y="10819"/>
                  </a:cubicBezTo>
                  <a:cubicBezTo>
                    <a:pt x="4325" y="10776"/>
                    <a:pt x="4355" y="10735"/>
                    <a:pt x="4366" y="10678"/>
                  </a:cubicBezTo>
                  <a:cubicBezTo>
                    <a:pt x="4368" y="10669"/>
                    <a:pt x="4370" y="10659"/>
                    <a:pt x="4371" y="10650"/>
                  </a:cubicBezTo>
                  <a:cubicBezTo>
                    <a:pt x="4374" y="10632"/>
                    <a:pt x="4377" y="10612"/>
                    <a:pt x="4365" y="10597"/>
                  </a:cubicBezTo>
                  <a:cubicBezTo>
                    <a:pt x="4353" y="10583"/>
                    <a:pt x="4337" y="10591"/>
                    <a:pt x="4325" y="10601"/>
                  </a:cubicBezTo>
                  <a:cubicBezTo>
                    <a:pt x="4310" y="10613"/>
                    <a:pt x="4296" y="10629"/>
                    <a:pt x="4282" y="10643"/>
                  </a:cubicBezTo>
                  <a:cubicBezTo>
                    <a:pt x="4232" y="10690"/>
                    <a:pt x="4157" y="10690"/>
                    <a:pt x="4114" y="10636"/>
                  </a:cubicBezTo>
                  <a:cubicBezTo>
                    <a:pt x="4072" y="10582"/>
                    <a:pt x="4047" y="10514"/>
                    <a:pt x="4043" y="10437"/>
                  </a:cubicBezTo>
                  <a:cubicBezTo>
                    <a:pt x="4040" y="10394"/>
                    <a:pt x="4075" y="10355"/>
                    <a:pt x="4106" y="10364"/>
                  </a:cubicBezTo>
                  <a:cubicBezTo>
                    <a:pt x="4127" y="10370"/>
                    <a:pt x="4146" y="10385"/>
                    <a:pt x="4167" y="10394"/>
                  </a:cubicBezTo>
                  <a:cubicBezTo>
                    <a:pt x="4235" y="10423"/>
                    <a:pt x="4281" y="10385"/>
                    <a:pt x="4291" y="10294"/>
                  </a:cubicBezTo>
                  <a:cubicBezTo>
                    <a:pt x="4292" y="10276"/>
                    <a:pt x="4292" y="10256"/>
                    <a:pt x="4291" y="10238"/>
                  </a:cubicBezTo>
                  <a:cubicBezTo>
                    <a:pt x="4289" y="10200"/>
                    <a:pt x="4272" y="10176"/>
                    <a:pt x="4245" y="10170"/>
                  </a:cubicBezTo>
                  <a:cubicBezTo>
                    <a:pt x="4223" y="10167"/>
                    <a:pt x="4201" y="10169"/>
                    <a:pt x="4180" y="10164"/>
                  </a:cubicBezTo>
                  <a:cubicBezTo>
                    <a:pt x="4121" y="10154"/>
                    <a:pt x="4090" y="10119"/>
                    <a:pt x="4079" y="10041"/>
                  </a:cubicBezTo>
                  <a:cubicBezTo>
                    <a:pt x="4068" y="9970"/>
                    <a:pt x="4070" y="9900"/>
                    <a:pt x="4088" y="9832"/>
                  </a:cubicBezTo>
                  <a:cubicBezTo>
                    <a:pt x="4120" y="9717"/>
                    <a:pt x="4149" y="9599"/>
                    <a:pt x="4229" y="9522"/>
                  </a:cubicBezTo>
                  <a:cubicBezTo>
                    <a:pt x="4232" y="9520"/>
                    <a:pt x="4235" y="9516"/>
                    <a:pt x="4237" y="9512"/>
                  </a:cubicBezTo>
                  <a:cubicBezTo>
                    <a:pt x="4327" y="9380"/>
                    <a:pt x="4330" y="9285"/>
                    <a:pt x="4241" y="9154"/>
                  </a:cubicBezTo>
                  <a:cubicBezTo>
                    <a:pt x="4205" y="9102"/>
                    <a:pt x="4181" y="9053"/>
                    <a:pt x="4188" y="8978"/>
                  </a:cubicBezTo>
                  <a:cubicBezTo>
                    <a:pt x="4192" y="8933"/>
                    <a:pt x="4196" y="8897"/>
                    <a:pt x="4223" y="8867"/>
                  </a:cubicBezTo>
                  <a:cubicBezTo>
                    <a:pt x="4239" y="8848"/>
                    <a:pt x="4253" y="8826"/>
                    <a:pt x="4266" y="8804"/>
                  </a:cubicBezTo>
                  <a:cubicBezTo>
                    <a:pt x="4312" y="8726"/>
                    <a:pt x="4325" y="8644"/>
                    <a:pt x="4283" y="8556"/>
                  </a:cubicBezTo>
                  <a:cubicBezTo>
                    <a:pt x="4274" y="8536"/>
                    <a:pt x="4265" y="8515"/>
                    <a:pt x="4259" y="8492"/>
                  </a:cubicBezTo>
                  <a:cubicBezTo>
                    <a:pt x="4250" y="8454"/>
                    <a:pt x="4250" y="8417"/>
                    <a:pt x="4282" y="8395"/>
                  </a:cubicBezTo>
                  <a:cubicBezTo>
                    <a:pt x="4311" y="8376"/>
                    <a:pt x="4312" y="8345"/>
                    <a:pt x="4308" y="8311"/>
                  </a:cubicBezTo>
                  <a:cubicBezTo>
                    <a:pt x="4303" y="8274"/>
                    <a:pt x="4296" y="8237"/>
                    <a:pt x="4291" y="8200"/>
                  </a:cubicBezTo>
                  <a:cubicBezTo>
                    <a:pt x="4282" y="8140"/>
                    <a:pt x="4276" y="8080"/>
                    <a:pt x="4287" y="8019"/>
                  </a:cubicBezTo>
                  <a:cubicBezTo>
                    <a:pt x="4293" y="7986"/>
                    <a:pt x="4293" y="7952"/>
                    <a:pt x="4279" y="7924"/>
                  </a:cubicBezTo>
                  <a:cubicBezTo>
                    <a:pt x="4256" y="7878"/>
                    <a:pt x="4262" y="7833"/>
                    <a:pt x="4277" y="7789"/>
                  </a:cubicBezTo>
                  <a:cubicBezTo>
                    <a:pt x="4306" y="7711"/>
                    <a:pt x="4321" y="7631"/>
                    <a:pt x="4299" y="7544"/>
                  </a:cubicBezTo>
                  <a:cubicBezTo>
                    <a:pt x="4290" y="7506"/>
                    <a:pt x="4303" y="7470"/>
                    <a:pt x="4314" y="7435"/>
                  </a:cubicBezTo>
                  <a:cubicBezTo>
                    <a:pt x="4346" y="7331"/>
                    <a:pt x="4376" y="7227"/>
                    <a:pt x="4371" y="7110"/>
                  </a:cubicBezTo>
                  <a:cubicBezTo>
                    <a:pt x="4369" y="7054"/>
                    <a:pt x="4394" y="7016"/>
                    <a:pt x="4437" y="7018"/>
                  </a:cubicBezTo>
                  <a:cubicBezTo>
                    <a:pt x="4515" y="7021"/>
                    <a:pt x="4556" y="6964"/>
                    <a:pt x="4588" y="6885"/>
                  </a:cubicBezTo>
                  <a:cubicBezTo>
                    <a:pt x="4608" y="6834"/>
                    <a:pt x="4639" y="6794"/>
                    <a:pt x="4674" y="6760"/>
                  </a:cubicBezTo>
                  <a:cubicBezTo>
                    <a:pt x="4705" y="6729"/>
                    <a:pt x="4736" y="6696"/>
                    <a:pt x="4765" y="6661"/>
                  </a:cubicBezTo>
                  <a:cubicBezTo>
                    <a:pt x="4812" y="6608"/>
                    <a:pt x="4850" y="6549"/>
                    <a:pt x="4869" y="6469"/>
                  </a:cubicBezTo>
                  <a:cubicBezTo>
                    <a:pt x="4888" y="6384"/>
                    <a:pt x="4931" y="6321"/>
                    <a:pt x="4993" y="6284"/>
                  </a:cubicBezTo>
                  <a:cubicBezTo>
                    <a:pt x="5052" y="6249"/>
                    <a:pt x="5099" y="6204"/>
                    <a:pt x="5118" y="6119"/>
                  </a:cubicBezTo>
                  <a:cubicBezTo>
                    <a:pt x="5122" y="6098"/>
                    <a:pt x="5137" y="6080"/>
                    <a:pt x="5151" y="6066"/>
                  </a:cubicBezTo>
                  <a:cubicBezTo>
                    <a:pt x="5194" y="6024"/>
                    <a:pt x="5202" y="5967"/>
                    <a:pt x="5198" y="5903"/>
                  </a:cubicBezTo>
                  <a:cubicBezTo>
                    <a:pt x="5196" y="5867"/>
                    <a:pt x="5183" y="5845"/>
                    <a:pt x="5156" y="5829"/>
                  </a:cubicBezTo>
                  <a:cubicBezTo>
                    <a:pt x="5069" y="5777"/>
                    <a:pt x="5054" y="5738"/>
                    <a:pt x="5087" y="5622"/>
                  </a:cubicBezTo>
                  <a:cubicBezTo>
                    <a:pt x="5107" y="5554"/>
                    <a:pt x="5108" y="5498"/>
                    <a:pt x="5077" y="5436"/>
                  </a:cubicBezTo>
                  <a:cubicBezTo>
                    <a:pt x="5037" y="5357"/>
                    <a:pt x="5044" y="5266"/>
                    <a:pt x="5053" y="5177"/>
                  </a:cubicBezTo>
                  <a:cubicBezTo>
                    <a:pt x="5056" y="5153"/>
                    <a:pt x="5078" y="5139"/>
                    <a:pt x="5096" y="5152"/>
                  </a:cubicBezTo>
                  <a:cubicBezTo>
                    <a:pt x="5127" y="5174"/>
                    <a:pt x="5158" y="5198"/>
                    <a:pt x="5189" y="5223"/>
                  </a:cubicBezTo>
                  <a:cubicBezTo>
                    <a:pt x="5198" y="5230"/>
                    <a:pt x="5204" y="5244"/>
                    <a:pt x="5213" y="5251"/>
                  </a:cubicBezTo>
                  <a:cubicBezTo>
                    <a:pt x="5323" y="5340"/>
                    <a:pt x="5426" y="5440"/>
                    <a:pt x="5514" y="5565"/>
                  </a:cubicBezTo>
                  <a:cubicBezTo>
                    <a:pt x="5550" y="5616"/>
                    <a:pt x="5570" y="5605"/>
                    <a:pt x="5589" y="5536"/>
                  </a:cubicBezTo>
                  <a:cubicBezTo>
                    <a:pt x="5600" y="5497"/>
                    <a:pt x="5608" y="5455"/>
                    <a:pt x="5616" y="5415"/>
                  </a:cubicBezTo>
                  <a:cubicBezTo>
                    <a:pt x="5620" y="5395"/>
                    <a:pt x="5617" y="5375"/>
                    <a:pt x="5604" y="5363"/>
                  </a:cubicBezTo>
                  <a:cubicBezTo>
                    <a:pt x="5545" y="5304"/>
                    <a:pt x="5530" y="5217"/>
                    <a:pt x="5505" y="5134"/>
                  </a:cubicBezTo>
                  <a:cubicBezTo>
                    <a:pt x="5485" y="5059"/>
                    <a:pt x="5445" y="5020"/>
                    <a:pt x="5383" y="5029"/>
                  </a:cubicBezTo>
                  <a:cubicBezTo>
                    <a:pt x="5359" y="5032"/>
                    <a:pt x="5347" y="5018"/>
                    <a:pt x="5348" y="4993"/>
                  </a:cubicBezTo>
                  <a:cubicBezTo>
                    <a:pt x="5352" y="4920"/>
                    <a:pt x="5334" y="4841"/>
                    <a:pt x="5384" y="4781"/>
                  </a:cubicBezTo>
                  <a:cubicBezTo>
                    <a:pt x="5393" y="4770"/>
                    <a:pt x="5393" y="4746"/>
                    <a:pt x="5393" y="4728"/>
                  </a:cubicBezTo>
                  <a:cubicBezTo>
                    <a:pt x="5389" y="4652"/>
                    <a:pt x="5399" y="4578"/>
                    <a:pt x="5406" y="4503"/>
                  </a:cubicBezTo>
                  <a:cubicBezTo>
                    <a:pt x="5412" y="4449"/>
                    <a:pt x="5409" y="4446"/>
                    <a:pt x="5362" y="4436"/>
                  </a:cubicBezTo>
                  <a:cubicBezTo>
                    <a:pt x="5318" y="4426"/>
                    <a:pt x="5307" y="4412"/>
                    <a:pt x="5319" y="4365"/>
                  </a:cubicBezTo>
                  <a:cubicBezTo>
                    <a:pt x="5329" y="4330"/>
                    <a:pt x="5339" y="4298"/>
                    <a:pt x="5331" y="4257"/>
                  </a:cubicBezTo>
                  <a:cubicBezTo>
                    <a:pt x="5322" y="4208"/>
                    <a:pt x="5339" y="4167"/>
                    <a:pt x="5372" y="4136"/>
                  </a:cubicBezTo>
                  <a:cubicBezTo>
                    <a:pt x="5394" y="4114"/>
                    <a:pt x="5417" y="4091"/>
                    <a:pt x="5438" y="4066"/>
                  </a:cubicBezTo>
                  <a:cubicBezTo>
                    <a:pt x="5499" y="3994"/>
                    <a:pt x="5537" y="3905"/>
                    <a:pt x="5554" y="3801"/>
                  </a:cubicBezTo>
                  <a:cubicBezTo>
                    <a:pt x="5571" y="3690"/>
                    <a:pt x="5593" y="3581"/>
                    <a:pt x="5608" y="3470"/>
                  </a:cubicBezTo>
                  <a:cubicBezTo>
                    <a:pt x="5617" y="3404"/>
                    <a:pt x="5640" y="3346"/>
                    <a:pt x="5662" y="3287"/>
                  </a:cubicBezTo>
                  <a:cubicBezTo>
                    <a:pt x="5676" y="3249"/>
                    <a:pt x="5701" y="3229"/>
                    <a:pt x="5733" y="3241"/>
                  </a:cubicBezTo>
                  <a:cubicBezTo>
                    <a:pt x="5793" y="3262"/>
                    <a:pt x="5854" y="3258"/>
                    <a:pt x="5915" y="3257"/>
                  </a:cubicBezTo>
                  <a:cubicBezTo>
                    <a:pt x="5953" y="3257"/>
                    <a:pt x="5986" y="3268"/>
                    <a:pt x="6020" y="3287"/>
                  </a:cubicBezTo>
                  <a:cubicBezTo>
                    <a:pt x="6083" y="3320"/>
                    <a:pt x="6110" y="3373"/>
                    <a:pt x="6119" y="3466"/>
                  </a:cubicBezTo>
                  <a:cubicBezTo>
                    <a:pt x="6135" y="3648"/>
                    <a:pt x="6096" y="3810"/>
                    <a:pt x="6034" y="3966"/>
                  </a:cubicBezTo>
                  <a:cubicBezTo>
                    <a:pt x="6012" y="4022"/>
                    <a:pt x="6013" y="4064"/>
                    <a:pt x="6042" y="4106"/>
                  </a:cubicBezTo>
                  <a:cubicBezTo>
                    <a:pt x="6151" y="4273"/>
                    <a:pt x="6154" y="4462"/>
                    <a:pt x="6110" y="4660"/>
                  </a:cubicBezTo>
                  <a:cubicBezTo>
                    <a:pt x="6105" y="4688"/>
                    <a:pt x="6103" y="4715"/>
                    <a:pt x="6106" y="4743"/>
                  </a:cubicBezTo>
                  <a:cubicBezTo>
                    <a:pt x="6124" y="4864"/>
                    <a:pt x="6126" y="4985"/>
                    <a:pt x="6115" y="5107"/>
                  </a:cubicBezTo>
                  <a:cubicBezTo>
                    <a:pt x="6111" y="5144"/>
                    <a:pt x="6114" y="5182"/>
                    <a:pt x="6112" y="5219"/>
                  </a:cubicBezTo>
                  <a:cubicBezTo>
                    <a:pt x="6109" y="5289"/>
                    <a:pt x="6122" y="5349"/>
                    <a:pt x="6161" y="5398"/>
                  </a:cubicBezTo>
                  <a:cubicBezTo>
                    <a:pt x="6169" y="5408"/>
                    <a:pt x="6176" y="5419"/>
                    <a:pt x="6183" y="5430"/>
                  </a:cubicBezTo>
                  <a:cubicBezTo>
                    <a:pt x="6223" y="5481"/>
                    <a:pt x="6235" y="5545"/>
                    <a:pt x="6210" y="5610"/>
                  </a:cubicBezTo>
                  <a:cubicBezTo>
                    <a:pt x="6183" y="5681"/>
                    <a:pt x="6177" y="5752"/>
                    <a:pt x="6179" y="5828"/>
                  </a:cubicBezTo>
                  <a:cubicBezTo>
                    <a:pt x="6180" y="5876"/>
                    <a:pt x="6168" y="5918"/>
                    <a:pt x="6146" y="5958"/>
                  </a:cubicBezTo>
                  <a:cubicBezTo>
                    <a:pt x="6104" y="6034"/>
                    <a:pt x="6062" y="6110"/>
                    <a:pt x="6035" y="6197"/>
                  </a:cubicBezTo>
                  <a:cubicBezTo>
                    <a:pt x="6027" y="6221"/>
                    <a:pt x="6017" y="6238"/>
                    <a:pt x="6000" y="6249"/>
                  </a:cubicBezTo>
                  <a:cubicBezTo>
                    <a:pt x="5983" y="6260"/>
                    <a:pt x="5972" y="6278"/>
                    <a:pt x="5974" y="6304"/>
                  </a:cubicBezTo>
                  <a:cubicBezTo>
                    <a:pt x="5978" y="6357"/>
                    <a:pt x="5949" y="6378"/>
                    <a:pt x="5923" y="6403"/>
                  </a:cubicBezTo>
                  <a:cubicBezTo>
                    <a:pt x="5888" y="6434"/>
                    <a:pt x="5853" y="6455"/>
                    <a:pt x="5816" y="6409"/>
                  </a:cubicBezTo>
                  <a:cubicBezTo>
                    <a:pt x="5806" y="6398"/>
                    <a:pt x="5795" y="6399"/>
                    <a:pt x="5789" y="6414"/>
                  </a:cubicBezTo>
                  <a:cubicBezTo>
                    <a:pt x="5782" y="6432"/>
                    <a:pt x="5782" y="6452"/>
                    <a:pt x="5792" y="6468"/>
                  </a:cubicBezTo>
                  <a:cubicBezTo>
                    <a:pt x="5803" y="6489"/>
                    <a:pt x="5822" y="6496"/>
                    <a:pt x="5839" y="6491"/>
                  </a:cubicBezTo>
                  <a:cubicBezTo>
                    <a:pt x="5895" y="6477"/>
                    <a:pt x="5947" y="6486"/>
                    <a:pt x="5999" y="6510"/>
                  </a:cubicBezTo>
                  <a:cubicBezTo>
                    <a:pt x="6036" y="6527"/>
                    <a:pt x="6053" y="6516"/>
                    <a:pt x="6063" y="6466"/>
                  </a:cubicBezTo>
                  <a:cubicBezTo>
                    <a:pt x="6072" y="6414"/>
                    <a:pt x="6095" y="6384"/>
                    <a:pt x="6124" y="6356"/>
                  </a:cubicBezTo>
                  <a:cubicBezTo>
                    <a:pt x="6146" y="6336"/>
                    <a:pt x="6164" y="6316"/>
                    <a:pt x="6185" y="6296"/>
                  </a:cubicBezTo>
                  <a:cubicBezTo>
                    <a:pt x="6225" y="6258"/>
                    <a:pt x="6252" y="6209"/>
                    <a:pt x="6258" y="6145"/>
                  </a:cubicBezTo>
                  <a:cubicBezTo>
                    <a:pt x="6263" y="6080"/>
                    <a:pt x="6285" y="6029"/>
                    <a:pt x="6319" y="5985"/>
                  </a:cubicBezTo>
                  <a:cubicBezTo>
                    <a:pt x="6385" y="5902"/>
                    <a:pt x="6392" y="5806"/>
                    <a:pt x="6355" y="5702"/>
                  </a:cubicBezTo>
                  <a:cubicBezTo>
                    <a:pt x="6338" y="5649"/>
                    <a:pt x="6324" y="5598"/>
                    <a:pt x="6329" y="5539"/>
                  </a:cubicBezTo>
                  <a:cubicBezTo>
                    <a:pt x="6334" y="5477"/>
                    <a:pt x="6352" y="5433"/>
                    <a:pt x="6394" y="5403"/>
                  </a:cubicBezTo>
                  <a:cubicBezTo>
                    <a:pt x="6475" y="5347"/>
                    <a:pt x="6560" y="5312"/>
                    <a:pt x="6653" y="5317"/>
                  </a:cubicBezTo>
                  <a:cubicBezTo>
                    <a:pt x="6657" y="5349"/>
                    <a:pt x="6652" y="5391"/>
                    <a:pt x="6665" y="5412"/>
                  </a:cubicBezTo>
                  <a:cubicBezTo>
                    <a:pt x="6716" y="5490"/>
                    <a:pt x="6741" y="5576"/>
                    <a:pt x="6741" y="5678"/>
                  </a:cubicBezTo>
                  <a:cubicBezTo>
                    <a:pt x="6741" y="5691"/>
                    <a:pt x="6752" y="5702"/>
                    <a:pt x="6764" y="5695"/>
                  </a:cubicBezTo>
                  <a:cubicBezTo>
                    <a:pt x="6797" y="5678"/>
                    <a:pt x="6817" y="5644"/>
                    <a:pt x="6812" y="5613"/>
                  </a:cubicBezTo>
                  <a:cubicBezTo>
                    <a:pt x="6799" y="5549"/>
                    <a:pt x="6787" y="5487"/>
                    <a:pt x="6771" y="5425"/>
                  </a:cubicBezTo>
                  <a:cubicBezTo>
                    <a:pt x="6766" y="5404"/>
                    <a:pt x="6752" y="5386"/>
                    <a:pt x="6740" y="5371"/>
                  </a:cubicBezTo>
                  <a:cubicBezTo>
                    <a:pt x="6715" y="5344"/>
                    <a:pt x="6685" y="5326"/>
                    <a:pt x="6653" y="531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5" name="Shape">
              <a:extLst>
                <a:ext uri="{FF2B5EF4-FFF2-40B4-BE49-F238E27FC236}">
                  <a16:creationId xmlns:a16="http://schemas.microsoft.com/office/drawing/2014/main" id="{F9E70315-3CAB-4157-B9D0-EEB704D7900B}"/>
                </a:ext>
              </a:extLst>
            </p:cNvPr>
            <p:cNvSpPr/>
            <p:nvPr/>
          </p:nvSpPr>
          <p:spPr>
            <a:xfrm>
              <a:off x="4042998" y="4471425"/>
              <a:ext cx="214282" cy="255727"/>
            </a:xfrm>
            <a:custGeom>
              <a:avLst/>
              <a:gdLst/>
              <a:ahLst/>
              <a:cxnLst>
                <a:cxn ang="0">
                  <a:pos x="wd2" y="hd2"/>
                </a:cxn>
                <a:cxn ang="5400000">
                  <a:pos x="wd2" y="hd2"/>
                </a:cxn>
                <a:cxn ang="10800000">
                  <a:pos x="wd2" y="hd2"/>
                </a:cxn>
                <a:cxn ang="16200000">
                  <a:pos x="wd2" y="hd2"/>
                </a:cxn>
              </a:cxnLst>
              <a:rect l="0" t="0" r="r" b="b"/>
              <a:pathLst>
                <a:path w="21262" h="21378" extrusionOk="0">
                  <a:moveTo>
                    <a:pt x="15416" y="20961"/>
                  </a:moveTo>
                  <a:cubicBezTo>
                    <a:pt x="14472" y="20705"/>
                    <a:pt x="13748" y="20844"/>
                    <a:pt x="13011" y="21188"/>
                  </a:cubicBezTo>
                  <a:cubicBezTo>
                    <a:pt x="12346" y="21507"/>
                    <a:pt x="12182" y="21443"/>
                    <a:pt x="11743" y="20851"/>
                  </a:cubicBezTo>
                  <a:cubicBezTo>
                    <a:pt x="11428" y="20421"/>
                    <a:pt x="11099" y="20145"/>
                    <a:pt x="10526" y="20081"/>
                  </a:cubicBezTo>
                  <a:cubicBezTo>
                    <a:pt x="10194" y="20049"/>
                    <a:pt x="9878" y="19925"/>
                    <a:pt x="9566" y="19804"/>
                  </a:cubicBezTo>
                  <a:cubicBezTo>
                    <a:pt x="9112" y="19645"/>
                    <a:pt x="8695" y="19645"/>
                    <a:pt x="8223" y="19779"/>
                  </a:cubicBezTo>
                  <a:cubicBezTo>
                    <a:pt x="7743" y="19925"/>
                    <a:pt x="7233" y="20007"/>
                    <a:pt x="6732" y="20095"/>
                  </a:cubicBezTo>
                  <a:cubicBezTo>
                    <a:pt x="6450" y="20145"/>
                    <a:pt x="6147" y="20116"/>
                    <a:pt x="5966" y="19875"/>
                  </a:cubicBezTo>
                  <a:cubicBezTo>
                    <a:pt x="5532" y="19322"/>
                    <a:pt x="4930" y="19268"/>
                    <a:pt x="4281" y="19300"/>
                  </a:cubicBezTo>
                  <a:cubicBezTo>
                    <a:pt x="4058" y="19314"/>
                    <a:pt x="3831" y="19282"/>
                    <a:pt x="3603" y="19254"/>
                  </a:cubicBezTo>
                  <a:cubicBezTo>
                    <a:pt x="3182" y="19197"/>
                    <a:pt x="2853" y="18992"/>
                    <a:pt x="2702" y="18605"/>
                  </a:cubicBezTo>
                  <a:cubicBezTo>
                    <a:pt x="2496" y="18055"/>
                    <a:pt x="2222" y="17505"/>
                    <a:pt x="2129" y="16934"/>
                  </a:cubicBezTo>
                  <a:cubicBezTo>
                    <a:pt x="1990" y="15986"/>
                    <a:pt x="1632" y="15227"/>
                    <a:pt x="895" y="14532"/>
                  </a:cubicBezTo>
                  <a:cubicBezTo>
                    <a:pt x="-111" y="13581"/>
                    <a:pt x="-280" y="11303"/>
                    <a:pt x="445" y="10154"/>
                  </a:cubicBezTo>
                  <a:cubicBezTo>
                    <a:pt x="849" y="9497"/>
                    <a:pt x="1194" y="9384"/>
                    <a:pt x="1982" y="9611"/>
                  </a:cubicBezTo>
                  <a:cubicBezTo>
                    <a:pt x="2298" y="9703"/>
                    <a:pt x="2626" y="9817"/>
                    <a:pt x="2959" y="9866"/>
                  </a:cubicBezTo>
                  <a:cubicBezTo>
                    <a:pt x="3919" y="10015"/>
                    <a:pt x="4268" y="10299"/>
                    <a:pt x="4749" y="8993"/>
                  </a:cubicBezTo>
                  <a:cubicBezTo>
                    <a:pt x="5111" y="8035"/>
                    <a:pt x="5848" y="7518"/>
                    <a:pt x="6917" y="7429"/>
                  </a:cubicBezTo>
                  <a:cubicBezTo>
                    <a:pt x="7760" y="7344"/>
                    <a:pt x="8391" y="6968"/>
                    <a:pt x="8871" y="6308"/>
                  </a:cubicBezTo>
                  <a:cubicBezTo>
                    <a:pt x="9128" y="5960"/>
                    <a:pt x="9549" y="5697"/>
                    <a:pt x="9773" y="5339"/>
                  </a:cubicBezTo>
                  <a:cubicBezTo>
                    <a:pt x="10409" y="4349"/>
                    <a:pt x="11386" y="3863"/>
                    <a:pt x="12514" y="3594"/>
                  </a:cubicBezTo>
                  <a:cubicBezTo>
                    <a:pt x="12860" y="3508"/>
                    <a:pt x="13117" y="3388"/>
                    <a:pt x="13357" y="3129"/>
                  </a:cubicBezTo>
                  <a:cubicBezTo>
                    <a:pt x="13942" y="2472"/>
                    <a:pt x="14607" y="1883"/>
                    <a:pt x="15054" y="1142"/>
                  </a:cubicBezTo>
                  <a:cubicBezTo>
                    <a:pt x="15252" y="819"/>
                    <a:pt x="15550" y="546"/>
                    <a:pt x="15841" y="287"/>
                  </a:cubicBezTo>
                  <a:cubicBezTo>
                    <a:pt x="16187" y="-29"/>
                    <a:pt x="16700" y="-93"/>
                    <a:pt x="17105" y="141"/>
                  </a:cubicBezTo>
                  <a:cubicBezTo>
                    <a:pt x="17345" y="269"/>
                    <a:pt x="17644" y="407"/>
                    <a:pt x="17778" y="617"/>
                  </a:cubicBezTo>
                  <a:cubicBezTo>
                    <a:pt x="18503" y="1745"/>
                    <a:pt x="19690" y="2249"/>
                    <a:pt x="20866" y="2816"/>
                  </a:cubicBezTo>
                  <a:cubicBezTo>
                    <a:pt x="20958" y="2863"/>
                    <a:pt x="21047" y="2930"/>
                    <a:pt x="21122" y="3008"/>
                  </a:cubicBezTo>
                  <a:cubicBezTo>
                    <a:pt x="21303" y="3200"/>
                    <a:pt x="21320" y="3427"/>
                    <a:pt x="21105" y="3568"/>
                  </a:cubicBezTo>
                  <a:cubicBezTo>
                    <a:pt x="20533" y="3977"/>
                    <a:pt x="19754" y="4136"/>
                    <a:pt x="19514" y="4910"/>
                  </a:cubicBezTo>
                  <a:cubicBezTo>
                    <a:pt x="19467" y="5045"/>
                    <a:pt x="19118" y="5109"/>
                    <a:pt x="18911" y="5158"/>
                  </a:cubicBezTo>
                  <a:cubicBezTo>
                    <a:pt x="18520" y="5268"/>
                    <a:pt x="18322" y="5470"/>
                    <a:pt x="18355" y="5857"/>
                  </a:cubicBezTo>
                  <a:cubicBezTo>
                    <a:pt x="18397" y="6318"/>
                    <a:pt x="17694" y="6450"/>
                    <a:pt x="17812" y="6968"/>
                  </a:cubicBezTo>
                  <a:cubicBezTo>
                    <a:pt x="17901" y="7404"/>
                    <a:pt x="18200" y="7734"/>
                    <a:pt x="18440" y="8103"/>
                  </a:cubicBezTo>
                  <a:cubicBezTo>
                    <a:pt x="18532" y="8234"/>
                    <a:pt x="18655" y="8369"/>
                    <a:pt x="18680" y="8518"/>
                  </a:cubicBezTo>
                  <a:cubicBezTo>
                    <a:pt x="18802" y="9558"/>
                    <a:pt x="19467" y="10246"/>
                    <a:pt x="20293" y="10856"/>
                  </a:cubicBezTo>
                  <a:cubicBezTo>
                    <a:pt x="20427" y="10948"/>
                    <a:pt x="20533" y="11101"/>
                    <a:pt x="20566" y="11250"/>
                  </a:cubicBezTo>
                  <a:cubicBezTo>
                    <a:pt x="20592" y="11385"/>
                    <a:pt x="20533" y="11580"/>
                    <a:pt x="20444" y="11672"/>
                  </a:cubicBezTo>
                  <a:cubicBezTo>
                    <a:pt x="20343" y="11786"/>
                    <a:pt x="20145" y="11853"/>
                    <a:pt x="19994" y="11853"/>
                  </a:cubicBezTo>
                  <a:cubicBezTo>
                    <a:pt x="18696" y="11835"/>
                    <a:pt x="18174" y="12595"/>
                    <a:pt x="17976" y="13649"/>
                  </a:cubicBezTo>
                  <a:cubicBezTo>
                    <a:pt x="17766" y="14745"/>
                    <a:pt x="17256" y="15667"/>
                    <a:pt x="16229" y="16299"/>
                  </a:cubicBezTo>
                  <a:cubicBezTo>
                    <a:pt x="15791" y="16572"/>
                    <a:pt x="15673" y="16937"/>
                    <a:pt x="15824" y="17417"/>
                  </a:cubicBezTo>
                  <a:cubicBezTo>
                    <a:pt x="15917" y="17661"/>
                    <a:pt x="16022" y="17977"/>
                    <a:pt x="15917" y="18190"/>
                  </a:cubicBezTo>
                  <a:cubicBezTo>
                    <a:pt x="15525" y="19027"/>
                    <a:pt x="15403" y="19918"/>
                    <a:pt x="15416" y="2096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 name="Shape">
              <a:extLst>
                <a:ext uri="{FF2B5EF4-FFF2-40B4-BE49-F238E27FC236}">
                  <a16:creationId xmlns:a16="http://schemas.microsoft.com/office/drawing/2014/main" id="{48AF5A05-B554-4165-BDA9-3536FF9C3BB8}"/>
                </a:ext>
              </a:extLst>
            </p:cNvPr>
            <p:cNvSpPr/>
            <p:nvPr/>
          </p:nvSpPr>
          <p:spPr>
            <a:xfrm>
              <a:off x="3750898" y="4509524"/>
              <a:ext cx="240100" cy="264980"/>
            </a:xfrm>
            <a:custGeom>
              <a:avLst/>
              <a:gdLst/>
              <a:ahLst/>
              <a:cxnLst>
                <a:cxn ang="0">
                  <a:pos x="wd2" y="hd2"/>
                </a:cxn>
                <a:cxn ang="5400000">
                  <a:pos x="wd2" y="hd2"/>
                </a:cxn>
                <a:cxn ang="10800000">
                  <a:pos x="wd2" y="hd2"/>
                </a:cxn>
                <a:cxn ang="16200000">
                  <a:pos x="wd2" y="hd2"/>
                </a:cxn>
              </a:cxnLst>
              <a:rect l="0" t="0" r="r" b="b"/>
              <a:pathLst>
                <a:path w="21411" h="21264" extrusionOk="0">
                  <a:moveTo>
                    <a:pt x="19728" y="15044"/>
                  </a:moveTo>
                  <a:cubicBezTo>
                    <a:pt x="19675" y="14471"/>
                    <a:pt x="19088" y="14444"/>
                    <a:pt x="18796" y="14124"/>
                  </a:cubicBezTo>
                  <a:cubicBezTo>
                    <a:pt x="18687" y="14001"/>
                    <a:pt x="18657" y="13845"/>
                    <a:pt x="18740" y="13698"/>
                  </a:cubicBezTo>
                  <a:cubicBezTo>
                    <a:pt x="19065" y="13204"/>
                    <a:pt x="19906" y="13129"/>
                    <a:pt x="20189" y="13600"/>
                  </a:cubicBezTo>
                  <a:cubicBezTo>
                    <a:pt x="20522" y="14168"/>
                    <a:pt x="20738" y="14798"/>
                    <a:pt x="21253" y="15275"/>
                  </a:cubicBezTo>
                  <a:cubicBezTo>
                    <a:pt x="21552" y="15558"/>
                    <a:pt x="21416" y="15916"/>
                    <a:pt x="20931" y="16038"/>
                  </a:cubicBezTo>
                  <a:cubicBezTo>
                    <a:pt x="20511" y="16157"/>
                    <a:pt x="20337" y="16372"/>
                    <a:pt x="20227" y="16750"/>
                  </a:cubicBezTo>
                  <a:cubicBezTo>
                    <a:pt x="19981" y="17608"/>
                    <a:pt x="19996" y="18480"/>
                    <a:pt x="19981" y="19352"/>
                  </a:cubicBezTo>
                  <a:cubicBezTo>
                    <a:pt x="19973" y="21474"/>
                    <a:pt x="19943" y="21161"/>
                    <a:pt x="17979" y="21260"/>
                  </a:cubicBezTo>
                  <a:cubicBezTo>
                    <a:pt x="17540" y="21290"/>
                    <a:pt x="17184" y="21167"/>
                    <a:pt x="16870" y="20864"/>
                  </a:cubicBezTo>
                  <a:cubicBezTo>
                    <a:pt x="15969" y="19945"/>
                    <a:pt x="14936" y="19189"/>
                    <a:pt x="13895" y="18436"/>
                  </a:cubicBezTo>
                  <a:cubicBezTo>
                    <a:pt x="13733" y="18310"/>
                    <a:pt x="13547" y="18187"/>
                    <a:pt x="13433" y="18024"/>
                  </a:cubicBezTo>
                  <a:cubicBezTo>
                    <a:pt x="12816" y="17063"/>
                    <a:pt x="11946" y="16324"/>
                    <a:pt x="11193" y="15490"/>
                  </a:cubicBezTo>
                  <a:cubicBezTo>
                    <a:pt x="10814" y="15061"/>
                    <a:pt x="10531" y="14604"/>
                    <a:pt x="10341" y="14049"/>
                  </a:cubicBezTo>
                  <a:cubicBezTo>
                    <a:pt x="9895" y="12782"/>
                    <a:pt x="9312" y="11573"/>
                    <a:pt x="8297" y="10654"/>
                  </a:cubicBezTo>
                  <a:cubicBezTo>
                    <a:pt x="7624" y="10033"/>
                    <a:pt x="7230" y="9284"/>
                    <a:pt x="6946" y="8457"/>
                  </a:cubicBezTo>
                  <a:cubicBezTo>
                    <a:pt x="6610" y="7493"/>
                    <a:pt x="6068" y="6706"/>
                    <a:pt x="5122" y="6284"/>
                  </a:cubicBezTo>
                  <a:cubicBezTo>
                    <a:pt x="4766" y="6127"/>
                    <a:pt x="4566" y="5841"/>
                    <a:pt x="4376" y="5534"/>
                  </a:cubicBezTo>
                  <a:cubicBezTo>
                    <a:pt x="3820" y="4649"/>
                    <a:pt x="3188" y="3896"/>
                    <a:pt x="2280" y="3320"/>
                  </a:cubicBezTo>
                  <a:cubicBezTo>
                    <a:pt x="1591" y="2891"/>
                    <a:pt x="1061" y="2227"/>
                    <a:pt x="482" y="1648"/>
                  </a:cubicBezTo>
                  <a:cubicBezTo>
                    <a:pt x="221" y="1389"/>
                    <a:pt x="62" y="1066"/>
                    <a:pt x="5" y="695"/>
                  </a:cubicBezTo>
                  <a:cubicBezTo>
                    <a:pt x="-48" y="310"/>
                    <a:pt x="304" y="-126"/>
                    <a:pt x="629" y="34"/>
                  </a:cubicBezTo>
                  <a:cubicBezTo>
                    <a:pt x="1723" y="542"/>
                    <a:pt x="2901" y="616"/>
                    <a:pt x="4066" y="732"/>
                  </a:cubicBezTo>
                  <a:cubicBezTo>
                    <a:pt x="4550" y="773"/>
                    <a:pt x="4906" y="1107"/>
                    <a:pt x="5160" y="1509"/>
                  </a:cubicBezTo>
                  <a:cubicBezTo>
                    <a:pt x="5822" y="2588"/>
                    <a:pt x="6715" y="3395"/>
                    <a:pt x="7840" y="4002"/>
                  </a:cubicBezTo>
                  <a:cubicBezTo>
                    <a:pt x="8233" y="4216"/>
                    <a:pt x="8612" y="4533"/>
                    <a:pt x="8865" y="4904"/>
                  </a:cubicBezTo>
                  <a:cubicBezTo>
                    <a:pt x="9490" y="5803"/>
                    <a:pt x="10391" y="6236"/>
                    <a:pt x="11382" y="6549"/>
                  </a:cubicBezTo>
                  <a:cubicBezTo>
                    <a:pt x="11776" y="6669"/>
                    <a:pt x="12192" y="6662"/>
                    <a:pt x="12332" y="7169"/>
                  </a:cubicBezTo>
                  <a:cubicBezTo>
                    <a:pt x="12385" y="7387"/>
                    <a:pt x="12654" y="7367"/>
                    <a:pt x="12828" y="7472"/>
                  </a:cubicBezTo>
                  <a:cubicBezTo>
                    <a:pt x="13559" y="7878"/>
                    <a:pt x="14327" y="8273"/>
                    <a:pt x="14682" y="9101"/>
                  </a:cubicBezTo>
                  <a:cubicBezTo>
                    <a:pt x="14773" y="9305"/>
                    <a:pt x="14913" y="9424"/>
                    <a:pt x="15129" y="9482"/>
                  </a:cubicBezTo>
                  <a:cubicBezTo>
                    <a:pt x="15754" y="9632"/>
                    <a:pt x="15928" y="10054"/>
                    <a:pt x="15822" y="10647"/>
                  </a:cubicBezTo>
                  <a:cubicBezTo>
                    <a:pt x="15806" y="10698"/>
                    <a:pt x="15791" y="10752"/>
                    <a:pt x="15776" y="10800"/>
                  </a:cubicBezTo>
                  <a:cubicBezTo>
                    <a:pt x="15466" y="11788"/>
                    <a:pt x="15754" y="12159"/>
                    <a:pt x="16632" y="12418"/>
                  </a:cubicBezTo>
                  <a:cubicBezTo>
                    <a:pt x="17010" y="12523"/>
                    <a:pt x="17252" y="12768"/>
                    <a:pt x="17400" y="13116"/>
                  </a:cubicBezTo>
                  <a:cubicBezTo>
                    <a:pt x="17442" y="13215"/>
                    <a:pt x="17479" y="13314"/>
                    <a:pt x="17525" y="13402"/>
                  </a:cubicBezTo>
                  <a:cubicBezTo>
                    <a:pt x="17956" y="14342"/>
                    <a:pt x="18588" y="14996"/>
                    <a:pt x="19728" y="1504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Shape">
              <a:extLst>
                <a:ext uri="{FF2B5EF4-FFF2-40B4-BE49-F238E27FC236}">
                  <a16:creationId xmlns:a16="http://schemas.microsoft.com/office/drawing/2014/main" id="{433D9867-4054-4FB3-90A6-0F82FED5370B}"/>
                </a:ext>
              </a:extLst>
            </p:cNvPr>
            <p:cNvSpPr/>
            <p:nvPr/>
          </p:nvSpPr>
          <p:spPr>
            <a:xfrm>
              <a:off x="3700099" y="1359925"/>
              <a:ext cx="149446" cy="181989"/>
            </a:xfrm>
            <a:custGeom>
              <a:avLst/>
              <a:gdLst/>
              <a:ahLst/>
              <a:cxnLst>
                <a:cxn ang="0">
                  <a:pos x="wd2" y="hd2"/>
                </a:cxn>
                <a:cxn ang="5400000">
                  <a:pos x="wd2" y="hd2"/>
                </a:cxn>
                <a:cxn ang="10800000">
                  <a:pos x="wd2" y="hd2"/>
                </a:cxn>
                <a:cxn ang="16200000">
                  <a:pos x="wd2" y="hd2"/>
                </a:cxn>
              </a:cxnLst>
              <a:rect l="0" t="0" r="r" b="b"/>
              <a:pathLst>
                <a:path w="21389" h="20874" extrusionOk="0">
                  <a:moveTo>
                    <a:pt x="15766" y="3699"/>
                  </a:moveTo>
                  <a:cubicBezTo>
                    <a:pt x="16416" y="3261"/>
                    <a:pt x="16240" y="2833"/>
                    <a:pt x="16416" y="2516"/>
                  </a:cubicBezTo>
                  <a:cubicBezTo>
                    <a:pt x="16823" y="1679"/>
                    <a:pt x="17850" y="1387"/>
                    <a:pt x="18652" y="1932"/>
                  </a:cubicBezTo>
                  <a:cubicBezTo>
                    <a:pt x="19083" y="2239"/>
                    <a:pt x="19478" y="2643"/>
                    <a:pt x="19799" y="3047"/>
                  </a:cubicBezTo>
                  <a:cubicBezTo>
                    <a:pt x="20826" y="4430"/>
                    <a:pt x="21349" y="5948"/>
                    <a:pt x="21385" y="7603"/>
                  </a:cubicBezTo>
                  <a:cubicBezTo>
                    <a:pt x="21409" y="7881"/>
                    <a:pt x="21324" y="8188"/>
                    <a:pt x="21191" y="8441"/>
                  </a:cubicBezTo>
                  <a:cubicBezTo>
                    <a:pt x="20583" y="9589"/>
                    <a:pt x="20407" y="10816"/>
                    <a:pt x="20455" y="12092"/>
                  </a:cubicBezTo>
                  <a:cubicBezTo>
                    <a:pt x="20473" y="12929"/>
                    <a:pt x="20346" y="13732"/>
                    <a:pt x="19107" y="13869"/>
                  </a:cubicBezTo>
                  <a:cubicBezTo>
                    <a:pt x="18846" y="13898"/>
                    <a:pt x="18779" y="14195"/>
                    <a:pt x="18913" y="14409"/>
                  </a:cubicBezTo>
                  <a:cubicBezTo>
                    <a:pt x="19046" y="14672"/>
                    <a:pt x="19259" y="14891"/>
                    <a:pt x="19410" y="15149"/>
                  </a:cubicBezTo>
                  <a:cubicBezTo>
                    <a:pt x="19690" y="15602"/>
                    <a:pt x="20000" y="16045"/>
                    <a:pt x="20170" y="16527"/>
                  </a:cubicBezTo>
                  <a:cubicBezTo>
                    <a:pt x="21063" y="18941"/>
                    <a:pt x="18937" y="21200"/>
                    <a:pt x="16113" y="20835"/>
                  </a:cubicBezTo>
                  <a:cubicBezTo>
                    <a:pt x="15463" y="20742"/>
                    <a:pt x="14721" y="20650"/>
                    <a:pt x="14242" y="20329"/>
                  </a:cubicBezTo>
                  <a:cubicBezTo>
                    <a:pt x="12656" y="19248"/>
                    <a:pt x="10840" y="18542"/>
                    <a:pt x="9181" y="17588"/>
                  </a:cubicBezTo>
                  <a:cubicBezTo>
                    <a:pt x="8908" y="17432"/>
                    <a:pt x="8574" y="17286"/>
                    <a:pt x="8404" y="17072"/>
                  </a:cubicBezTo>
                  <a:cubicBezTo>
                    <a:pt x="7973" y="16517"/>
                    <a:pt x="7536" y="16507"/>
                    <a:pt x="6952" y="16882"/>
                  </a:cubicBezTo>
                  <a:cubicBezTo>
                    <a:pt x="6473" y="17174"/>
                    <a:pt x="5981" y="17077"/>
                    <a:pt x="5646" y="16688"/>
                  </a:cubicBezTo>
                  <a:cubicBezTo>
                    <a:pt x="4632" y="15456"/>
                    <a:pt x="3496" y="14322"/>
                    <a:pt x="3545" y="12583"/>
                  </a:cubicBezTo>
                  <a:cubicBezTo>
                    <a:pt x="3569" y="11172"/>
                    <a:pt x="3065" y="10807"/>
                    <a:pt x="1540" y="10534"/>
                  </a:cubicBezTo>
                  <a:cubicBezTo>
                    <a:pt x="1218" y="10480"/>
                    <a:pt x="872" y="10524"/>
                    <a:pt x="568" y="10437"/>
                  </a:cubicBezTo>
                  <a:cubicBezTo>
                    <a:pt x="131" y="10354"/>
                    <a:pt x="-191" y="9580"/>
                    <a:pt x="131" y="9351"/>
                  </a:cubicBezTo>
                  <a:cubicBezTo>
                    <a:pt x="1443" y="8426"/>
                    <a:pt x="1984" y="6931"/>
                    <a:pt x="3308" y="6031"/>
                  </a:cubicBezTo>
                  <a:cubicBezTo>
                    <a:pt x="3739" y="5734"/>
                    <a:pt x="3952" y="5359"/>
                    <a:pt x="3830" y="4882"/>
                  </a:cubicBezTo>
                  <a:cubicBezTo>
                    <a:pt x="3520" y="3796"/>
                    <a:pt x="4110" y="2993"/>
                    <a:pt x="4954" y="2375"/>
                  </a:cubicBezTo>
                  <a:cubicBezTo>
                    <a:pt x="6236" y="1460"/>
                    <a:pt x="7560" y="554"/>
                    <a:pt x="9382" y="856"/>
                  </a:cubicBezTo>
                  <a:cubicBezTo>
                    <a:pt x="10317" y="1007"/>
                    <a:pt x="11138" y="627"/>
                    <a:pt x="11988" y="306"/>
                  </a:cubicBezTo>
                  <a:cubicBezTo>
                    <a:pt x="13767" y="-400"/>
                    <a:pt x="15007" y="121"/>
                    <a:pt x="15463" y="1800"/>
                  </a:cubicBezTo>
                  <a:cubicBezTo>
                    <a:pt x="15614" y="2351"/>
                    <a:pt x="15632" y="2925"/>
                    <a:pt x="15766" y="369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 name="Shape">
              <a:extLst>
                <a:ext uri="{FF2B5EF4-FFF2-40B4-BE49-F238E27FC236}">
                  <a16:creationId xmlns:a16="http://schemas.microsoft.com/office/drawing/2014/main" id="{D87F690C-B4B3-4819-AE3D-65F90E0573ED}"/>
                </a:ext>
              </a:extLst>
            </p:cNvPr>
            <p:cNvSpPr/>
            <p:nvPr/>
          </p:nvSpPr>
          <p:spPr>
            <a:xfrm>
              <a:off x="4500199" y="4649225"/>
              <a:ext cx="221602" cy="202874"/>
            </a:xfrm>
            <a:custGeom>
              <a:avLst/>
              <a:gdLst/>
              <a:ahLst/>
              <a:cxnLst>
                <a:cxn ang="0">
                  <a:pos x="wd2" y="hd2"/>
                </a:cxn>
                <a:cxn ang="5400000">
                  <a:pos x="wd2" y="hd2"/>
                </a:cxn>
                <a:cxn ang="10800000">
                  <a:pos x="wd2" y="hd2"/>
                </a:cxn>
                <a:cxn ang="16200000">
                  <a:pos x="wd2" y="hd2"/>
                </a:cxn>
              </a:cxnLst>
              <a:rect l="0" t="0" r="r" b="b"/>
              <a:pathLst>
                <a:path w="21502" h="21483" extrusionOk="0">
                  <a:moveTo>
                    <a:pt x="5706" y="4857"/>
                  </a:moveTo>
                  <a:cubicBezTo>
                    <a:pt x="5278" y="4596"/>
                    <a:pt x="4866" y="4946"/>
                    <a:pt x="4454" y="4969"/>
                  </a:cubicBezTo>
                  <a:cubicBezTo>
                    <a:pt x="3577" y="5005"/>
                    <a:pt x="2778" y="4893"/>
                    <a:pt x="2276" y="3850"/>
                  </a:cubicBezTo>
                  <a:cubicBezTo>
                    <a:pt x="2025" y="3346"/>
                    <a:pt x="1662" y="3086"/>
                    <a:pt x="1176" y="3077"/>
                  </a:cubicBezTo>
                  <a:cubicBezTo>
                    <a:pt x="764" y="3059"/>
                    <a:pt x="423" y="2865"/>
                    <a:pt x="147" y="2475"/>
                  </a:cubicBezTo>
                  <a:cubicBezTo>
                    <a:pt x="-88" y="2137"/>
                    <a:pt x="-47" y="1656"/>
                    <a:pt x="307" y="1477"/>
                  </a:cubicBezTo>
                  <a:cubicBezTo>
                    <a:pt x="1119" y="1045"/>
                    <a:pt x="1942" y="636"/>
                    <a:pt x="2762" y="214"/>
                  </a:cubicBezTo>
                  <a:cubicBezTo>
                    <a:pt x="3133" y="21"/>
                    <a:pt x="3532" y="-47"/>
                    <a:pt x="3911" y="34"/>
                  </a:cubicBezTo>
                  <a:cubicBezTo>
                    <a:pt x="4858" y="232"/>
                    <a:pt x="5694" y="807"/>
                    <a:pt x="6542" y="1283"/>
                  </a:cubicBezTo>
                  <a:cubicBezTo>
                    <a:pt x="6962" y="1513"/>
                    <a:pt x="7090" y="2124"/>
                    <a:pt x="7123" y="2681"/>
                  </a:cubicBezTo>
                  <a:cubicBezTo>
                    <a:pt x="7123" y="3081"/>
                    <a:pt x="7045" y="3490"/>
                    <a:pt x="7045" y="3890"/>
                  </a:cubicBezTo>
                  <a:cubicBezTo>
                    <a:pt x="7028" y="4313"/>
                    <a:pt x="7123" y="4780"/>
                    <a:pt x="7399" y="5000"/>
                  </a:cubicBezTo>
                  <a:cubicBezTo>
                    <a:pt x="7988" y="5463"/>
                    <a:pt x="8330" y="6151"/>
                    <a:pt x="8741" y="6794"/>
                  </a:cubicBezTo>
                  <a:cubicBezTo>
                    <a:pt x="9108" y="7346"/>
                    <a:pt x="9610" y="7369"/>
                    <a:pt x="10047" y="6865"/>
                  </a:cubicBezTo>
                  <a:cubicBezTo>
                    <a:pt x="10343" y="6555"/>
                    <a:pt x="10595" y="6182"/>
                    <a:pt x="10858" y="5832"/>
                  </a:cubicBezTo>
                  <a:cubicBezTo>
                    <a:pt x="11299" y="5229"/>
                    <a:pt x="11715" y="4582"/>
                    <a:pt x="12448" y="4412"/>
                  </a:cubicBezTo>
                  <a:cubicBezTo>
                    <a:pt x="12785" y="4331"/>
                    <a:pt x="13024" y="4020"/>
                    <a:pt x="13230" y="3688"/>
                  </a:cubicBezTo>
                  <a:cubicBezTo>
                    <a:pt x="13918" y="2569"/>
                    <a:pt x="14758" y="2475"/>
                    <a:pt x="15714" y="3171"/>
                  </a:cubicBezTo>
                  <a:cubicBezTo>
                    <a:pt x="16096" y="3436"/>
                    <a:pt x="16554" y="3557"/>
                    <a:pt x="16953" y="3827"/>
                  </a:cubicBezTo>
                  <a:cubicBezTo>
                    <a:pt x="17834" y="4438"/>
                    <a:pt x="18732" y="4919"/>
                    <a:pt x="19778" y="4893"/>
                  </a:cubicBezTo>
                  <a:cubicBezTo>
                    <a:pt x="19996" y="4879"/>
                    <a:pt x="20215" y="5009"/>
                    <a:pt x="20425" y="5099"/>
                  </a:cubicBezTo>
                  <a:cubicBezTo>
                    <a:pt x="20820" y="5265"/>
                    <a:pt x="21104" y="5553"/>
                    <a:pt x="21112" y="6124"/>
                  </a:cubicBezTo>
                  <a:cubicBezTo>
                    <a:pt x="21129" y="6389"/>
                    <a:pt x="21186" y="6663"/>
                    <a:pt x="21186" y="6933"/>
                  </a:cubicBezTo>
                  <a:cubicBezTo>
                    <a:pt x="21261" y="10722"/>
                    <a:pt x="21306" y="14519"/>
                    <a:pt x="21380" y="18313"/>
                  </a:cubicBezTo>
                  <a:cubicBezTo>
                    <a:pt x="21396" y="19126"/>
                    <a:pt x="21471" y="19935"/>
                    <a:pt x="21499" y="20744"/>
                  </a:cubicBezTo>
                  <a:cubicBezTo>
                    <a:pt x="21512" y="21014"/>
                    <a:pt x="21483" y="21292"/>
                    <a:pt x="21232" y="21427"/>
                  </a:cubicBezTo>
                  <a:cubicBezTo>
                    <a:pt x="20997" y="21553"/>
                    <a:pt x="20791" y="21454"/>
                    <a:pt x="20618" y="21270"/>
                  </a:cubicBezTo>
                  <a:cubicBezTo>
                    <a:pt x="20231" y="20892"/>
                    <a:pt x="19852" y="20483"/>
                    <a:pt x="19494" y="20052"/>
                  </a:cubicBezTo>
                  <a:cubicBezTo>
                    <a:pt x="19070" y="19535"/>
                    <a:pt x="18584" y="19333"/>
                    <a:pt x="17983" y="19508"/>
                  </a:cubicBezTo>
                  <a:cubicBezTo>
                    <a:pt x="17274" y="19701"/>
                    <a:pt x="16554" y="19850"/>
                    <a:pt x="15833" y="19993"/>
                  </a:cubicBezTo>
                  <a:cubicBezTo>
                    <a:pt x="15569" y="20038"/>
                    <a:pt x="15285" y="20011"/>
                    <a:pt x="15009" y="19989"/>
                  </a:cubicBezTo>
                  <a:cubicBezTo>
                    <a:pt x="14655" y="19949"/>
                    <a:pt x="14466" y="19508"/>
                    <a:pt x="14564" y="19072"/>
                  </a:cubicBezTo>
                  <a:cubicBezTo>
                    <a:pt x="14742" y="18313"/>
                    <a:pt x="15141" y="17742"/>
                    <a:pt x="15697" y="17391"/>
                  </a:cubicBezTo>
                  <a:cubicBezTo>
                    <a:pt x="16142" y="17112"/>
                    <a:pt x="16158" y="16753"/>
                    <a:pt x="16096" y="16231"/>
                  </a:cubicBezTo>
                  <a:cubicBezTo>
                    <a:pt x="15804" y="13894"/>
                    <a:pt x="14919" y="12173"/>
                    <a:pt x="12921" y="11544"/>
                  </a:cubicBezTo>
                  <a:cubicBezTo>
                    <a:pt x="11682" y="11153"/>
                    <a:pt x="10516" y="10492"/>
                    <a:pt x="9240" y="10187"/>
                  </a:cubicBezTo>
                  <a:cubicBezTo>
                    <a:pt x="8354" y="9971"/>
                    <a:pt x="7530" y="9256"/>
                    <a:pt x="6711" y="8699"/>
                  </a:cubicBezTo>
                  <a:cubicBezTo>
                    <a:pt x="6299" y="8434"/>
                    <a:pt x="5990" y="8461"/>
                    <a:pt x="5665" y="8838"/>
                  </a:cubicBezTo>
                  <a:cubicBezTo>
                    <a:pt x="5505" y="9027"/>
                    <a:pt x="5295" y="9167"/>
                    <a:pt x="5101" y="9256"/>
                  </a:cubicBezTo>
                  <a:cubicBezTo>
                    <a:pt x="4808" y="9382"/>
                    <a:pt x="4487" y="9266"/>
                    <a:pt x="4372" y="8946"/>
                  </a:cubicBezTo>
                  <a:cubicBezTo>
                    <a:pt x="4063" y="7984"/>
                    <a:pt x="3651" y="7126"/>
                    <a:pt x="2939" y="6501"/>
                  </a:cubicBezTo>
                  <a:cubicBezTo>
                    <a:pt x="2753" y="6344"/>
                    <a:pt x="2836" y="5904"/>
                    <a:pt x="3058" y="5845"/>
                  </a:cubicBezTo>
                  <a:cubicBezTo>
                    <a:pt x="3812" y="5639"/>
                    <a:pt x="4574" y="5445"/>
                    <a:pt x="5336" y="5243"/>
                  </a:cubicBezTo>
                  <a:cubicBezTo>
                    <a:pt x="5505" y="5207"/>
                    <a:pt x="5677" y="5180"/>
                    <a:pt x="5706" y="485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a16="http://schemas.microsoft.com/office/drawing/2014/main" id="{D91EF62B-6507-447D-82C7-A5F8B202F7A8}"/>
                </a:ext>
              </a:extLst>
            </p:cNvPr>
            <p:cNvSpPr/>
            <p:nvPr/>
          </p:nvSpPr>
          <p:spPr>
            <a:xfrm>
              <a:off x="4627199" y="1817124"/>
              <a:ext cx="180446" cy="139589"/>
            </a:xfrm>
            <a:custGeom>
              <a:avLst/>
              <a:gdLst/>
              <a:ahLst/>
              <a:cxnLst>
                <a:cxn ang="0">
                  <a:pos x="wd2" y="hd2"/>
                </a:cxn>
                <a:cxn ang="5400000">
                  <a:pos x="wd2" y="hd2"/>
                </a:cxn>
                <a:cxn ang="10800000">
                  <a:pos x="wd2" y="hd2"/>
                </a:cxn>
                <a:cxn ang="16200000">
                  <a:pos x="wd2" y="hd2"/>
                </a:cxn>
              </a:cxnLst>
              <a:rect l="0" t="0" r="r" b="b"/>
              <a:pathLst>
                <a:path w="21412" h="21334" extrusionOk="0">
                  <a:moveTo>
                    <a:pt x="13611" y="11612"/>
                  </a:moveTo>
                  <a:cubicBezTo>
                    <a:pt x="13520" y="12676"/>
                    <a:pt x="13682" y="13447"/>
                    <a:pt x="13989" y="14154"/>
                  </a:cubicBezTo>
                  <a:cubicBezTo>
                    <a:pt x="14024" y="14213"/>
                    <a:pt x="14115" y="14252"/>
                    <a:pt x="14170" y="14239"/>
                  </a:cubicBezTo>
                  <a:cubicBezTo>
                    <a:pt x="14225" y="14213"/>
                    <a:pt x="14316" y="14122"/>
                    <a:pt x="14316" y="14064"/>
                  </a:cubicBezTo>
                  <a:cubicBezTo>
                    <a:pt x="14296" y="13201"/>
                    <a:pt x="14170" y="12416"/>
                    <a:pt x="13611" y="11612"/>
                  </a:cubicBezTo>
                  <a:close/>
                  <a:moveTo>
                    <a:pt x="13364" y="4690"/>
                  </a:moveTo>
                  <a:cubicBezTo>
                    <a:pt x="13213" y="4730"/>
                    <a:pt x="13127" y="4852"/>
                    <a:pt x="13178" y="5067"/>
                  </a:cubicBezTo>
                  <a:cubicBezTo>
                    <a:pt x="13284" y="5722"/>
                    <a:pt x="13465" y="6318"/>
                    <a:pt x="13918" y="6623"/>
                  </a:cubicBezTo>
                  <a:cubicBezTo>
                    <a:pt x="13969" y="6662"/>
                    <a:pt x="14060" y="6662"/>
                    <a:pt x="14115" y="6643"/>
                  </a:cubicBezTo>
                  <a:cubicBezTo>
                    <a:pt x="14155" y="6604"/>
                    <a:pt x="14225" y="6513"/>
                    <a:pt x="14225" y="6435"/>
                  </a:cubicBezTo>
                  <a:cubicBezTo>
                    <a:pt x="14185" y="5813"/>
                    <a:pt x="13702" y="4827"/>
                    <a:pt x="13364" y="4690"/>
                  </a:cubicBezTo>
                  <a:close/>
                  <a:moveTo>
                    <a:pt x="7225" y="18941"/>
                  </a:moveTo>
                  <a:cubicBezTo>
                    <a:pt x="7170" y="19013"/>
                    <a:pt x="7094" y="19039"/>
                    <a:pt x="7059" y="19110"/>
                  </a:cubicBezTo>
                  <a:cubicBezTo>
                    <a:pt x="6646" y="19934"/>
                    <a:pt x="6661" y="21484"/>
                    <a:pt x="5674" y="21322"/>
                  </a:cubicBezTo>
                  <a:cubicBezTo>
                    <a:pt x="4541" y="21134"/>
                    <a:pt x="3277" y="20848"/>
                    <a:pt x="2778" y="19058"/>
                  </a:cubicBezTo>
                  <a:cubicBezTo>
                    <a:pt x="2436" y="17910"/>
                    <a:pt x="2003" y="17028"/>
                    <a:pt x="1283" y="16373"/>
                  </a:cubicBezTo>
                  <a:cubicBezTo>
                    <a:pt x="547" y="15698"/>
                    <a:pt x="220" y="14621"/>
                    <a:pt x="38" y="13428"/>
                  </a:cubicBezTo>
                  <a:cubicBezTo>
                    <a:pt x="-12" y="13039"/>
                    <a:pt x="-52" y="12585"/>
                    <a:pt x="185" y="12332"/>
                  </a:cubicBezTo>
                  <a:cubicBezTo>
                    <a:pt x="779" y="11663"/>
                    <a:pt x="779" y="10879"/>
                    <a:pt x="547" y="9970"/>
                  </a:cubicBezTo>
                  <a:cubicBezTo>
                    <a:pt x="205" y="8680"/>
                    <a:pt x="401" y="7428"/>
                    <a:pt x="960" y="6390"/>
                  </a:cubicBezTo>
                  <a:cubicBezTo>
                    <a:pt x="1267" y="5813"/>
                    <a:pt x="1267" y="5384"/>
                    <a:pt x="1136" y="4781"/>
                  </a:cubicBezTo>
                  <a:cubicBezTo>
                    <a:pt x="995" y="4184"/>
                    <a:pt x="1051" y="3529"/>
                    <a:pt x="1464" y="3244"/>
                  </a:cubicBezTo>
                  <a:cubicBezTo>
                    <a:pt x="2345" y="2615"/>
                    <a:pt x="3010" y="1655"/>
                    <a:pt x="3710" y="721"/>
                  </a:cubicBezTo>
                  <a:cubicBezTo>
                    <a:pt x="3891" y="468"/>
                    <a:pt x="4158" y="286"/>
                    <a:pt x="4395" y="130"/>
                  </a:cubicBezTo>
                  <a:cubicBezTo>
                    <a:pt x="4752" y="-116"/>
                    <a:pt x="5100" y="-12"/>
                    <a:pt x="5317" y="435"/>
                  </a:cubicBezTo>
                  <a:cubicBezTo>
                    <a:pt x="6269" y="2478"/>
                    <a:pt x="7492" y="4132"/>
                    <a:pt x="8791" y="5729"/>
                  </a:cubicBezTo>
                  <a:cubicBezTo>
                    <a:pt x="9129" y="6156"/>
                    <a:pt x="9079" y="6792"/>
                    <a:pt x="9184" y="7350"/>
                  </a:cubicBezTo>
                  <a:cubicBezTo>
                    <a:pt x="9255" y="7642"/>
                    <a:pt x="9456" y="7843"/>
                    <a:pt x="9653" y="7694"/>
                  </a:cubicBezTo>
                  <a:cubicBezTo>
                    <a:pt x="9819" y="7596"/>
                    <a:pt x="10030" y="7305"/>
                    <a:pt x="10030" y="7103"/>
                  </a:cubicBezTo>
                  <a:cubicBezTo>
                    <a:pt x="10046" y="6228"/>
                    <a:pt x="9975" y="5346"/>
                    <a:pt x="9975" y="4463"/>
                  </a:cubicBezTo>
                  <a:cubicBezTo>
                    <a:pt x="9960" y="2407"/>
                    <a:pt x="10247" y="1895"/>
                    <a:pt x="11652" y="1447"/>
                  </a:cubicBezTo>
                  <a:cubicBezTo>
                    <a:pt x="12030" y="1317"/>
                    <a:pt x="12317" y="1415"/>
                    <a:pt x="12564" y="1804"/>
                  </a:cubicBezTo>
                  <a:cubicBezTo>
                    <a:pt x="12982" y="2453"/>
                    <a:pt x="13415" y="3076"/>
                    <a:pt x="13828" y="3737"/>
                  </a:cubicBezTo>
                  <a:cubicBezTo>
                    <a:pt x="14367" y="4606"/>
                    <a:pt x="14981" y="5125"/>
                    <a:pt x="15807" y="4730"/>
                  </a:cubicBezTo>
                  <a:cubicBezTo>
                    <a:pt x="16849" y="4230"/>
                    <a:pt x="17620" y="4638"/>
                    <a:pt x="18345" y="5839"/>
                  </a:cubicBezTo>
                  <a:cubicBezTo>
                    <a:pt x="18869" y="6695"/>
                    <a:pt x="19604" y="7305"/>
                    <a:pt x="20234" y="8031"/>
                  </a:cubicBezTo>
                  <a:cubicBezTo>
                    <a:pt x="20561" y="8382"/>
                    <a:pt x="20899" y="8745"/>
                    <a:pt x="21186" y="9173"/>
                  </a:cubicBezTo>
                  <a:cubicBezTo>
                    <a:pt x="21442" y="9549"/>
                    <a:pt x="21548" y="10075"/>
                    <a:pt x="21135" y="10385"/>
                  </a:cubicBezTo>
                  <a:cubicBezTo>
                    <a:pt x="20284" y="10969"/>
                    <a:pt x="19967" y="11839"/>
                    <a:pt x="20017" y="13201"/>
                  </a:cubicBezTo>
                  <a:cubicBezTo>
                    <a:pt x="20088" y="14492"/>
                    <a:pt x="19473" y="15361"/>
                    <a:pt x="18849" y="16152"/>
                  </a:cubicBezTo>
                  <a:cubicBezTo>
                    <a:pt x="18255" y="16860"/>
                    <a:pt x="17620" y="16879"/>
                    <a:pt x="16920" y="16574"/>
                  </a:cubicBezTo>
                  <a:cubicBezTo>
                    <a:pt x="16346" y="16321"/>
                    <a:pt x="16205" y="16743"/>
                    <a:pt x="16296" y="17515"/>
                  </a:cubicBezTo>
                  <a:cubicBezTo>
                    <a:pt x="16366" y="18098"/>
                    <a:pt x="16094" y="18448"/>
                    <a:pt x="15711" y="18507"/>
                  </a:cubicBezTo>
                  <a:cubicBezTo>
                    <a:pt x="15127" y="18565"/>
                    <a:pt x="14513" y="18481"/>
                    <a:pt x="13939" y="18890"/>
                  </a:cubicBezTo>
                  <a:cubicBezTo>
                    <a:pt x="13591" y="19136"/>
                    <a:pt x="13253" y="18812"/>
                    <a:pt x="13017" y="18474"/>
                  </a:cubicBezTo>
                  <a:cubicBezTo>
                    <a:pt x="12297" y="17385"/>
                    <a:pt x="11506" y="17754"/>
                    <a:pt x="10751" y="18267"/>
                  </a:cubicBezTo>
                  <a:cubicBezTo>
                    <a:pt x="10267" y="18565"/>
                    <a:pt x="9819" y="19058"/>
                    <a:pt x="9325" y="19428"/>
                  </a:cubicBezTo>
                  <a:cubicBezTo>
                    <a:pt x="8353" y="20128"/>
                    <a:pt x="8247" y="20090"/>
                    <a:pt x="7225" y="1894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Shape">
              <a:extLst>
                <a:ext uri="{FF2B5EF4-FFF2-40B4-BE49-F238E27FC236}">
                  <a16:creationId xmlns:a16="http://schemas.microsoft.com/office/drawing/2014/main" id="{F2EB3343-257C-407C-A464-AE8F34671A8D}"/>
                </a:ext>
              </a:extLst>
            </p:cNvPr>
            <p:cNvSpPr/>
            <p:nvPr/>
          </p:nvSpPr>
          <p:spPr>
            <a:xfrm>
              <a:off x="4500198" y="3582425"/>
              <a:ext cx="235426" cy="231820"/>
            </a:xfrm>
            <a:custGeom>
              <a:avLst/>
              <a:gdLst/>
              <a:ahLst/>
              <a:cxnLst>
                <a:cxn ang="0">
                  <a:pos x="wd2" y="hd2"/>
                </a:cxn>
                <a:cxn ang="5400000">
                  <a:pos x="wd2" y="hd2"/>
                </a:cxn>
                <a:cxn ang="10800000">
                  <a:pos x="wd2" y="hd2"/>
                </a:cxn>
                <a:cxn ang="16200000">
                  <a:pos x="wd2" y="hd2"/>
                </a:cxn>
              </a:cxnLst>
              <a:rect l="0" t="0" r="r" b="b"/>
              <a:pathLst>
                <a:path w="21437" h="21342" extrusionOk="0">
                  <a:moveTo>
                    <a:pt x="7055" y="19606"/>
                  </a:moveTo>
                  <a:cubicBezTo>
                    <a:pt x="7085" y="19555"/>
                    <a:pt x="7109" y="19504"/>
                    <a:pt x="7136" y="19453"/>
                  </a:cubicBezTo>
                  <a:cubicBezTo>
                    <a:pt x="7236" y="19250"/>
                    <a:pt x="7372" y="19039"/>
                    <a:pt x="7260" y="18805"/>
                  </a:cubicBezTo>
                  <a:cubicBezTo>
                    <a:pt x="7151" y="18566"/>
                    <a:pt x="6931" y="18578"/>
                    <a:pt x="6722" y="18629"/>
                  </a:cubicBezTo>
                  <a:cubicBezTo>
                    <a:pt x="6073" y="18805"/>
                    <a:pt x="5412" y="18953"/>
                    <a:pt x="4775" y="19180"/>
                  </a:cubicBezTo>
                  <a:cubicBezTo>
                    <a:pt x="3986" y="19450"/>
                    <a:pt x="3128" y="19504"/>
                    <a:pt x="2498" y="20208"/>
                  </a:cubicBezTo>
                  <a:cubicBezTo>
                    <a:pt x="2301" y="20403"/>
                    <a:pt x="2027" y="20383"/>
                    <a:pt x="1760" y="20380"/>
                  </a:cubicBezTo>
                  <a:cubicBezTo>
                    <a:pt x="1242" y="20364"/>
                    <a:pt x="728" y="20372"/>
                    <a:pt x="203" y="20364"/>
                  </a:cubicBezTo>
                  <a:cubicBezTo>
                    <a:pt x="164" y="20329"/>
                    <a:pt x="122" y="20286"/>
                    <a:pt x="79" y="20250"/>
                  </a:cubicBezTo>
                  <a:cubicBezTo>
                    <a:pt x="-41" y="19829"/>
                    <a:pt x="-72" y="19415"/>
                    <a:pt x="330" y="19153"/>
                  </a:cubicBezTo>
                  <a:cubicBezTo>
                    <a:pt x="1389" y="18488"/>
                    <a:pt x="2332" y="17664"/>
                    <a:pt x="3175" y="16671"/>
                  </a:cubicBezTo>
                  <a:cubicBezTo>
                    <a:pt x="3545" y="16207"/>
                    <a:pt x="4029" y="16015"/>
                    <a:pt x="4585" y="16027"/>
                  </a:cubicBezTo>
                  <a:cubicBezTo>
                    <a:pt x="5424" y="16046"/>
                    <a:pt x="6251" y="15952"/>
                    <a:pt x="7070" y="15726"/>
                  </a:cubicBezTo>
                  <a:cubicBezTo>
                    <a:pt x="7580" y="15585"/>
                    <a:pt x="8090" y="15597"/>
                    <a:pt x="8612" y="15777"/>
                  </a:cubicBezTo>
                  <a:cubicBezTo>
                    <a:pt x="9281" y="15996"/>
                    <a:pt x="9621" y="15777"/>
                    <a:pt x="9791" y="15034"/>
                  </a:cubicBezTo>
                  <a:cubicBezTo>
                    <a:pt x="9926" y="14378"/>
                    <a:pt x="10193" y="13835"/>
                    <a:pt x="10587" y="13350"/>
                  </a:cubicBezTo>
                  <a:cubicBezTo>
                    <a:pt x="10908" y="12948"/>
                    <a:pt x="11074" y="12451"/>
                    <a:pt x="11198" y="11940"/>
                  </a:cubicBezTo>
                  <a:cubicBezTo>
                    <a:pt x="11263" y="11666"/>
                    <a:pt x="11418" y="11404"/>
                    <a:pt x="11584" y="11181"/>
                  </a:cubicBezTo>
                  <a:cubicBezTo>
                    <a:pt x="11665" y="11076"/>
                    <a:pt x="11862" y="11010"/>
                    <a:pt x="11998" y="11037"/>
                  </a:cubicBezTo>
                  <a:cubicBezTo>
                    <a:pt x="12175" y="11068"/>
                    <a:pt x="12206" y="11272"/>
                    <a:pt x="12152" y="11451"/>
                  </a:cubicBezTo>
                  <a:cubicBezTo>
                    <a:pt x="12121" y="11564"/>
                    <a:pt x="12067" y="11674"/>
                    <a:pt x="12025" y="11772"/>
                  </a:cubicBezTo>
                  <a:cubicBezTo>
                    <a:pt x="11940" y="11995"/>
                    <a:pt x="11862" y="12248"/>
                    <a:pt x="12009" y="12436"/>
                  </a:cubicBezTo>
                  <a:cubicBezTo>
                    <a:pt x="12261" y="12741"/>
                    <a:pt x="12481" y="12455"/>
                    <a:pt x="12716" y="12350"/>
                  </a:cubicBezTo>
                  <a:cubicBezTo>
                    <a:pt x="13748" y="11854"/>
                    <a:pt x="14455" y="10931"/>
                    <a:pt x="15229" y="10041"/>
                  </a:cubicBezTo>
                  <a:cubicBezTo>
                    <a:pt x="16225" y="8888"/>
                    <a:pt x="16720" y="7525"/>
                    <a:pt x="17203" y="6091"/>
                  </a:cubicBezTo>
                  <a:cubicBezTo>
                    <a:pt x="17327" y="5704"/>
                    <a:pt x="17439" y="5285"/>
                    <a:pt x="17311" y="4879"/>
                  </a:cubicBezTo>
                  <a:cubicBezTo>
                    <a:pt x="16941" y="3660"/>
                    <a:pt x="17412" y="2586"/>
                    <a:pt x="17744" y="1495"/>
                  </a:cubicBezTo>
                  <a:cubicBezTo>
                    <a:pt x="17911" y="960"/>
                    <a:pt x="18061" y="941"/>
                    <a:pt x="18722" y="1097"/>
                  </a:cubicBezTo>
                  <a:cubicBezTo>
                    <a:pt x="19136" y="1195"/>
                    <a:pt x="19136" y="1195"/>
                    <a:pt x="19112" y="597"/>
                  </a:cubicBezTo>
                  <a:cubicBezTo>
                    <a:pt x="19097" y="409"/>
                    <a:pt x="19066" y="226"/>
                    <a:pt x="19209" y="104"/>
                  </a:cubicBezTo>
                  <a:cubicBezTo>
                    <a:pt x="19387" y="-52"/>
                    <a:pt x="19592" y="-9"/>
                    <a:pt x="19789" y="81"/>
                  </a:cubicBezTo>
                  <a:cubicBezTo>
                    <a:pt x="20121" y="241"/>
                    <a:pt x="20257" y="558"/>
                    <a:pt x="20272" y="925"/>
                  </a:cubicBezTo>
                  <a:cubicBezTo>
                    <a:pt x="20287" y="1785"/>
                    <a:pt x="20562" y="2527"/>
                    <a:pt x="20906" y="3269"/>
                  </a:cubicBezTo>
                  <a:cubicBezTo>
                    <a:pt x="21041" y="3590"/>
                    <a:pt x="21126" y="3930"/>
                    <a:pt x="21238" y="4270"/>
                  </a:cubicBezTo>
                  <a:cubicBezTo>
                    <a:pt x="21528" y="5145"/>
                    <a:pt x="21528" y="6000"/>
                    <a:pt x="21056" y="6801"/>
                  </a:cubicBezTo>
                  <a:cubicBezTo>
                    <a:pt x="20616" y="7579"/>
                    <a:pt x="20492" y="8583"/>
                    <a:pt x="19734" y="9162"/>
                  </a:cubicBezTo>
                  <a:cubicBezTo>
                    <a:pt x="19452" y="9353"/>
                    <a:pt x="19387" y="9791"/>
                    <a:pt x="19468" y="10130"/>
                  </a:cubicBezTo>
                  <a:cubicBezTo>
                    <a:pt x="19758" y="11350"/>
                    <a:pt x="19514" y="12451"/>
                    <a:pt x="19012" y="13530"/>
                  </a:cubicBezTo>
                  <a:cubicBezTo>
                    <a:pt x="18823" y="13952"/>
                    <a:pt x="18768" y="14444"/>
                    <a:pt x="18892" y="14921"/>
                  </a:cubicBezTo>
                  <a:cubicBezTo>
                    <a:pt x="19097" y="15765"/>
                    <a:pt x="18722" y="16406"/>
                    <a:pt x="18297" y="17019"/>
                  </a:cubicBezTo>
                  <a:cubicBezTo>
                    <a:pt x="17880" y="17601"/>
                    <a:pt x="17690" y="17641"/>
                    <a:pt x="16967" y="17316"/>
                  </a:cubicBezTo>
                  <a:cubicBezTo>
                    <a:pt x="16392" y="17043"/>
                    <a:pt x="16361" y="17050"/>
                    <a:pt x="15990" y="17703"/>
                  </a:cubicBezTo>
                  <a:cubicBezTo>
                    <a:pt x="15851" y="17945"/>
                    <a:pt x="15685" y="18430"/>
                    <a:pt x="15503" y="18250"/>
                  </a:cubicBezTo>
                  <a:cubicBezTo>
                    <a:pt x="14857" y="17574"/>
                    <a:pt x="14483" y="18316"/>
                    <a:pt x="13984" y="18477"/>
                  </a:cubicBezTo>
                  <a:cubicBezTo>
                    <a:pt x="13377" y="18672"/>
                    <a:pt x="12743" y="18649"/>
                    <a:pt x="12121" y="18488"/>
                  </a:cubicBezTo>
                  <a:cubicBezTo>
                    <a:pt x="11885" y="18430"/>
                    <a:pt x="11627" y="18125"/>
                    <a:pt x="11406" y="18402"/>
                  </a:cubicBezTo>
                  <a:cubicBezTo>
                    <a:pt x="11310" y="18528"/>
                    <a:pt x="11406" y="18856"/>
                    <a:pt x="11364" y="19079"/>
                  </a:cubicBezTo>
                  <a:cubicBezTo>
                    <a:pt x="11333" y="19231"/>
                    <a:pt x="11240" y="19430"/>
                    <a:pt x="11128" y="19504"/>
                  </a:cubicBezTo>
                  <a:cubicBezTo>
                    <a:pt x="10657" y="19833"/>
                    <a:pt x="10413" y="20364"/>
                    <a:pt x="10092" y="20825"/>
                  </a:cubicBezTo>
                  <a:cubicBezTo>
                    <a:pt x="9571" y="21548"/>
                    <a:pt x="8886" y="21505"/>
                    <a:pt x="8392" y="20747"/>
                  </a:cubicBezTo>
                  <a:cubicBezTo>
                    <a:pt x="8268" y="20555"/>
                    <a:pt x="8156" y="20340"/>
                    <a:pt x="8090" y="20126"/>
                  </a:cubicBezTo>
                  <a:cubicBezTo>
                    <a:pt x="7912" y="19516"/>
                    <a:pt x="7480" y="19579"/>
                    <a:pt x="7055" y="19606"/>
                  </a:cubicBezTo>
                  <a:cubicBezTo>
                    <a:pt x="7055" y="19606"/>
                    <a:pt x="7055" y="19606"/>
                    <a:pt x="7055" y="1960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 name="Shape">
              <a:extLst>
                <a:ext uri="{FF2B5EF4-FFF2-40B4-BE49-F238E27FC236}">
                  <a16:creationId xmlns:a16="http://schemas.microsoft.com/office/drawing/2014/main" id="{32E5BBA3-05D6-48EA-8051-206F782B6E15}"/>
                </a:ext>
              </a:extLst>
            </p:cNvPr>
            <p:cNvSpPr/>
            <p:nvPr/>
          </p:nvSpPr>
          <p:spPr>
            <a:xfrm>
              <a:off x="3674699" y="1194824"/>
              <a:ext cx="137205" cy="185496"/>
            </a:xfrm>
            <a:custGeom>
              <a:avLst/>
              <a:gdLst/>
              <a:ahLst/>
              <a:cxnLst>
                <a:cxn ang="0">
                  <a:pos x="wd2" y="hd2"/>
                </a:cxn>
                <a:cxn ang="5400000">
                  <a:pos x="wd2" y="hd2"/>
                </a:cxn>
                <a:cxn ang="10800000">
                  <a:pos x="wd2" y="hd2"/>
                </a:cxn>
                <a:cxn ang="16200000">
                  <a:pos x="wd2" y="hd2"/>
                </a:cxn>
              </a:cxnLst>
              <a:rect l="0" t="0" r="r" b="b"/>
              <a:pathLst>
                <a:path w="21237" h="21450" extrusionOk="0">
                  <a:moveTo>
                    <a:pt x="13161" y="0"/>
                  </a:moveTo>
                  <a:cubicBezTo>
                    <a:pt x="13956" y="-15"/>
                    <a:pt x="14475" y="383"/>
                    <a:pt x="14902" y="874"/>
                  </a:cubicBezTo>
                  <a:cubicBezTo>
                    <a:pt x="15769" y="1924"/>
                    <a:pt x="16334" y="3092"/>
                    <a:pt x="16748" y="4304"/>
                  </a:cubicBezTo>
                  <a:cubicBezTo>
                    <a:pt x="17221" y="5644"/>
                    <a:pt x="18088" y="6704"/>
                    <a:pt x="19500" y="7484"/>
                  </a:cubicBezTo>
                  <a:cubicBezTo>
                    <a:pt x="19704" y="7602"/>
                    <a:pt x="19947" y="7711"/>
                    <a:pt x="20131" y="7872"/>
                  </a:cubicBezTo>
                  <a:cubicBezTo>
                    <a:pt x="20388" y="8078"/>
                    <a:pt x="20650" y="8279"/>
                    <a:pt x="20840" y="8520"/>
                  </a:cubicBezTo>
                  <a:cubicBezTo>
                    <a:pt x="21445" y="9423"/>
                    <a:pt x="21445" y="10302"/>
                    <a:pt x="20223" y="10768"/>
                  </a:cubicBezTo>
                  <a:cubicBezTo>
                    <a:pt x="19993" y="10876"/>
                    <a:pt x="19757" y="10994"/>
                    <a:pt x="19520" y="11077"/>
                  </a:cubicBezTo>
                  <a:cubicBezTo>
                    <a:pt x="18771" y="11337"/>
                    <a:pt x="18462" y="11857"/>
                    <a:pt x="18515" y="12495"/>
                  </a:cubicBezTo>
                  <a:cubicBezTo>
                    <a:pt x="18541" y="13079"/>
                    <a:pt x="18653" y="13664"/>
                    <a:pt x="18817" y="14243"/>
                  </a:cubicBezTo>
                  <a:cubicBezTo>
                    <a:pt x="18942" y="14753"/>
                    <a:pt x="19172" y="15234"/>
                    <a:pt x="19317" y="15735"/>
                  </a:cubicBezTo>
                  <a:cubicBezTo>
                    <a:pt x="19638" y="17074"/>
                    <a:pt x="18982" y="17840"/>
                    <a:pt x="17365" y="18115"/>
                  </a:cubicBezTo>
                  <a:cubicBezTo>
                    <a:pt x="17175" y="18144"/>
                    <a:pt x="17011" y="18169"/>
                    <a:pt x="16827" y="18155"/>
                  </a:cubicBezTo>
                  <a:cubicBezTo>
                    <a:pt x="14666" y="18041"/>
                    <a:pt x="12872" y="18866"/>
                    <a:pt x="11118" y="19774"/>
                  </a:cubicBezTo>
                  <a:cubicBezTo>
                    <a:pt x="10291" y="20216"/>
                    <a:pt x="9476" y="20652"/>
                    <a:pt x="8674" y="21114"/>
                  </a:cubicBezTo>
                  <a:cubicBezTo>
                    <a:pt x="7827" y="21585"/>
                    <a:pt x="7013" y="21546"/>
                    <a:pt x="6184" y="21089"/>
                  </a:cubicBezTo>
                  <a:cubicBezTo>
                    <a:pt x="5061" y="20485"/>
                    <a:pt x="3951" y="19872"/>
                    <a:pt x="2880" y="19224"/>
                  </a:cubicBezTo>
                  <a:cubicBezTo>
                    <a:pt x="2526" y="19023"/>
                    <a:pt x="2151" y="18748"/>
                    <a:pt x="1987" y="18439"/>
                  </a:cubicBezTo>
                  <a:cubicBezTo>
                    <a:pt x="1704" y="17875"/>
                    <a:pt x="1277" y="17472"/>
                    <a:pt x="673" y="17119"/>
                  </a:cubicBezTo>
                  <a:cubicBezTo>
                    <a:pt x="-102" y="16648"/>
                    <a:pt x="-155" y="16279"/>
                    <a:pt x="246" y="15587"/>
                  </a:cubicBezTo>
                  <a:cubicBezTo>
                    <a:pt x="837" y="14655"/>
                    <a:pt x="1494" y="13718"/>
                    <a:pt x="2762" y="13389"/>
                  </a:cubicBezTo>
                  <a:cubicBezTo>
                    <a:pt x="4635" y="12913"/>
                    <a:pt x="4661" y="11602"/>
                    <a:pt x="4877" y="10380"/>
                  </a:cubicBezTo>
                  <a:cubicBezTo>
                    <a:pt x="4917" y="10120"/>
                    <a:pt x="4778" y="9708"/>
                    <a:pt x="4569" y="9585"/>
                  </a:cubicBezTo>
                  <a:cubicBezTo>
                    <a:pt x="3136" y="8780"/>
                    <a:pt x="3656" y="7828"/>
                    <a:pt x="4096" y="6837"/>
                  </a:cubicBezTo>
                  <a:cubicBezTo>
                    <a:pt x="4825" y="5271"/>
                    <a:pt x="5955" y="4167"/>
                    <a:pt x="8018" y="3858"/>
                  </a:cubicBezTo>
                  <a:cubicBezTo>
                    <a:pt x="9101" y="3686"/>
                    <a:pt x="10034" y="3239"/>
                    <a:pt x="10908" y="2724"/>
                  </a:cubicBezTo>
                  <a:cubicBezTo>
                    <a:pt x="11631" y="2272"/>
                    <a:pt x="12215" y="1816"/>
                    <a:pt x="11920" y="874"/>
                  </a:cubicBezTo>
                  <a:cubicBezTo>
                    <a:pt x="11775" y="383"/>
                    <a:pt x="12458" y="0"/>
                    <a:pt x="13161"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Shape">
              <a:extLst>
                <a:ext uri="{FF2B5EF4-FFF2-40B4-BE49-F238E27FC236}">
                  <a16:creationId xmlns:a16="http://schemas.microsoft.com/office/drawing/2014/main" id="{C2A531FD-F643-42EA-A773-4769DD435489}"/>
                </a:ext>
              </a:extLst>
            </p:cNvPr>
            <p:cNvSpPr/>
            <p:nvPr/>
          </p:nvSpPr>
          <p:spPr>
            <a:xfrm>
              <a:off x="3839798" y="1461525"/>
              <a:ext cx="130188" cy="176706"/>
            </a:xfrm>
            <a:custGeom>
              <a:avLst/>
              <a:gdLst/>
              <a:ahLst/>
              <a:cxnLst>
                <a:cxn ang="0">
                  <a:pos x="wd2" y="hd2"/>
                </a:cxn>
                <a:cxn ang="5400000">
                  <a:pos x="wd2" y="hd2"/>
                </a:cxn>
                <a:cxn ang="10800000">
                  <a:pos x="wd2" y="hd2"/>
                </a:cxn>
                <a:cxn ang="16200000">
                  <a:pos x="wd2" y="hd2"/>
                </a:cxn>
              </a:cxnLst>
              <a:rect l="0" t="0" r="r" b="b"/>
              <a:pathLst>
                <a:path w="21317" h="21185" extrusionOk="0">
                  <a:moveTo>
                    <a:pt x="12440" y="4665"/>
                  </a:moveTo>
                  <a:cubicBezTo>
                    <a:pt x="12731" y="4593"/>
                    <a:pt x="12835" y="4593"/>
                    <a:pt x="12891" y="4548"/>
                  </a:cubicBezTo>
                  <a:cubicBezTo>
                    <a:pt x="13329" y="4253"/>
                    <a:pt x="13204" y="3530"/>
                    <a:pt x="13822" y="3474"/>
                  </a:cubicBezTo>
                  <a:cubicBezTo>
                    <a:pt x="14420" y="3428"/>
                    <a:pt x="15094" y="3637"/>
                    <a:pt x="15720" y="3800"/>
                  </a:cubicBezTo>
                  <a:cubicBezTo>
                    <a:pt x="15935" y="3866"/>
                    <a:pt x="16255" y="4080"/>
                    <a:pt x="16283" y="4253"/>
                  </a:cubicBezTo>
                  <a:cubicBezTo>
                    <a:pt x="16456" y="5519"/>
                    <a:pt x="18124" y="6115"/>
                    <a:pt x="18346" y="7372"/>
                  </a:cubicBezTo>
                  <a:cubicBezTo>
                    <a:pt x="18451" y="7988"/>
                    <a:pt x="19167" y="8369"/>
                    <a:pt x="19806" y="8725"/>
                  </a:cubicBezTo>
                  <a:cubicBezTo>
                    <a:pt x="20925" y="9346"/>
                    <a:pt x="21307" y="10247"/>
                    <a:pt x="21307" y="11310"/>
                  </a:cubicBezTo>
                  <a:cubicBezTo>
                    <a:pt x="21307" y="12679"/>
                    <a:pt x="21474" y="14078"/>
                    <a:pt x="20404" y="15299"/>
                  </a:cubicBezTo>
                  <a:cubicBezTo>
                    <a:pt x="20007" y="15742"/>
                    <a:pt x="19639" y="16170"/>
                    <a:pt x="18972" y="16337"/>
                  </a:cubicBezTo>
                  <a:cubicBezTo>
                    <a:pt x="16811" y="16841"/>
                    <a:pt x="14670" y="17375"/>
                    <a:pt x="12509" y="17869"/>
                  </a:cubicBezTo>
                  <a:cubicBezTo>
                    <a:pt x="12168" y="17940"/>
                    <a:pt x="11744" y="17966"/>
                    <a:pt x="11390" y="17890"/>
                  </a:cubicBezTo>
                  <a:cubicBezTo>
                    <a:pt x="10271" y="17635"/>
                    <a:pt x="9159" y="17940"/>
                    <a:pt x="8040" y="17920"/>
                  </a:cubicBezTo>
                  <a:cubicBezTo>
                    <a:pt x="7018" y="17890"/>
                    <a:pt x="6226" y="18225"/>
                    <a:pt x="5636" y="18887"/>
                  </a:cubicBezTo>
                  <a:cubicBezTo>
                    <a:pt x="4816" y="19782"/>
                    <a:pt x="3620" y="20276"/>
                    <a:pt x="2550" y="20896"/>
                  </a:cubicBezTo>
                  <a:cubicBezTo>
                    <a:pt x="1556" y="21492"/>
                    <a:pt x="542" y="21126"/>
                    <a:pt x="173" y="20153"/>
                  </a:cubicBezTo>
                  <a:cubicBezTo>
                    <a:pt x="-126" y="19365"/>
                    <a:pt x="-28" y="18591"/>
                    <a:pt x="389" y="17899"/>
                  </a:cubicBezTo>
                  <a:cubicBezTo>
                    <a:pt x="1786" y="15620"/>
                    <a:pt x="2306" y="13117"/>
                    <a:pt x="3426" y="10766"/>
                  </a:cubicBezTo>
                  <a:cubicBezTo>
                    <a:pt x="4120" y="9280"/>
                    <a:pt x="4663" y="7799"/>
                    <a:pt x="5211" y="6278"/>
                  </a:cubicBezTo>
                  <a:cubicBezTo>
                    <a:pt x="5774" y="4685"/>
                    <a:pt x="6879" y="3210"/>
                    <a:pt x="7741" y="1678"/>
                  </a:cubicBezTo>
                  <a:cubicBezTo>
                    <a:pt x="7964" y="1317"/>
                    <a:pt x="8311" y="1327"/>
                    <a:pt x="8631" y="1591"/>
                  </a:cubicBezTo>
                  <a:cubicBezTo>
                    <a:pt x="8930" y="1841"/>
                    <a:pt x="9180" y="2034"/>
                    <a:pt x="9382" y="1530"/>
                  </a:cubicBezTo>
                  <a:cubicBezTo>
                    <a:pt x="9409" y="1464"/>
                    <a:pt x="9409" y="1383"/>
                    <a:pt x="9430" y="1317"/>
                  </a:cubicBezTo>
                  <a:cubicBezTo>
                    <a:pt x="9875" y="218"/>
                    <a:pt x="10271" y="-108"/>
                    <a:pt x="10994" y="29"/>
                  </a:cubicBezTo>
                  <a:cubicBezTo>
                    <a:pt x="12141" y="248"/>
                    <a:pt x="13127" y="1123"/>
                    <a:pt x="13086" y="1942"/>
                  </a:cubicBezTo>
                  <a:cubicBezTo>
                    <a:pt x="13030" y="2406"/>
                    <a:pt x="12863" y="2853"/>
                    <a:pt x="12759" y="3306"/>
                  </a:cubicBezTo>
                  <a:cubicBezTo>
                    <a:pt x="12662" y="3734"/>
                    <a:pt x="12536" y="4166"/>
                    <a:pt x="12440" y="466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a16="http://schemas.microsoft.com/office/drawing/2014/main" id="{F18D40DC-4E0C-4C6E-811E-627664E7AB3C}"/>
                </a:ext>
              </a:extLst>
            </p:cNvPr>
            <p:cNvSpPr/>
            <p:nvPr/>
          </p:nvSpPr>
          <p:spPr>
            <a:xfrm>
              <a:off x="4246198" y="4598424"/>
              <a:ext cx="133401" cy="171340"/>
            </a:xfrm>
            <a:custGeom>
              <a:avLst/>
              <a:gdLst/>
              <a:ahLst/>
              <a:cxnLst>
                <a:cxn ang="0">
                  <a:pos x="wd2" y="hd2"/>
                </a:cxn>
                <a:cxn ang="5400000">
                  <a:pos x="wd2" y="hd2"/>
                </a:cxn>
                <a:cxn ang="10800000">
                  <a:pos x="wd2" y="hd2"/>
                </a:cxn>
                <a:cxn ang="16200000">
                  <a:pos x="wd2" y="hd2"/>
                </a:cxn>
              </a:cxnLst>
              <a:rect l="0" t="0" r="r" b="b"/>
              <a:pathLst>
                <a:path w="21296" h="21526" extrusionOk="0">
                  <a:moveTo>
                    <a:pt x="13108" y="8557"/>
                  </a:moveTo>
                  <a:cubicBezTo>
                    <a:pt x="12648" y="9068"/>
                    <a:pt x="12160" y="9543"/>
                    <a:pt x="11483" y="9841"/>
                  </a:cubicBezTo>
                  <a:cubicBezTo>
                    <a:pt x="10839" y="10130"/>
                    <a:pt x="10053" y="10194"/>
                    <a:pt x="9551" y="10732"/>
                  </a:cubicBezTo>
                  <a:cubicBezTo>
                    <a:pt x="9599" y="11463"/>
                    <a:pt x="10297" y="11804"/>
                    <a:pt x="10737" y="12310"/>
                  </a:cubicBezTo>
                  <a:cubicBezTo>
                    <a:pt x="11388" y="13073"/>
                    <a:pt x="12038" y="13819"/>
                    <a:pt x="11970" y="14891"/>
                  </a:cubicBezTo>
                  <a:cubicBezTo>
                    <a:pt x="11923" y="15856"/>
                    <a:pt x="12824" y="16496"/>
                    <a:pt x="13542" y="17061"/>
                  </a:cubicBezTo>
                  <a:cubicBezTo>
                    <a:pt x="14755" y="18027"/>
                    <a:pt x="14660" y="19194"/>
                    <a:pt x="14409" y="20404"/>
                  </a:cubicBezTo>
                  <a:cubicBezTo>
                    <a:pt x="14342" y="20810"/>
                    <a:pt x="14010" y="21108"/>
                    <a:pt x="13522" y="21226"/>
                  </a:cubicBezTo>
                  <a:cubicBezTo>
                    <a:pt x="13014" y="21380"/>
                    <a:pt x="12627" y="21151"/>
                    <a:pt x="12309" y="20842"/>
                  </a:cubicBezTo>
                  <a:cubicBezTo>
                    <a:pt x="12065" y="20628"/>
                    <a:pt x="11773" y="20367"/>
                    <a:pt x="11706" y="20074"/>
                  </a:cubicBezTo>
                  <a:cubicBezTo>
                    <a:pt x="11462" y="19306"/>
                    <a:pt x="10933" y="19072"/>
                    <a:pt x="10080" y="19072"/>
                  </a:cubicBezTo>
                  <a:cubicBezTo>
                    <a:pt x="9457" y="19072"/>
                    <a:pt x="9043" y="18720"/>
                    <a:pt x="8921" y="18208"/>
                  </a:cubicBezTo>
                  <a:cubicBezTo>
                    <a:pt x="8725" y="17312"/>
                    <a:pt x="8311" y="16544"/>
                    <a:pt x="7661" y="15840"/>
                  </a:cubicBezTo>
                  <a:cubicBezTo>
                    <a:pt x="7085" y="15248"/>
                    <a:pt x="7221" y="14464"/>
                    <a:pt x="7058" y="13772"/>
                  </a:cubicBezTo>
                  <a:cubicBezTo>
                    <a:pt x="7004" y="13521"/>
                    <a:pt x="6861" y="13302"/>
                    <a:pt x="6550" y="13259"/>
                  </a:cubicBezTo>
                  <a:cubicBezTo>
                    <a:pt x="6136" y="13201"/>
                    <a:pt x="5846" y="13377"/>
                    <a:pt x="5622" y="13643"/>
                  </a:cubicBezTo>
                  <a:cubicBezTo>
                    <a:pt x="5290" y="14091"/>
                    <a:pt x="5432" y="14582"/>
                    <a:pt x="5459" y="15067"/>
                  </a:cubicBezTo>
                  <a:cubicBezTo>
                    <a:pt x="5581" y="16752"/>
                    <a:pt x="5608" y="18442"/>
                    <a:pt x="5364" y="20122"/>
                  </a:cubicBezTo>
                  <a:cubicBezTo>
                    <a:pt x="5195" y="21151"/>
                    <a:pt x="4714" y="21556"/>
                    <a:pt x="3596" y="21524"/>
                  </a:cubicBezTo>
                  <a:cubicBezTo>
                    <a:pt x="2383" y="21476"/>
                    <a:pt x="1773" y="20879"/>
                    <a:pt x="1902" y="19797"/>
                  </a:cubicBezTo>
                  <a:cubicBezTo>
                    <a:pt x="1970" y="18997"/>
                    <a:pt x="2146" y="18208"/>
                    <a:pt x="2186" y="17408"/>
                  </a:cubicBezTo>
                  <a:cubicBezTo>
                    <a:pt x="2261" y="16480"/>
                    <a:pt x="2024" y="15760"/>
                    <a:pt x="1055" y="15115"/>
                  </a:cubicBezTo>
                  <a:cubicBezTo>
                    <a:pt x="-110" y="14358"/>
                    <a:pt x="-280" y="13478"/>
                    <a:pt x="398" y="12348"/>
                  </a:cubicBezTo>
                  <a:cubicBezTo>
                    <a:pt x="1055" y="11276"/>
                    <a:pt x="1319" y="10103"/>
                    <a:pt x="1733" y="8972"/>
                  </a:cubicBezTo>
                  <a:cubicBezTo>
                    <a:pt x="2356" y="7229"/>
                    <a:pt x="3210" y="5560"/>
                    <a:pt x="3474" y="3715"/>
                  </a:cubicBezTo>
                  <a:cubicBezTo>
                    <a:pt x="3514" y="3432"/>
                    <a:pt x="3711" y="3038"/>
                    <a:pt x="3982" y="2894"/>
                  </a:cubicBezTo>
                  <a:cubicBezTo>
                    <a:pt x="5527" y="2110"/>
                    <a:pt x="6861" y="857"/>
                    <a:pt x="8948" y="1316"/>
                  </a:cubicBezTo>
                  <a:cubicBezTo>
                    <a:pt x="10906" y="1732"/>
                    <a:pt x="12892" y="1993"/>
                    <a:pt x="14918" y="2105"/>
                  </a:cubicBezTo>
                  <a:cubicBezTo>
                    <a:pt x="16476" y="2185"/>
                    <a:pt x="17804" y="1934"/>
                    <a:pt x="18895" y="868"/>
                  </a:cubicBezTo>
                  <a:cubicBezTo>
                    <a:pt x="19260" y="521"/>
                    <a:pt x="19742" y="265"/>
                    <a:pt x="20229" y="36"/>
                  </a:cubicBezTo>
                  <a:cubicBezTo>
                    <a:pt x="20419" y="-44"/>
                    <a:pt x="20805" y="20"/>
                    <a:pt x="20975" y="143"/>
                  </a:cubicBezTo>
                  <a:cubicBezTo>
                    <a:pt x="21165" y="271"/>
                    <a:pt x="21320" y="575"/>
                    <a:pt x="21293" y="761"/>
                  </a:cubicBezTo>
                  <a:cubicBezTo>
                    <a:pt x="21029" y="2243"/>
                    <a:pt x="19071" y="3912"/>
                    <a:pt x="17370" y="4078"/>
                  </a:cubicBezTo>
                  <a:cubicBezTo>
                    <a:pt x="16645" y="4158"/>
                    <a:pt x="15893" y="4184"/>
                    <a:pt x="15195" y="4046"/>
                  </a:cubicBezTo>
                  <a:cubicBezTo>
                    <a:pt x="12356" y="3459"/>
                    <a:pt x="9524" y="3800"/>
                    <a:pt x="6713" y="3907"/>
                  </a:cubicBezTo>
                  <a:cubicBezTo>
                    <a:pt x="5073" y="3966"/>
                    <a:pt x="4023" y="5586"/>
                    <a:pt x="4714" y="6888"/>
                  </a:cubicBezTo>
                  <a:cubicBezTo>
                    <a:pt x="5114" y="7639"/>
                    <a:pt x="5873" y="8114"/>
                    <a:pt x="6672" y="8530"/>
                  </a:cubicBezTo>
                  <a:cubicBezTo>
                    <a:pt x="7004" y="8700"/>
                    <a:pt x="7417" y="8631"/>
                    <a:pt x="7708" y="8423"/>
                  </a:cubicBezTo>
                  <a:cubicBezTo>
                    <a:pt x="9572" y="7026"/>
                    <a:pt x="12025" y="7271"/>
                    <a:pt x="14145" y="6583"/>
                  </a:cubicBezTo>
                  <a:cubicBezTo>
                    <a:pt x="14220" y="6557"/>
                    <a:pt x="14342" y="6579"/>
                    <a:pt x="14409" y="6583"/>
                  </a:cubicBezTo>
                  <a:cubicBezTo>
                    <a:pt x="14809" y="6653"/>
                    <a:pt x="15141" y="6818"/>
                    <a:pt x="15195" y="7154"/>
                  </a:cubicBezTo>
                  <a:cubicBezTo>
                    <a:pt x="15222" y="7357"/>
                    <a:pt x="15046" y="7650"/>
                    <a:pt x="14850" y="7746"/>
                  </a:cubicBezTo>
                  <a:cubicBezTo>
                    <a:pt x="14396" y="7986"/>
                    <a:pt x="13860" y="8141"/>
                    <a:pt x="13345" y="8327"/>
                  </a:cubicBezTo>
                  <a:cubicBezTo>
                    <a:pt x="13278" y="8407"/>
                    <a:pt x="13183" y="8493"/>
                    <a:pt x="13108" y="855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E09A79FD-CC71-489D-9A02-1EA67BD4EF8A}"/>
                </a:ext>
              </a:extLst>
            </p:cNvPr>
            <p:cNvSpPr/>
            <p:nvPr/>
          </p:nvSpPr>
          <p:spPr>
            <a:xfrm>
              <a:off x="4690699" y="3455425"/>
              <a:ext cx="123693" cy="126535"/>
            </a:xfrm>
            <a:custGeom>
              <a:avLst/>
              <a:gdLst/>
              <a:ahLst/>
              <a:cxnLst>
                <a:cxn ang="0">
                  <a:pos x="wd2" y="hd2"/>
                </a:cxn>
                <a:cxn ang="5400000">
                  <a:pos x="wd2" y="hd2"/>
                </a:cxn>
                <a:cxn ang="10800000">
                  <a:pos x="wd2" y="hd2"/>
                </a:cxn>
                <a:cxn ang="16200000">
                  <a:pos x="wd2" y="hd2"/>
                </a:cxn>
              </a:cxnLst>
              <a:rect l="0" t="0" r="r" b="b"/>
              <a:pathLst>
                <a:path w="21231" h="20997" extrusionOk="0">
                  <a:moveTo>
                    <a:pt x="19457" y="6713"/>
                  </a:moveTo>
                  <a:cubicBezTo>
                    <a:pt x="19559" y="6882"/>
                    <a:pt x="19741" y="7065"/>
                    <a:pt x="19719" y="7227"/>
                  </a:cubicBezTo>
                  <a:cubicBezTo>
                    <a:pt x="19530" y="8684"/>
                    <a:pt x="19639" y="9960"/>
                    <a:pt x="20987" y="10811"/>
                  </a:cubicBezTo>
                  <a:cubicBezTo>
                    <a:pt x="21380" y="11058"/>
                    <a:pt x="21249" y="11586"/>
                    <a:pt x="20943" y="11889"/>
                  </a:cubicBezTo>
                  <a:cubicBezTo>
                    <a:pt x="20033" y="12784"/>
                    <a:pt x="18940" y="13396"/>
                    <a:pt x="17738" y="13382"/>
                  </a:cubicBezTo>
                  <a:cubicBezTo>
                    <a:pt x="15246" y="13333"/>
                    <a:pt x="13957" y="14819"/>
                    <a:pt x="13126" y="17080"/>
                  </a:cubicBezTo>
                  <a:cubicBezTo>
                    <a:pt x="13024" y="17383"/>
                    <a:pt x="12900" y="17692"/>
                    <a:pt x="12740" y="17925"/>
                  </a:cubicBezTo>
                  <a:cubicBezTo>
                    <a:pt x="12456" y="18305"/>
                    <a:pt x="12055" y="18418"/>
                    <a:pt x="11669" y="18213"/>
                  </a:cubicBezTo>
                  <a:cubicBezTo>
                    <a:pt x="10606" y="17664"/>
                    <a:pt x="9564" y="17101"/>
                    <a:pt x="8501" y="16516"/>
                  </a:cubicBezTo>
                  <a:cubicBezTo>
                    <a:pt x="7502" y="15945"/>
                    <a:pt x="6497" y="15671"/>
                    <a:pt x="5368" y="16108"/>
                  </a:cubicBezTo>
                  <a:cubicBezTo>
                    <a:pt x="5193" y="16178"/>
                    <a:pt x="4982" y="16178"/>
                    <a:pt x="4792" y="16255"/>
                  </a:cubicBezTo>
                  <a:cubicBezTo>
                    <a:pt x="4122" y="16537"/>
                    <a:pt x="3088" y="15558"/>
                    <a:pt x="2774" y="16734"/>
                  </a:cubicBezTo>
                  <a:cubicBezTo>
                    <a:pt x="2534" y="17572"/>
                    <a:pt x="3575" y="17791"/>
                    <a:pt x="3991" y="18333"/>
                  </a:cubicBezTo>
                  <a:cubicBezTo>
                    <a:pt x="4377" y="18826"/>
                    <a:pt x="4304" y="19291"/>
                    <a:pt x="3780" y="19643"/>
                  </a:cubicBezTo>
                  <a:cubicBezTo>
                    <a:pt x="3320" y="19995"/>
                    <a:pt x="2789" y="20333"/>
                    <a:pt x="2301" y="20664"/>
                  </a:cubicBezTo>
                  <a:cubicBezTo>
                    <a:pt x="1339" y="21277"/>
                    <a:pt x="814" y="21051"/>
                    <a:pt x="611" y="19918"/>
                  </a:cubicBezTo>
                  <a:cubicBezTo>
                    <a:pt x="582" y="19706"/>
                    <a:pt x="552" y="19502"/>
                    <a:pt x="552" y="19291"/>
                  </a:cubicBezTo>
                  <a:cubicBezTo>
                    <a:pt x="530" y="18122"/>
                    <a:pt x="-220" y="17065"/>
                    <a:pt x="64" y="15861"/>
                  </a:cubicBezTo>
                  <a:cubicBezTo>
                    <a:pt x="399" y="14396"/>
                    <a:pt x="1703" y="13502"/>
                    <a:pt x="2060" y="12008"/>
                  </a:cubicBezTo>
                  <a:cubicBezTo>
                    <a:pt x="2169" y="11615"/>
                    <a:pt x="2687" y="11445"/>
                    <a:pt x="3088" y="11530"/>
                  </a:cubicBezTo>
                  <a:cubicBezTo>
                    <a:pt x="4668" y="11952"/>
                    <a:pt x="5237" y="11058"/>
                    <a:pt x="5426" y="9551"/>
                  </a:cubicBezTo>
                  <a:cubicBezTo>
                    <a:pt x="5477" y="9044"/>
                    <a:pt x="5740" y="8544"/>
                    <a:pt x="5893" y="8051"/>
                  </a:cubicBezTo>
                  <a:cubicBezTo>
                    <a:pt x="6468" y="6206"/>
                    <a:pt x="6854" y="4374"/>
                    <a:pt x="6439" y="2423"/>
                  </a:cubicBezTo>
                  <a:cubicBezTo>
                    <a:pt x="6336" y="2015"/>
                    <a:pt x="6336" y="1592"/>
                    <a:pt x="6359" y="1163"/>
                  </a:cubicBezTo>
                  <a:cubicBezTo>
                    <a:pt x="6409" y="212"/>
                    <a:pt x="7371" y="-323"/>
                    <a:pt x="8100" y="212"/>
                  </a:cubicBezTo>
                  <a:cubicBezTo>
                    <a:pt x="8420" y="444"/>
                    <a:pt x="8733" y="712"/>
                    <a:pt x="8988" y="1043"/>
                  </a:cubicBezTo>
                  <a:cubicBezTo>
                    <a:pt x="9389" y="1515"/>
                    <a:pt x="9695" y="2064"/>
                    <a:pt x="10060" y="2557"/>
                  </a:cubicBezTo>
                  <a:cubicBezTo>
                    <a:pt x="11567" y="4592"/>
                    <a:pt x="13337" y="6163"/>
                    <a:pt x="15661" y="7086"/>
                  </a:cubicBezTo>
                  <a:cubicBezTo>
                    <a:pt x="16776" y="7536"/>
                    <a:pt x="17687" y="7825"/>
                    <a:pt x="18641" y="6889"/>
                  </a:cubicBezTo>
                  <a:cubicBezTo>
                    <a:pt x="18859" y="6677"/>
                    <a:pt x="19144" y="6537"/>
                    <a:pt x="19457" y="671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CFD3896E-026A-4EEE-9E71-EA4A5FB772B9}"/>
                </a:ext>
              </a:extLst>
            </p:cNvPr>
            <p:cNvSpPr/>
            <p:nvPr/>
          </p:nvSpPr>
          <p:spPr>
            <a:xfrm>
              <a:off x="3966798" y="4776225"/>
              <a:ext cx="211916" cy="65889"/>
            </a:xfrm>
            <a:custGeom>
              <a:avLst/>
              <a:gdLst/>
              <a:ahLst/>
              <a:cxnLst>
                <a:cxn ang="0">
                  <a:pos x="wd2" y="hd2"/>
                </a:cxn>
                <a:cxn ang="5400000">
                  <a:pos x="wd2" y="hd2"/>
                </a:cxn>
                <a:cxn ang="10800000">
                  <a:pos x="wd2" y="hd2"/>
                </a:cxn>
                <a:cxn ang="16200000">
                  <a:pos x="wd2" y="hd2"/>
                </a:cxn>
              </a:cxnLst>
              <a:rect l="0" t="0" r="r" b="b"/>
              <a:pathLst>
                <a:path w="21600" h="21250" extrusionOk="0">
                  <a:moveTo>
                    <a:pt x="0" y="6583"/>
                  </a:moveTo>
                  <a:cubicBezTo>
                    <a:pt x="467" y="4501"/>
                    <a:pt x="774" y="3038"/>
                    <a:pt x="1099" y="1574"/>
                  </a:cubicBezTo>
                  <a:cubicBezTo>
                    <a:pt x="1320" y="574"/>
                    <a:pt x="1627" y="26"/>
                    <a:pt x="2016" y="12"/>
                  </a:cubicBezTo>
                  <a:cubicBezTo>
                    <a:pt x="3729" y="-124"/>
                    <a:pt x="5369" y="821"/>
                    <a:pt x="6727" y="4968"/>
                  </a:cubicBezTo>
                  <a:cubicBezTo>
                    <a:pt x="7160" y="6241"/>
                    <a:pt x="7640" y="6788"/>
                    <a:pt x="8181" y="6788"/>
                  </a:cubicBezTo>
                  <a:cubicBezTo>
                    <a:pt x="8709" y="6788"/>
                    <a:pt x="9227" y="6871"/>
                    <a:pt x="9755" y="6871"/>
                  </a:cubicBezTo>
                  <a:cubicBezTo>
                    <a:pt x="10114" y="6871"/>
                    <a:pt x="10495" y="6830"/>
                    <a:pt x="10741" y="5871"/>
                  </a:cubicBezTo>
                  <a:cubicBezTo>
                    <a:pt x="11270" y="3858"/>
                    <a:pt x="11828" y="3832"/>
                    <a:pt x="12494" y="4926"/>
                  </a:cubicBezTo>
                  <a:cubicBezTo>
                    <a:pt x="12909" y="5610"/>
                    <a:pt x="13402" y="5638"/>
                    <a:pt x="13852" y="6144"/>
                  </a:cubicBezTo>
                  <a:cubicBezTo>
                    <a:pt x="14644" y="7034"/>
                    <a:pt x="15435" y="7514"/>
                    <a:pt x="16262" y="7034"/>
                  </a:cubicBezTo>
                  <a:cubicBezTo>
                    <a:pt x="16772" y="6761"/>
                    <a:pt x="17317" y="6638"/>
                    <a:pt x="17810" y="7500"/>
                  </a:cubicBezTo>
                  <a:cubicBezTo>
                    <a:pt x="17902" y="7664"/>
                    <a:pt x="17996" y="8143"/>
                    <a:pt x="17996" y="8445"/>
                  </a:cubicBezTo>
                  <a:cubicBezTo>
                    <a:pt x="17996" y="8815"/>
                    <a:pt x="17919" y="9238"/>
                    <a:pt x="17841" y="9485"/>
                  </a:cubicBezTo>
                  <a:cubicBezTo>
                    <a:pt x="17408" y="10785"/>
                    <a:pt x="16837" y="10389"/>
                    <a:pt x="16344" y="10840"/>
                  </a:cubicBezTo>
                  <a:cubicBezTo>
                    <a:pt x="16262" y="10949"/>
                    <a:pt x="16175" y="11455"/>
                    <a:pt x="16184" y="11743"/>
                  </a:cubicBezTo>
                  <a:cubicBezTo>
                    <a:pt x="16184" y="12072"/>
                    <a:pt x="16279" y="12510"/>
                    <a:pt x="16374" y="12647"/>
                  </a:cubicBezTo>
                  <a:cubicBezTo>
                    <a:pt x="16526" y="12920"/>
                    <a:pt x="16712" y="13167"/>
                    <a:pt x="16872" y="13086"/>
                  </a:cubicBezTo>
                  <a:cubicBezTo>
                    <a:pt x="18412" y="12250"/>
                    <a:pt x="19636" y="16042"/>
                    <a:pt x="21107" y="16466"/>
                  </a:cubicBezTo>
                  <a:cubicBezTo>
                    <a:pt x="21397" y="16548"/>
                    <a:pt x="21600" y="17533"/>
                    <a:pt x="21600" y="18696"/>
                  </a:cubicBezTo>
                  <a:cubicBezTo>
                    <a:pt x="21600" y="19614"/>
                    <a:pt x="21440" y="20230"/>
                    <a:pt x="21245" y="20764"/>
                  </a:cubicBezTo>
                  <a:cubicBezTo>
                    <a:pt x="21042" y="21298"/>
                    <a:pt x="20808" y="21435"/>
                    <a:pt x="20597" y="20956"/>
                  </a:cubicBezTo>
                  <a:cubicBezTo>
                    <a:pt x="20164" y="20038"/>
                    <a:pt x="19757" y="19874"/>
                    <a:pt x="19264" y="20669"/>
                  </a:cubicBezTo>
                  <a:cubicBezTo>
                    <a:pt x="18753" y="21476"/>
                    <a:pt x="18226" y="20640"/>
                    <a:pt x="17733" y="20120"/>
                  </a:cubicBezTo>
                  <a:cubicBezTo>
                    <a:pt x="17054" y="19408"/>
                    <a:pt x="16374" y="19244"/>
                    <a:pt x="15648" y="19244"/>
                  </a:cubicBezTo>
                  <a:cubicBezTo>
                    <a:pt x="14423" y="19244"/>
                    <a:pt x="13208" y="18656"/>
                    <a:pt x="11983" y="18205"/>
                  </a:cubicBezTo>
                  <a:cubicBezTo>
                    <a:pt x="11287" y="17903"/>
                    <a:pt x="10621" y="16999"/>
                    <a:pt x="10037" y="15617"/>
                  </a:cubicBezTo>
                  <a:cubicBezTo>
                    <a:pt x="9245" y="13796"/>
                    <a:pt x="8410" y="13167"/>
                    <a:pt x="7519" y="13905"/>
                  </a:cubicBezTo>
                  <a:cubicBezTo>
                    <a:pt x="6684" y="14549"/>
                    <a:pt x="5892" y="14289"/>
                    <a:pt x="5088" y="13359"/>
                  </a:cubicBezTo>
                  <a:cubicBezTo>
                    <a:pt x="4595" y="12811"/>
                    <a:pt x="4067" y="12510"/>
                    <a:pt x="3539" y="12209"/>
                  </a:cubicBezTo>
                  <a:cubicBezTo>
                    <a:pt x="3141" y="12004"/>
                    <a:pt x="2678" y="11840"/>
                    <a:pt x="2414" y="10771"/>
                  </a:cubicBezTo>
                  <a:cubicBezTo>
                    <a:pt x="1822" y="8499"/>
                    <a:pt x="1056" y="7706"/>
                    <a:pt x="0" y="658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BE140489-4954-4E4B-A13A-297869CDB144}"/>
                </a:ext>
              </a:extLst>
            </p:cNvPr>
            <p:cNvSpPr/>
            <p:nvPr/>
          </p:nvSpPr>
          <p:spPr>
            <a:xfrm>
              <a:off x="4271598" y="4204725"/>
              <a:ext cx="94617" cy="143522"/>
            </a:xfrm>
            <a:custGeom>
              <a:avLst/>
              <a:gdLst/>
              <a:ahLst/>
              <a:cxnLst>
                <a:cxn ang="0">
                  <a:pos x="wd2" y="hd2"/>
                </a:cxn>
                <a:cxn ang="5400000">
                  <a:pos x="wd2" y="hd2"/>
                </a:cxn>
                <a:cxn ang="10800000">
                  <a:pos x="wd2" y="hd2"/>
                </a:cxn>
                <a:cxn ang="16200000">
                  <a:pos x="wd2" y="hd2"/>
                </a:cxn>
              </a:cxnLst>
              <a:rect l="0" t="0" r="r" b="b"/>
              <a:pathLst>
                <a:path w="21430" h="21320" extrusionOk="0">
                  <a:moveTo>
                    <a:pt x="5515" y="17772"/>
                  </a:moveTo>
                  <a:cubicBezTo>
                    <a:pt x="3074" y="15427"/>
                    <a:pt x="940" y="12967"/>
                    <a:pt x="84" y="10030"/>
                  </a:cubicBezTo>
                  <a:cubicBezTo>
                    <a:pt x="-79" y="9468"/>
                    <a:pt x="-79" y="8850"/>
                    <a:pt x="767" y="8573"/>
                  </a:cubicBezTo>
                  <a:cubicBezTo>
                    <a:pt x="1940" y="8189"/>
                    <a:pt x="2170" y="7514"/>
                    <a:pt x="2209" y="6713"/>
                  </a:cubicBezTo>
                  <a:cubicBezTo>
                    <a:pt x="2314" y="5673"/>
                    <a:pt x="2420" y="4633"/>
                    <a:pt x="2526" y="3599"/>
                  </a:cubicBezTo>
                  <a:cubicBezTo>
                    <a:pt x="2584" y="3032"/>
                    <a:pt x="2564" y="2445"/>
                    <a:pt x="2727" y="1915"/>
                  </a:cubicBezTo>
                  <a:cubicBezTo>
                    <a:pt x="3209" y="333"/>
                    <a:pt x="4170" y="-159"/>
                    <a:pt x="6342" y="43"/>
                  </a:cubicBezTo>
                  <a:cubicBezTo>
                    <a:pt x="7611" y="169"/>
                    <a:pt x="8841" y="509"/>
                    <a:pt x="10178" y="390"/>
                  </a:cubicBezTo>
                  <a:cubicBezTo>
                    <a:pt x="11216" y="301"/>
                    <a:pt x="11620" y="661"/>
                    <a:pt x="11485" y="1411"/>
                  </a:cubicBezTo>
                  <a:cubicBezTo>
                    <a:pt x="11284" y="2471"/>
                    <a:pt x="11139" y="3467"/>
                    <a:pt x="11899" y="4456"/>
                  </a:cubicBezTo>
                  <a:cubicBezTo>
                    <a:pt x="13110" y="6032"/>
                    <a:pt x="12071" y="7388"/>
                    <a:pt x="10975" y="8686"/>
                  </a:cubicBezTo>
                  <a:cubicBezTo>
                    <a:pt x="10707" y="9009"/>
                    <a:pt x="10178" y="9204"/>
                    <a:pt x="9841" y="9481"/>
                  </a:cubicBezTo>
                  <a:cubicBezTo>
                    <a:pt x="8294" y="10679"/>
                    <a:pt x="7707" y="12047"/>
                    <a:pt x="8573" y="13655"/>
                  </a:cubicBezTo>
                  <a:cubicBezTo>
                    <a:pt x="8909" y="14266"/>
                    <a:pt x="9159" y="14903"/>
                    <a:pt x="9572" y="15496"/>
                  </a:cubicBezTo>
                  <a:cubicBezTo>
                    <a:pt x="9765" y="15862"/>
                    <a:pt x="10312" y="16133"/>
                    <a:pt x="10841" y="15830"/>
                  </a:cubicBezTo>
                  <a:cubicBezTo>
                    <a:pt x="12408" y="14897"/>
                    <a:pt x="13793" y="15029"/>
                    <a:pt x="15379" y="15880"/>
                  </a:cubicBezTo>
                  <a:cubicBezTo>
                    <a:pt x="16811" y="16662"/>
                    <a:pt x="18570" y="16536"/>
                    <a:pt x="20290" y="16284"/>
                  </a:cubicBezTo>
                  <a:cubicBezTo>
                    <a:pt x="20839" y="16195"/>
                    <a:pt x="21309" y="16385"/>
                    <a:pt x="21406" y="16845"/>
                  </a:cubicBezTo>
                  <a:cubicBezTo>
                    <a:pt x="21521" y="17242"/>
                    <a:pt x="21214" y="17551"/>
                    <a:pt x="20666" y="17702"/>
                  </a:cubicBezTo>
                  <a:cubicBezTo>
                    <a:pt x="20415" y="17772"/>
                    <a:pt x="20137" y="17791"/>
                    <a:pt x="19897" y="17829"/>
                  </a:cubicBezTo>
                  <a:cubicBezTo>
                    <a:pt x="19080" y="17955"/>
                    <a:pt x="18868" y="18320"/>
                    <a:pt x="19214" y="18862"/>
                  </a:cubicBezTo>
                  <a:cubicBezTo>
                    <a:pt x="19570" y="19361"/>
                    <a:pt x="20079" y="19827"/>
                    <a:pt x="20252" y="20363"/>
                  </a:cubicBezTo>
                  <a:cubicBezTo>
                    <a:pt x="20492" y="21082"/>
                    <a:pt x="19974" y="21441"/>
                    <a:pt x="18945" y="21283"/>
                  </a:cubicBezTo>
                  <a:lnTo>
                    <a:pt x="18705" y="21132"/>
                  </a:lnTo>
                  <a:cubicBezTo>
                    <a:pt x="18320" y="20893"/>
                    <a:pt x="17983" y="20489"/>
                    <a:pt x="17570" y="20433"/>
                  </a:cubicBezTo>
                  <a:cubicBezTo>
                    <a:pt x="16339" y="20307"/>
                    <a:pt x="14753" y="20584"/>
                    <a:pt x="15542" y="18995"/>
                  </a:cubicBezTo>
                  <a:cubicBezTo>
                    <a:pt x="14792" y="18497"/>
                    <a:pt x="14513" y="16990"/>
                    <a:pt x="12831" y="18289"/>
                  </a:cubicBezTo>
                  <a:cubicBezTo>
                    <a:pt x="12686" y="18396"/>
                    <a:pt x="12033" y="18289"/>
                    <a:pt x="11841" y="18137"/>
                  </a:cubicBezTo>
                  <a:cubicBezTo>
                    <a:pt x="10350" y="17047"/>
                    <a:pt x="8803" y="16933"/>
                    <a:pt x="6986" y="17677"/>
                  </a:cubicBezTo>
                  <a:cubicBezTo>
                    <a:pt x="6612" y="17847"/>
                    <a:pt x="5987" y="17734"/>
                    <a:pt x="5477" y="17772"/>
                  </a:cubicBezTo>
                  <a:cubicBezTo>
                    <a:pt x="5477" y="17772"/>
                    <a:pt x="5515" y="17772"/>
                    <a:pt x="5515" y="1777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F159133D-3102-4BB5-95DF-02954CF381CB}"/>
                </a:ext>
              </a:extLst>
            </p:cNvPr>
            <p:cNvSpPr/>
            <p:nvPr/>
          </p:nvSpPr>
          <p:spPr>
            <a:xfrm>
              <a:off x="4309698" y="4407925"/>
              <a:ext cx="97434" cy="92078"/>
            </a:xfrm>
            <a:custGeom>
              <a:avLst/>
              <a:gdLst/>
              <a:ahLst/>
              <a:cxnLst>
                <a:cxn ang="0">
                  <a:pos x="wd2" y="hd2"/>
                </a:cxn>
                <a:cxn ang="5400000">
                  <a:pos x="wd2" y="hd2"/>
                </a:cxn>
                <a:cxn ang="10800000">
                  <a:pos x="wd2" y="hd2"/>
                </a:cxn>
                <a:cxn ang="16200000">
                  <a:pos x="wd2" y="hd2"/>
                </a:cxn>
              </a:cxnLst>
              <a:rect l="0" t="0" r="r" b="b"/>
              <a:pathLst>
                <a:path w="21457" h="21089" extrusionOk="0">
                  <a:moveTo>
                    <a:pt x="9582" y="13625"/>
                  </a:moveTo>
                  <a:cubicBezTo>
                    <a:pt x="9582" y="13168"/>
                    <a:pt x="9620" y="12750"/>
                    <a:pt x="9582" y="12303"/>
                  </a:cubicBezTo>
                  <a:cubicBezTo>
                    <a:pt x="9526" y="11447"/>
                    <a:pt x="8620" y="10553"/>
                    <a:pt x="7984" y="10845"/>
                  </a:cubicBezTo>
                  <a:cubicBezTo>
                    <a:pt x="6451" y="11583"/>
                    <a:pt x="4909" y="11972"/>
                    <a:pt x="3208" y="12001"/>
                  </a:cubicBezTo>
                  <a:cubicBezTo>
                    <a:pt x="2283" y="12001"/>
                    <a:pt x="2067" y="13469"/>
                    <a:pt x="1367" y="14053"/>
                  </a:cubicBezTo>
                  <a:cubicBezTo>
                    <a:pt x="1040" y="14334"/>
                    <a:pt x="647" y="14422"/>
                    <a:pt x="339" y="14111"/>
                  </a:cubicBezTo>
                  <a:cubicBezTo>
                    <a:pt x="170" y="13926"/>
                    <a:pt x="39" y="13605"/>
                    <a:pt x="2" y="13352"/>
                  </a:cubicBezTo>
                  <a:cubicBezTo>
                    <a:pt x="-26" y="11807"/>
                    <a:pt x="263" y="10232"/>
                    <a:pt x="1273" y="9319"/>
                  </a:cubicBezTo>
                  <a:cubicBezTo>
                    <a:pt x="2815" y="7889"/>
                    <a:pt x="4619" y="6723"/>
                    <a:pt x="6348" y="5586"/>
                  </a:cubicBezTo>
                  <a:cubicBezTo>
                    <a:pt x="7078" y="5099"/>
                    <a:pt x="7890" y="5488"/>
                    <a:pt x="8423" y="6198"/>
                  </a:cubicBezTo>
                  <a:cubicBezTo>
                    <a:pt x="9190" y="7277"/>
                    <a:pt x="9853" y="6859"/>
                    <a:pt x="10722" y="6276"/>
                  </a:cubicBezTo>
                  <a:cubicBezTo>
                    <a:pt x="12097" y="5323"/>
                    <a:pt x="13256" y="3904"/>
                    <a:pt x="14891" y="3350"/>
                  </a:cubicBezTo>
                  <a:cubicBezTo>
                    <a:pt x="15900" y="3049"/>
                    <a:pt x="15863" y="1794"/>
                    <a:pt x="16134" y="793"/>
                  </a:cubicBezTo>
                  <a:cubicBezTo>
                    <a:pt x="16339" y="-13"/>
                    <a:pt x="17004" y="-247"/>
                    <a:pt x="17573" y="288"/>
                  </a:cubicBezTo>
                  <a:cubicBezTo>
                    <a:pt x="19079" y="1658"/>
                    <a:pt x="20443" y="3098"/>
                    <a:pt x="20480" y="5635"/>
                  </a:cubicBezTo>
                  <a:cubicBezTo>
                    <a:pt x="20509" y="7228"/>
                    <a:pt x="21041" y="8803"/>
                    <a:pt x="21284" y="10368"/>
                  </a:cubicBezTo>
                  <a:cubicBezTo>
                    <a:pt x="21546" y="11865"/>
                    <a:pt x="21574" y="13323"/>
                    <a:pt x="20911" y="14665"/>
                  </a:cubicBezTo>
                  <a:cubicBezTo>
                    <a:pt x="20584" y="15287"/>
                    <a:pt x="20238" y="16132"/>
                    <a:pt x="19742" y="16288"/>
                  </a:cubicBezTo>
                  <a:cubicBezTo>
                    <a:pt x="18985" y="16541"/>
                    <a:pt x="18985" y="15422"/>
                    <a:pt x="18639" y="14859"/>
                  </a:cubicBezTo>
                  <a:cubicBezTo>
                    <a:pt x="18377" y="14334"/>
                    <a:pt x="17975" y="13829"/>
                    <a:pt x="17480" y="14286"/>
                  </a:cubicBezTo>
                  <a:cubicBezTo>
                    <a:pt x="17106" y="14606"/>
                    <a:pt x="16742" y="15267"/>
                    <a:pt x="16779" y="15744"/>
                  </a:cubicBezTo>
                  <a:cubicBezTo>
                    <a:pt x="16835" y="16891"/>
                    <a:pt x="17237" y="18018"/>
                    <a:pt x="17330" y="19165"/>
                  </a:cubicBezTo>
                  <a:cubicBezTo>
                    <a:pt x="17443" y="20517"/>
                    <a:pt x="16508" y="21353"/>
                    <a:pt x="15406" y="21012"/>
                  </a:cubicBezTo>
                  <a:cubicBezTo>
                    <a:pt x="14798" y="20827"/>
                    <a:pt x="14209" y="20546"/>
                    <a:pt x="13601" y="20352"/>
                  </a:cubicBezTo>
                  <a:cubicBezTo>
                    <a:pt x="10330" y="19214"/>
                    <a:pt x="9414" y="17678"/>
                    <a:pt x="9582" y="1362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EE665388-6D1D-4969-BDB5-95ADE361864F}"/>
                </a:ext>
              </a:extLst>
            </p:cNvPr>
            <p:cNvSpPr/>
            <p:nvPr/>
          </p:nvSpPr>
          <p:spPr>
            <a:xfrm>
              <a:off x="4830398" y="1880624"/>
              <a:ext cx="98110" cy="74249"/>
            </a:xfrm>
            <a:custGeom>
              <a:avLst/>
              <a:gdLst/>
              <a:ahLst/>
              <a:cxnLst>
                <a:cxn ang="0">
                  <a:pos x="wd2" y="hd2"/>
                </a:cxn>
                <a:cxn ang="5400000">
                  <a:pos x="wd2" y="hd2"/>
                </a:cxn>
                <a:cxn ang="10800000">
                  <a:pos x="wd2" y="hd2"/>
                </a:cxn>
                <a:cxn ang="16200000">
                  <a:pos x="wd2" y="hd2"/>
                </a:cxn>
              </a:cxnLst>
              <a:rect l="0" t="0" r="r" b="b"/>
              <a:pathLst>
                <a:path w="21365" h="21336" extrusionOk="0">
                  <a:moveTo>
                    <a:pt x="15146" y="21335"/>
                  </a:moveTo>
                  <a:cubicBezTo>
                    <a:pt x="12308" y="21078"/>
                    <a:pt x="9933" y="18994"/>
                    <a:pt x="7557" y="17017"/>
                  </a:cubicBezTo>
                  <a:cubicBezTo>
                    <a:pt x="6892" y="16456"/>
                    <a:pt x="6355" y="15554"/>
                    <a:pt x="5699" y="15114"/>
                  </a:cubicBezTo>
                  <a:cubicBezTo>
                    <a:pt x="4211" y="14127"/>
                    <a:pt x="3361" y="12663"/>
                    <a:pt x="2992" y="10224"/>
                  </a:cubicBezTo>
                  <a:cubicBezTo>
                    <a:pt x="2594" y="7711"/>
                    <a:pt x="1642" y="5528"/>
                    <a:pt x="616" y="3382"/>
                  </a:cubicBezTo>
                  <a:cubicBezTo>
                    <a:pt x="283" y="2638"/>
                    <a:pt x="-77" y="1832"/>
                    <a:pt x="15" y="882"/>
                  </a:cubicBezTo>
                  <a:cubicBezTo>
                    <a:pt x="89" y="260"/>
                    <a:pt x="579" y="-216"/>
                    <a:pt x="782" y="101"/>
                  </a:cubicBezTo>
                  <a:cubicBezTo>
                    <a:pt x="2935" y="3235"/>
                    <a:pt x="5662" y="3272"/>
                    <a:pt x="8407" y="3589"/>
                  </a:cubicBezTo>
                  <a:cubicBezTo>
                    <a:pt x="9165" y="3674"/>
                    <a:pt x="9859" y="4186"/>
                    <a:pt x="10293" y="5174"/>
                  </a:cubicBezTo>
                  <a:cubicBezTo>
                    <a:pt x="10718" y="6175"/>
                    <a:pt x="11319" y="6797"/>
                    <a:pt x="12142" y="6736"/>
                  </a:cubicBezTo>
                  <a:cubicBezTo>
                    <a:pt x="15311" y="6541"/>
                    <a:pt x="17853" y="9090"/>
                    <a:pt x="20506" y="11102"/>
                  </a:cubicBezTo>
                  <a:cubicBezTo>
                    <a:pt x="21125" y="11553"/>
                    <a:pt x="21329" y="12333"/>
                    <a:pt x="21356" y="13310"/>
                  </a:cubicBezTo>
                  <a:cubicBezTo>
                    <a:pt x="21523" y="17932"/>
                    <a:pt x="19378" y="20151"/>
                    <a:pt x="16633" y="21213"/>
                  </a:cubicBezTo>
                  <a:cubicBezTo>
                    <a:pt x="16172" y="21384"/>
                    <a:pt x="15644" y="21323"/>
                    <a:pt x="15146" y="2133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9" name="Shape">
              <a:extLst>
                <a:ext uri="{FF2B5EF4-FFF2-40B4-BE49-F238E27FC236}">
                  <a16:creationId xmlns:a16="http://schemas.microsoft.com/office/drawing/2014/main" id="{9BCB9EEA-5EFC-4896-B1C4-64E4E2BEA12C}"/>
                </a:ext>
              </a:extLst>
            </p:cNvPr>
            <p:cNvSpPr/>
            <p:nvPr/>
          </p:nvSpPr>
          <p:spPr>
            <a:xfrm>
              <a:off x="5503499" y="2210825"/>
              <a:ext cx="82785" cy="52263"/>
            </a:xfrm>
            <a:custGeom>
              <a:avLst/>
              <a:gdLst/>
              <a:ahLst/>
              <a:cxnLst>
                <a:cxn ang="0">
                  <a:pos x="wd2" y="hd2"/>
                </a:cxn>
                <a:cxn ang="5400000">
                  <a:pos x="wd2" y="hd2"/>
                </a:cxn>
                <a:cxn ang="10800000">
                  <a:pos x="wd2" y="hd2"/>
                </a:cxn>
                <a:cxn ang="16200000">
                  <a:pos x="wd2" y="hd2"/>
                </a:cxn>
              </a:cxnLst>
              <a:rect l="0" t="0" r="r" b="b"/>
              <a:pathLst>
                <a:path w="20024" h="20699" extrusionOk="0">
                  <a:moveTo>
                    <a:pt x="10289" y="89"/>
                  </a:moveTo>
                  <a:cubicBezTo>
                    <a:pt x="14077" y="-534"/>
                    <a:pt x="16232" y="2174"/>
                    <a:pt x="18337" y="5854"/>
                  </a:cubicBezTo>
                  <a:cubicBezTo>
                    <a:pt x="20740" y="10057"/>
                    <a:pt x="20740" y="13503"/>
                    <a:pt x="17270" y="15839"/>
                  </a:cubicBezTo>
                  <a:cubicBezTo>
                    <a:pt x="14549" y="17570"/>
                    <a:pt x="11859" y="19941"/>
                    <a:pt x="8830" y="17990"/>
                  </a:cubicBezTo>
                  <a:cubicBezTo>
                    <a:pt x="7907" y="17436"/>
                    <a:pt x="6911" y="18092"/>
                    <a:pt x="6028" y="19101"/>
                  </a:cubicBezTo>
                  <a:cubicBezTo>
                    <a:pt x="5237" y="20058"/>
                    <a:pt x="4314" y="20696"/>
                    <a:pt x="3318" y="20696"/>
                  </a:cubicBezTo>
                  <a:cubicBezTo>
                    <a:pt x="823" y="20815"/>
                    <a:pt x="-860" y="16259"/>
                    <a:pt x="464" y="12326"/>
                  </a:cubicBezTo>
                  <a:cubicBezTo>
                    <a:pt x="2856" y="5148"/>
                    <a:pt x="5782" y="-785"/>
                    <a:pt x="10289" y="8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0" name="Shape">
              <a:extLst>
                <a:ext uri="{FF2B5EF4-FFF2-40B4-BE49-F238E27FC236}">
                  <a16:creationId xmlns:a16="http://schemas.microsoft.com/office/drawing/2014/main" id="{DDA31AEB-FABB-4F9F-8C68-EC0EF927D913}"/>
                </a:ext>
              </a:extLst>
            </p:cNvPr>
            <p:cNvSpPr/>
            <p:nvPr/>
          </p:nvSpPr>
          <p:spPr>
            <a:xfrm>
              <a:off x="3420699" y="4407925"/>
              <a:ext cx="45339" cy="90492"/>
            </a:xfrm>
            <a:custGeom>
              <a:avLst/>
              <a:gdLst/>
              <a:ahLst/>
              <a:cxnLst>
                <a:cxn ang="0">
                  <a:pos x="wd2" y="hd2"/>
                </a:cxn>
                <a:cxn ang="5400000">
                  <a:pos x="wd2" y="hd2"/>
                </a:cxn>
                <a:cxn ang="10800000">
                  <a:pos x="wd2" y="hd2"/>
                </a:cxn>
                <a:cxn ang="16200000">
                  <a:pos x="wd2" y="hd2"/>
                </a:cxn>
              </a:cxnLst>
              <a:rect l="0" t="0" r="r" b="b"/>
              <a:pathLst>
                <a:path w="21110" h="20820" extrusionOk="0">
                  <a:moveTo>
                    <a:pt x="21110" y="13385"/>
                  </a:moveTo>
                  <a:cubicBezTo>
                    <a:pt x="21031" y="17340"/>
                    <a:pt x="16150" y="20299"/>
                    <a:pt x="9885" y="20777"/>
                  </a:cubicBezTo>
                  <a:cubicBezTo>
                    <a:pt x="6546" y="21031"/>
                    <a:pt x="3602" y="20152"/>
                    <a:pt x="2197" y="18297"/>
                  </a:cubicBezTo>
                  <a:cubicBezTo>
                    <a:pt x="-212" y="15211"/>
                    <a:pt x="-490" y="11998"/>
                    <a:pt x="637" y="8747"/>
                  </a:cubicBezTo>
                  <a:cubicBezTo>
                    <a:pt x="1408" y="6443"/>
                    <a:pt x="2317" y="4157"/>
                    <a:pt x="3088" y="1843"/>
                  </a:cubicBezTo>
                  <a:cubicBezTo>
                    <a:pt x="3798" y="-52"/>
                    <a:pt x="5419" y="-569"/>
                    <a:pt x="7633" y="681"/>
                  </a:cubicBezTo>
                  <a:cubicBezTo>
                    <a:pt x="13542" y="3933"/>
                    <a:pt x="18423" y="7595"/>
                    <a:pt x="20814" y="12076"/>
                  </a:cubicBezTo>
                  <a:cubicBezTo>
                    <a:pt x="21110" y="12643"/>
                    <a:pt x="21031" y="13238"/>
                    <a:pt x="21110" y="1338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1" name="Shape">
              <a:extLst>
                <a:ext uri="{FF2B5EF4-FFF2-40B4-BE49-F238E27FC236}">
                  <a16:creationId xmlns:a16="http://schemas.microsoft.com/office/drawing/2014/main" id="{6172A36F-4F0A-487C-B91F-5713548CA7B7}"/>
                </a:ext>
              </a:extLst>
            </p:cNvPr>
            <p:cNvSpPr/>
            <p:nvPr/>
          </p:nvSpPr>
          <p:spPr>
            <a:xfrm>
              <a:off x="4690698" y="2020325"/>
              <a:ext cx="78793" cy="57954"/>
            </a:xfrm>
            <a:custGeom>
              <a:avLst/>
              <a:gdLst/>
              <a:ahLst/>
              <a:cxnLst>
                <a:cxn ang="0">
                  <a:pos x="wd2" y="hd2"/>
                </a:cxn>
                <a:cxn ang="5400000">
                  <a:pos x="wd2" y="hd2"/>
                </a:cxn>
                <a:cxn ang="10800000">
                  <a:pos x="wd2" y="hd2"/>
                </a:cxn>
                <a:cxn ang="16200000">
                  <a:pos x="wd2" y="hd2"/>
                </a:cxn>
              </a:cxnLst>
              <a:rect l="0" t="0" r="r" b="b"/>
              <a:pathLst>
                <a:path w="21296" h="20639" extrusionOk="0">
                  <a:moveTo>
                    <a:pt x="4375" y="15943"/>
                  </a:moveTo>
                  <a:cubicBezTo>
                    <a:pt x="3275" y="16080"/>
                    <a:pt x="2196" y="16292"/>
                    <a:pt x="1130" y="16262"/>
                  </a:cubicBezTo>
                  <a:cubicBezTo>
                    <a:pt x="774" y="16262"/>
                    <a:pt x="360" y="15642"/>
                    <a:pt x="120" y="15083"/>
                  </a:cubicBezTo>
                  <a:cubicBezTo>
                    <a:pt x="-132" y="14462"/>
                    <a:pt x="28" y="13586"/>
                    <a:pt x="475" y="13360"/>
                  </a:cubicBezTo>
                  <a:cubicBezTo>
                    <a:pt x="3022" y="12271"/>
                    <a:pt x="4134" y="9384"/>
                    <a:pt x="4904" y="6073"/>
                  </a:cubicBezTo>
                  <a:cubicBezTo>
                    <a:pt x="5489" y="3655"/>
                    <a:pt x="6188" y="1448"/>
                    <a:pt x="8150" y="693"/>
                  </a:cubicBezTo>
                  <a:cubicBezTo>
                    <a:pt x="10330" y="-93"/>
                    <a:pt x="12544" y="-592"/>
                    <a:pt x="14413" y="1372"/>
                  </a:cubicBezTo>
                  <a:cubicBezTo>
                    <a:pt x="17912" y="4971"/>
                    <a:pt x="20815" y="9384"/>
                    <a:pt x="21273" y="16111"/>
                  </a:cubicBezTo>
                  <a:cubicBezTo>
                    <a:pt x="21468" y="19360"/>
                    <a:pt x="20436" y="21008"/>
                    <a:pt x="18314" y="20570"/>
                  </a:cubicBezTo>
                  <a:cubicBezTo>
                    <a:pt x="14952" y="19859"/>
                    <a:pt x="11637" y="18604"/>
                    <a:pt x="8390" y="16926"/>
                  </a:cubicBezTo>
                  <a:cubicBezTo>
                    <a:pt x="7129" y="16262"/>
                    <a:pt x="5821" y="15385"/>
                    <a:pt x="4375" y="1594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Shape">
              <a:extLst>
                <a:ext uri="{FF2B5EF4-FFF2-40B4-BE49-F238E27FC236}">
                  <a16:creationId xmlns:a16="http://schemas.microsoft.com/office/drawing/2014/main" id="{0DF6AAEA-90B4-4798-8D9E-4587C9EBCEBB}"/>
                </a:ext>
              </a:extLst>
            </p:cNvPr>
            <p:cNvSpPr/>
            <p:nvPr/>
          </p:nvSpPr>
          <p:spPr>
            <a:xfrm>
              <a:off x="4474799" y="3798325"/>
              <a:ext cx="48993" cy="79162"/>
            </a:xfrm>
            <a:custGeom>
              <a:avLst/>
              <a:gdLst/>
              <a:ahLst/>
              <a:cxnLst>
                <a:cxn ang="0">
                  <a:pos x="wd2" y="hd2"/>
                </a:cxn>
                <a:cxn ang="5400000">
                  <a:pos x="wd2" y="hd2"/>
                </a:cxn>
                <a:cxn ang="10800000">
                  <a:pos x="wd2" y="hd2"/>
                </a:cxn>
                <a:cxn ang="16200000">
                  <a:pos x="wd2" y="hd2"/>
                </a:cxn>
              </a:cxnLst>
              <a:rect l="0" t="0" r="r" b="b"/>
              <a:pathLst>
                <a:path w="20831" h="20628" extrusionOk="0">
                  <a:moveTo>
                    <a:pt x="12304" y="322"/>
                  </a:moveTo>
                  <a:cubicBezTo>
                    <a:pt x="13025" y="775"/>
                    <a:pt x="13657" y="1560"/>
                    <a:pt x="14433" y="1638"/>
                  </a:cubicBezTo>
                  <a:cubicBezTo>
                    <a:pt x="18042" y="1947"/>
                    <a:pt x="18764" y="4026"/>
                    <a:pt x="20117" y="5729"/>
                  </a:cubicBezTo>
                  <a:cubicBezTo>
                    <a:pt x="21453" y="7421"/>
                    <a:pt x="20677" y="8948"/>
                    <a:pt x="19722" y="10552"/>
                  </a:cubicBezTo>
                  <a:cubicBezTo>
                    <a:pt x="18836" y="12078"/>
                    <a:pt x="17916" y="13648"/>
                    <a:pt x="17231" y="15230"/>
                  </a:cubicBezTo>
                  <a:cubicBezTo>
                    <a:pt x="16455" y="17066"/>
                    <a:pt x="14633" y="18414"/>
                    <a:pt x="12899" y="19819"/>
                  </a:cubicBezTo>
                  <a:cubicBezTo>
                    <a:pt x="10643" y="21600"/>
                    <a:pt x="5879" y="20162"/>
                    <a:pt x="5409" y="18194"/>
                  </a:cubicBezTo>
                  <a:cubicBezTo>
                    <a:pt x="5140" y="16690"/>
                    <a:pt x="5068" y="15230"/>
                    <a:pt x="5735" y="13736"/>
                  </a:cubicBezTo>
                  <a:cubicBezTo>
                    <a:pt x="7017" y="10617"/>
                    <a:pt x="7017" y="10563"/>
                    <a:pt x="2704" y="9213"/>
                  </a:cubicBezTo>
                  <a:cubicBezTo>
                    <a:pt x="845" y="8638"/>
                    <a:pt x="249" y="7653"/>
                    <a:pt x="69" y="6460"/>
                  </a:cubicBezTo>
                  <a:cubicBezTo>
                    <a:pt x="-147" y="5597"/>
                    <a:pt x="123" y="4668"/>
                    <a:pt x="1152" y="4193"/>
                  </a:cubicBezTo>
                  <a:cubicBezTo>
                    <a:pt x="4562" y="2655"/>
                    <a:pt x="7269" y="322"/>
                    <a:pt x="11726" y="0"/>
                  </a:cubicBezTo>
                  <a:cubicBezTo>
                    <a:pt x="11925" y="100"/>
                    <a:pt x="12123" y="222"/>
                    <a:pt x="12304" y="32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3" name="Shape">
              <a:extLst>
                <a:ext uri="{FF2B5EF4-FFF2-40B4-BE49-F238E27FC236}">
                  <a16:creationId xmlns:a16="http://schemas.microsoft.com/office/drawing/2014/main" id="{6EA93B4C-AED2-486B-AE5A-F1DA4EF25248}"/>
                </a:ext>
              </a:extLst>
            </p:cNvPr>
            <p:cNvSpPr/>
            <p:nvPr/>
          </p:nvSpPr>
          <p:spPr>
            <a:xfrm>
              <a:off x="3661998" y="1372625"/>
              <a:ext cx="52561" cy="55478"/>
            </a:xfrm>
            <a:custGeom>
              <a:avLst/>
              <a:gdLst/>
              <a:ahLst/>
              <a:cxnLst>
                <a:cxn ang="0">
                  <a:pos x="wd2" y="hd2"/>
                </a:cxn>
                <a:cxn ang="5400000">
                  <a:pos x="wd2" y="hd2"/>
                </a:cxn>
                <a:cxn ang="10800000">
                  <a:pos x="wd2" y="hd2"/>
                </a:cxn>
                <a:cxn ang="16200000">
                  <a:pos x="wd2" y="hd2"/>
                </a:cxn>
              </a:cxnLst>
              <a:rect l="0" t="0" r="r" b="b"/>
              <a:pathLst>
                <a:path w="20654" h="21389" extrusionOk="0">
                  <a:moveTo>
                    <a:pt x="6037" y="21386"/>
                  </a:moveTo>
                  <a:cubicBezTo>
                    <a:pt x="5388" y="21287"/>
                    <a:pt x="4753" y="21157"/>
                    <a:pt x="4136" y="20895"/>
                  </a:cubicBezTo>
                  <a:cubicBezTo>
                    <a:pt x="3253" y="20552"/>
                    <a:pt x="2469" y="19930"/>
                    <a:pt x="2536" y="18816"/>
                  </a:cubicBezTo>
                  <a:cubicBezTo>
                    <a:pt x="2603" y="18015"/>
                    <a:pt x="3352" y="17867"/>
                    <a:pt x="3969" y="17589"/>
                  </a:cubicBezTo>
                  <a:cubicBezTo>
                    <a:pt x="6589" y="16363"/>
                    <a:pt x="6821" y="15806"/>
                    <a:pt x="5021" y="14513"/>
                  </a:cubicBezTo>
                  <a:cubicBezTo>
                    <a:pt x="2769" y="12893"/>
                    <a:pt x="2069" y="10307"/>
                    <a:pt x="751" y="8082"/>
                  </a:cubicBezTo>
                  <a:cubicBezTo>
                    <a:pt x="-217" y="6495"/>
                    <a:pt x="-32" y="4810"/>
                    <a:pt x="133" y="3124"/>
                  </a:cubicBezTo>
                  <a:cubicBezTo>
                    <a:pt x="335" y="1046"/>
                    <a:pt x="1218" y="113"/>
                    <a:pt x="3185" y="32"/>
                  </a:cubicBezTo>
                  <a:cubicBezTo>
                    <a:pt x="4070" y="16"/>
                    <a:pt x="5021" y="-100"/>
                    <a:pt x="5872" y="244"/>
                  </a:cubicBezTo>
                  <a:cubicBezTo>
                    <a:pt x="9874" y="1782"/>
                    <a:pt x="13911" y="3255"/>
                    <a:pt x="17730" y="5284"/>
                  </a:cubicBezTo>
                  <a:cubicBezTo>
                    <a:pt x="21116" y="7035"/>
                    <a:pt x="21383" y="9637"/>
                    <a:pt x="19448" y="13122"/>
                  </a:cubicBezTo>
                  <a:cubicBezTo>
                    <a:pt x="16362" y="18636"/>
                    <a:pt x="12008" y="21500"/>
                    <a:pt x="6037" y="2138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4" name="Shape">
              <a:extLst>
                <a:ext uri="{FF2B5EF4-FFF2-40B4-BE49-F238E27FC236}">
                  <a16:creationId xmlns:a16="http://schemas.microsoft.com/office/drawing/2014/main" id="{E87ED9CD-219C-409B-9239-C713AFCF14BC}"/>
                </a:ext>
              </a:extLst>
            </p:cNvPr>
            <p:cNvSpPr/>
            <p:nvPr/>
          </p:nvSpPr>
          <p:spPr>
            <a:xfrm>
              <a:off x="4271599" y="4026925"/>
              <a:ext cx="38139" cy="79518"/>
            </a:xfrm>
            <a:custGeom>
              <a:avLst/>
              <a:gdLst/>
              <a:ahLst/>
              <a:cxnLst>
                <a:cxn ang="0">
                  <a:pos x="wd2" y="hd2"/>
                </a:cxn>
                <a:cxn ang="5400000">
                  <a:pos x="wd2" y="hd2"/>
                </a:cxn>
                <a:cxn ang="10800000">
                  <a:pos x="wd2" y="hd2"/>
                </a:cxn>
                <a:cxn ang="16200000">
                  <a:pos x="wd2" y="hd2"/>
                </a:cxn>
              </a:cxnLst>
              <a:rect l="0" t="0" r="r" b="b"/>
              <a:pathLst>
                <a:path w="18881" h="20627" extrusionOk="0">
                  <a:moveTo>
                    <a:pt x="18881" y="3593"/>
                  </a:moveTo>
                  <a:cubicBezTo>
                    <a:pt x="17894" y="6642"/>
                    <a:pt x="16465" y="10309"/>
                    <a:pt x="14133" y="13864"/>
                  </a:cubicBezTo>
                  <a:cubicBezTo>
                    <a:pt x="12788" y="15869"/>
                    <a:pt x="11129" y="17763"/>
                    <a:pt x="9638" y="19722"/>
                  </a:cubicBezTo>
                  <a:cubicBezTo>
                    <a:pt x="8650" y="20889"/>
                    <a:pt x="7284" y="20900"/>
                    <a:pt x="5644" y="19909"/>
                  </a:cubicBezTo>
                  <a:cubicBezTo>
                    <a:pt x="539" y="16782"/>
                    <a:pt x="-2676" y="11762"/>
                    <a:pt x="3017" y="6852"/>
                  </a:cubicBezTo>
                  <a:cubicBezTo>
                    <a:pt x="4678" y="5498"/>
                    <a:pt x="6086" y="4066"/>
                    <a:pt x="7663" y="2690"/>
                  </a:cubicBezTo>
                  <a:cubicBezTo>
                    <a:pt x="8797" y="1733"/>
                    <a:pt x="10225" y="973"/>
                    <a:pt x="12033" y="400"/>
                  </a:cubicBezTo>
                  <a:cubicBezTo>
                    <a:pt x="15542" y="-700"/>
                    <a:pt x="18924" y="499"/>
                    <a:pt x="18881" y="359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5" name="Shape">
              <a:extLst>
                <a:ext uri="{FF2B5EF4-FFF2-40B4-BE49-F238E27FC236}">
                  <a16:creationId xmlns:a16="http://schemas.microsoft.com/office/drawing/2014/main" id="{C6703715-D19D-4699-9B35-98C1BF43EE0C}"/>
                </a:ext>
              </a:extLst>
            </p:cNvPr>
            <p:cNvSpPr/>
            <p:nvPr/>
          </p:nvSpPr>
          <p:spPr>
            <a:xfrm>
              <a:off x="4309699" y="4357124"/>
              <a:ext cx="54250" cy="64097"/>
            </a:xfrm>
            <a:custGeom>
              <a:avLst/>
              <a:gdLst/>
              <a:ahLst/>
              <a:cxnLst>
                <a:cxn ang="0">
                  <a:pos x="wd2" y="hd2"/>
                </a:cxn>
                <a:cxn ang="5400000">
                  <a:pos x="wd2" y="hd2"/>
                </a:cxn>
                <a:cxn ang="10800000">
                  <a:pos x="wd2" y="hd2"/>
                </a:cxn>
                <a:cxn ang="16200000">
                  <a:pos x="wd2" y="hd2"/>
                </a:cxn>
              </a:cxnLst>
              <a:rect l="0" t="0" r="r" b="b"/>
              <a:pathLst>
                <a:path w="21287" h="20724" extrusionOk="0">
                  <a:moveTo>
                    <a:pt x="17406" y="17219"/>
                  </a:moveTo>
                  <a:cubicBezTo>
                    <a:pt x="14559" y="15504"/>
                    <a:pt x="12828" y="17219"/>
                    <a:pt x="11029" y="19428"/>
                  </a:cubicBezTo>
                  <a:cubicBezTo>
                    <a:pt x="9663" y="21199"/>
                    <a:pt x="8348" y="21049"/>
                    <a:pt x="6583" y="19621"/>
                  </a:cubicBezTo>
                  <a:cubicBezTo>
                    <a:pt x="4117" y="17617"/>
                    <a:pt x="3900" y="15504"/>
                    <a:pt x="5734" y="13020"/>
                  </a:cubicBezTo>
                  <a:cubicBezTo>
                    <a:pt x="6583" y="11895"/>
                    <a:pt x="5849" y="11100"/>
                    <a:pt x="4550" y="10743"/>
                  </a:cubicBezTo>
                  <a:cubicBezTo>
                    <a:pt x="3900" y="10564"/>
                    <a:pt x="3235" y="10468"/>
                    <a:pt x="2519" y="10412"/>
                  </a:cubicBezTo>
                  <a:cubicBezTo>
                    <a:pt x="919" y="10276"/>
                    <a:pt x="136" y="9425"/>
                    <a:pt x="87" y="7984"/>
                  </a:cubicBezTo>
                  <a:cubicBezTo>
                    <a:pt x="21" y="5925"/>
                    <a:pt x="-29" y="3853"/>
                    <a:pt x="21" y="1781"/>
                  </a:cubicBezTo>
                  <a:cubicBezTo>
                    <a:pt x="21" y="272"/>
                    <a:pt x="1170" y="-401"/>
                    <a:pt x="2819" y="244"/>
                  </a:cubicBezTo>
                  <a:cubicBezTo>
                    <a:pt x="5849" y="1438"/>
                    <a:pt x="9296" y="1987"/>
                    <a:pt x="10679" y="5542"/>
                  </a:cubicBezTo>
                  <a:cubicBezTo>
                    <a:pt x="11095" y="6790"/>
                    <a:pt x="12628" y="7929"/>
                    <a:pt x="14492" y="7244"/>
                  </a:cubicBezTo>
                  <a:cubicBezTo>
                    <a:pt x="15309" y="6956"/>
                    <a:pt x="15841" y="5939"/>
                    <a:pt x="16791" y="6337"/>
                  </a:cubicBezTo>
                  <a:cubicBezTo>
                    <a:pt x="18123" y="6804"/>
                    <a:pt x="17990" y="8011"/>
                    <a:pt x="17874" y="8986"/>
                  </a:cubicBezTo>
                  <a:cubicBezTo>
                    <a:pt x="17573" y="10852"/>
                    <a:pt x="18123" y="12183"/>
                    <a:pt x="20089" y="13061"/>
                  </a:cubicBezTo>
                  <a:cubicBezTo>
                    <a:pt x="21155" y="13556"/>
                    <a:pt x="21571" y="14599"/>
                    <a:pt x="21086" y="15669"/>
                  </a:cubicBezTo>
                  <a:cubicBezTo>
                    <a:pt x="20488" y="17041"/>
                    <a:pt x="19189" y="17288"/>
                    <a:pt x="17406" y="1721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6" name="Shape">
              <a:extLst>
                <a:ext uri="{FF2B5EF4-FFF2-40B4-BE49-F238E27FC236}">
                  <a16:creationId xmlns:a16="http://schemas.microsoft.com/office/drawing/2014/main" id="{F8C4B2A2-5C20-4280-89AC-FEE65B948AD4}"/>
                </a:ext>
              </a:extLst>
            </p:cNvPr>
            <p:cNvSpPr/>
            <p:nvPr/>
          </p:nvSpPr>
          <p:spPr>
            <a:xfrm>
              <a:off x="4030298" y="4153924"/>
              <a:ext cx="49666" cy="45857"/>
            </a:xfrm>
            <a:custGeom>
              <a:avLst/>
              <a:gdLst/>
              <a:ahLst/>
              <a:cxnLst>
                <a:cxn ang="0">
                  <a:pos x="wd2" y="hd2"/>
                </a:cxn>
                <a:cxn ang="5400000">
                  <a:pos x="wd2" y="hd2"/>
                </a:cxn>
                <a:cxn ang="10800000">
                  <a:pos x="wd2" y="hd2"/>
                </a:cxn>
                <a:cxn ang="16200000">
                  <a:pos x="wd2" y="hd2"/>
                </a:cxn>
              </a:cxnLst>
              <a:rect l="0" t="0" r="r" b="b"/>
              <a:pathLst>
                <a:path w="20735" h="20083" extrusionOk="0">
                  <a:moveTo>
                    <a:pt x="20" y="11048"/>
                  </a:moveTo>
                  <a:cubicBezTo>
                    <a:pt x="-103" y="9246"/>
                    <a:pt x="730" y="7907"/>
                    <a:pt x="1668" y="6531"/>
                  </a:cubicBezTo>
                  <a:cubicBezTo>
                    <a:pt x="5903" y="231"/>
                    <a:pt x="11733" y="-420"/>
                    <a:pt x="17935" y="174"/>
                  </a:cubicBezTo>
                  <a:cubicBezTo>
                    <a:pt x="20292" y="379"/>
                    <a:pt x="21426" y="3446"/>
                    <a:pt x="20292" y="5918"/>
                  </a:cubicBezTo>
                  <a:cubicBezTo>
                    <a:pt x="18768" y="9078"/>
                    <a:pt x="17244" y="12312"/>
                    <a:pt x="15420" y="15268"/>
                  </a:cubicBezTo>
                  <a:cubicBezTo>
                    <a:pt x="12424" y="20101"/>
                    <a:pt x="8703" y="21180"/>
                    <a:pt x="4132" y="19024"/>
                  </a:cubicBezTo>
                  <a:cubicBezTo>
                    <a:pt x="1031" y="17518"/>
                    <a:pt x="-174" y="15213"/>
                    <a:pt x="20" y="1104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7" name="Shape">
              <a:extLst>
                <a:ext uri="{FF2B5EF4-FFF2-40B4-BE49-F238E27FC236}">
                  <a16:creationId xmlns:a16="http://schemas.microsoft.com/office/drawing/2014/main" id="{25D2AED2-5E6E-433B-AD0B-1132C8A6EE3D}"/>
                </a:ext>
              </a:extLst>
            </p:cNvPr>
            <p:cNvSpPr/>
            <p:nvPr/>
          </p:nvSpPr>
          <p:spPr>
            <a:xfrm>
              <a:off x="4347798" y="4827024"/>
              <a:ext cx="73496" cy="47333"/>
            </a:xfrm>
            <a:custGeom>
              <a:avLst/>
              <a:gdLst/>
              <a:ahLst/>
              <a:cxnLst>
                <a:cxn ang="0">
                  <a:pos x="wd2" y="hd2"/>
                </a:cxn>
                <a:cxn ang="5400000">
                  <a:pos x="wd2" y="hd2"/>
                </a:cxn>
                <a:cxn ang="10800000">
                  <a:pos x="wd2" y="hd2"/>
                </a:cxn>
                <a:cxn ang="16200000">
                  <a:pos x="wd2" y="hd2"/>
                </a:cxn>
              </a:cxnLst>
              <a:rect l="0" t="0" r="r" b="b"/>
              <a:pathLst>
                <a:path w="21349" h="21240" extrusionOk="0">
                  <a:moveTo>
                    <a:pt x="20100" y="0"/>
                  </a:moveTo>
                  <a:cubicBezTo>
                    <a:pt x="20495" y="495"/>
                    <a:pt x="20988" y="839"/>
                    <a:pt x="21197" y="1486"/>
                  </a:cubicBezTo>
                  <a:cubicBezTo>
                    <a:pt x="21518" y="2286"/>
                    <a:pt x="21297" y="3162"/>
                    <a:pt x="20852" y="3715"/>
                  </a:cubicBezTo>
                  <a:cubicBezTo>
                    <a:pt x="19139" y="6001"/>
                    <a:pt x="17240" y="7676"/>
                    <a:pt x="15169" y="8781"/>
                  </a:cubicBezTo>
                  <a:cubicBezTo>
                    <a:pt x="12259" y="10323"/>
                    <a:pt x="9620" y="12438"/>
                    <a:pt x="7599" y="16553"/>
                  </a:cubicBezTo>
                  <a:cubicBezTo>
                    <a:pt x="6218" y="19275"/>
                    <a:pt x="4381" y="20494"/>
                    <a:pt x="2347" y="21161"/>
                  </a:cubicBezTo>
                  <a:cubicBezTo>
                    <a:pt x="1077" y="21600"/>
                    <a:pt x="66" y="20170"/>
                    <a:pt x="16" y="17904"/>
                  </a:cubicBezTo>
                  <a:cubicBezTo>
                    <a:pt x="-82" y="15162"/>
                    <a:pt x="239" y="12438"/>
                    <a:pt x="1644" y="11142"/>
                  </a:cubicBezTo>
                  <a:cubicBezTo>
                    <a:pt x="4862" y="8285"/>
                    <a:pt x="7673" y="3944"/>
                    <a:pt x="11211" y="2458"/>
                  </a:cubicBezTo>
                  <a:cubicBezTo>
                    <a:pt x="14121" y="1238"/>
                    <a:pt x="17104" y="802"/>
                    <a:pt x="20100"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8" name="Shape">
              <a:extLst>
                <a:ext uri="{FF2B5EF4-FFF2-40B4-BE49-F238E27FC236}">
                  <a16:creationId xmlns:a16="http://schemas.microsoft.com/office/drawing/2014/main" id="{4479FAB7-ADFF-4C4B-81FE-61A3A9E792BE}"/>
                </a:ext>
              </a:extLst>
            </p:cNvPr>
            <p:cNvSpPr/>
            <p:nvPr/>
          </p:nvSpPr>
          <p:spPr>
            <a:xfrm>
              <a:off x="4525598" y="3785624"/>
              <a:ext cx="50706" cy="43275"/>
            </a:xfrm>
            <a:custGeom>
              <a:avLst/>
              <a:gdLst/>
              <a:ahLst/>
              <a:cxnLst>
                <a:cxn ang="0">
                  <a:pos x="wd2" y="hd2"/>
                </a:cxn>
                <a:cxn ang="5400000">
                  <a:pos x="wd2" y="hd2"/>
                </a:cxn>
                <a:cxn ang="10800000">
                  <a:pos x="wd2" y="hd2"/>
                </a:cxn>
                <a:cxn ang="16200000">
                  <a:pos x="wd2" y="hd2"/>
                </a:cxn>
              </a:cxnLst>
              <a:rect l="0" t="0" r="r" b="b"/>
              <a:pathLst>
                <a:path w="20861" h="20261" extrusionOk="0">
                  <a:moveTo>
                    <a:pt x="19926" y="1602"/>
                  </a:moveTo>
                  <a:cubicBezTo>
                    <a:pt x="20783" y="4125"/>
                    <a:pt x="21480" y="6650"/>
                    <a:pt x="19996" y="9174"/>
                  </a:cubicBezTo>
                  <a:cubicBezTo>
                    <a:pt x="18478" y="11697"/>
                    <a:pt x="16801" y="13406"/>
                    <a:pt x="14060" y="12810"/>
                  </a:cubicBezTo>
                  <a:cubicBezTo>
                    <a:pt x="11755" y="12254"/>
                    <a:pt x="10008" y="13605"/>
                    <a:pt x="8699" y="16108"/>
                  </a:cubicBezTo>
                  <a:cubicBezTo>
                    <a:pt x="8193" y="17101"/>
                    <a:pt x="7703" y="18076"/>
                    <a:pt x="7057" y="19010"/>
                  </a:cubicBezTo>
                  <a:cubicBezTo>
                    <a:pt x="5992" y="20560"/>
                    <a:pt x="4508" y="20658"/>
                    <a:pt x="3390" y="19368"/>
                  </a:cubicBezTo>
                  <a:cubicBezTo>
                    <a:pt x="1836" y="17460"/>
                    <a:pt x="946" y="15036"/>
                    <a:pt x="125" y="12572"/>
                  </a:cubicBezTo>
                  <a:cubicBezTo>
                    <a:pt x="-120" y="11876"/>
                    <a:pt x="20" y="10724"/>
                    <a:pt x="334" y="10107"/>
                  </a:cubicBezTo>
                  <a:cubicBezTo>
                    <a:pt x="1766" y="7344"/>
                    <a:pt x="3320" y="4524"/>
                    <a:pt x="6203" y="4125"/>
                  </a:cubicBezTo>
                  <a:cubicBezTo>
                    <a:pt x="8053" y="3907"/>
                    <a:pt x="9938" y="3608"/>
                    <a:pt x="11440" y="1980"/>
                  </a:cubicBezTo>
                  <a:cubicBezTo>
                    <a:pt x="14165" y="-942"/>
                    <a:pt x="17046" y="-246"/>
                    <a:pt x="19926" y="1602"/>
                  </a:cubicBezTo>
                  <a:cubicBezTo>
                    <a:pt x="19926" y="1602"/>
                    <a:pt x="19926" y="1602"/>
                    <a:pt x="19926" y="160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Shape">
              <a:extLst>
                <a:ext uri="{FF2B5EF4-FFF2-40B4-BE49-F238E27FC236}">
                  <a16:creationId xmlns:a16="http://schemas.microsoft.com/office/drawing/2014/main" id="{57E979CD-3059-4918-80EB-02C8222EE109}"/>
                </a:ext>
              </a:extLst>
            </p:cNvPr>
            <p:cNvSpPr/>
            <p:nvPr/>
          </p:nvSpPr>
          <p:spPr>
            <a:xfrm>
              <a:off x="4093798" y="1969525"/>
              <a:ext cx="39247" cy="36903"/>
            </a:xfrm>
            <a:custGeom>
              <a:avLst/>
              <a:gdLst/>
              <a:ahLst/>
              <a:cxnLst>
                <a:cxn ang="0">
                  <a:pos x="wd2" y="hd2"/>
                </a:cxn>
                <a:cxn ang="5400000">
                  <a:pos x="wd2" y="hd2"/>
                </a:cxn>
                <a:cxn ang="10800000">
                  <a:pos x="wd2" y="hd2"/>
                </a:cxn>
                <a:cxn ang="16200000">
                  <a:pos x="wd2" y="hd2"/>
                </a:cxn>
              </a:cxnLst>
              <a:rect l="0" t="0" r="r" b="b"/>
              <a:pathLst>
                <a:path w="20915" h="20823" extrusionOk="0">
                  <a:moveTo>
                    <a:pt x="10050" y="160"/>
                  </a:moveTo>
                  <a:cubicBezTo>
                    <a:pt x="11813" y="520"/>
                    <a:pt x="14256" y="758"/>
                    <a:pt x="16587" y="1455"/>
                  </a:cubicBezTo>
                  <a:cubicBezTo>
                    <a:pt x="19820" y="2485"/>
                    <a:pt x="21381" y="5693"/>
                    <a:pt x="20793" y="9742"/>
                  </a:cubicBezTo>
                  <a:cubicBezTo>
                    <a:pt x="20137" y="13812"/>
                    <a:pt x="18532" y="17094"/>
                    <a:pt x="15547" y="19320"/>
                  </a:cubicBezTo>
                  <a:cubicBezTo>
                    <a:pt x="13036" y="21189"/>
                    <a:pt x="10208" y="21331"/>
                    <a:pt x="7764" y="19656"/>
                  </a:cubicBezTo>
                  <a:cubicBezTo>
                    <a:pt x="5278" y="17834"/>
                    <a:pt x="3014" y="15441"/>
                    <a:pt x="754" y="13020"/>
                  </a:cubicBezTo>
                  <a:cubicBezTo>
                    <a:pt x="-219" y="12039"/>
                    <a:pt x="-219" y="10315"/>
                    <a:pt x="573" y="9190"/>
                  </a:cubicBezTo>
                  <a:cubicBezTo>
                    <a:pt x="2134" y="7059"/>
                    <a:pt x="3987" y="5239"/>
                    <a:pt x="4869" y="2411"/>
                  </a:cubicBezTo>
                  <a:cubicBezTo>
                    <a:pt x="5594" y="65"/>
                    <a:pt x="7540" y="-269"/>
                    <a:pt x="10050" y="16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0" name="Shape">
              <a:extLst>
                <a:ext uri="{FF2B5EF4-FFF2-40B4-BE49-F238E27FC236}">
                  <a16:creationId xmlns:a16="http://schemas.microsoft.com/office/drawing/2014/main" id="{F1EE1FAF-E4F4-419B-86CE-114321D846C0}"/>
                </a:ext>
              </a:extLst>
            </p:cNvPr>
            <p:cNvSpPr/>
            <p:nvPr/>
          </p:nvSpPr>
          <p:spPr>
            <a:xfrm>
              <a:off x="4423998" y="4585725"/>
              <a:ext cx="27269" cy="66704"/>
            </a:xfrm>
            <a:custGeom>
              <a:avLst/>
              <a:gdLst/>
              <a:ahLst/>
              <a:cxnLst>
                <a:cxn ang="0">
                  <a:pos x="wd2" y="hd2"/>
                </a:cxn>
                <a:cxn ang="5400000">
                  <a:pos x="wd2" y="hd2"/>
                </a:cxn>
                <a:cxn ang="10800000">
                  <a:pos x="wd2" y="hd2"/>
                </a:cxn>
                <a:cxn ang="16200000">
                  <a:pos x="wd2" y="hd2"/>
                </a:cxn>
              </a:cxnLst>
              <a:rect l="0" t="0" r="r" b="b"/>
              <a:pathLst>
                <a:path w="20409" h="21270" extrusionOk="0">
                  <a:moveTo>
                    <a:pt x="4902" y="19488"/>
                  </a:moveTo>
                  <a:cubicBezTo>
                    <a:pt x="4678" y="15781"/>
                    <a:pt x="2869" y="12194"/>
                    <a:pt x="836" y="8675"/>
                  </a:cubicBezTo>
                  <a:cubicBezTo>
                    <a:pt x="-657" y="6131"/>
                    <a:pt x="-182" y="3816"/>
                    <a:pt x="2518" y="1570"/>
                  </a:cubicBezTo>
                  <a:cubicBezTo>
                    <a:pt x="3569" y="704"/>
                    <a:pt x="5029" y="-204"/>
                    <a:pt x="7538" y="40"/>
                  </a:cubicBezTo>
                  <a:cubicBezTo>
                    <a:pt x="9698" y="256"/>
                    <a:pt x="9223" y="1286"/>
                    <a:pt x="9571" y="2056"/>
                  </a:cubicBezTo>
                  <a:cubicBezTo>
                    <a:pt x="10143" y="3396"/>
                    <a:pt x="11955" y="3938"/>
                    <a:pt x="14814" y="4330"/>
                  </a:cubicBezTo>
                  <a:cubicBezTo>
                    <a:pt x="20943" y="5157"/>
                    <a:pt x="20816" y="5291"/>
                    <a:pt x="20022" y="8079"/>
                  </a:cubicBezTo>
                  <a:cubicBezTo>
                    <a:pt x="19769" y="8851"/>
                    <a:pt x="19007" y="9690"/>
                    <a:pt x="19196" y="10448"/>
                  </a:cubicBezTo>
                  <a:cubicBezTo>
                    <a:pt x="19769" y="12626"/>
                    <a:pt x="17388" y="13330"/>
                    <a:pt x="13448" y="13642"/>
                  </a:cubicBezTo>
                  <a:cubicBezTo>
                    <a:pt x="9223" y="14007"/>
                    <a:pt x="9128" y="15523"/>
                    <a:pt x="10016" y="16931"/>
                  </a:cubicBezTo>
                  <a:cubicBezTo>
                    <a:pt x="10589" y="17905"/>
                    <a:pt x="11510" y="18798"/>
                    <a:pt x="12271" y="19759"/>
                  </a:cubicBezTo>
                  <a:cubicBezTo>
                    <a:pt x="12749" y="20368"/>
                    <a:pt x="13067" y="21072"/>
                    <a:pt x="11510" y="21220"/>
                  </a:cubicBezTo>
                  <a:cubicBezTo>
                    <a:pt x="10364" y="21396"/>
                    <a:pt x="9001" y="21058"/>
                    <a:pt x="7889" y="20923"/>
                  </a:cubicBezTo>
                  <a:cubicBezTo>
                    <a:pt x="6841" y="20450"/>
                    <a:pt x="5824" y="19948"/>
                    <a:pt x="4902" y="1948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DAFBE642-DDFF-4F54-9206-E733AA6569EA}"/>
                </a:ext>
              </a:extLst>
            </p:cNvPr>
            <p:cNvSpPr/>
            <p:nvPr/>
          </p:nvSpPr>
          <p:spPr>
            <a:xfrm>
              <a:off x="4195398" y="4827025"/>
              <a:ext cx="63154" cy="22347"/>
            </a:xfrm>
            <a:custGeom>
              <a:avLst/>
              <a:gdLst/>
              <a:ahLst/>
              <a:cxnLst>
                <a:cxn ang="0">
                  <a:pos x="wd2" y="hd2"/>
                </a:cxn>
                <a:cxn ang="5400000">
                  <a:pos x="wd2" y="hd2"/>
                </a:cxn>
                <a:cxn ang="10800000">
                  <a:pos x="wd2" y="hd2"/>
                </a:cxn>
                <a:cxn ang="16200000">
                  <a:pos x="wd2" y="hd2"/>
                </a:cxn>
              </a:cxnLst>
              <a:rect l="0" t="0" r="r" b="b"/>
              <a:pathLst>
                <a:path w="21371" h="18315" extrusionOk="0">
                  <a:moveTo>
                    <a:pt x="9361" y="18315"/>
                  </a:moveTo>
                  <a:cubicBezTo>
                    <a:pt x="6646" y="17236"/>
                    <a:pt x="3903" y="13898"/>
                    <a:pt x="988" y="14108"/>
                  </a:cubicBezTo>
                  <a:cubicBezTo>
                    <a:pt x="686" y="14108"/>
                    <a:pt x="69" y="12021"/>
                    <a:pt x="11" y="10731"/>
                  </a:cubicBezTo>
                  <a:cubicBezTo>
                    <a:pt x="-190" y="3879"/>
                    <a:pt x="2323" y="-1023"/>
                    <a:pt x="4521" y="2314"/>
                  </a:cubicBezTo>
                  <a:cubicBezTo>
                    <a:pt x="5597" y="3914"/>
                    <a:pt x="6389" y="5374"/>
                    <a:pt x="7709" y="4263"/>
                  </a:cubicBezTo>
                  <a:cubicBezTo>
                    <a:pt x="8959" y="3219"/>
                    <a:pt x="10681" y="4505"/>
                    <a:pt x="11615" y="2664"/>
                  </a:cubicBezTo>
                  <a:cubicBezTo>
                    <a:pt x="14746" y="-3285"/>
                    <a:pt x="17519" y="2418"/>
                    <a:pt x="20391" y="3600"/>
                  </a:cubicBezTo>
                  <a:cubicBezTo>
                    <a:pt x="20807" y="3879"/>
                    <a:pt x="21325" y="5759"/>
                    <a:pt x="21368" y="7009"/>
                  </a:cubicBezTo>
                  <a:cubicBezTo>
                    <a:pt x="21410" y="8160"/>
                    <a:pt x="21066" y="10525"/>
                    <a:pt x="20692" y="10731"/>
                  </a:cubicBezTo>
                  <a:cubicBezTo>
                    <a:pt x="17001" y="13445"/>
                    <a:pt x="13209" y="15811"/>
                    <a:pt x="9361" y="1831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6372A3D3-0DDE-4126-BB46-B45F100AF119}"/>
                </a:ext>
              </a:extLst>
            </p:cNvPr>
            <p:cNvSpPr/>
            <p:nvPr/>
          </p:nvSpPr>
          <p:spPr>
            <a:xfrm>
              <a:off x="4436698" y="4700025"/>
              <a:ext cx="59601" cy="21803"/>
            </a:xfrm>
            <a:custGeom>
              <a:avLst/>
              <a:gdLst/>
              <a:ahLst/>
              <a:cxnLst>
                <a:cxn ang="0">
                  <a:pos x="wd2" y="hd2"/>
                </a:cxn>
                <a:cxn ang="5400000">
                  <a:pos x="wd2" y="hd2"/>
                </a:cxn>
                <a:cxn ang="10800000">
                  <a:pos x="wd2" y="hd2"/>
                </a:cxn>
                <a:cxn ang="16200000">
                  <a:pos x="wd2" y="hd2"/>
                </a:cxn>
              </a:cxnLst>
              <a:rect l="0" t="0" r="r" b="b"/>
              <a:pathLst>
                <a:path w="21005" h="20247" extrusionOk="0">
                  <a:moveTo>
                    <a:pt x="7553" y="327"/>
                  </a:moveTo>
                  <a:cubicBezTo>
                    <a:pt x="11232" y="-1053"/>
                    <a:pt x="14283" y="2260"/>
                    <a:pt x="17440" y="4306"/>
                  </a:cubicBezTo>
                  <a:cubicBezTo>
                    <a:pt x="19145" y="5453"/>
                    <a:pt x="20281" y="8879"/>
                    <a:pt x="20909" y="13492"/>
                  </a:cubicBezTo>
                  <a:cubicBezTo>
                    <a:pt x="21075" y="14909"/>
                    <a:pt x="21015" y="16959"/>
                    <a:pt x="20805" y="18457"/>
                  </a:cubicBezTo>
                  <a:cubicBezTo>
                    <a:pt x="20522" y="20547"/>
                    <a:pt x="19848" y="20389"/>
                    <a:pt x="19249" y="20034"/>
                  </a:cubicBezTo>
                  <a:cubicBezTo>
                    <a:pt x="18667" y="19679"/>
                    <a:pt x="18083" y="19086"/>
                    <a:pt x="17544" y="18299"/>
                  </a:cubicBezTo>
                  <a:cubicBezTo>
                    <a:pt x="12937" y="11047"/>
                    <a:pt x="8256" y="12544"/>
                    <a:pt x="3529" y="16802"/>
                  </a:cubicBezTo>
                  <a:cubicBezTo>
                    <a:pt x="2258" y="17907"/>
                    <a:pt x="1195" y="19522"/>
                    <a:pt x="432" y="15304"/>
                  </a:cubicBezTo>
                  <a:cubicBezTo>
                    <a:pt x="-525" y="9985"/>
                    <a:pt x="164" y="3951"/>
                    <a:pt x="1944" y="1942"/>
                  </a:cubicBezTo>
                  <a:cubicBezTo>
                    <a:pt x="2676" y="1194"/>
                    <a:pt x="3483" y="601"/>
                    <a:pt x="4292" y="408"/>
                  </a:cubicBezTo>
                  <a:cubicBezTo>
                    <a:pt x="5459" y="129"/>
                    <a:pt x="6700" y="327"/>
                    <a:pt x="7553" y="32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744E86B0-C002-477F-8BD6-4E01D80D9D92}"/>
                </a:ext>
              </a:extLst>
            </p:cNvPr>
            <p:cNvSpPr/>
            <p:nvPr/>
          </p:nvSpPr>
          <p:spPr>
            <a:xfrm>
              <a:off x="3636599" y="1207524"/>
              <a:ext cx="35048" cy="27326"/>
            </a:xfrm>
            <a:custGeom>
              <a:avLst/>
              <a:gdLst/>
              <a:ahLst/>
              <a:cxnLst>
                <a:cxn ang="0">
                  <a:pos x="wd2" y="hd2"/>
                </a:cxn>
                <a:cxn ang="5400000">
                  <a:pos x="wd2" y="hd2"/>
                </a:cxn>
                <a:cxn ang="10800000">
                  <a:pos x="wd2" y="hd2"/>
                </a:cxn>
                <a:cxn ang="16200000">
                  <a:pos x="wd2" y="hd2"/>
                </a:cxn>
              </a:cxnLst>
              <a:rect l="0" t="0" r="r" b="b"/>
              <a:pathLst>
                <a:path w="20984" h="21229" extrusionOk="0">
                  <a:moveTo>
                    <a:pt x="8301" y="0"/>
                  </a:moveTo>
                  <a:cubicBezTo>
                    <a:pt x="12189" y="34"/>
                    <a:pt x="15189" y="858"/>
                    <a:pt x="17908" y="3133"/>
                  </a:cubicBezTo>
                  <a:cubicBezTo>
                    <a:pt x="20195" y="5048"/>
                    <a:pt x="21439" y="9630"/>
                    <a:pt x="20830" y="13422"/>
                  </a:cubicBezTo>
                  <a:cubicBezTo>
                    <a:pt x="20270" y="17247"/>
                    <a:pt x="17908" y="20742"/>
                    <a:pt x="15290" y="21103"/>
                  </a:cubicBezTo>
                  <a:cubicBezTo>
                    <a:pt x="11096" y="21600"/>
                    <a:pt x="7107" y="20644"/>
                    <a:pt x="3396" y="17906"/>
                  </a:cubicBezTo>
                  <a:cubicBezTo>
                    <a:pt x="1465" y="16454"/>
                    <a:pt x="221" y="14182"/>
                    <a:pt x="19" y="10950"/>
                  </a:cubicBezTo>
                  <a:cubicBezTo>
                    <a:pt x="-161" y="7124"/>
                    <a:pt x="958" y="4058"/>
                    <a:pt x="3193" y="2310"/>
                  </a:cubicBezTo>
                  <a:cubicBezTo>
                    <a:pt x="5022" y="1023"/>
                    <a:pt x="7005" y="561"/>
                    <a:pt x="8301"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4" name="Shape">
              <a:extLst>
                <a:ext uri="{FF2B5EF4-FFF2-40B4-BE49-F238E27FC236}">
                  <a16:creationId xmlns:a16="http://schemas.microsoft.com/office/drawing/2014/main" id="{4E64F6A0-4692-4D4C-8E3F-91BA0720778A}"/>
                </a:ext>
              </a:extLst>
            </p:cNvPr>
            <p:cNvSpPr/>
            <p:nvPr/>
          </p:nvSpPr>
          <p:spPr>
            <a:xfrm>
              <a:off x="4220798" y="4382525"/>
              <a:ext cx="49500" cy="62164"/>
            </a:xfrm>
            <a:custGeom>
              <a:avLst/>
              <a:gdLst/>
              <a:ahLst/>
              <a:cxnLst>
                <a:cxn ang="0">
                  <a:pos x="wd2" y="hd2"/>
                </a:cxn>
                <a:cxn ang="5400000">
                  <a:pos x="wd2" y="hd2"/>
                </a:cxn>
                <a:cxn ang="10800000">
                  <a:pos x="wd2" y="hd2"/>
                </a:cxn>
                <a:cxn ang="16200000">
                  <a:pos x="wd2" y="hd2"/>
                </a:cxn>
              </a:cxnLst>
              <a:rect l="0" t="0" r="r" b="b"/>
              <a:pathLst>
                <a:path w="21367" h="20964" extrusionOk="0">
                  <a:moveTo>
                    <a:pt x="21344" y="1721"/>
                  </a:moveTo>
                  <a:cubicBezTo>
                    <a:pt x="21490" y="4598"/>
                    <a:pt x="20959" y="6128"/>
                    <a:pt x="19586" y="7059"/>
                  </a:cubicBezTo>
                  <a:cubicBezTo>
                    <a:pt x="15665" y="9449"/>
                    <a:pt x="13355" y="13086"/>
                    <a:pt x="9967" y="15862"/>
                  </a:cubicBezTo>
                  <a:cubicBezTo>
                    <a:pt x="7603" y="17751"/>
                    <a:pt x="5239" y="19583"/>
                    <a:pt x="2290" y="20785"/>
                  </a:cubicBezTo>
                  <a:cubicBezTo>
                    <a:pt x="1575" y="21043"/>
                    <a:pt x="714" y="21087"/>
                    <a:pt x="329" y="20485"/>
                  </a:cubicBezTo>
                  <a:cubicBezTo>
                    <a:pt x="-1" y="19998"/>
                    <a:pt x="-110" y="19168"/>
                    <a:pt x="128" y="18767"/>
                  </a:cubicBezTo>
                  <a:cubicBezTo>
                    <a:pt x="641" y="17823"/>
                    <a:pt x="1391" y="16820"/>
                    <a:pt x="2363" y="16277"/>
                  </a:cubicBezTo>
                  <a:cubicBezTo>
                    <a:pt x="6541" y="13901"/>
                    <a:pt x="9636" y="10566"/>
                    <a:pt x="13100" y="7545"/>
                  </a:cubicBezTo>
                  <a:cubicBezTo>
                    <a:pt x="15061" y="5900"/>
                    <a:pt x="16818" y="4154"/>
                    <a:pt x="17680" y="1806"/>
                  </a:cubicBezTo>
                  <a:cubicBezTo>
                    <a:pt x="18010" y="904"/>
                    <a:pt x="18468" y="-513"/>
                    <a:pt x="20171" y="189"/>
                  </a:cubicBezTo>
                  <a:cubicBezTo>
                    <a:pt x="21344" y="690"/>
                    <a:pt x="21344" y="1950"/>
                    <a:pt x="21344" y="172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5" name="Shape">
              <a:extLst>
                <a:ext uri="{FF2B5EF4-FFF2-40B4-BE49-F238E27FC236}">
                  <a16:creationId xmlns:a16="http://schemas.microsoft.com/office/drawing/2014/main" id="{7B013401-991F-4D46-8E65-AD784F52E175}"/>
                </a:ext>
              </a:extLst>
            </p:cNvPr>
            <p:cNvSpPr/>
            <p:nvPr/>
          </p:nvSpPr>
          <p:spPr>
            <a:xfrm>
              <a:off x="2430099" y="3747525"/>
              <a:ext cx="44202" cy="30310"/>
            </a:xfrm>
            <a:custGeom>
              <a:avLst/>
              <a:gdLst/>
              <a:ahLst/>
              <a:cxnLst>
                <a:cxn ang="0">
                  <a:pos x="wd2" y="hd2"/>
                </a:cxn>
                <a:cxn ang="5400000">
                  <a:pos x="wd2" y="hd2"/>
                </a:cxn>
                <a:cxn ang="10800000">
                  <a:pos x="wd2" y="hd2"/>
                </a:cxn>
                <a:cxn ang="16200000">
                  <a:pos x="wd2" y="hd2"/>
                </a:cxn>
              </a:cxnLst>
              <a:rect l="0" t="0" r="r" b="b"/>
              <a:pathLst>
                <a:path w="20694" h="21455" extrusionOk="0">
                  <a:moveTo>
                    <a:pt x="4736" y="21455"/>
                  </a:moveTo>
                  <a:cubicBezTo>
                    <a:pt x="4161" y="21126"/>
                    <a:pt x="3086" y="20797"/>
                    <a:pt x="2173" y="20015"/>
                  </a:cubicBezTo>
                  <a:cubicBezTo>
                    <a:pt x="-371" y="18000"/>
                    <a:pt x="-808" y="12622"/>
                    <a:pt x="1538" y="10281"/>
                  </a:cubicBezTo>
                  <a:cubicBezTo>
                    <a:pt x="3326" y="8417"/>
                    <a:pt x="5233" y="6405"/>
                    <a:pt x="7280" y="5682"/>
                  </a:cubicBezTo>
                  <a:cubicBezTo>
                    <a:pt x="11254" y="4211"/>
                    <a:pt x="15168" y="2830"/>
                    <a:pt x="18863" y="126"/>
                  </a:cubicBezTo>
                  <a:cubicBezTo>
                    <a:pt x="19301" y="-145"/>
                    <a:pt x="19997" y="37"/>
                    <a:pt x="20275" y="516"/>
                  </a:cubicBezTo>
                  <a:cubicBezTo>
                    <a:pt x="20631" y="907"/>
                    <a:pt x="20792" y="2199"/>
                    <a:pt x="20631" y="2830"/>
                  </a:cubicBezTo>
                  <a:cubicBezTo>
                    <a:pt x="17712" y="14216"/>
                    <a:pt x="12466" y="20105"/>
                    <a:pt x="4736" y="2145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6" name="Shape">
              <a:extLst>
                <a:ext uri="{FF2B5EF4-FFF2-40B4-BE49-F238E27FC236}">
                  <a16:creationId xmlns:a16="http://schemas.microsoft.com/office/drawing/2014/main" id="{A6974C48-D363-4B9C-9045-A756C004B927}"/>
                </a:ext>
              </a:extLst>
            </p:cNvPr>
            <p:cNvSpPr/>
            <p:nvPr/>
          </p:nvSpPr>
          <p:spPr>
            <a:xfrm>
              <a:off x="5274899" y="2325124"/>
              <a:ext cx="32374" cy="32272"/>
            </a:xfrm>
            <a:custGeom>
              <a:avLst/>
              <a:gdLst/>
              <a:ahLst/>
              <a:cxnLst>
                <a:cxn ang="0">
                  <a:pos x="wd2" y="hd2"/>
                </a:cxn>
                <a:cxn ang="5400000">
                  <a:pos x="wd2" y="hd2"/>
                </a:cxn>
                <a:cxn ang="10800000">
                  <a:pos x="wd2" y="hd2"/>
                </a:cxn>
                <a:cxn ang="16200000">
                  <a:pos x="wd2" y="hd2"/>
                </a:cxn>
              </a:cxnLst>
              <a:rect l="0" t="0" r="r" b="b"/>
              <a:pathLst>
                <a:path w="20593" h="20101" extrusionOk="0">
                  <a:moveTo>
                    <a:pt x="3366" y="13340"/>
                  </a:moveTo>
                  <a:cubicBezTo>
                    <a:pt x="2365" y="12284"/>
                    <a:pt x="1502" y="11252"/>
                    <a:pt x="557" y="10248"/>
                  </a:cubicBezTo>
                  <a:cubicBezTo>
                    <a:pt x="-225" y="7048"/>
                    <a:pt x="-604" y="4008"/>
                    <a:pt x="2365" y="1761"/>
                  </a:cubicBezTo>
                  <a:cubicBezTo>
                    <a:pt x="5362" y="-486"/>
                    <a:pt x="8359" y="-591"/>
                    <a:pt x="11437" y="1496"/>
                  </a:cubicBezTo>
                  <a:cubicBezTo>
                    <a:pt x="13570" y="2977"/>
                    <a:pt x="15785" y="4325"/>
                    <a:pt x="17701" y="5992"/>
                  </a:cubicBezTo>
                  <a:cubicBezTo>
                    <a:pt x="20239" y="8158"/>
                    <a:pt x="20996" y="11041"/>
                    <a:pt x="20401" y="14425"/>
                  </a:cubicBezTo>
                  <a:cubicBezTo>
                    <a:pt x="19644" y="18868"/>
                    <a:pt x="16379" y="21009"/>
                    <a:pt x="12437" y="19739"/>
                  </a:cubicBezTo>
                  <a:cubicBezTo>
                    <a:pt x="8737" y="18548"/>
                    <a:pt x="6443" y="15402"/>
                    <a:pt x="3366" y="1334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7" name="Shape">
              <a:extLst>
                <a:ext uri="{FF2B5EF4-FFF2-40B4-BE49-F238E27FC236}">
                  <a16:creationId xmlns:a16="http://schemas.microsoft.com/office/drawing/2014/main" id="{766AE998-F0B1-42B9-B274-7B04CC001F9C}"/>
                </a:ext>
              </a:extLst>
            </p:cNvPr>
            <p:cNvSpPr/>
            <p:nvPr/>
          </p:nvSpPr>
          <p:spPr>
            <a:xfrm>
              <a:off x="3230198" y="2058424"/>
              <a:ext cx="28254" cy="34115"/>
            </a:xfrm>
            <a:custGeom>
              <a:avLst/>
              <a:gdLst/>
              <a:ahLst/>
              <a:cxnLst>
                <a:cxn ang="0">
                  <a:pos x="wd2" y="hd2"/>
                </a:cxn>
                <a:cxn ang="5400000">
                  <a:pos x="wd2" y="hd2"/>
                </a:cxn>
                <a:cxn ang="10800000">
                  <a:pos x="wd2" y="hd2"/>
                </a:cxn>
                <a:cxn ang="16200000">
                  <a:pos x="wd2" y="hd2"/>
                </a:cxn>
              </a:cxnLst>
              <a:rect l="0" t="0" r="r" b="b"/>
              <a:pathLst>
                <a:path w="20450" h="21381" extrusionOk="0">
                  <a:moveTo>
                    <a:pt x="8996" y="7"/>
                  </a:moveTo>
                  <a:cubicBezTo>
                    <a:pt x="11639" y="-75"/>
                    <a:pt x="14065" y="538"/>
                    <a:pt x="15385" y="2877"/>
                  </a:cubicBezTo>
                  <a:cubicBezTo>
                    <a:pt x="17138" y="5964"/>
                    <a:pt x="18764" y="9129"/>
                    <a:pt x="20208" y="12400"/>
                  </a:cubicBezTo>
                  <a:cubicBezTo>
                    <a:pt x="20948" y="14051"/>
                    <a:pt x="19872" y="15593"/>
                    <a:pt x="18550" y="16524"/>
                  </a:cubicBezTo>
                  <a:cubicBezTo>
                    <a:pt x="14187" y="19902"/>
                    <a:pt x="8811" y="20381"/>
                    <a:pt x="3497" y="21364"/>
                  </a:cubicBezTo>
                  <a:cubicBezTo>
                    <a:pt x="2635" y="21525"/>
                    <a:pt x="792" y="20436"/>
                    <a:pt x="669" y="19744"/>
                  </a:cubicBezTo>
                  <a:cubicBezTo>
                    <a:pt x="-652" y="13650"/>
                    <a:pt x="-190" y="7772"/>
                    <a:pt x="3620" y="2559"/>
                  </a:cubicBezTo>
                  <a:cubicBezTo>
                    <a:pt x="4847" y="856"/>
                    <a:pt x="6813" y="31"/>
                    <a:pt x="8996" y="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8" name="Shape">
              <a:extLst>
                <a:ext uri="{FF2B5EF4-FFF2-40B4-BE49-F238E27FC236}">
                  <a16:creationId xmlns:a16="http://schemas.microsoft.com/office/drawing/2014/main" id="{73A062A2-7C1E-4043-BDD1-A9078C72D83F}"/>
                </a:ext>
              </a:extLst>
            </p:cNvPr>
            <p:cNvSpPr/>
            <p:nvPr/>
          </p:nvSpPr>
          <p:spPr>
            <a:xfrm>
              <a:off x="4271599" y="4827024"/>
              <a:ext cx="63683" cy="18152"/>
            </a:xfrm>
            <a:custGeom>
              <a:avLst/>
              <a:gdLst/>
              <a:ahLst/>
              <a:cxnLst>
                <a:cxn ang="0">
                  <a:pos x="wd2" y="hd2"/>
                </a:cxn>
                <a:cxn ang="5400000">
                  <a:pos x="wd2" y="hd2"/>
                </a:cxn>
                <a:cxn ang="10800000">
                  <a:pos x="wd2" y="hd2"/>
                </a:cxn>
                <a:cxn ang="16200000">
                  <a:pos x="wd2" y="hd2"/>
                </a:cxn>
              </a:cxnLst>
              <a:rect l="0" t="0" r="r" b="b"/>
              <a:pathLst>
                <a:path w="21281" h="21236" extrusionOk="0">
                  <a:moveTo>
                    <a:pt x="8209" y="21236"/>
                  </a:moveTo>
                  <a:cubicBezTo>
                    <a:pt x="5826" y="19400"/>
                    <a:pt x="3245" y="17514"/>
                    <a:pt x="650" y="15328"/>
                  </a:cubicBezTo>
                  <a:cubicBezTo>
                    <a:pt x="-4" y="14784"/>
                    <a:pt x="-216" y="9917"/>
                    <a:pt x="252" y="7731"/>
                  </a:cubicBezTo>
                  <a:cubicBezTo>
                    <a:pt x="1457" y="2270"/>
                    <a:pt x="2989" y="-115"/>
                    <a:pt x="4805" y="582"/>
                  </a:cubicBezTo>
                  <a:cubicBezTo>
                    <a:pt x="5924" y="1029"/>
                    <a:pt x="7031" y="2468"/>
                    <a:pt x="8109" y="3613"/>
                  </a:cubicBezTo>
                  <a:cubicBezTo>
                    <a:pt x="12208" y="8178"/>
                    <a:pt x="16265" y="11458"/>
                    <a:pt x="20051" y="236"/>
                  </a:cubicBezTo>
                  <a:cubicBezTo>
                    <a:pt x="20278" y="-364"/>
                    <a:pt x="20973" y="282"/>
                    <a:pt x="21030" y="1029"/>
                  </a:cubicBezTo>
                  <a:cubicBezTo>
                    <a:pt x="21242" y="2768"/>
                    <a:pt x="21384" y="5397"/>
                    <a:pt x="21185" y="6989"/>
                  </a:cubicBezTo>
                  <a:cubicBezTo>
                    <a:pt x="20476" y="12897"/>
                    <a:pt x="18959" y="15083"/>
                    <a:pt x="17483" y="16075"/>
                  </a:cubicBezTo>
                  <a:cubicBezTo>
                    <a:pt x="14492" y="18211"/>
                    <a:pt x="11456" y="19502"/>
                    <a:pt x="8209" y="2123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9" name="Shape">
              <a:extLst>
                <a:ext uri="{FF2B5EF4-FFF2-40B4-BE49-F238E27FC236}">
                  <a16:creationId xmlns:a16="http://schemas.microsoft.com/office/drawing/2014/main" id="{10739CF2-849F-4F63-B663-DA9F3329AF2D}"/>
                </a:ext>
              </a:extLst>
            </p:cNvPr>
            <p:cNvSpPr/>
            <p:nvPr/>
          </p:nvSpPr>
          <p:spPr>
            <a:xfrm>
              <a:off x="4360498" y="4344424"/>
              <a:ext cx="26364" cy="36498"/>
            </a:xfrm>
            <a:custGeom>
              <a:avLst/>
              <a:gdLst/>
              <a:ahLst/>
              <a:cxnLst>
                <a:cxn ang="0">
                  <a:pos x="wd2" y="hd2"/>
                </a:cxn>
                <a:cxn ang="5400000">
                  <a:pos x="wd2" y="hd2"/>
                </a:cxn>
                <a:cxn ang="10800000">
                  <a:pos x="wd2" y="hd2"/>
                </a:cxn>
                <a:cxn ang="16200000">
                  <a:pos x="wd2" y="hd2"/>
                </a:cxn>
              </a:cxnLst>
              <a:rect l="0" t="0" r="r" b="b"/>
              <a:pathLst>
                <a:path w="20389" h="19973" extrusionOk="0">
                  <a:moveTo>
                    <a:pt x="8717" y="16008"/>
                  </a:moveTo>
                  <a:cubicBezTo>
                    <a:pt x="8518" y="13522"/>
                    <a:pt x="7436" y="11339"/>
                    <a:pt x="4973" y="9620"/>
                  </a:cubicBezTo>
                  <a:cubicBezTo>
                    <a:pt x="3366" y="8483"/>
                    <a:pt x="1954" y="7134"/>
                    <a:pt x="640" y="5671"/>
                  </a:cubicBezTo>
                  <a:cubicBezTo>
                    <a:pt x="-903" y="3929"/>
                    <a:pt x="509" y="1236"/>
                    <a:pt x="3104" y="632"/>
                  </a:cubicBezTo>
                  <a:cubicBezTo>
                    <a:pt x="11080" y="-1342"/>
                    <a:pt x="17184" y="1374"/>
                    <a:pt x="18727" y="7900"/>
                  </a:cubicBezTo>
                  <a:cubicBezTo>
                    <a:pt x="19547" y="10966"/>
                    <a:pt x="19877" y="14126"/>
                    <a:pt x="20337" y="17192"/>
                  </a:cubicBezTo>
                  <a:cubicBezTo>
                    <a:pt x="20697" y="19468"/>
                    <a:pt x="19187" y="20258"/>
                    <a:pt x="15083" y="19884"/>
                  </a:cubicBezTo>
                  <a:cubicBezTo>
                    <a:pt x="14263" y="19792"/>
                    <a:pt x="13443" y="19421"/>
                    <a:pt x="12589" y="19142"/>
                  </a:cubicBezTo>
                  <a:cubicBezTo>
                    <a:pt x="11309" y="18120"/>
                    <a:pt x="10028" y="17076"/>
                    <a:pt x="8717" y="1600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0" name="Shape">
              <a:extLst>
                <a:ext uri="{FF2B5EF4-FFF2-40B4-BE49-F238E27FC236}">
                  <a16:creationId xmlns:a16="http://schemas.microsoft.com/office/drawing/2014/main" id="{CF7D76A7-2C1C-49DC-AB3A-A7201DC4576B}"/>
                </a:ext>
              </a:extLst>
            </p:cNvPr>
            <p:cNvSpPr/>
            <p:nvPr/>
          </p:nvSpPr>
          <p:spPr>
            <a:xfrm>
              <a:off x="4690698" y="1994924"/>
              <a:ext cx="19792" cy="32642"/>
            </a:xfrm>
            <a:custGeom>
              <a:avLst/>
              <a:gdLst/>
              <a:ahLst/>
              <a:cxnLst>
                <a:cxn ang="0">
                  <a:pos x="wd2" y="hd2"/>
                </a:cxn>
                <a:cxn ang="5400000">
                  <a:pos x="wd2" y="hd2"/>
                </a:cxn>
                <a:cxn ang="10800000">
                  <a:pos x="wd2" y="hd2"/>
                </a:cxn>
                <a:cxn ang="16200000">
                  <a:pos x="wd2" y="hd2"/>
                </a:cxn>
              </a:cxnLst>
              <a:rect l="0" t="0" r="r" b="b"/>
              <a:pathLst>
                <a:path w="19866" h="20185" extrusionOk="0">
                  <a:moveTo>
                    <a:pt x="0" y="10444"/>
                  </a:moveTo>
                  <a:cubicBezTo>
                    <a:pt x="472" y="8504"/>
                    <a:pt x="894" y="6169"/>
                    <a:pt x="1832" y="3911"/>
                  </a:cubicBezTo>
                  <a:cubicBezTo>
                    <a:pt x="3155" y="1285"/>
                    <a:pt x="7500" y="-314"/>
                    <a:pt x="11417" y="52"/>
                  </a:cubicBezTo>
                  <a:cubicBezTo>
                    <a:pt x="15213" y="447"/>
                    <a:pt x="17639" y="1968"/>
                    <a:pt x="18747" y="4384"/>
                  </a:cubicBezTo>
                  <a:cubicBezTo>
                    <a:pt x="21600" y="10393"/>
                    <a:pt x="18873" y="15142"/>
                    <a:pt x="12016" y="19001"/>
                  </a:cubicBezTo>
                  <a:cubicBezTo>
                    <a:pt x="8097" y="21286"/>
                    <a:pt x="2430" y="20130"/>
                    <a:pt x="1235" y="16666"/>
                  </a:cubicBezTo>
                  <a:cubicBezTo>
                    <a:pt x="641" y="14777"/>
                    <a:pt x="472" y="12806"/>
                    <a:pt x="0" y="1044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1" name="Shape">
              <a:extLst>
                <a:ext uri="{FF2B5EF4-FFF2-40B4-BE49-F238E27FC236}">
                  <a16:creationId xmlns:a16="http://schemas.microsoft.com/office/drawing/2014/main" id="{CC7FD1D9-65B5-419A-95FE-44AC46546BFF}"/>
                </a:ext>
              </a:extLst>
            </p:cNvPr>
            <p:cNvSpPr/>
            <p:nvPr/>
          </p:nvSpPr>
          <p:spPr>
            <a:xfrm>
              <a:off x="4258899" y="4852425"/>
              <a:ext cx="33839" cy="22850"/>
            </a:xfrm>
            <a:custGeom>
              <a:avLst/>
              <a:gdLst/>
              <a:ahLst/>
              <a:cxnLst>
                <a:cxn ang="0">
                  <a:pos x="wd2" y="hd2"/>
                </a:cxn>
                <a:cxn ang="5400000">
                  <a:pos x="wd2" y="hd2"/>
                </a:cxn>
                <a:cxn ang="10800000">
                  <a:pos x="wd2" y="hd2"/>
                </a:cxn>
                <a:cxn ang="16200000">
                  <a:pos x="wd2" y="hd2"/>
                </a:cxn>
              </a:cxnLst>
              <a:rect l="0" t="0" r="r" b="b"/>
              <a:pathLst>
                <a:path w="21028" h="20693" extrusionOk="0">
                  <a:moveTo>
                    <a:pt x="5561" y="36"/>
                  </a:moveTo>
                  <a:cubicBezTo>
                    <a:pt x="11891" y="-464"/>
                    <a:pt x="16242" y="4381"/>
                    <a:pt x="20012" y="10914"/>
                  </a:cubicBezTo>
                  <a:cubicBezTo>
                    <a:pt x="20936" y="12603"/>
                    <a:pt x="21411" y="15102"/>
                    <a:pt x="20647" y="17488"/>
                  </a:cubicBezTo>
                  <a:cubicBezTo>
                    <a:pt x="19618" y="20447"/>
                    <a:pt x="17903" y="21136"/>
                    <a:pt x="16137" y="20447"/>
                  </a:cubicBezTo>
                  <a:cubicBezTo>
                    <a:pt x="14370" y="19794"/>
                    <a:pt x="12761" y="18487"/>
                    <a:pt x="11152" y="17255"/>
                  </a:cubicBezTo>
                  <a:cubicBezTo>
                    <a:pt x="8197" y="15142"/>
                    <a:pt x="5401" y="12874"/>
                    <a:pt x="2450" y="10643"/>
                  </a:cubicBezTo>
                  <a:cubicBezTo>
                    <a:pt x="1156" y="9647"/>
                    <a:pt x="-189" y="8262"/>
                    <a:pt x="22" y="5570"/>
                  </a:cubicBezTo>
                  <a:cubicBezTo>
                    <a:pt x="208" y="3149"/>
                    <a:pt x="1421" y="1768"/>
                    <a:pt x="2844" y="996"/>
                  </a:cubicBezTo>
                  <a:cubicBezTo>
                    <a:pt x="3900" y="496"/>
                    <a:pt x="4929" y="303"/>
                    <a:pt x="5561" y="3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2" name="Shape">
              <a:extLst>
                <a:ext uri="{FF2B5EF4-FFF2-40B4-BE49-F238E27FC236}">
                  <a16:creationId xmlns:a16="http://schemas.microsoft.com/office/drawing/2014/main" id="{CDF64335-60BC-45CB-A215-7836DE572733}"/>
                </a:ext>
              </a:extLst>
            </p:cNvPr>
            <p:cNvSpPr/>
            <p:nvPr/>
          </p:nvSpPr>
          <p:spPr>
            <a:xfrm>
              <a:off x="4284299" y="4319024"/>
              <a:ext cx="22032" cy="31395"/>
            </a:xfrm>
            <a:custGeom>
              <a:avLst/>
              <a:gdLst/>
              <a:ahLst/>
              <a:cxnLst>
                <a:cxn ang="0">
                  <a:pos x="wd2" y="hd2"/>
                </a:cxn>
                <a:cxn ang="5400000">
                  <a:pos x="wd2" y="hd2"/>
                </a:cxn>
                <a:cxn ang="10800000">
                  <a:pos x="wd2" y="hd2"/>
                </a:cxn>
                <a:cxn ang="16200000">
                  <a:pos x="wd2" y="hd2"/>
                </a:cxn>
              </a:cxnLst>
              <a:rect l="0" t="0" r="r" b="b"/>
              <a:pathLst>
                <a:path w="19984" h="21079" extrusionOk="0">
                  <a:moveTo>
                    <a:pt x="9471" y="0"/>
                  </a:moveTo>
                  <a:cubicBezTo>
                    <a:pt x="16634" y="3648"/>
                    <a:pt x="20600" y="8720"/>
                    <a:pt x="19905" y="15816"/>
                  </a:cubicBezTo>
                  <a:cubicBezTo>
                    <a:pt x="19673" y="18037"/>
                    <a:pt x="18557" y="20033"/>
                    <a:pt x="15900" y="20803"/>
                  </a:cubicBezTo>
                  <a:cubicBezTo>
                    <a:pt x="13168" y="21600"/>
                    <a:pt x="10745" y="20602"/>
                    <a:pt x="9317" y="18693"/>
                  </a:cubicBezTo>
                  <a:cubicBezTo>
                    <a:pt x="6278" y="14249"/>
                    <a:pt x="3541" y="9802"/>
                    <a:pt x="771" y="5270"/>
                  </a:cubicBezTo>
                  <a:cubicBezTo>
                    <a:pt x="-1000" y="2478"/>
                    <a:pt x="234" y="1167"/>
                    <a:pt x="4929" y="257"/>
                  </a:cubicBezTo>
                  <a:cubicBezTo>
                    <a:pt x="6431" y="0"/>
                    <a:pt x="7969" y="85"/>
                    <a:pt x="9625" y="0"/>
                  </a:cubicBezTo>
                  <a:cubicBezTo>
                    <a:pt x="9625" y="0"/>
                    <a:pt x="9471" y="0"/>
                    <a:pt x="9471"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3" name="Shape">
              <a:extLst>
                <a:ext uri="{FF2B5EF4-FFF2-40B4-BE49-F238E27FC236}">
                  <a16:creationId xmlns:a16="http://schemas.microsoft.com/office/drawing/2014/main" id="{37BC61A7-5654-49B8-B370-05CFD54CDA58}"/>
                </a:ext>
              </a:extLst>
            </p:cNvPr>
            <p:cNvSpPr/>
            <p:nvPr/>
          </p:nvSpPr>
          <p:spPr>
            <a:xfrm>
              <a:off x="5185998" y="2922025"/>
              <a:ext cx="25059" cy="28943"/>
            </a:xfrm>
            <a:custGeom>
              <a:avLst/>
              <a:gdLst/>
              <a:ahLst/>
              <a:cxnLst>
                <a:cxn ang="0">
                  <a:pos x="wd2" y="hd2"/>
                </a:cxn>
                <a:cxn ang="5400000">
                  <a:pos x="wd2" y="hd2"/>
                </a:cxn>
                <a:cxn ang="10800000">
                  <a:pos x="wd2" y="hd2"/>
                </a:cxn>
                <a:cxn ang="16200000">
                  <a:pos x="wd2" y="hd2"/>
                </a:cxn>
              </a:cxnLst>
              <a:rect l="0" t="0" r="r" b="b"/>
              <a:pathLst>
                <a:path w="20871" h="21254" extrusionOk="0">
                  <a:moveTo>
                    <a:pt x="1112" y="21143"/>
                  </a:moveTo>
                  <a:cubicBezTo>
                    <a:pt x="757" y="20549"/>
                    <a:pt x="-126" y="19678"/>
                    <a:pt x="15" y="19148"/>
                  </a:cubicBezTo>
                  <a:cubicBezTo>
                    <a:pt x="1112" y="15127"/>
                    <a:pt x="2172" y="10949"/>
                    <a:pt x="3903" y="7365"/>
                  </a:cubicBezTo>
                  <a:cubicBezTo>
                    <a:pt x="6448" y="2348"/>
                    <a:pt x="11469" y="698"/>
                    <a:pt x="16808" y="12"/>
                  </a:cubicBezTo>
                  <a:cubicBezTo>
                    <a:pt x="19103" y="-208"/>
                    <a:pt x="21474" y="2565"/>
                    <a:pt x="20732" y="4748"/>
                  </a:cubicBezTo>
                  <a:cubicBezTo>
                    <a:pt x="20236" y="6337"/>
                    <a:pt x="19740" y="8520"/>
                    <a:pt x="18434" y="9548"/>
                  </a:cubicBezTo>
                  <a:cubicBezTo>
                    <a:pt x="13271" y="13569"/>
                    <a:pt x="7932" y="17339"/>
                    <a:pt x="2665" y="21143"/>
                  </a:cubicBezTo>
                  <a:cubicBezTo>
                    <a:pt x="2278" y="21392"/>
                    <a:pt x="1677" y="21143"/>
                    <a:pt x="1112" y="2114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4" name="Shape">
              <a:extLst>
                <a:ext uri="{FF2B5EF4-FFF2-40B4-BE49-F238E27FC236}">
                  <a16:creationId xmlns:a16="http://schemas.microsoft.com/office/drawing/2014/main" id="{ACE6CCCF-AF8F-4D4D-B3D6-1EDDCB3DD10B}"/>
                </a:ext>
              </a:extLst>
            </p:cNvPr>
            <p:cNvSpPr/>
            <p:nvPr/>
          </p:nvSpPr>
          <p:spPr>
            <a:xfrm>
              <a:off x="3750899" y="1728224"/>
              <a:ext cx="24023" cy="25325"/>
            </a:xfrm>
            <a:custGeom>
              <a:avLst/>
              <a:gdLst/>
              <a:ahLst/>
              <a:cxnLst>
                <a:cxn ang="0">
                  <a:pos x="wd2" y="hd2"/>
                </a:cxn>
                <a:cxn ang="5400000">
                  <a:pos x="wd2" y="hd2"/>
                </a:cxn>
                <a:cxn ang="10800000">
                  <a:pos x="wd2" y="hd2"/>
                </a:cxn>
                <a:cxn ang="16200000">
                  <a:pos x="wd2" y="hd2"/>
                </a:cxn>
              </a:cxnLst>
              <a:rect l="0" t="0" r="r" b="b"/>
              <a:pathLst>
                <a:path w="19103" h="20589" extrusionOk="0">
                  <a:moveTo>
                    <a:pt x="7046" y="20588"/>
                  </a:moveTo>
                  <a:cubicBezTo>
                    <a:pt x="5830" y="20175"/>
                    <a:pt x="4178" y="19518"/>
                    <a:pt x="2457" y="18829"/>
                  </a:cubicBezTo>
                  <a:cubicBezTo>
                    <a:pt x="193" y="17723"/>
                    <a:pt x="-920" y="14306"/>
                    <a:pt x="936" y="12617"/>
                  </a:cubicBezTo>
                  <a:cubicBezTo>
                    <a:pt x="5360" y="8440"/>
                    <a:pt x="9814" y="4267"/>
                    <a:pt x="14673" y="469"/>
                  </a:cubicBezTo>
                  <a:cubicBezTo>
                    <a:pt x="16464" y="-909"/>
                    <a:pt x="18251" y="988"/>
                    <a:pt x="18758" y="3059"/>
                  </a:cubicBezTo>
                  <a:cubicBezTo>
                    <a:pt x="20680" y="10751"/>
                    <a:pt x="14269" y="20691"/>
                    <a:pt x="7046" y="2058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5" name="Shape">
              <a:extLst>
                <a:ext uri="{FF2B5EF4-FFF2-40B4-BE49-F238E27FC236}">
                  <a16:creationId xmlns:a16="http://schemas.microsoft.com/office/drawing/2014/main" id="{83EFA399-E4AE-4550-8637-2B0F2A0CC160}"/>
                </a:ext>
              </a:extLst>
            </p:cNvPr>
            <p:cNvSpPr/>
            <p:nvPr/>
          </p:nvSpPr>
          <p:spPr>
            <a:xfrm>
              <a:off x="4843098" y="3442725"/>
              <a:ext cx="34819" cy="30903"/>
            </a:xfrm>
            <a:custGeom>
              <a:avLst/>
              <a:gdLst/>
              <a:ahLst/>
              <a:cxnLst>
                <a:cxn ang="0">
                  <a:pos x="wd2" y="hd2"/>
                </a:cxn>
                <a:cxn ang="5400000">
                  <a:pos x="wd2" y="hd2"/>
                </a:cxn>
                <a:cxn ang="10800000">
                  <a:pos x="wd2" y="hd2"/>
                </a:cxn>
                <a:cxn ang="16200000">
                  <a:pos x="wd2" y="hd2"/>
                </a:cxn>
              </a:cxnLst>
              <a:rect l="0" t="0" r="r" b="b"/>
              <a:pathLst>
                <a:path w="21347" h="21340" extrusionOk="0">
                  <a:moveTo>
                    <a:pt x="21347" y="1380"/>
                  </a:moveTo>
                  <a:cubicBezTo>
                    <a:pt x="21243" y="2229"/>
                    <a:pt x="21347" y="3225"/>
                    <a:pt x="20928" y="3724"/>
                  </a:cubicBezTo>
                  <a:cubicBezTo>
                    <a:pt x="20020" y="5101"/>
                    <a:pt x="19082" y="6362"/>
                    <a:pt x="17912" y="7298"/>
                  </a:cubicBezTo>
                  <a:cubicBezTo>
                    <a:pt x="12863" y="11284"/>
                    <a:pt x="7840" y="15183"/>
                    <a:pt x="3573" y="20519"/>
                  </a:cubicBezTo>
                  <a:cubicBezTo>
                    <a:pt x="3027" y="21251"/>
                    <a:pt x="1594" y="21542"/>
                    <a:pt x="866" y="21191"/>
                  </a:cubicBezTo>
                  <a:cubicBezTo>
                    <a:pt x="-253" y="20606"/>
                    <a:pt x="-149" y="18934"/>
                    <a:pt x="397" y="17791"/>
                  </a:cubicBezTo>
                  <a:cubicBezTo>
                    <a:pt x="3573" y="10846"/>
                    <a:pt x="6904" y="4252"/>
                    <a:pt x="13981" y="2580"/>
                  </a:cubicBezTo>
                  <a:cubicBezTo>
                    <a:pt x="15932" y="2112"/>
                    <a:pt x="17805" y="792"/>
                    <a:pt x="19759" y="2"/>
                  </a:cubicBezTo>
                  <a:cubicBezTo>
                    <a:pt x="20124" y="-58"/>
                    <a:pt x="20774" y="909"/>
                    <a:pt x="21347" y="138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6" name="Shape">
              <a:extLst>
                <a:ext uri="{FF2B5EF4-FFF2-40B4-BE49-F238E27FC236}">
                  <a16:creationId xmlns:a16="http://schemas.microsoft.com/office/drawing/2014/main" id="{5027CD80-3F07-4F8D-85B5-A7A8980E0CAE}"/>
                </a:ext>
              </a:extLst>
            </p:cNvPr>
            <p:cNvSpPr/>
            <p:nvPr/>
          </p:nvSpPr>
          <p:spPr>
            <a:xfrm>
              <a:off x="4398598" y="4712724"/>
              <a:ext cx="23475" cy="19245"/>
            </a:xfrm>
            <a:custGeom>
              <a:avLst/>
              <a:gdLst/>
              <a:ahLst/>
              <a:cxnLst>
                <a:cxn ang="0">
                  <a:pos x="wd2" y="hd2"/>
                </a:cxn>
                <a:cxn ang="5400000">
                  <a:pos x="wd2" y="hd2"/>
                </a:cxn>
                <a:cxn ang="10800000">
                  <a:pos x="wd2" y="hd2"/>
                </a:cxn>
                <a:cxn ang="16200000">
                  <a:pos x="wd2" y="hd2"/>
                </a:cxn>
              </a:cxnLst>
              <a:rect l="0" t="0" r="r" b="b"/>
              <a:pathLst>
                <a:path w="19680" h="19904" extrusionOk="0">
                  <a:moveTo>
                    <a:pt x="7168" y="64"/>
                  </a:moveTo>
                  <a:cubicBezTo>
                    <a:pt x="11370" y="-331"/>
                    <a:pt x="14926" y="1076"/>
                    <a:pt x="17844" y="4938"/>
                  </a:cubicBezTo>
                  <a:cubicBezTo>
                    <a:pt x="20869" y="8849"/>
                    <a:pt x="20016" y="15605"/>
                    <a:pt x="16314" y="18154"/>
                  </a:cubicBezTo>
                  <a:cubicBezTo>
                    <a:pt x="11475" y="21269"/>
                    <a:pt x="7026" y="20172"/>
                    <a:pt x="3077" y="15300"/>
                  </a:cubicBezTo>
                  <a:cubicBezTo>
                    <a:pt x="1050" y="12665"/>
                    <a:pt x="-731" y="9240"/>
                    <a:pt x="304" y="4982"/>
                  </a:cubicBezTo>
                  <a:cubicBezTo>
                    <a:pt x="1441" y="460"/>
                    <a:pt x="4643" y="635"/>
                    <a:pt x="7168" y="6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7" name="Shape">
              <a:extLst>
                <a:ext uri="{FF2B5EF4-FFF2-40B4-BE49-F238E27FC236}">
                  <a16:creationId xmlns:a16="http://schemas.microsoft.com/office/drawing/2014/main" id="{27329BD8-4F48-4403-A70E-59F561AFDE4A}"/>
                </a:ext>
              </a:extLst>
            </p:cNvPr>
            <p:cNvSpPr/>
            <p:nvPr/>
          </p:nvSpPr>
          <p:spPr>
            <a:xfrm>
              <a:off x="3407998" y="2096525"/>
              <a:ext cx="16771" cy="24808"/>
            </a:xfrm>
            <a:custGeom>
              <a:avLst/>
              <a:gdLst/>
              <a:ahLst/>
              <a:cxnLst>
                <a:cxn ang="0">
                  <a:pos x="wd2" y="hd2"/>
                </a:cxn>
                <a:cxn ang="5400000">
                  <a:pos x="wd2" y="hd2"/>
                </a:cxn>
                <a:cxn ang="10800000">
                  <a:pos x="wd2" y="hd2"/>
                </a:cxn>
                <a:cxn ang="16200000">
                  <a:pos x="wd2" y="hd2"/>
                </a:cxn>
              </a:cxnLst>
              <a:rect l="0" t="0" r="r" b="b"/>
              <a:pathLst>
                <a:path w="18839" h="19392" extrusionOk="0">
                  <a:moveTo>
                    <a:pt x="18810" y="12870"/>
                  </a:moveTo>
                  <a:cubicBezTo>
                    <a:pt x="19000" y="18411"/>
                    <a:pt x="13663" y="20935"/>
                    <a:pt x="7224" y="18411"/>
                  </a:cubicBezTo>
                  <a:cubicBezTo>
                    <a:pt x="-2360" y="14566"/>
                    <a:pt x="-2502" y="5240"/>
                    <a:pt x="7366" y="561"/>
                  </a:cubicBezTo>
                  <a:cubicBezTo>
                    <a:pt x="9797" y="-665"/>
                    <a:pt x="12326" y="266"/>
                    <a:pt x="14045" y="1924"/>
                  </a:cubicBezTo>
                  <a:cubicBezTo>
                    <a:pt x="17238" y="5077"/>
                    <a:pt x="19098" y="8725"/>
                    <a:pt x="18810" y="1287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8" name="Shape">
              <a:extLst>
                <a:ext uri="{FF2B5EF4-FFF2-40B4-BE49-F238E27FC236}">
                  <a16:creationId xmlns:a16="http://schemas.microsoft.com/office/drawing/2014/main" id="{2EDE1508-D0B9-440D-AEB3-1C5697549209}"/>
                </a:ext>
              </a:extLst>
            </p:cNvPr>
            <p:cNvSpPr/>
            <p:nvPr/>
          </p:nvSpPr>
          <p:spPr>
            <a:xfrm>
              <a:off x="4563698" y="4763524"/>
              <a:ext cx="14634" cy="29444"/>
            </a:xfrm>
            <a:custGeom>
              <a:avLst/>
              <a:gdLst/>
              <a:ahLst/>
              <a:cxnLst>
                <a:cxn ang="0">
                  <a:pos x="wd2" y="hd2"/>
                </a:cxn>
                <a:cxn ang="5400000">
                  <a:pos x="wd2" y="hd2"/>
                </a:cxn>
                <a:cxn ang="10800000">
                  <a:pos x="wd2" y="hd2"/>
                </a:cxn>
                <a:cxn ang="16200000">
                  <a:pos x="wd2" y="hd2"/>
                </a:cxn>
              </a:cxnLst>
              <a:rect l="0" t="0" r="r" b="b"/>
              <a:pathLst>
                <a:path w="19859" h="21316" extrusionOk="0">
                  <a:moveTo>
                    <a:pt x="19748" y="5731"/>
                  </a:moveTo>
                  <a:cubicBezTo>
                    <a:pt x="20379" y="10218"/>
                    <a:pt x="18250" y="13537"/>
                    <a:pt x="14853" y="16640"/>
                  </a:cubicBezTo>
                  <a:cubicBezTo>
                    <a:pt x="12145" y="18760"/>
                    <a:pt x="10010" y="21463"/>
                    <a:pt x="4542" y="21309"/>
                  </a:cubicBezTo>
                  <a:cubicBezTo>
                    <a:pt x="797" y="21249"/>
                    <a:pt x="-1221" y="17870"/>
                    <a:pt x="797" y="13075"/>
                  </a:cubicBezTo>
                  <a:cubicBezTo>
                    <a:pt x="2407" y="9173"/>
                    <a:pt x="4884" y="5331"/>
                    <a:pt x="7592" y="1706"/>
                  </a:cubicBezTo>
                  <a:cubicBezTo>
                    <a:pt x="8400" y="754"/>
                    <a:pt x="11509" y="-137"/>
                    <a:pt x="13355" y="17"/>
                  </a:cubicBezTo>
                  <a:cubicBezTo>
                    <a:pt x="15195" y="77"/>
                    <a:pt x="17041" y="1398"/>
                    <a:pt x="18132" y="2534"/>
                  </a:cubicBezTo>
                  <a:cubicBezTo>
                    <a:pt x="19288" y="3579"/>
                    <a:pt x="19518" y="5086"/>
                    <a:pt x="19748" y="573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9" name="Shape">
              <a:extLst>
                <a:ext uri="{FF2B5EF4-FFF2-40B4-BE49-F238E27FC236}">
                  <a16:creationId xmlns:a16="http://schemas.microsoft.com/office/drawing/2014/main" id="{FEC12660-2B0A-4891-B7D3-9734A8615AEC}"/>
                </a:ext>
              </a:extLst>
            </p:cNvPr>
            <p:cNvSpPr/>
            <p:nvPr/>
          </p:nvSpPr>
          <p:spPr>
            <a:xfrm>
              <a:off x="4360499" y="4369825"/>
              <a:ext cx="17148" cy="30783"/>
            </a:xfrm>
            <a:custGeom>
              <a:avLst/>
              <a:gdLst/>
              <a:ahLst/>
              <a:cxnLst>
                <a:cxn ang="0">
                  <a:pos x="wd2" y="hd2"/>
                </a:cxn>
                <a:cxn ang="5400000">
                  <a:pos x="wd2" y="hd2"/>
                </a:cxn>
                <a:cxn ang="10800000">
                  <a:pos x="wd2" y="hd2"/>
                </a:cxn>
                <a:cxn ang="16200000">
                  <a:pos x="wd2" y="hd2"/>
                </a:cxn>
              </a:cxnLst>
              <a:rect l="0" t="0" r="r" b="b"/>
              <a:pathLst>
                <a:path w="20925" h="21001" extrusionOk="0">
                  <a:moveTo>
                    <a:pt x="14042" y="1256"/>
                  </a:moveTo>
                  <a:cubicBezTo>
                    <a:pt x="16111" y="2587"/>
                    <a:pt x="18131" y="3889"/>
                    <a:pt x="20151" y="5164"/>
                  </a:cubicBezTo>
                  <a:cubicBezTo>
                    <a:pt x="20566" y="9448"/>
                    <a:pt x="21085" y="13706"/>
                    <a:pt x="20878" y="17961"/>
                  </a:cubicBezTo>
                  <a:cubicBezTo>
                    <a:pt x="20878" y="18919"/>
                    <a:pt x="18906" y="20105"/>
                    <a:pt x="17405" y="20656"/>
                  </a:cubicBezTo>
                  <a:cubicBezTo>
                    <a:pt x="15543" y="21320"/>
                    <a:pt x="13002" y="21030"/>
                    <a:pt x="12022" y="19758"/>
                  </a:cubicBezTo>
                  <a:cubicBezTo>
                    <a:pt x="8135" y="14806"/>
                    <a:pt x="4252" y="9768"/>
                    <a:pt x="784" y="4701"/>
                  </a:cubicBezTo>
                  <a:cubicBezTo>
                    <a:pt x="-409" y="3165"/>
                    <a:pt x="-515" y="1167"/>
                    <a:pt x="2439" y="212"/>
                  </a:cubicBezTo>
                  <a:cubicBezTo>
                    <a:pt x="3886" y="-280"/>
                    <a:pt x="6114" y="212"/>
                    <a:pt x="8135" y="414"/>
                  </a:cubicBezTo>
                  <a:cubicBezTo>
                    <a:pt x="10208" y="618"/>
                    <a:pt x="12022" y="995"/>
                    <a:pt x="14042" y="125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0" name="Shape">
              <a:extLst>
                <a:ext uri="{FF2B5EF4-FFF2-40B4-BE49-F238E27FC236}">
                  <a16:creationId xmlns:a16="http://schemas.microsoft.com/office/drawing/2014/main" id="{8BB20205-9E24-4636-B6CA-536ADD50173A}"/>
                </a:ext>
              </a:extLst>
            </p:cNvPr>
            <p:cNvSpPr/>
            <p:nvPr/>
          </p:nvSpPr>
          <p:spPr>
            <a:xfrm>
              <a:off x="4601799" y="1855224"/>
              <a:ext cx="10324" cy="40755"/>
            </a:xfrm>
            <a:custGeom>
              <a:avLst/>
              <a:gdLst/>
              <a:ahLst/>
              <a:cxnLst>
                <a:cxn ang="0">
                  <a:pos x="wd2" y="hd2"/>
                </a:cxn>
                <a:cxn ang="5400000">
                  <a:pos x="wd2" y="hd2"/>
                </a:cxn>
                <a:cxn ang="10800000">
                  <a:pos x="wd2" y="hd2"/>
                </a:cxn>
                <a:cxn ang="16200000">
                  <a:pos x="wd2" y="hd2"/>
                </a:cxn>
              </a:cxnLst>
              <a:rect l="0" t="0" r="r" b="b"/>
              <a:pathLst>
                <a:path w="16675" h="21538" extrusionOk="0">
                  <a:moveTo>
                    <a:pt x="3214" y="0"/>
                  </a:moveTo>
                  <a:cubicBezTo>
                    <a:pt x="21381" y="7199"/>
                    <a:pt x="17471" y="13795"/>
                    <a:pt x="12607" y="20366"/>
                  </a:cubicBezTo>
                  <a:cubicBezTo>
                    <a:pt x="12052" y="20881"/>
                    <a:pt x="9658" y="21600"/>
                    <a:pt x="8627" y="21534"/>
                  </a:cubicBezTo>
                  <a:cubicBezTo>
                    <a:pt x="6163" y="21331"/>
                    <a:pt x="3487" y="20838"/>
                    <a:pt x="1980" y="20187"/>
                  </a:cubicBezTo>
                  <a:cubicBezTo>
                    <a:pt x="540" y="19402"/>
                    <a:pt x="-219" y="18235"/>
                    <a:pt x="55" y="17337"/>
                  </a:cubicBezTo>
                  <a:cubicBezTo>
                    <a:pt x="813" y="11999"/>
                    <a:pt x="1980" y="6684"/>
                    <a:pt x="3214"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1" name="Shape">
              <a:extLst>
                <a:ext uri="{FF2B5EF4-FFF2-40B4-BE49-F238E27FC236}">
                  <a16:creationId xmlns:a16="http://schemas.microsoft.com/office/drawing/2014/main" id="{4E767F41-8136-4E9F-A170-DD1468FC928F}"/>
                </a:ext>
              </a:extLst>
            </p:cNvPr>
            <p:cNvSpPr/>
            <p:nvPr/>
          </p:nvSpPr>
          <p:spPr>
            <a:xfrm>
              <a:off x="3458798" y="1880624"/>
              <a:ext cx="16610" cy="24611"/>
            </a:xfrm>
            <a:custGeom>
              <a:avLst/>
              <a:gdLst/>
              <a:ahLst/>
              <a:cxnLst>
                <a:cxn ang="0">
                  <a:pos x="wd2" y="hd2"/>
                </a:cxn>
                <a:cxn ang="5400000">
                  <a:pos x="wd2" y="hd2"/>
                </a:cxn>
                <a:cxn ang="10800000">
                  <a:pos x="wd2" y="hd2"/>
                </a:cxn>
                <a:cxn ang="16200000">
                  <a:pos x="wd2" y="hd2"/>
                </a:cxn>
              </a:cxnLst>
              <a:rect l="0" t="0" r="r" b="b"/>
              <a:pathLst>
                <a:path w="20565" h="20170" extrusionOk="0">
                  <a:moveTo>
                    <a:pt x="15512" y="20170"/>
                  </a:moveTo>
                  <a:cubicBezTo>
                    <a:pt x="12095" y="18987"/>
                    <a:pt x="10260" y="18396"/>
                    <a:pt x="8365" y="17701"/>
                  </a:cubicBezTo>
                  <a:cubicBezTo>
                    <a:pt x="5578" y="16519"/>
                    <a:pt x="1063" y="17110"/>
                    <a:pt x="326" y="13701"/>
                  </a:cubicBezTo>
                  <a:cubicBezTo>
                    <a:pt x="-411" y="10571"/>
                    <a:pt x="-93" y="7301"/>
                    <a:pt x="3318" y="5039"/>
                  </a:cubicBezTo>
                  <a:cubicBezTo>
                    <a:pt x="6633" y="2812"/>
                    <a:pt x="9523" y="-1430"/>
                    <a:pt x="15303" y="483"/>
                  </a:cubicBezTo>
                  <a:cubicBezTo>
                    <a:pt x="20398" y="2154"/>
                    <a:pt x="21189" y="6118"/>
                    <a:pt x="20188" y="9840"/>
                  </a:cubicBezTo>
                  <a:cubicBezTo>
                    <a:pt x="19451" y="12864"/>
                    <a:pt x="17562" y="15717"/>
                    <a:pt x="15512" y="2017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2" name="Shape">
              <a:extLst>
                <a:ext uri="{FF2B5EF4-FFF2-40B4-BE49-F238E27FC236}">
                  <a16:creationId xmlns:a16="http://schemas.microsoft.com/office/drawing/2014/main" id="{21DB239E-E025-4E69-9A97-AAB78B7722C4}"/>
                </a:ext>
              </a:extLst>
            </p:cNvPr>
            <p:cNvSpPr/>
            <p:nvPr/>
          </p:nvSpPr>
          <p:spPr>
            <a:xfrm>
              <a:off x="4639898" y="3087125"/>
              <a:ext cx="16478" cy="20712"/>
            </a:xfrm>
            <a:custGeom>
              <a:avLst/>
              <a:gdLst/>
              <a:ahLst/>
              <a:cxnLst>
                <a:cxn ang="0">
                  <a:pos x="wd2" y="hd2"/>
                </a:cxn>
                <a:cxn ang="5400000">
                  <a:pos x="wd2" y="hd2"/>
                </a:cxn>
                <a:cxn ang="10800000">
                  <a:pos x="wd2" y="hd2"/>
                </a:cxn>
                <a:cxn ang="16200000">
                  <a:pos x="wd2" y="hd2"/>
                </a:cxn>
              </a:cxnLst>
              <a:rect l="0" t="0" r="r" b="b"/>
              <a:pathLst>
                <a:path w="17993" h="21211" extrusionOk="0">
                  <a:moveTo>
                    <a:pt x="8339" y="21211"/>
                  </a:moveTo>
                  <a:cubicBezTo>
                    <a:pt x="5045" y="21171"/>
                    <a:pt x="2036" y="19951"/>
                    <a:pt x="551" y="16693"/>
                  </a:cubicBezTo>
                  <a:cubicBezTo>
                    <a:pt x="-1813" y="11085"/>
                    <a:pt x="3839" y="1088"/>
                    <a:pt x="9773" y="87"/>
                  </a:cubicBezTo>
                  <a:cubicBezTo>
                    <a:pt x="13298" y="-389"/>
                    <a:pt x="16265" y="1088"/>
                    <a:pt x="17423" y="4480"/>
                  </a:cubicBezTo>
                  <a:cubicBezTo>
                    <a:pt x="19787" y="10867"/>
                    <a:pt x="14409" y="20343"/>
                    <a:pt x="8339" y="2121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3" name="Shape">
              <a:extLst>
                <a:ext uri="{FF2B5EF4-FFF2-40B4-BE49-F238E27FC236}">
                  <a16:creationId xmlns:a16="http://schemas.microsoft.com/office/drawing/2014/main" id="{C48FF82B-F8A2-49A3-B296-2C3BC4145F48}"/>
                </a:ext>
              </a:extLst>
            </p:cNvPr>
            <p:cNvSpPr/>
            <p:nvPr/>
          </p:nvSpPr>
          <p:spPr>
            <a:xfrm>
              <a:off x="5008199" y="3264924"/>
              <a:ext cx="22246" cy="24210"/>
            </a:xfrm>
            <a:custGeom>
              <a:avLst/>
              <a:gdLst/>
              <a:ahLst/>
              <a:cxnLst>
                <a:cxn ang="0">
                  <a:pos x="wd2" y="hd2"/>
                </a:cxn>
                <a:cxn ang="5400000">
                  <a:pos x="wd2" y="hd2"/>
                </a:cxn>
                <a:cxn ang="10800000">
                  <a:pos x="wd2" y="hd2"/>
                </a:cxn>
                <a:cxn ang="16200000">
                  <a:pos x="wd2" y="hd2"/>
                </a:cxn>
              </a:cxnLst>
              <a:rect l="0" t="0" r="r" b="b"/>
              <a:pathLst>
                <a:path w="21402" h="21209" extrusionOk="0">
                  <a:moveTo>
                    <a:pt x="21402" y="945"/>
                  </a:moveTo>
                  <a:cubicBezTo>
                    <a:pt x="18341" y="10128"/>
                    <a:pt x="13521" y="17492"/>
                    <a:pt x="4130" y="21026"/>
                  </a:cubicBezTo>
                  <a:cubicBezTo>
                    <a:pt x="3314" y="21395"/>
                    <a:pt x="1968" y="21174"/>
                    <a:pt x="1232" y="20653"/>
                  </a:cubicBezTo>
                  <a:cubicBezTo>
                    <a:pt x="538" y="20097"/>
                    <a:pt x="-198" y="18383"/>
                    <a:pt x="49" y="17938"/>
                  </a:cubicBezTo>
                  <a:cubicBezTo>
                    <a:pt x="5313" y="11244"/>
                    <a:pt x="9113" y="3027"/>
                    <a:pt x="18016" y="54"/>
                  </a:cubicBezTo>
                  <a:cubicBezTo>
                    <a:pt x="18747" y="-205"/>
                    <a:pt x="19935" y="537"/>
                    <a:pt x="21402" y="94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4" name="Shape">
              <a:extLst>
                <a:ext uri="{FF2B5EF4-FFF2-40B4-BE49-F238E27FC236}">
                  <a16:creationId xmlns:a16="http://schemas.microsoft.com/office/drawing/2014/main" id="{231C0A03-FD5E-4465-959C-194229D0A488}"/>
                </a:ext>
              </a:extLst>
            </p:cNvPr>
            <p:cNvSpPr/>
            <p:nvPr/>
          </p:nvSpPr>
          <p:spPr>
            <a:xfrm>
              <a:off x="3992198" y="1613925"/>
              <a:ext cx="21374" cy="14214"/>
            </a:xfrm>
            <a:custGeom>
              <a:avLst/>
              <a:gdLst/>
              <a:ahLst/>
              <a:cxnLst>
                <a:cxn ang="0">
                  <a:pos x="wd2" y="hd2"/>
                </a:cxn>
                <a:cxn ang="5400000">
                  <a:pos x="wd2" y="hd2"/>
                </a:cxn>
                <a:cxn ang="10800000">
                  <a:pos x="wd2" y="hd2"/>
                </a:cxn>
                <a:cxn ang="16200000">
                  <a:pos x="wd2" y="hd2"/>
                </a:cxn>
              </a:cxnLst>
              <a:rect l="0" t="0" r="r" b="b"/>
              <a:pathLst>
                <a:path w="20719" h="20258" extrusionOk="0">
                  <a:moveTo>
                    <a:pt x="10648" y="0"/>
                  </a:moveTo>
                  <a:cubicBezTo>
                    <a:pt x="14638" y="0"/>
                    <a:pt x="18754" y="304"/>
                    <a:pt x="20524" y="7440"/>
                  </a:cubicBezTo>
                  <a:cubicBezTo>
                    <a:pt x="20932" y="9558"/>
                    <a:pt x="20688" y="13070"/>
                    <a:pt x="19904" y="15127"/>
                  </a:cubicBezTo>
                  <a:cubicBezTo>
                    <a:pt x="17271" y="21600"/>
                    <a:pt x="13324" y="20930"/>
                    <a:pt x="9456" y="18632"/>
                  </a:cubicBezTo>
                  <a:cubicBezTo>
                    <a:pt x="5959" y="16576"/>
                    <a:pt x="1392" y="16755"/>
                    <a:pt x="73" y="9075"/>
                  </a:cubicBezTo>
                  <a:cubicBezTo>
                    <a:pt x="-668" y="4355"/>
                    <a:pt x="4354" y="124"/>
                    <a:pt x="10648"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5" name="Shape">
              <a:extLst>
                <a:ext uri="{FF2B5EF4-FFF2-40B4-BE49-F238E27FC236}">
                  <a16:creationId xmlns:a16="http://schemas.microsoft.com/office/drawing/2014/main" id="{FFE3EA9A-BC67-4451-B4ED-2D8937979F11}"/>
                </a:ext>
              </a:extLst>
            </p:cNvPr>
            <p:cNvSpPr/>
            <p:nvPr/>
          </p:nvSpPr>
          <p:spPr>
            <a:xfrm>
              <a:off x="4335098" y="4344424"/>
              <a:ext cx="18079" cy="19779"/>
            </a:xfrm>
            <a:custGeom>
              <a:avLst/>
              <a:gdLst/>
              <a:ahLst/>
              <a:cxnLst>
                <a:cxn ang="0">
                  <a:pos x="wd2" y="hd2"/>
                </a:cxn>
                <a:cxn ang="5400000">
                  <a:pos x="wd2" y="hd2"/>
                </a:cxn>
                <a:cxn ang="10800000">
                  <a:pos x="wd2" y="hd2"/>
                </a:cxn>
                <a:cxn ang="16200000">
                  <a:pos x="wd2" y="hd2"/>
                </a:cxn>
              </a:cxnLst>
              <a:rect l="0" t="0" r="r" b="b"/>
              <a:pathLst>
                <a:path w="19829" h="21328" extrusionOk="0">
                  <a:moveTo>
                    <a:pt x="14723" y="1097"/>
                  </a:moveTo>
                  <a:cubicBezTo>
                    <a:pt x="14538" y="6908"/>
                    <a:pt x="18495" y="11027"/>
                    <a:pt x="19705" y="16337"/>
                  </a:cubicBezTo>
                  <a:cubicBezTo>
                    <a:pt x="20029" y="17481"/>
                    <a:pt x="19705" y="19219"/>
                    <a:pt x="18866" y="20091"/>
                  </a:cubicBezTo>
                  <a:cubicBezTo>
                    <a:pt x="18213" y="20823"/>
                    <a:pt x="16398" y="21600"/>
                    <a:pt x="15563" y="21235"/>
                  </a:cubicBezTo>
                  <a:cubicBezTo>
                    <a:pt x="11043" y="19178"/>
                    <a:pt x="6390" y="17026"/>
                    <a:pt x="2200" y="14097"/>
                  </a:cubicBezTo>
                  <a:cubicBezTo>
                    <a:pt x="-1571" y="11440"/>
                    <a:pt x="-269" y="4574"/>
                    <a:pt x="4388" y="2746"/>
                  </a:cubicBezTo>
                  <a:cubicBezTo>
                    <a:pt x="7415" y="1556"/>
                    <a:pt x="10347" y="914"/>
                    <a:pt x="13560" y="0"/>
                  </a:cubicBezTo>
                  <a:cubicBezTo>
                    <a:pt x="13560" y="0"/>
                    <a:pt x="14723" y="1097"/>
                    <a:pt x="14723" y="109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6" name="Shape">
              <a:extLst>
                <a:ext uri="{FF2B5EF4-FFF2-40B4-BE49-F238E27FC236}">
                  <a16:creationId xmlns:a16="http://schemas.microsoft.com/office/drawing/2014/main" id="{D1568E5A-4715-4750-9140-F8DCC599D2D0}"/>
                </a:ext>
              </a:extLst>
            </p:cNvPr>
            <p:cNvSpPr/>
            <p:nvPr/>
          </p:nvSpPr>
          <p:spPr>
            <a:xfrm>
              <a:off x="3700098" y="4319025"/>
              <a:ext cx="10099" cy="36393"/>
            </a:xfrm>
            <a:custGeom>
              <a:avLst/>
              <a:gdLst/>
              <a:ahLst/>
              <a:cxnLst>
                <a:cxn ang="0">
                  <a:pos x="wd2" y="hd2"/>
                </a:cxn>
                <a:cxn ang="5400000">
                  <a:pos x="wd2" y="hd2"/>
                </a:cxn>
                <a:cxn ang="10800000">
                  <a:pos x="wd2" y="hd2"/>
                </a:cxn>
                <a:cxn ang="16200000">
                  <a:pos x="wd2" y="hd2"/>
                </a:cxn>
              </a:cxnLst>
              <a:rect l="0" t="0" r="r" b="b"/>
              <a:pathLst>
                <a:path w="18888" h="20648" extrusionOk="0">
                  <a:moveTo>
                    <a:pt x="18779" y="4974"/>
                  </a:moveTo>
                  <a:cubicBezTo>
                    <a:pt x="17039" y="7984"/>
                    <a:pt x="14731" y="12151"/>
                    <a:pt x="11714" y="16244"/>
                  </a:cubicBezTo>
                  <a:cubicBezTo>
                    <a:pt x="10210" y="18074"/>
                    <a:pt x="10763" y="21302"/>
                    <a:pt x="2267" y="20530"/>
                  </a:cubicBezTo>
                  <a:cubicBezTo>
                    <a:pt x="-2577" y="20000"/>
                    <a:pt x="1715" y="17376"/>
                    <a:pt x="2585" y="15643"/>
                  </a:cubicBezTo>
                  <a:cubicBezTo>
                    <a:pt x="4570" y="11091"/>
                    <a:pt x="6561" y="6564"/>
                    <a:pt x="8779" y="2012"/>
                  </a:cubicBezTo>
                  <a:cubicBezTo>
                    <a:pt x="9414" y="976"/>
                    <a:pt x="11714" y="-298"/>
                    <a:pt x="15047" y="62"/>
                  </a:cubicBezTo>
                  <a:cubicBezTo>
                    <a:pt x="16722" y="304"/>
                    <a:pt x="17673" y="1773"/>
                    <a:pt x="18779" y="2710"/>
                  </a:cubicBezTo>
                  <a:cubicBezTo>
                    <a:pt x="19023" y="3001"/>
                    <a:pt x="18779" y="3410"/>
                    <a:pt x="18779" y="497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7" name="Shape">
              <a:extLst>
                <a:ext uri="{FF2B5EF4-FFF2-40B4-BE49-F238E27FC236}">
                  <a16:creationId xmlns:a16="http://schemas.microsoft.com/office/drawing/2014/main" id="{ADB8BF8E-2C59-45B3-BFF8-1BF98AA3FCEC}"/>
                </a:ext>
              </a:extLst>
            </p:cNvPr>
            <p:cNvSpPr/>
            <p:nvPr/>
          </p:nvSpPr>
          <p:spPr>
            <a:xfrm>
              <a:off x="3750899" y="1766324"/>
              <a:ext cx="28234" cy="9651"/>
            </a:xfrm>
            <a:custGeom>
              <a:avLst/>
              <a:gdLst/>
              <a:ahLst/>
              <a:cxnLst>
                <a:cxn ang="0">
                  <a:pos x="wd2" y="hd2"/>
                </a:cxn>
                <a:cxn ang="5400000">
                  <a:pos x="wd2" y="hd2"/>
                </a:cxn>
                <a:cxn ang="10800000">
                  <a:pos x="wd2" y="hd2"/>
                </a:cxn>
                <a:cxn ang="16200000">
                  <a:pos x="wd2" y="hd2"/>
                </a:cxn>
              </a:cxnLst>
              <a:rect l="0" t="0" r="r" b="b"/>
              <a:pathLst>
                <a:path w="21258" h="18396" extrusionOk="0">
                  <a:moveTo>
                    <a:pt x="12941" y="1147"/>
                  </a:moveTo>
                  <a:cubicBezTo>
                    <a:pt x="14859" y="1147"/>
                    <a:pt x="17061" y="981"/>
                    <a:pt x="19077" y="1470"/>
                  </a:cubicBezTo>
                  <a:cubicBezTo>
                    <a:pt x="20579" y="1627"/>
                    <a:pt x="21600" y="4700"/>
                    <a:pt x="21152" y="8670"/>
                  </a:cubicBezTo>
                  <a:cubicBezTo>
                    <a:pt x="20896" y="11743"/>
                    <a:pt x="20003" y="15223"/>
                    <a:pt x="19077" y="16599"/>
                  </a:cubicBezTo>
                  <a:cubicBezTo>
                    <a:pt x="16136" y="20725"/>
                    <a:pt x="13292" y="16599"/>
                    <a:pt x="10288" y="15547"/>
                  </a:cubicBezTo>
                  <a:cubicBezTo>
                    <a:pt x="7444" y="14495"/>
                    <a:pt x="4506" y="13930"/>
                    <a:pt x="1502" y="12630"/>
                  </a:cubicBezTo>
                  <a:cubicBezTo>
                    <a:pt x="926" y="12232"/>
                    <a:pt x="0" y="9639"/>
                    <a:pt x="0" y="7941"/>
                  </a:cubicBezTo>
                  <a:cubicBezTo>
                    <a:pt x="0" y="6242"/>
                    <a:pt x="828" y="3326"/>
                    <a:pt x="1502" y="2762"/>
                  </a:cubicBezTo>
                  <a:cubicBezTo>
                    <a:pt x="5144" y="-154"/>
                    <a:pt x="8914" y="-875"/>
                    <a:pt x="12941" y="114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8" name="Shape">
              <a:extLst>
                <a:ext uri="{FF2B5EF4-FFF2-40B4-BE49-F238E27FC236}">
                  <a16:creationId xmlns:a16="http://schemas.microsoft.com/office/drawing/2014/main" id="{60464FE9-B583-4A72-A641-DE1EF11CE7F9}"/>
                </a:ext>
              </a:extLst>
            </p:cNvPr>
            <p:cNvSpPr/>
            <p:nvPr/>
          </p:nvSpPr>
          <p:spPr>
            <a:xfrm>
              <a:off x="3484199" y="2007625"/>
              <a:ext cx="22897" cy="9350"/>
            </a:xfrm>
            <a:custGeom>
              <a:avLst/>
              <a:gdLst/>
              <a:ahLst/>
              <a:cxnLst>
                <a:cxn ang="0">
                  <a:pos x="wd2" y="hd2"/>
                </a:cxn>
                <a:cxn ang="5400000">
                  <a:pos x="wd2" y="hd2"/>
                </a:cxn>
                <a:cxn ang="10800000">
                  <a:pos x="wd2" y="hd2"/>
                </a:cxn>
                <a:cxn ang="16200000">
                  <a:pos x="wd2" y="hd2"/>
                </a:cxn>
              </a:cxnLst>
              <a:rect l="0" t="0" r="r" b="b"/>
              <a:pathLst>
                <a:path w="21464" h="18087" extrusionOk="0">
                  <a:moveTo>
                    <a:pt x="8814" y="193"/>
                  </a:moveTo>
                  <a:cubicBezTo>
                    <a:pt x="13348" y="193"/>
                    <a:pt x="17329" y="-1455"/>
                    <a:pt x="20470" y="4867"/>
                  </a:cubicBezTo>
                  <a:cubicBezTo>
                    <a:pt x="21069" y="6103"/>
                    <a:pt x="21464" y="9222"/>
                    <a:pt x="21464" y="11189"/>
                  </a:cubicBezTo>
                  <a:cubicBezTo>
                    <a:pt x="21305" y="13242"/>
                    <a:pt x="20470" y="16530"/>
                    <a:pt x="19753" y="16772"/>
                  </a:cubicBezTo>
                  <a:cubicBezTo>
                    <a:pt x="13348" y="20145"/>
                    <a:pt x="7262" y="16369"/>
                    <a:pt x="1135" y="12838"/>
                  </a:cubicBezTo>
                  <a:cubicBezTo>
                    <a:pt x="577" y="12511"/>
                    <a:pt x="-136" y="8727"/>
                    <a:pt x="23" y="6844"/>
                  </a:cubicBezTo>
                  <a:cubicBezTo>
                    <a:pt x="182" y="4867"/>
                    <a:pt x="1135" y="2077"/>
                    <a:pt x="1852" y="1748"/>
                  </a:cubicBezTo>
                  <a:cubicBezTo>
                    <a:pt x="4398" y="764"/>
                    <a:pt x="7144" y="605"/>
                    <a:pt x="8814" y="19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9" name="Shape">
              <a:extLst>
                <a:ext uri="{FF2B5EF4-FFF2-40B4-BE49-F238E27FC236}">
                  <a16:creationId xmlns:a16="http://schemas.microsoft.com/office/drawing/2014/main" id="{8A572216-4E99-4CB7-BB06-8595289AC397}"/>
                </a:ext>
              </a:extLst>
            </p:cNvPr>
            <p:cNvSpPr/>
            <p:nvPr/>
          </p:nvSpPr>
          <p:spPr>
            <a:xfrm>
              <a:off x="4106499" y="1779025"/>
              <a:ext cx="15613" cy="18329"/>
            </a:xfrm>
            <a:custGeom>
              <a:avLst/>
              <a:gdLst/>
              <a:ahLst/>
              <a:cxnLst>
                <a:cxn ang="0">
                  <a:pos x="wd2" y="hd2"/>
                </a:cxn>
                <a:cxn ang="5400000">
                  <a:pos x="wd2" y="hd2"/>
                </a:cxn>
                <a:cxn ang="10800000">
                  <a:pos x="wd2" y="hd2"/>
                </a:cxn>
                <a:cxn ang="16200000">
                  <a:pos x="wd2" y="hd2"/>
                </a:cxn>
              </a:cxnLst>
              <a:rect l="0" t="0" r="r" b="b"/>
              <a:pathLst>
                <a:path w="19719" h="19680" extrusionOk="0">
                  <a:moveTo>
                    <a:pt x="0" y="8863"/>
                  </a:moveTo>
                  <a:cubicBezTo>
                    <a:pt x="4183" y="1621"/>
                    <a:pt x="7877" y="-1160"/>
                    <a:pt x="11687" y="435"/>
                  </a:cubicBezTo>
                  <a:cubicBezTo>
                    <a:pt x="17796" y="2806"/>
                    <a:pt x="21600" y="11779"/>
                    <a:pt x="18763" y="17342"/>
                  </a:cubicBezTo>
                  <a:cubicBezTo>
                    <a:pt x="17796" y="19255"/>
                    <a:pt x="15276" y="20440"/>
                    <a:pt x="13399" y="19120"/>
                  </a:cubicBezTo>
                  <a:cubicBezTo>
                    <a:pt x="8843" y="16110"/>
                    <a:pt x="4610" y="12554"/>
                    <a:pt x="213" y="9185"/>
                  </a:cubicBezTo>
                  <a:cubicBezTo>
                    <a:pt x="213" y="9185"/>
                    <a:pt x="0" y="8863"/>
                    <a:pt x="0" y="886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0" name="Shape">
              <a:extLst>
                <a:ext uri="{FF2B5EF4-FFF2-40B4-BE49-F238E27FC236}">
                  <a16:creationId xmlns:a16="http://schemas.microsoft.com/office/drawing/2014/main" id="{1E8E75D9-8ED8-412B-94D5-70CCCA7B65D8}"/>
                </a:ext>
              </a:extLst>
            </p:cNvPr>
            <p:cNvSpPr/>
            <p:nvPr/>
          </p:nvSpPr>
          <p:spPr>
            <a:xfrm>
              <a:off x="3801698" y="4598425"/>
              <a:ext cx="14139" cy="17543"/>
            </a:xfrm>
            <a:custGeom>
              <a:avLst/>
              <a:gdLst/>
              <a:ahLst/>
              <a:cxnLst>
                <a:cxn ang="0">
                  <a:pos x="wd2" y="hd2"/>
                </a:cxn>
                <a:cxn ang="5400000">
                  <a:pos x="wd2" y="hd2"/>
                </a:cxn>
                <a:cxn ang="10800000">
                  <a:pos x="wd2" y="hd2"/>
                </a:cxn>
                <a:cxn ang="16200000">
                  <a:pos x="wd2" y="hd2"/>
                </a:cxn>
              </a:cxnLst>
              <a:rect l="0" t="0" r="r" b="b"/>
              <a:pathLst>
                <a:path w="19549" h="21203" extrusionOk="0">
                  <a:moveTo>
                    <a:pt x="19074" y="18452"/>
                  </a:moveTo>
                  <a:cubicBezTo>
                    <a:pt x="18076" y="19429"/>
                    <a:pt x="17140" y="20811"/>
                    <a:pt x="15907" y="21120"/>
                  </a:cubicBezTo>
                  <a:cubicBezTo>
                    <a:pt x="14495" y="21378"/>
                    <a:pt x="12559" y="21015"/>
                    <a:pt x="11502" y="20249"/>
                  </a:cubicBezTo>
                  <a:cubicBezTo>
                    <a:pt x="1880" y="13372"/>
                    <a:pt x="-1876" y="6964"/>
                    <a:pt x="883" y="1984"/>
                  </a:cubicBezTo>
                  <a:cubicBezTo>
                    <a:pt x="1231" y="960"/>
                    <a:pt x="3522" y="-222"/>
                    <a:pt x="4579" y="36"/>
                  </a:cubicBezTo>
                  <a:cubicBezTo>
                    <a:pt x="12974" y="2347"/>
                    <a:pt x="17608" y="8293"/>
                    <a:pt x="19483" y="16246"/>
                  </a:cubicBezTo>
                  <a:cubicBezTo>
                    <a:pt x="19724" y="16813"/>
                    <a:pt x="19249" y="17733"/>
                    <a:pt x="19074" y="1845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1" name="Shape">
              <a:extLst>
                <a:ext uri="{FF2B5EF4-FFF2-40B4-BE49-F238E27FC236}">
                  <a16:creationId xmlns:a16="http://schemas.microsoft.com/office/drawing/2014/main" id="{4B28D506-60AE-420B-8340-EC0B6DDBC838}"/>
                </a:ext>
              </a:extLst>
            </p:cNvPr>
            <p:cNvSpPr/>
            <p:nvPr/>
          </p:nvSpPr>
          <p:spPr>
            <a:xfrm>
              <a:off x="4601799" y="2007625"/>
              <a:ext cx="17067" cy="23731"/>
            </a:xfrm>
            <a:custGeom>
              <a:avLst/>
              <a:gdLst/>
              <a:ahLst/>
              <a:cxnLst>
                <a:cxn ang="0">
                  <a:pos x="wd2" y="hd2"/>
                </a:cxn>
                <a:cxn ang="5400000">
                  <a:pos x="wd2" y="hd2"/>
                </a:cxn>
                <a:cxn ang="10800000">
                  <a:pos x="wd2" y="hd2"/>
                </a:cxn>
                <a:cxn ang="16200000">
                  <a:pos x="wd2" y="hd2"/>
                </a:cxn>
              </a:cxnLst>
              <a:rect l="0" t="0" r="r" b="b"/>
              <a:pathLst>
                <a:path w="21447" h="21224" extrusionOk="0">
                  <a:moveTo>
                    <a:pt x="21174" y="19184"/>
                  </a:moveTo>
                  <a:cubicBezTo>
                    <a:pt x="20802" y="19603"/>
                    <a:pt x="20589" y="20361"/>
                    <a:pt x="20054" y="20513"/>
                  </a:cubicBezTo>
                  <a:cubicBezTo>
                    <a:pt x="18880" y="20893"/>
                    <a:pt x="17012" y="21461"/>
                    <a:pt x="16160" y="21119"/>
                  </a:cubicBezTo>
                  <a:cubicBezTo>
                    <a:pt x="8213" y="16221"/>
                    <a:pt x="3784" y="9240"/>
                    <a:pt x="0" y="1914"/>
                  </a:cubicBezTo>
                  <a:cubicBezTo>
                    <a:pt x="0" y="1645"/>
                    <a:pt x="426" y="965"/>
                    <a:pt x="961" y="545"/>
                  </a:cubicBezTo>
                  <a:cubicBezTo>
                    <a:pt x="1387" y="242"/>
                    <a:pt x="2294" y="-139"/>
                    <a:pt x="2720" y="52"/>
                  </a:cubicBezTo>
                  <a:cubicBezTo>
                    <a:pt x="11043" y="4382"/>
                    <a:pt x="17335" y="10228"/>
                    <a:pt x="21387" y="17551"/>
                  </a:cubicBezTo>
                  <a:cubicBezTo>
                    <a:pt x="21600" y="18006"/>
                    <a:pt x="21174" y="18651"/>
                    <a:pt x="21174" y="1918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2" name="Shape">
              <a:extLst>
                <a:ext uri="{FF2B5EF4-FFF2-40B4-BE49-F238E27FC236}">
                  <a16:creationId xmlns:a16="http://schemas.microsoft.com/office/drawing/2014/main" id="{79F025A4-8AFF-4703-839B-BA41694CF848}"/>
                </a:ext>
              </a:extLst>
            </p:cNvPr>
            <p:cNvSpPr/>
            <p:nvPr/>
          </p:nvSpPr>
          <p:spPr>
            <a:xfrm>
              <a:off x="3331799" y="2058425"/>
              <a:ext cx="18523" cy="13125"/>
            </a:xfrm>
            <a:custGeom>
              <a:avLst/>
              <a:gdLst/>
              <a:ahLst/>
              <a:cxnLst>
                <a:cxn ang="0">
                  <a:pos x="wd2" y="hd2"/>
                </a:cxn>
                <a:cxn ang="5400000">
                  <a:pos x="wd2" y="hd2"/>
                </a:cxn>
                <a:cxn ang="10800000">
                  <a:pos x="wd2" y="hd2"/>
                </a:cxn>
                <a:cxn ang="16200000">
                  <a:pos x="wd2" y="hd2"/>
                </a:cxn>
              </a:cxnLst>
              <a:rect l="0" t="0" r="r" b="b"/>
              <a:pathLst>
                <a:path w="20272" h="19881" extrusionOk="0">
                  <a:moveTo>
                    <a:pt x="3032" y="19878"/>
                  </a:moveTo>
                  <a:cubicBezTo>
                    <a:pt x="664" y="18721"/>
                    <a:pt x="-497" y="16343"/>
                    <a:pt x="202" y="13579"/>
                  </a:cubicBezTo>
                  <a:cubicBezTo>
                    <a:pt x="3032" y="2710"/>
                    <a:pt x="8517" y="-1596"/>
                    <a:pt x="16831" y="523"/>
                  </a:cubicBezTo>
                  <a:cubicBezTo>
                    <a:pt x="17759" y="722"/>
                    <a:pt x="19105" y="2005"/>
                    <a:pt x="19757" y="3420"/>
                  </a:cubicBezTo>
                  <a:cubicBezTo>
                    <a:pt x="21103" y="6699"/>
                    <a:pt x="19572" y="8753"/>
                    <a:pt x="17944" y="10299"/>
                  </a:cubicBezTo>
                  <a:cubicBezTo>
                    <a:pt x="13160" y="14539"/>
                    <a:pt x="8607" y="20004"/>
                    <a:pt x="3032" y="1987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3" name="Shape">
              <a:extLst>
                <a:ext uri="{FF2B5EF4-FFF2-40B4-BE49-F238E27FC236}">
                  <a16:creationId xmlns:a16="http://schemas.microsoft.com/office/drawing/2014/main" id="{D47D00E0-1B4D-466D-A073-B1B2216BFF5D}"/>
                </a:ext>
              </a:extLst>
            </p:cNvPr>
            <p:cNvSpPr/>
            <p:nvPr/>
          </p:nvSpPr>
          <p:spPr>
            <a:xfrm>
              <a:off x="4017598" y="4700024"/>
              <a:ext cx="11978" cy="13075"/>
            </a:xfrm>
            <a:custGeom>
              <a:avLst/>
              <a:gdLst/>
              <a:ahLst/>
              <a:cxnLst>
                <a:cxn ang="0">
                  <a:pos x="wd2" y="hd2"/>
                </a:cxn>
                <a:cxn ang="5400000">
                  <a:pos x="wd2" y="hd2"/>
                </a:cxn>
                <a:cxn ang="10800000">
                  <a:pos x="wd2" y="hd2"/>
                </a:cxn>
                <a:cxn ang="16200000">
                  <a:pos x="wd2" y="hd2"/>
                </a:cxn>
              </a:cxnLst>
              <a:rect l="0" t="0" r="r" b="b"/>
              <a:pathLst>
                <a:path w="21310" h="20661" extrusionOk="0">
                  <a:moveTo>
                    <a:pt x="21310" y="10446"/>
                  </a:moveTo>
                  <a:cubicBezTo>
                    <a:pt x="20775" y="16950"/>
                    <a:pt x="17527" y="20233"/>
                    <a:pt x="11866" y="20639"/>
                  </a:cubicBezTo>
                  <a:cubicBezTo>
                    <a:pt x="5070" y="21043"/>
                    <a:pt x="-290" y="16010"/>
                    <a:pt x="12" y="9773"/>
                  </a:cubicBezTo>
                  <a:cubicBezTo>
                    <a:pt x="460" y="4004"/>
                    <a:pt x="3708" y="515"/>
                    <a:pt x="9376" y="48"/>
                  </a:cubicBezTo>
                  <a:cubicBezTo>
                    <a:pt x="15863" y="-557"/>
                    <a:pt x="21007" y="4676"/>
                    <a:pt x="21310" y="1044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4" name="Shape">
              <a:extLst>
                <a:ext uri="{FF2B5EF4-FFF2-40B4-BE49-F238E27FC236}">
                  <a16:creationId xmlns:a16="http://schemas.microsoft.com/office/drawing/2014/main" id="{AB3B9E82-5806-4899-B0CF-3C45ED78082D}"/>
                </a:ext>
              </a:extLst>
            </p:cNvPr>
            <p:cNvSpPr/>
            <p:nvPr/>
          </p:nvSpPr>
          <p:spPr>
            <a:xfrm>
              <a:off x="4893898" y="3430025"/>
              <a:ext cx="15936" cy="17490"/>
            </a:xfrm>
            <a:custGeom>
              <a:avLst/>
              <a:gdLst/>
              <a:ahLst/>
              <a:cxnLst>
                <a:cxn ang="0">
                  <a:pos x="wd2" y="hd2"/>
                </a:cxn>
                <a:cxn ang="5400000">
                  <a:pos x="wd2" y="hd2"/>
                </a:cxn>
                <a:cxn ang="10800000">
                  <a:pos x="wd2" y="hd2"/>
                </a:cxn>
                <a:cxn ang="16200000">
                  <a:pos x="wd2" y="hd2"/>
                </a:cxn>
              </a:cxnLst>
              <a:rect l="0" t="0" r="r" b="b"/>
              <a:pathLst>
                <a:path w="21227" h="21041" extrusionOk="0">
                  <a:moveTo>
                    <a:pt x="21163" y="2920"/>
                  </a:moveTo>
                  <a:cubicBezTo>
                    <a:pt x="21163" y="3631"/>
                    <a:pt x="21389" y="4551"/>
                    <a:pt x="20989" y="5116"/>
                  </a:cubicBezTo>
                  <a:cubicBezTo>
                    <a:pt x="17371" y="11955"/>
                    <a:pt x="11888" y="17215"/>
                    <a:pt x="4993" y="20791"/>
                  </a:cubicBezTo>
                  <a:cubicBezTo>
                    <a:pt x="4033" y="21403"/>
                    <a:pt x="1995" y="20791"/>
                    <a:pt x="975" y="20023"/>
                  </a:cubicBezTo>
                  <a:cubicBezTo>
                    <a:pt x="131" y="19155"/>
                    <a:pt x="-211" y="17063"/>
                    <a:pt x="131" y="15939"/>
                  </a:cubicBezTo>
                  <a:cubicBezTo>
                    <a:pt x="3355" y="8687"/>
                    <a:pt x="8895" y="3531"/>
                    <a:pt x="15907" y="415"/>
                  </a:cubicBezTo>
                  <a:cubicBezTo>
                    <a:pt x="16583" y="112"/>
                    <a:pt x="17771" y="-197"/>
                    <a:pt x="18165" y="159"/>
                  </a:cubicBezTo>
                  <a:cubicBezTo>
                    <a:pt x="19351" y="1027"/>
                    <a:pt x="20144" y="2051"/>
                    <a:pt x="21163" y="292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5" name="Shape">
              <a:extLst>
                <a:ext uri="{FF2B5EF4-FFF2-40B4-BE49-F238E27FC236}">
                  <a16:creationId xmlns:a16="http://schemas.microsoft.com/office/drawing/2014/main" id="{844FF752-7C16-4052-974D-6AE30B77AA18}"/>
                </a:ext>
              </a:extLst>
            </p:cNvPr>
            <p:cNvSpPr/>
            <p:nvPr/>
          </p:nvSpPr>
          <p:spPr>
            <a:xfrm>
              <a:off x="5236799" y="3087125"/>
              <a:ext cx="12446" cy="20062"/>
            </a:xfrm>
            <a:custGeom>
              <a:avLst/>
              <a:gdLst/>
              <a:ahLst/>
              <a:cxnLst>
                <a:cxn ang="0">
                  <a:pos x="wd2" y="hd2"/>
                </a:cxn>
                <a:cxn ang="5400000">
                  <a:pos x="wd2" y="hd2"/>
                </a:cxn>
                <a:cxn ang="10800000">
                  <a:pos x="wd2" y="hd2"/>
                </a:cxn>
                <a:cxn ang="16200000">
                  <a:pos x="wd2" y="hd2"/>
                </a:cxn>
              </a:cxnLst>
              <a:rect l="0" t="0" r="r" b="b"/>
              <a:pathLst>
                <a:path w="21402" h="21319" extrusionOk="0">
                  <a:moveTo>
                    <a:pt x="2914" y="0"/>
                  </a:moveTo>
                  <a:cubicBezTo>
                    <a:pt x="4963" y="134"/>
                    <a:pt x="7520" y="-88"/>
                    <a:pt x="8393" y="720"/>
                  </a:cubicBezTo>
                  <a:cubicBezTo>
                    <a:pt x="14889" y="5727"/>
                    <a:pt x="19560" y="11592"/>
                    <a:pt x="21384" y="18311"/>
                  </a:cubicBezTo>
                  <a:cubicBezTo>
                    <a:pt x="21600" y="19258"/>
                    <a:pt x="19852" y="20837"/>
                    <a:pt x="18245" y="21198"/>
                  </a:cubicBezTo>
                  <a:cubicBezTo>
                    <a:pt x="16714" y="21512"/>
                    <a:pt x="14081" y="21198"/>
                    <a:pt x="12990" y="20431"/>
                  </a:cubicBezTo>
                  <a:cubicBezTo>
                    <a:pt x="5254" y="15878"/>
                    <a:pt x="800" y="10058"/>
                    <a:pt x="0" y="3066"/>
                  </a:cubicBezTo>
                  <a:cubicBezTo>
                    <a:pt x="0" y="2166"/>
                    <a:pt x="1824" y="1039"/>
                    <a:pt x="2914"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6" name="Shape">
              <a:extLst>
                <a:ext uri="{FF2B5EF4-FFF2-40B4-BE49-F238E27FC236}">
                  <a16:creationId xmlns:a16="http://schemas.microsoft.com/office/drawing/2014/main" id="{640813DA-D5D6-44D8-9D99-E8FD55789D6B}"/>
                </a:ext>
              </a:extLst>
            </p:cNvPr>
            <p:cNvSpPr/>
            <p:nvPr/>
          </p:nvSpPr>
          <p:spPr>
            <a:xfrm>
              <a:off x="4398599" y="4814325"/>
              <a:ext cx="16692" cy="10553"/>
            </a:xfrm>
            <a:custGeom>
              <a:avLst/>
              <a:gdLst/>
              <a:ahLst/>
              <a:cxnLst>
                <a:cxn ang="0">
                  <a:pos x="wd2" y="hd2"/>
                </a:cxn>
                <a:cxn ang="5400000">
                  <a:pos x="wd2" y="hd2"/>
                </a:cxn>
                <a:cxn ang="10800000">
                  <a:pos x="wd2" y="hd2"/>
                </a:cxn>
                <a:cxn ang="16200000">
                  <a:pos x="wd2" y="hd2"/>
                </a:cxn>
              </a:cxnLst>
              <a:rect l="0" t="0" r="r" b="b"/>
              <a:pathLst>
                <a:path w="21397" h="21055" extrusionOk="0">
                  <a:moveTo>
                    <a:pt x="4897" y="21055"/>
                  </a:moveTo>
                  <a:cubicBezTo>
                    <a:pt x="2340" y="20632"/>
                    <a:pt x="0" y="19026"/>
                    <a:pt x="0" y="15124"/>
                  </a:cubicBezTo>
                  <a:cubicBezTo>
                    <a:pt x="0" y="12246"/>
                    <a:pt x="1633" y="7676"/>
                    <a:pt x="2992" y="6827"/>
                  </a:cubicBezTo>
                  <a:cubicBezTo>
                    <a:pt x="7616" y="3783"/>
                    <a:pt x="12515" y="1667"/>
                    <a:pt x="17355" y="54"/>
                  </a:cubicBezTo>
                  <a:cubicBezTo>
                    <a:pt x="19261" y="-458"/>
                    <a:pt x="21600" y="2768"/>
                    <a:pt x="21383" y="6574"/>
                  </a:cubicBezTo>
                  <a:cubicBezTo>
                    <a:pt x="21383" y="9791"/>
                    <a:pt x="20241" y="13686"/>
                    <a:pt x="18932" y="15636"/>
                  </a:cubicBezTo>
                  <a:cubicBezTo>
                    <a:pt x="14636" y="21142"/>
                    <a:pt x="9522" y="20543"/>
                    <a:pt x="4897" y="2105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7" name="Shape">
              <a:extLst>
                <a:ext uri="{FF2B5EF4-FFF2-40B4-BE49-F238E27FC236}">
                  <a16:creationId xmlns:a16="http://schemas.microsoft.com/office/drawing/2014/main" id="{FF12E706-33F0-4790-88FF-77355A91BD7F}"/>
                </a:ext>
              </a:extLst>
            </p:cNvPr>
            <p:cNvSpPr/>
            <p:nvPr/>
          </p:nvSpPr>
          <p:spPr>
            <a:xfrm>
              <a:off x="3319099" y="2096524"/>
              <a:ext cx="10466" cy="17906"/>
            </a:xfrm>
            <a:custGeom>
              <a:avLst/>
              <a:gdLst/>
              <a:ahLst/>
              <a:cxnLst>
                <a:cxn ang="0">
                  <a:pos x="wd2" y="hd2"/>
                </a:cxn>
                <a:cxn ang="5400000">
                  <a:pos x="wd2" y="hd2"/>
                </a:cxn>
                <a:cxn ang="10800000">
                  <a:pos x="wd2" y="hd2"/>
                </a:cxn>
                <a:cxn ang="16200000">
                  <a:pos x="wd2" y="hd2"/>
                </a:cxn>
              </a:cxnLst>
              <a:rect l="0" t="0" r="r" b="b"/>
              <a:pathLst>
                <a:path w="20806" h="20997" extrusionOk="0">
                  <a:moveTo>
                    <a:pt x="19974" y="20997"/>
                  </a:moveTo>
                  <a:cubicBezTo>
                    <a:pt x="9761" y="19106"/>
                    <a:pt x="1241" y="15921"/>
                    <a:pt x="59" y="8154"/>
                  </a:cubicBezTo>
                  <a:cubicBezTo>
                    <a:pt x="-443" y="4173"/>
                    <a:pt x="2252" y="692"/>
                    <a:pt x="8586" y="141"/>
                  </a:cubicBezTo>
                  <a:cubicBezTo>
                    <a:pt x="14574" y="-603"/>
                    <a:pt x="19974" y="1635"/>
                    <a:pt x="20647" y="5814"/>
                  </a:cubicBezTo>
                  <a:cubicBezTo>
                    <a:pt x="21157" y="10793"/>
                    <a:pt x="20309" y="15921"/>
                    <a:pt x="19974" y="20997"/>
                  </a:cubicBezTo>
                  <a:cubicBezTo>
                    <a:pt x="19974" y="20997"/>
                    <a:pt x="19974" y="20997"/>
                    <a:pt x="19974" y="2099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8" name="Shape">
              <a:extLst>
                <a:ext uri="{FF2B5EF4-FFF2-40B4-BE49-F238E27FC236}">
                  <a16:creationId xmlns:a16="http://schemas.microsoft.com/office/drawing/2014/main" id="{F3CF96C4-5C89-458D-817F-C9606B170A92}"/>
                </a:ext>
              </a:extLst>
            </p:cNvPr>
            <p:cNvSpPr/>
            <p:nvPr/>
          </p:nvSpPr>
          <p:spPr>
            <a:xfrm>
              <a:off x="3827099" y="4661924"/>
              <a:ext cx="12593" cy="17222"/>
            </a:xfrm>
            <a:custGeom>
              <a:avLst/>
              <a:gdLst/>
              <a:ahLst/>
              <a:cxnLst>
                <a:cxn ang="0">
                  <a:pos x="wd2" y="hd2"/>
                </a:cxn>
                <a:cxn ang="5400000">
                  <a:pos x="wd2" y="hd2"/>
                </a:cxn>
                <a:cxn ang="10800000">
                  <a:pos x="wd2" y="hd2"/>
                </a:cxn>
                <a:cxn ang="16200000">
                  <a:pos x="wd2" y="hd2"/>
                </a:cxn>
              </a:cxnLst>
              <a:rect l="0" t="0" r="r" b="b"/>
              <a:pathLst>
                <a:path w="19901" h="20819" extrusionOk="0">
                  <a:moveTo>
                    <a:pt x="19901" y="16368"/>
                  </a:moveTo>
                  <a:cubicBezTo>
                    <a:pt x="18218" y="18318"/>
                    <a:pt x="17414" y="19910"/>
                    <a:pt x="16007" y="20577"/>
                  </a:cubicBezTo>
                  <a:cubicBezTo>
                    <a:pt x="14531" y="20934"/>
                    <a:pt x="11982" y="20934"/>
                    <a:pt x="10980" y="20319"/>
                  </a:cubicBezTo>
                  <a:cubicBezTo>
                    <a:pt x="7621" y="17703"/>
                    <a:pt x="4270" y="15086"/>
                    <a:pt x="1858" y="11803"/>
                  </a:cubicBezTo>
                  <a:cubicBezTo>
                    <a:pt x="-1699" y="6873"/>
                    <a:pt x="175" y="668"/>
                    <a:pt x="4743" y="101"/>
                  </a:cubicBezTo>
                  <a:cubicBezTo>
                    <a:pt x="10505" y="-666"/>
                    <a:pt x="12655" y="3080"/>
                    <a:pt x="14798" y="6411"/>
                  </a:cubicBezTo>
                  <a:cubicBezTo>
                    <a:pt x="16749" y="9800"/>
                    <a:pt x="18218" y="13341"/>
                    <a:pt x="19901" y="1636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9" name="Shape">
              <a:extLst>
                <a:ext uri="{FF2B5EF4-FFF2-40B4-BE49-F238E27FC236}">
                  <a16:creationId xmlns:a16="http://schemas.microsoft.com/office/drawing/2014/main" id="{B97E7941-D363-4D55-A789-D5ADF123720C}"/>
                </a:ext>
              </a:extLst>
            </p:cNvPr>
            <p:cNvSpPr/>
            <p:nvPr/>
          </p:nvSpPr>
          <p:spPr>
            <a:xfrm>
              <a:off x="3687398" y="1461524"/>
              <a:ext cx="18856" cy="8381"/>
            </a:xfrm>
            <a:custGeom>
              <a:avLst/>
              <a:gdLst/>
              <a:ahLst/>
              <a:cxnLst>
                <a:cxn ang="0">
                  <a:pos x="wd2" y="hd2"/>
                </a:cxn>
                <a:cxn ang="5400000">
                  <a:pos x="wd2" y="hd2"/>
                </a:cxn>
                <a:cxn ang="10800000">
                  <a:pos x="wd2" y="hd2"/>
                </a:cxn>
                <a:cxn ang="16200000">
                  <a:pos x="wd2" y="hd2"/>
                </a:cxn>
              </a:cxnLst>
              <a:rect l="0" t="0" r="r" b="b"/>
              <a:pathLst>
                <a:path w="20634" h="20897" extrusionOk="0">
                  <a:moveTo>
                    <a:pt x="10482" y="20709"/>
                  </a:moveTo>
                  <a:cubicBezTo>
                    <a:pt x="9136" y="20709"/>
                    <a:pt x="8023" y="21132"/>
                    <a:pt x="6672" y="20709"/>
                  </a:cubicBezTo>
                  <a:cubicBezTo>
                    <a:pt x="2539" y="20179"/>
                    <a:pt x="-805" y="14034"/>
                    <a:pt x="171" y="8853"/>
                  </a:cubicBezTo>
                  <a:cubicBezTo>
                    <a:pt x="1521" y="2393"/>
                    <a:pt x="4028" y="-468"/>
                    <a:pt x="6486" y="62"/>
                  </a:cubicBezTo>
                  <a:cubicBezTo>
                    <a:pt x="10668" y="1125"/>
                    <a:pt x="14992" y="3986"/>
                    <a:pt x="19077" y="6837"/>
                  </a:cubicBezTo>
                  <a:cubicBezTo>
                    <a:pt x="19914" y="7258"/>
                    <a:pt x="20795" y="12342"/>
                    <a:pt x="20608" y="14359"/>
                  </a:cubicBezTo>
                  <a:cubicBezTo>
                    <a:pt x="20285" y="16786"/>
                    <a:pt x="18981" y="19647"/>
                    <a:pt x="17964" y="20179"/>
                  </a:cubicBezTo>
                  <a:cubicBezTo>
                    <a:pt x="15452" y="21132"/>
                    <a:pt x="12946" y="20384"/>
                    <a:pt x="10482" y="20384"/>
                  </a:cubicBezTo>
                  <a:cubicBezTo>
                    <a:pt x="10482" y="20492"/>
                    <a:pt x="10482" y="20709"/>
                    <a:pt x="10482" y="2070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0" name="Shape">
              <a:extLst>
                <a:ext uri="{FF2B5EF4-FFF2-40B4-BE49-F238E27FC236}">
                  <a16:creationId xmlns:a16="http://schemas.microsoft.com/office/drawing/2014/main" id="{50EB8D05-B70B-4A3B-9086-39AFBA1D085E}"/>
                </a:ext>
              </a:extLst>
            </p:cNvPr>
            <p:cNvSpPr/>
            <p:nvPr/>
          </p:nvSpPr>
          <p:spPr>
            <a:xfrm>
              <a:off x="4804998" y="3480824"/>
              <a:ext cx="15408" cy="19675"/>
            </a:xfrm>
            <a:custGeom>
              <a:avLst/>
              <a:gdLst/>
              <a:ahLst/>
              <a:cxnLst>
                <a:cxn ang="0">
                  <a:pos x="wd2" y="hd2"/>
                </a:cxn>
                <a:cxn ang="5400000">
                  <a:pos x="wd2" y="hd2"/>
                </a:cxn>
                <a:cxn ang="10800000">
                  <a:pos x="wd2" y="hd2"/>
                </a:cxn>
                <a:cxn ang="16200000">
                  <a:pos x="wd2" y="hd2"/>
                </a:cxn>
              </a:cxnLst>
              <a:rect l="0" t="0" r="r" b="b"/>
              <a:pathLst>
                <a:path w="21246" h="21076" extrusionOk="0">
                  <a:moveTo>
                    <a:pt x="20709" y="1618"/>
                  </a:moveTo>
                  <a:cubicBezTo>
                    <a:pt x="20944" y="2298"/>
                    <a:pt x="21416" y="3118"/>
                    <a:pt x="21183" y="3620"/>
                  </a:cubicBezTo>
                  <a:cubicBezTo>
                    <a:pt x="17845" y="11577"/>
                    <a:pt x="11521" y="17123"/>
                    <a:pt x="2975" y="20987"/>
                  </a:cubicBezTo>
                  <a:cubicBezTo>
                    <a:pt x="2567" y="21262"/>
                    <a:pt x="1511" y="20853"/>
                    <a:pt x="1104" y="20442"/>
                  </a:cubicBezTo>
                  <a:cubicBezTo>
                    <a:pt x="458" y="20033"/>
                    <a:pt x="-184" y="19167"/>
                    <a:pt x="49" y="18850"/>
                  </a:cubicBezTo>
                  <a:cubicBezTo>
                    <a:pt x="3562" y="11302"/>
                    <a:pt x="7950" y="4165"/>
                    <a:pt x="16789" y="72"/>
                  </a:cubicBezTo>
                  <a:cubicBezTo>
                    <a:pt x="17376" y="-338"/>
                    <a:pt x="19247" y="1115"/>
                    <a:pt x="20709" y="161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1" name="Shape">
              <a:extLst>
                <a:ext uri="{FF2B5EF4-FFF2-40B4-BE49-F238E27FC236}">
                  <a16:creationId xmlns:a16="http://schemas.microsoft.com/office/drawing/2014/main" id="{F5559291-DE50-4E98-9C49-5AD74783D6AF}"/>
                </a:ext>
              </a:extLst>
            </p:cNvPr>
            <p:cNvSpPr/>
            <p:nvPr/>
          </p:nvSpPr>
          <p:spPr>
            <a:xfrm>
              <a:off x="3979499" y="1588525"/>
              <a:ext cx="13147" cy="14074"/>
            </a:xfrm>
            <a:custGeom>
              <a:avLst/>
              <a:gdLst/>
              <a:ahLst/>
              <a:cxnLst>
                <a:cxn ang="0">
                  <a:pos x="wd2" y="hd2"/>
                </a:cxn>
                <a:cxn ang="5400000">
                  <a:pos x="wd2" y="hd2"/>
                </a:cxn>
                <a:cxn ang="10800000">
                  <a:pos x="wd2" y="hd2"/>
                </a:cxn>
                <a:cxn ang="16200000">
                  <a:pos x="wd2" y="hd2"/>
                </a:cxn>
              </a:cxnLst>
              <a:rect l="0" t="0" r="r" b="b"/>
              <a:pathLst>
                <a:path w="20585" h="21005" extrusionOk="0">
                  <a:moveTo>
                    <a:pt x="4515" y="21005"/>
                  </a:moveTo>
                  <a:cubicBezTo>
                    <a:pt x="1658" y="20052"/>
                    <a:pt x="-398" y="17963"/>
                    <a:pt x="66" y="14921"/>
                  </a:cubicBezTo>
                  <a:cubicBezTo>
                    <a:pt x="1262" y="8020"/>
                    <a:pt x="6509" y="4153"/>
                    <a:pt x="11430" y="605"/>
                  </a:cubicBezTo>
                  <a:cubicBezTo>
                    <a:pt x="12894" y="-595"/>
                    <a:pt x="16411" y="164"/>
                    <a:pt x="18344" y="1364"/>
                  </a:cubicBezTo>
                  <a:cubicBezTo>
                    <a:pt x="20732" y="2635"/>
                    <a:pt x="21202" y="5924"/>
                    <a:pt x="19800" y="8460"/>
                  </a:cubicBezTo>
                  <a:cubicBezTo>
                    <a:pt x="16411" y="15109"/>
                    <a:pt x="12362" y="20811"/>
                    <a:pt x="4515" y="2100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2" name="Shape">
              <a:extLst>
                <a:ext uri="{FF2B5EF4-FFF2-40B4-BE49-F238E27FC236}">
                  <a16:creationId xmlns:a16="http://schemas.microsoft.com/office/drawing/2014/main" id="{5BDF3317-2F0A-4E8C-9AE8-4AA513A64643}"/>
                </a:ext>
              </a:extLst>
            </p:cNvPr>
            <p:cNvSpPr/>
            <p:nvPr/>
          </p:nvSpPr>
          <p:spPr>
            <a:xfrm>
              <a:off x="3623899" y="1715524"/>
              <a:ext cx="9139" cy="13489"/>
            </a:xfrm>
            <a:custGeom>
              <a:avLst/>
              <a:gdLst/>
              <a:ahLst/>
              <a:cxnLst>
                <a:cxn ang="0">
                  <a:pos x="wd2" y="hd2"/>
                </a:cxn>
                <a:cxn ang="5400000">
                  <a:pos x="wd2" y="hd2"/>
                </a:cxn>
                <a:cxn ang="10800000">
                  <a:pos x="wd2" y="hd2"/>
                </a:cxn>
                <a:cxn ang="16200000">
                  <a:pos x="wd2" y="hd2"/>
                </a:cxn>
              </a:cxnLst>
              <a:rect l="0" t="0" r="r" b="b"/>
              <a:pathLst>
                <a:path w="20664" h="20798" extrusionOk="0">
                  <a:moveTo>
                    <a:pt x="20664" y="10416"/>
                  </a:moveTo>
                  <a:cubicBezTo>
                    <a:pt x="20280" y="15591"/>
                    <a:pt x="17972" y="20039"/>
                    <a:pt x="10395" y="20757"/>
                  </a:cubicBezTo>
                  <a:cubicBezTo>
                    <a:pt x="4921" y="21347"/>
                    <a:pt x="-936" y="15591"/>
                    <a:pt x="126" y="10416"/>
                  </a:cubicBezTo>
                  <a:cubicBezTo>
                    <a:pt x="794" y="5310"/>
                    <a:pt x="3486" y="76"/>
                    <a:pt x="10779" y="9"/>
                  </a:cubicBezTo>
                  <a:cubicBezTo>
                    <a:pt x="18550" y="-253"/>
                    <a:pt x="20084" y="5444"/>
                    <a:pt x="20664" y="1041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3" name="Shape">
              <a:extLst>
                <a:ext uri="{FF2B5EF4-FFF2-40B4-BE49-F238E27FC236}">
                  <a16:creationId xmlns:a16="http://schemas.microsoft.com/office/drawing/2014/main" id="{9AFA801C-F65D-4F81-A090-7DB7C7E9868D}"/>
                </a:ext>
              </a:extLst>
            </p:cNvPr>
            <p:cNvSpPr/>
            <p:nvPr/>
          </p:nvSpPr>
          <p:spPr>
            <a:xfrm>
              <a:off x="3941399" y="4636524"/>
              <a:ext cx="8658" cy="14393"/>
            </a:xfrm>
            <a:custGeom>
              <a:avLst/>
              <a:gdLst/>
              <a:ahLst/>
              <a:cxnLst>
                <a:cxn ang="0">
                  <a:pos x="wd2" y="hd2"/>
                </a:cxn>
                <a:cxn ang="5400000">
                  <a:pos x="wd2" y="hd2"/>
                </a:cxn>
                <a:cxn ang="10800000">
                  <a:pos x="wd2" y="hd2"/>
                </a:cxn>
                <a:cxn ang="16200000">
                  <a:pos x="wd2" y="hd2"/>
                </a:cxn>
              </a:cxnLst>
              <a:rect l="0" t="0" r="r" b="b"/>
              <a:pathLst>
                <a:path w="16692" h="21232" extrusionOk="0">
                  <a:moveTo>
                    <a:pt x="8722" y="0"/>
                  </a:moveTo>
                  <a:cubicBezTo>
                    <a:pt x="17889" y="2756"/>
                    <a:pt x="19522" y="14214"/>
                    <a:pt x="11663" y="20285"/>
                  </a:cubicBezTo>
                  <a:cubicBezTo>
                    <a:pt x="10524" y="21221"/>
                    <a:pt x="7005" y="21600"/>
                    <a:pt x="5857" y="20786"/>
                  </a:cubicBezTo>
                  <a:cubicBezTo>
                    <a:pt x="-603" y="17156"/>
                    <a:pt x="-2078" y="7386"/>
                    <a:pt x="3242" y="1500"/>
                  </a:cubicBezTo>
                  <a:cubicBezTo>
                    <a:pt x="4056" y="313"/>
                    <a:pt x="6678" y="436"/>
                    <a:pt x="8722"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4" name="Shape">
              <a:extLst>
                <a:ext uri="{FF2B5EF4-FFF2-40B4-BE49-F238E27FC236}">
                  <a16:creationId xmlns:a16="http://schemas.microsoft.com/office/drawing/2014/main" id="{3D16102C-66F5-4D05-A19E-43E9D929D0D3}"/>
                </a:ext>
              </a:extLst>
            </p:cNvPr>
            <p:cNvSpPr/>
            <p:nvPr/>
          </p:nvSpPr>
          <p:spPr>
            <a:xfrm>
              <a:off x="4512898" y="4801624"/>
              <a:ext cx="9579" cy="15179"/>
            </a:xfrm>
            <a:custGeom>
              <a:avLst/>
              <a:gdLst/>
              <a:ahLst/>
              <a:cxnLst>
                <a:cxn ang="0">
                  <a:pos x="wd2" y="hd2"/>
                </a:cxn>
                <a:cxn ang="5400000">
                  <a:pos x="wd2" y="hd2"/>
                </a:cxn>
                <a:cxn ang="10800000">
                  <a:pos x="wd2" y="hd2"/>
                </a:cxn>
                <a:cxn ang="16200000">
                  <a:pos x="wd2" y="hd2"/>
                </a:cxn>
              </a:cxnLst>
              <a:rect l="0" t="0" r="r" b="b"/>
              <a:pathLst>
                <a:path w="18965" h="20878" extrusionOk="0">
                  <a:moveTo>
                    <a:pt x="6503" y="20878"/>
                  </a:moveTo>
                  <a:cubicBezTo>
                    <a:pt x="2889" y="20352"/>
                    <a:pt x="539" y="18600"/>
                    <a:pt x="206" y="15802"/>
                  </a:cubicBezTo>
                  <a:cubicBezTo>
                    <a:pt x="-726" y="9436"/>
                    <a:pt x="1374" y="3774"/>
                    <a:pt x="9197" y="677"/>
                  </a:cubicBezTo>
                  <a:cubicBezTo>
                    <a:pt x="12466" y="-722"/>
                    <a:pt x="16081" y="97"/>
                    <a:pt x="17596" y="2662"/>
                  </a:cubicBezTo>
                  <a:cubicBezTo>
                    <a:pt x="20874" y="8970"/>
                    <a:pt x="17933" y="14458"/>
                    <a:pt x="12303" y="19013"/>
                  </a:cubicBezTo>
                  <a:cubicBezTo>
                    <a:pt x="10962" y="20119"/>
                    <a:pt x="8603" y="20352"/>
                    <a:pt x="6503" y="2087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5" name="Shape">
              <a:extLst>
                <a:ext uri="{FF2B5EF4-FFF2-40B4-BE49-F238E27FC236}">
                  <a16:creationId xmlns:a16="http://schemas.microsoft.com/office/drawing/2014/main" id="{FA6B9214-9D57-4373-9938-60E66055E26E}"/>
                </a:ext>
              </a:extLst>
            </p:cNvPr>
            <p:cNvSpPr/>
            <p:nvPr/>
          </p:nvSpPr>
          <p:spPr>
            <a:xfrm>
              <a:off x="4601798" y="4674625"/>
              <a:ext cx="18506" cy="7484"/>
            </a:xfrm>
            <a:custGeom>
              <a:avLst/>
              <a:gdLst/>
              <a:ahLst/>
              <a:cxnLst>
                <a:cxn ang="0">
                  <a:pos x="wd2" y="hd2"/>
                </a:cxn>
                <a:cxn ang="5400000">
                  <a:pos x="wd2" y="hd2"/>
                </a:cxn>
                <a:cxn ang="10800000">
                  <a:pos x="wd2" y="hd2"/>
                </a:cxn>
                <a:cxn ang="16200000">
                  <a:pos x="wd2" y="hd2"/>
                </a:cxn>
              </a:cxnLst>
              <a:rect l="0" t="0" r="r" b="b"/>
              <a:pathLst>
                <a:path w="20298" h="18316" extrusionOk="0">
                  <a:moveTo>
                    <a:pt x="15632" y="18316"/>
                  </a:moveTo>
                  <a:cubicBezTo>
                    <a:pt x="12143" y="17485"/>
                    <a:pt x="9163" y="16762"/>
                    <a:pt x="6136" y="15933"/>
                  </a:cubicBezTo>
                  <a:cubicBezTo>
                    <a:pt x="2179" y="14477"/>
                    <a:pt x="-1124" y="6893"/>
                    <a:pt x="363" y="3363"/>
                  </a:cubicBezTo>
                  <a:cubicBezTo>
                    <a:pt x="2456" y="-1721"/>
                    <a:pt x="4835" y="246"/>
                    <a:pt x="7161" y="1075"/>
                  </a:cubicBezTo>
                  <a:cubicBezTo>
                    <a:pt x="10140" y="2319"/>
                    <a:pt x="13168" y="3160"/>
                    <a:pt x="16100" y="4820"/>
                  </a:cubicBezTo>
                  <a:cubicBezTo>
                    <a:pt x="17634" y="6170"/>
                    <a:pt x="20290" y="8456"/>
                    <a:pt x="20290" y="10838"/>
                  </a:cubicBezTo>
                  <a:cubicBezTo>
                    <a:pt x="20476" y="19879"/>
                    <a:pt x="17310" y="16762"/>
                    <a:pt x="15632" y="1831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6" name="Shape">
              <a:extLst>
                <a:ext uri="{FF2B5EF4-FFF2-40B4-BE49-F238E27FC236}">
                  <a16:creationId xmlns:a16="http://schemas.microsoft.com/office/drawing/2014/main" id="{393D1F3D-B78D-4EAC-87EE-6E42A42EAC45}"/>
                </a:ext>
              </a:extLst>
            </p:cNvPr>
            <p:cNvSpPr/>
            <p:nvPr/>
          </p:nvSpPr>
          <p:spPr>
            <a:xfrm>
              <a:off x="3788999" y="1766325"/>
              <a:ext cx="8070" cy="17854"/>
            </a:xfrm>
            <a:custGeom>
              <a:avLst/>
              <a:gdLst/>
              <a:ahLst/>
              <a:cxnLst>
                <a:cxn ang="0">
                  <a:pos x="wd2" y="hd2"/>
                </a:cxn>
                <a:cxn ang="5400000">
                  <a:pos x="wd2" y="hd2"/>
                </a:cxn>
                <a:cxn ang="10800000">
                  <a:pos x="wd2" y="hd2"/>
                </a:cxn>
                <a:cxn ang="16200000">
                  <a:pos x="wd2" y="hd2"/>
                </a:cxn>
              </a:cxnLst>
              <a:rect l="0" t="0" r="r" b="b"/>
              <a:pathLst>
                <a:path w="21277" h="21278" extrusionOk="0">
                  <a:moveTo>
                    <a:pt x="21277" y="17630"/>
                  </a:moveTo>
                  <a:cubicBezTo>
                    <a:pt x="18481" y="19349"/>
                    <a:pt x="16911" y="21069"/>
                    <a:pt x="14459" y="21271"/>
                  </a:cubicBezTo>
                  <a:cubicBezTo>
                    <a:pt x="12558" y="21375"/>
                    <a:pt x="8075" y="20364"/>
                    <a:pt x="7744" y="19401"/>
                  </a:cubicBezTo>
                  <a:cubicBezTo>
                    <a:pt x="4605" y="13787"/>
                    <a:pt x="2140" y="8068"/>
                    <a:pt x="20" y="2407"/>
                  </a:cubicBezTo>
                  <a:cubicBezTo>
                    <a:pt x="-323" y="1645"/>
                    <a:pt x="3710" y="180"/>
                    <a:pt x="6060" y="81"/>
                  </a:cubicBezTo>
                  <a:cubicBezTo>
                    <a:pt x="8523" y="-225"/>
                    <a:pt x="13222" y="381"/>
                    <a:pt x="13670" y="1189"/>
                  </a:cubicBezTo>
                  <a:cubicBezTo>
                    <a:pt x="16911" y="6856"/>
                    <a:pt x="18929" y="12470"/>
                    <a:pt x="21277" y="1763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7" name="Shape">
              <a:extLst>
                <a:ext uri="{FF2B5EF4-FFF2-40B4-BE49-F238E27FC236}">
                  <a16:creationId xmlns:a16="http://schemas.microsoft.com/office/drawing/2014/main" id="{E173ADDB-A88E-4791-BFC5-C26B2942B889}"/>
                </a:ext>
              </a:extLst>
            </p:cNvPr>
            <p:cNvSpPr/>
            <p:nvPr/>
          </p:nvSpPr>
          <p:spPr>
            <a:xfrm>
              <a:off x="4004898" y="1702825"/>
              <a:ext cx="9691" cy="10583"/>
            </a:xfrm>
            <a:custGeom>
              <a:avLst/>
              <a:gdLst/>
              <a:ahLst/>
              <a:cxnLst>
                <a:cxn ang="0">
                  <a:pos x="wd2" y="hd2"/>
                </a:cxn>
                <a:cxn ang="5400000">
                  <a:pos x="wd2" y="hd2"/>
                </a:cxn>
                <a:cxn ang="10800000">
                  <a:pos x="wd2" y="hd2"/>
                </a:cxn>
                <a:cxn ang="16200000">
                  <a:pos x="wd2" y="hd2"/>
                </a:cxn>
              </a:cxnLst>
              <a:rect l="0" t="0" r="r" b="b"/>
              <a:pathLst>
                <a:path w="21252" h="20713" extrusionOk="0">
                  <a:moveTo>
                    <a:pt x="21252" y="8497"/>
                  </a:moveTo>
                  <a:cubicBezTo>
                    <a:pt x="21252" y="15890"/>
                    <a:pt x="16505" y="19709"/>
                    <a:pt x="9890" y="20629"/>
                  </a:cubicBezTo>
                  <a:cubicBezTo>
                    <a:pt x="4220" y="21292"/>
                    <a:pt x="300" y="17966"/>
                    <a:pt x="26" y="12232"/>
                  </a:cubicBezTo>
                  <a:cubicBezTo>
                    <a:pt x="-348" y="5341"/>
                    <a:pt x="3283" y="272"/>
                    <a:pt x="10633" y="24"/>
                  </a:cubicBezTo>
                  <a:cubicBezTo>
                    <a:pt x="15944" y="-308"/>
                    <a:pt x="19948" y="2763"/>
                    <a:pt x="21252" y="849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8" name="Shape">
              <a:extLst>
                <a:ext uri="{FF2B5EF4-FFF2-40B4-BE49-F238E27FC236}">
                  <a16:creationId xmlns:a16="http://schemas.microsoft.com/office/drawing/2014/main" id="{650B49E0-DCC3-45E4-BB1A-2471770DFF49}"/>
                </a:ext>
              </a:extLst>
            </p:cNvPr>
            <p:cNvSpPr/>
            <p:nvPr/>
          </p:nvSpPr>
          <p:spPr>
            <a:xfrm>
              <a:off x="5643198" y="3201425"/>
              <a:ext cx="10277" cy="12044"/>
            </a:xfrm>
            <a:custGeom>
              <a:avLst/>
              <a:gdLst/>
              <a:ahLst/>
              <a:cxnLst>
                <a:cxn ang="0">
                  <a:pos x="wd2" y="hd2"/>
                </a:cxn>
                <a:cxn ang="5400000">
                  <a:pos x="wd2" y="hd2"/>
                </a:cxn>
                <a:cxn ang="10800000">
                  <a:pos x="wd2" y="hd2"/>
                </a:cxn>
                <a:cxn ang="16200000">
                  <a:pos x="wd2" y="hd2"/>
                </a:cxn>
              </a:cxnLst>
              <a:rect l="0" t="0" r="r" b="b"/>
              <a:pathLst>
                <a:path w="19021" h="20507" extrusionOk="0">
                  <a:moveTo>
                    <a:pt x="12169" y="0"/>
                  </a:moveTo>
                  <a:cubicBezTo>
                    <a:pt x="14131" y="866"/>
                    <a:pt x="16649" y="1295"/>
                    <a:pt x="17510" y="2745"/>
                  </a:cubicBezTo>
                  <a:cubicBezTo>
                    <a:pt x="20889" y="8599"/>
                    <a:pt x="18137" y="13223"/>
                    <a:pt x="13817" y="17049"/>
                  </a:cubicBezTo>
                  <a:cubicBezTo>
                    <a:pt x="10753" y="20231"/>
                    <a:pt x="6593" y="21600"/>
                    <a:pt x="2346" y="19505"/>
                  </a:cubicBezTo>
                  <a:cubicBezTo>
                    <a:pt x="1171" y="19077"/>
                    <a:pt x="384" y="18063"/>
                    <a:pt x="69" y="17049"/>
                  </a:cubicBezTo>
                  <a:cubicBezTo>
                    <a:pt x="-711" y="10618"/>
                    <a:pt x="5179" y="2093"/>
                    <a:pt x="12169"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9" name="Shape">
              <a:extLst>
                <a:ext uri="{FF2B5EF4-FFF2-40B4-BE49-F238E27FC236}">
                  <a16:creationId xmlns:a16="http://schemas.microsoft.com/office/drawing/2014/main" id="{521AB509-2191-467B-95A8-BB6DD3529E26}"/>
                </a:ext>
              </a:extLst>
            </p:cNvPr>
            <p:cNvSpPr/>
            <p:nvPr/>
          </p:nvSpPr>
          <p:spPr>
            <a:xfrm>
              <a:off x="3484198" y="1842525"/>
              <a:ext cx="14727" cy="8086"/>
            </a:xfrm>
            <a:custGeom>
              <a:avLst/>
              <a:gdLst/>
              <a:ahLst/>
              <a:cxnLst>
                <a:cxn ang="0">
                  <a:pos x="wd2" y="hd2"/>
                </a:cxn>
                <a:cxn ang="5400000">
                  <a:pos x="wd2" y="hd2"/>
                </a:cxn>
                <a:cxn ang="10800000">
                  <a:pos x="wd2" y="hd2"/>
                </a:cxn>
                <a:cxn ang="16200000">
                  <a:pos x="wd2" y="hd2"/>
                </a:cxn>
              </a:cxnLst>
              <a:rect l="0" t="0" r="r" b="b"/>
              <a:pathLst>
                <a:path w="21170" h="18457" extrusionOk="0">
                  <a:moveTo>
                    <a:pt x="8445" y="0"/>
                  </a:moveTo>
                  <a:cubicBezTo>
                    <a:pt x="12713" y="2034"/>
                    <a:pt x="17780" y="2221"/>
                    <a:pt x="20767" y="9783"/>
                  </a:cubicBezTo>
                  <a:cubicBezTo>
                    <a:pt x="21254" y="10556"/>
                    <a:pt x="21254" y="12501"/>
                    <a:pt x="21010" y="13761"/>
                  </a:cubicBezTo>
                  <a:cubicBezTo>
                    <a:pt x="20767" y="14823"/>
                    <a:pt x="20404" y="16272"/>
                    <a:pt x="19731" y="16856"/>
                  </a:cubicBezTo>
                  <a:cubicBezTo>
                    <a:pt x="13200" y="21312"/>
                    <a:pt x="7345" y="15409"/>
                    <a:pt x="1367" y="12014"/>
                  </a:cubicBezTo>
                  <a:cubicBezTo>
                    <a:pt x="511" y="11717"/>
                    <a:pt x="-346" y="7263"/>
                    <a:pt x="142" y="5615"/>
                  </a:cubicBezTo>
                  <a:cubicBezTo>
                    <a:pt x="511" y="3393"/>
                    <a:pt x="2098" y="1360"/>
                    <a:pt x="3622" y="576"/>
                  </a:cubicBezTo>
                  <a:cubicBezTo>
                    <a:pt x="4903" y="-288"/>
                    <a:pt x="6614" y="188"/>
                    <a:pt x="8445"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0" name="Shape">
              <a:extLst>
                <a:ext uri="{FF2B5EF4-FFF2-40B4-BE49-F238E27FC236}">
                  <a16:creationId xmlns:a16="http://schemas.microsoft.com/office/drawing/2014/main" id="{CB6985FB-78C9-49A4-9910-BA9F7C94A61C}"/>
                </a:ext>
              </a:extLst>
            </p:cNvPr>
            <p:cNvSpPr/>
            <p:nvPr/>
          </p:nvSpPr>
          <p:spPr>
            <a:xfrm>
              <a:off x="4436698" y="3988824"/>
              <a:ext cx="9667" cy="11537"/>
            </a:xfrm>
            <a:custGeom>
              <a:avLst/>
              <a:gdLst/>
              <a:ahLst/>
              <a:cxnLst>
                <a:cxn ang="0">
                  <a:pos x="wd2" y="hd2"/>
                </a:cxn>
                <a:cxn ang="5400000">
                  <a:pos x="wd2" y="hd2"/>
                </a:cxn>
                <a:cxn ang="10800000">
                  <a:pos x="wd2" y="hd2"/>
                </a:cxn>
                <a:cxn ang="16200000">
                  <a:pos x="wd2" y="hd2"/>
                </a:cxn>
              </a:cxnLst>
              <a:rect l="0" t="0" r="r" b="b"/>
              <a:pathLst>
                <a:path w="20495" h="20741" extrusionOk="0">
                  <a:moveTo>
                    <a:pt x="20495" y="4114"/>
                  </a:moveTo>
                  <a:cubicBezTo>
                    <a:pt x="19591" y="12584"/>
                    <a:pt x="14100" y="18079"/>
                    <a:pt x="5641" y="20673"/>
                  </a:cubicBezTo>
                  <a:cubicBezTo>
                    <a:pt x="4387" y="21134"/>
                    <a:pt x="517" y="19149"/>
                    <a:pt x="159" y="18079"/>
                  </a:cubicBezTo>
                  <a:cubicBezTo>
                    <a:pt x="-1105" y="8771"/>
                    <a:pt x="5374" y="3965"/>
                    <a:pt x="12754" y="221"/>
                  </a:cubicBezTo>
                  <a:cubicBezTo>
                    <a:pt x="14284" y="-466"/>
                    <a:pt x="17251" y="604"/>
                    <a:pt x="19233" y="1292"/>
                  </a:cubicBezTo>
                  <a:cubicBezTo>
                    <a:pt x="19775" y="1441"/>
                    <a:pt x="20135" y="3042"/>
                    <a:pt x="20495" y="411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1" name="Shape">
              <a:extLst>
                <a:ext uri="{FF2B5EF4-FFF2-40B4-BE49-F238E27FC236}">
                  <a16:creationId xmlns:a16="http://schemas.microsoft.com/office/drawing/2014/main" id="{A37FA3C6-6C2B-430B-8A43-48F273E65279}"/>
                </a:ext>
              </a:extLst>
            </p:cNvPr>
            <p:cNvSpPr/>
            <p:nvPr/>
          </p:nvSpPr>
          <p:spPr>
            <a:xfrm>
              <a:off x="4385899" y="4674624"/>
              <a:ext cx="10649" cy="8900"/>
            </a:xfrm>
            <a:custGeom>
              <a:avLst/>
              <a:gdLst/>
              <a:ahLst/>
              <a:cxnLst>
                <a:cxn ang="0">
                  <a:pos x="wd2" y="hd2"/>
                </a:cxn>
                <a:cxn ang="5400000">
                  <a:pos x="wd2" y="hd2"/>
                </a:cxn>
                <a:cxn ang="10800000">
                  <a:pos x="wd2" y="hd2"/>
                </a:cxn>
                <a:cxn ang="16200000">
                  <a:pos x="wd2" y="hd2"/>
                </a:cxn>
              </a:cxnLst>
              <a:rect l="0" t="0" r="r" b="b"/>
              <a:pathLst>
                <a:path w="21011" h="18708" extrusionOk="0">
                  <a:moveTo>
                    <a:pt x="21011" y="9070"/>
                  </a:moveTo>
                  <a:cubicBezTo>
                    <a:pt x="20009" y="14334"/>
                    <a:pt x="19006" y="19779"/>
                    <a:pt x="13226" y="18527"/>
                  </a:cubicBezTo>
                  <a:cubicBezTo>
                    <a:pt x="9958" y="17724"/>
                    <a:pt x="7283" y="15495"/>
                    <a:pt x="4178" y="13529"/>
                  </a:cubicBezTo>
                  <a:cubicBezTo>
                    <a:pt x="2756" y="12196"/>
                    <a:pt x="414" y="10231"/>
                    <a:pt x="79" y="8176"/>
                  </a:cubicBezTo>
                  <a:cubicBezTo>
                    <a:pt x="-589" y="3360"/>
                    <a:pt x="3089" y="2199"/>
                    <a:pt x="6023" y="1212"/>
                  </a:cubicBezTo>
                  <a:cubicBezTo>
                    <a:pt x="16244" y="-1821"/>
                    <a:pt x="20678" y="857"/>
                    <a:pt x="21011" y="907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2" name="Shape">
              <a:extLst>
                <a:ext uri="{FF2B5EF4-FFF2-40B4-BE49-F238E27FC236}">
                  <a16:creationId xmlns:a16="http://schemas.microsoft.com/office/drawing/2014/main" id="{31DBB0A2-3DEE-4E79-9A68-06315D253BA5}"/>
                </a:ext>
              </a:extLst>
            </p:cNvPr>
            <p:cNvSpPr/>
            <p:nvPr/>
          </p:nvSpPr>
          <p:spPr>
            <a:xfrm>
              <a:off x="4601799" y="4649225"/>
              <a:ext cx="10246" cy="8988"/>
            </a:xfrm>
            <a:custGeom>
              <a:avLst/>
              <a:gdLst/>
              <a:ahLst/>
              <a:cxnLst>
                <a:cxn ang="0">
                  <a:pos x="wd2" y="hd2"/>
                </a:cxn>
                <a:cxn ang="5400000">
                  <a:pos x="wd2" y="hd2"/>
                </a:cxn>
                <a:cxn ang="10800000">
                  <a:pos x="wd2" y="hd2"/>
                </a:cxn>
                <a:cxn ang="16200000">
                  <a:pos x="wd2" y="hd2"/>
                </a:cxn>
              </a:cxnLst>
              <a:rect l="0" t="0" r="r" b="b"/>
              <a:pathLst>
                <a:path w="21023" h="18366" extrusionOk="0">
                  <a:moveTo>
                    <a:pt x="20936" y="14459"/>
                  </a:moveTo>
                  <a:cubicBezTo>
                    <a:pt x="19981" y="15756"/>
                    <a:pt x="19724" y="16973"/>
                    <a:pt x="18760" y="17497"/>
                  </a:cubicBezTo>
                  <a:cubicBezTo>
                    <a:pt x="11884" y="20792"/>
                    <a:pt x="1602" y="14282"/>
                    <a:pt x="32" y="5178"/>
                  </a:cubicBezTo>
                  <a:cubicBezTo>
                    <a:pt x="-316" y="3794"/>
                    <a:pt x="2218" y="142"/>
                    <a:pt x="3519" y="142"/>
                  </a:cubicBezTo>
                  <a:cubicBezTo>
                    <a:pt x="11179" y="-808"/>
                    <a:pt x="17190" y="3011"/>
                    <a:pt x="20589" y="10729"/>
                  </a:cubicBezTo>
                  <a:cubicBezTo>
                    <a:pt x="21284" y="11768"/>
                    <a:pt x="20936" y="13242"/>
                    <a:pt x="20936" y="1445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3" name="Shape">
              <a:extLst>
                <a:ext uri="{FF2B5EF4-FFF2-40B4-BE49-F238E27FC236}">
                  <a16:creationId xmlns:a16="http://schemas.microsoft.com/office/drawing/2014/main" id="{687C7A64-086C-4A85-8702-C6A22CBC39D4}"/>
                </a:ext>
              </a:extLst>
            </p:cNvPr>
            <p:cNvSpPr/>
            <p:nvPr/>
          </p:nvSpPr>
          <p:spPr>
            <a:xfrm>
              <a:off x="4487498" y="4636524"/>
              <a:ext cx="10695" cy="8363"/>
            </a:xfrm>
            <a:custGeom>
              <a:avLst/>
              <a:gdLst/>
              <a:ahLst/>
              <a:cxnLst>
                <a:cxn ang="0">
                  <a:pos x="wd2" y="hd2"/>
                </a:cxn>
                <a:cxn ang="5400000">
                  <a:pos x="wd2" y="hd2"/>
                </a:cxn>
                <a:cxn ang="10800000">
                  <a:pos x="wd2" y="hd2"/>
                </a:cxn>
                <a:cxn ang="16200000">
                  <a:pos x="wd2" y="hd2"/>
                </a:cxn>
              </a:cxnLst>
              <a:rect l="0" t="0" r="r" b="b"/>
              <a:pathLst>
                <a:path w="20852" h="19706" extrusionOk="0">
                  <a:moveTo>
                    <a:pt x="4984" y="220"/>
                  </a:moveTo>
                  <a:cubicBezTo>
                    <a:pt x="10610" y="-774"/>
                    <a:pt x="15661" y="1623"/>
                    <a:pt x="19465" y="6917"/>
                  </a:cubicBezTo>
                  <a:cubicBezTo>
                    <a:pt x="20626" y="8526"/>
                    <a:pt x="21202" y="12520"/>
                    <a:pt x="20626" y="14425"/>
                  </a:cubicBezTo>
                  <a:cubicBezTo>
                    <a:pt x="19796" y="16730"/>
                    <a:pt x="17643" y="18727"/>
                    <a:pt x="15661" y="19229"/>
                  </a:cubicBezTo>
                  <a:cubicBezTo>
                    <a:pt x="10279" y="20826"/>
                    <a:pt x="5314" y="18327"/>
                    <a:pt x="1425" y="12920"/>
                  </a:cubicBezTo>
                  <a:cubicBezTo>
                    <a:pt x="262" y="11128"/>
                    <a:pt x="-398" y="7419"/>
                    <a:pt x="262" y="5125"/>
                  </a:cubicBezTo>
                  <a:cubicBezTo>
                    <a:pt x="847" y="3026"/>
                    <a:pt x="3161" y="1725"/>
                    <a:pt x="4984" y="22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4" name="Shape">
              <a:extLst>
                <a:ext uri="{FF2B5EF4-FFF2-40B4-BE49-F238E27FC236}">
                  <a16:creationId xmlns:a16="http://schemas.microsoft.com/office/drawing/2014/main" id="{248CE43F-AD04-4F18-9299-7B75002F9201}"/>
                </a:ext>
              </a:extLst>
            </p:cNvPr>
            <p:cNvSpPr/>
            <p:nvPr/>
          </p:nvSpPr>
          <p:spPr>
            <a:xfrm>
              <a:off x="5566999" y="3214124"/>
              <a:ext cx="10851" cy="9728"/>
            </a:xfrm>
            <a:custGeom>
              <a:avLst/>
              <a:gdLst/>
              <a:ahLst/>
              <a:cxnLst>
                <a:cxn ang="0">
                  <a:pos x="wd2" y="hd2"/>
                </a:cxn>
                <a:cxn ang="5400000">
                  <a:pos x="wd2" y="hd2"/>
                </a:cxn>
                <a:cxn ang="10800000">
                  <a:pos x="wd2" y="hd2"/>
                </a:cxn>
                <a:cxn ang="16200000">
                  <a:pos x="wd2" y="hd2"/>
                </a:cxn>
              </a:cxnLst>
              <a:rect l="0" t="0" r="r" b="b"/>
              <a:pathLst>
                <a:path w="20527" h="21428" extrusionOk="0">
                  <a:moveTo>
                    <a:pt x="3482" y="0"/>
                  </a:moveTo>
                  <a:cubicBezTo>
                    <a:pt x="6056" y="937"/>
                    <a:pt x="9181" y="1033"/>
                    <a:pt x="11755" y="3274"/>
                  </a:cubicBezTo>
                  <a:cubicBezTo>
                    <a:pt x="16087" y="6453"/>
                    <a:pt x="21309" y="9727"/>
                    <a:pt x="20429" y="17855"/>
                  </a:cubicBezTo>
                  <a:cubicBezTo>
                    <a:pt x="20429" y="19445"/>
                    <a:pt x="17295" y="21600"/>
                    <a:pt x="15528" y="21417"/>
                  </a:cubicBezTo>
                  <a:cubicBezTo>
                    <a:pt x="6377" y="21417"/>
                    <a:pt x="835" y="15989"/>
                    <a:pt x="29" y="6453"/>
                  </a:cubicBezTo>
                  <a:cubicBezTo>
                    <a:pt x="-291" y="4585"/>
                    <a:pt x="2118" y="2708"/>
                    <a:pt x="3482"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5" name="Shape">
              <a:extLst>
                <a:ext uri="{FF2B5EF4-FFF2-40B4-BE49-F238E27FC236}">
                  <a16:creationId xmlns:a16="http://schemas.microsoft.com/office/drawing/2014/main" id="{78A36159-7F3F-42C3-9C10-16FD68609565}"/>
                </a:ext>
              </a:extLst>
            </p:cNvPr>
            <p:cNvSpPr/>
            <p:nvPr/>
          </p:nvSpPr>
          <p:spPr>
            <a:xfrm>
              <a:off x="4411298" y="3811024"/>
              <a:ext cx="9611" cy="8332"/>
            </a:xfrm>
            <a:custGeom>
              <a:avLst/>
              <a:gdLst/>
              <a:ahLst/>
              <a:cxnLst>
                <a:cxn ang="0">
                  <a:pos x="wd2" y="hd2"/>
                </a:cxn>
                <a:cxn ang="5400000">
                  <a:pos x="wd2" y="hd2"/>
                </a:cxn>
                <a:cxn ang="10800000">
                  <a:pos x="wd2" y="hd2"/>
                </a:cxn>
                <a:cxn ang="16200000">
                  <a:pos x="wd2" y="hd2"/>
                </a:cxn>
              </a:cxnLst>
              <a:rect l="0" t="0" r="r" b="b"/>
              <a:pathLst>
                <a:path w="19800" h="20287" extrusionOk="0">
                  <a:moveTo>
                    <a:pt x="6731" y="20200"/>
                  </a:moveTo>
                  <a:cubicBezTo>
                    <a:pt x="2272" y="18656"/>
                    <a:pt x="-782" y="15343"/>
                    <a:pt x="176" y="10590"/>
                  </a:cubicBezTo>
                  <a:cubicBezTo>
                    <a:pt x="1922" y="2432"/>
                    <a:pt x="7609" y="-775"/>
                    <a:pt x="13904" y="156"/>
                  </a:cubicBezTo>
                  <a:cubicBezTo>
                    <a:pt x="17576" y="675"/>
                    <a:pt x="20818" y="4601"/>
                    <a:pt x="19500" y="9660"/>
                  </a:cubicBezTo>
                  <a:cubicBezTo>
                    <a:pt x="17576" y="18137"/>
                    <a:pt x="12417" y="20825"/>
                    <a:pt x="6731" y="2020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6" name="Shape">
              <a:extLst>
                <a:ext uri="{FF2B5EF4-FFF2-40B4-BE49-F238E27FC236}">
                  <a16:creationId xmlns:a16="http://schemas.microsoft.com/office/drawing/2014/main" id="{D97D93D5-18CE-44F7-B628-4E5D49D1F915}"/>
                </a:ext>
              </a:extLst>
            </p:cNvPr>
            <p:cNvSpPr/>
            <p:nvPr/>
          </p:nvSpPr>
          <p:spPr>
            <a:xfrm>
              <a:off x="5376499" y="3176025"/>
              <a:ext cx="11627" cy="7674"/>
            </a:xfrm>
            <a:custGeom>
              <a:avLst/>
              <a:gdLst/>
              <a:ahLst/>
              <a:cxnLst>
                <a:cxn ang="0">
                  <a:pos x="wd2" y="hd2"/>
                </a:cxn>
                <a:cxn ang="5400000">
                  <a:pos x="wd2" y="hd2"/>
                </a:cxn>
                <a:cxn ang="10800000">
                  <a:pos x="wd2" y="hd2"/>
                </a:cxn>
                <a:cxn ang="16200000">
                  <a:pos x="wd2" y="hd2"/>
                </a:cxn>
              </a:cxnLst>
              <a:rect l="0" t="0" r="r" b="b"/>
              <a:pathLst>
                <a:path w="21522" h="18597" extrusionOk="0">
                  <a:moveTo>
                    <a:pt x="21522" y="8647"/>
                  </a:moveTo>
                  <a:cubicBezTo>
                    <a:pt x="20975" y="11321"/>
                    <a:pt x="20661" y="15334"/>
                    <a:pt x="19245" y="16461"/>
                  </a:cubicBezTo>
                  <a:cubicBezTo>
                    <a:pt x="12488" y="21294"/>
                    <a:pt x="3848" y="17588"/>
                    <a:pt x="235" y="8752"/>
                  </a:cubicBezTo>
                  <a:cubicBezTo>
                    <a:pt x="-78" y="7508"/>
                    <a:pt x="-78" y="5044"/>
                    <a:pt x="235" y="4739"/>
                  </a:cubicBezTo>
                  <a:cubicBezTo>
                    <a:pt x="2987" y="2991"/>
                    <a:pt x="5811" y="211"/>
                    <a:pt x="8644" y="105"/>
                  </a:cubicBezTo>
                  <a:cubicBezTo>
                    <a:pt x="13671" y="-306"/>
                    <a:pt x="19093" y="105"/>
                    <a:pt x="21522" y="864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7" name="Shape">
              <a:extLst>
                <a:ext uri="{FF2B5EF4-FFF2-40B4-BE49-F238E27FC236}">
                  <a16:creationId xmlns:a16="http://schemas.microsoft.com/office/drawing/2014/main" id="{C9EF2CDE-8E5E-4117-A0E6-37CB067ECFB3}"/>
                </a:ext>
              </a:extLst>
            </p:cNvPr>
            <p:cNvSpPr/>
            <p:nvPr/>
          </p:nvSpPr>
          <p:spPr>
            <a:xfrm>
              <a:off x="3852498" y="4700025"/>
              <a:ext cx="8554" cy="12651"/>
            </a:xfrm>
            <a:custGeom>
              <a:avLst/>
              <a:gdLst/>
              <a:ahLst/>
              <a:cxnLst>
                <a:cxn ang="0">
                  <a:pos x="wd2" y="hd2"/>
                </a:cxn>
                <a:cxn ang="5400000">
                  <a:pos x="wd2" y="hd2"/>
                </a:cxn>
                <a:cxn ang="10800000">
                  <a:pos x="wd2" y="hd2"/>
                </a:cxn>
                <a:cxn ang="16200000">
                  <a:pos x="wd2" y="hd2"/>
                </a:cxn>
              </a:cxnLst>
              <a:rect l="0" t="0" r="r" b="b"/>
              <a:pathLst>
                <a:path w="21035" h="21314" extrusionOk="0">
                  <a:moveTo>
                    <a:pt x="6532" y="0"/>
                  </a:moveTo>
                  <a:cubicBezTo>
                    <a:pt x="15713" y="2863"/>
                    <a:pt x="20202" y="9087"/>
                    <a:pt x="21035" y="16453"/>
                  </a:cubicBezTo>
                  <a:cubicBezTo>
                    <a:pt x="21035" y="17881"/>
                    <a:pt x="18738" y="19813"/>
                    <a:pt x="17285" y="21029"/>
                  </a:cubicBezTo>
                  <a:cubicBezTo>
                    <a:pt x="16548" y="21600"/>
                    <a:pt x="14047" y="21241"/>
                    <a:pt x="13629" y="20597"/>
                  </a:cubicBezTo>
                  <a:cubicBezTo>
                    <a:pt x="8722" y="15662"/>
                    <a:pt x="4235" y="10873"/>
                    <a:pt x="161" y="5580"/>
                  </a:cubicBezTo>
                  <a:cubicBezTo>
                    <a:pt x="-565" y="4576"/>
                    <a:pt x="1316" y="2080"/>
                    <a:pt x="2771" y="432"/>
                  </a:cubicBezTo>
                  <a:cubicBezTo>
                    <a:pt x="3187" y="0"/>
                    <a:pt x="4961" y="0"/>
                    <a:pt x="6532"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8" name="Shape">
              <a:extLst>
                <a:ext uri="{FF2B5EF4-FFF2-40B4-BE49-F238E27FC236}">
                  <a16:creationId xmlns:a16="http://schemas.microsoft.com/office/drawing/2014/main" id="{124711B2-1C1B-4475-9519-E9406E5F9B73}"/>
                </a:ext>
              </a:extLst>
            </p:cNvPr>
            <p:cNvSpPr/>
            <p:nvPr/>
          </p:nvSpPr>
          <p:spPr>
            <a:xfrm>
              <a:off x="3357198" y="2083825"/>
              <a:ext cx="9114" cy="7150"/>
            </a:xfrm>
            <a:custGeom>
              <a:avLst/>
              <a:gdLst/>
              <a:ahLst/>
              <a:cxnLst>
                <a:cxn ang="0">
                  <a:pos x="wd2" y="hd2"/>
                </a:cxn>
                <a:cxn ang="5400000">
                  <a:pos x="wd2" y="hd2"/>
                </a:cxn>
                <a:cxn ang="10800000">
                  <a:pos x="wd2" y="hd2"/>
                </a:cxn>
                <a:cxn ang="16200000">
                  <a:pos x="wd2" y="hd2"/>
                </a:cxn>
              </a:cxnLst>
              <a:rect l="0" t="0" r="r" b="b"/>
              <a:pathLst>
                <a:path w="20608" h="20913" extrusionOk="0">
                  <a:moveTo>
                    <a:pt x="9653" y="0"/>
                  </a:moveTo>
                  <a:cubicBezTo>
                    <a:pt x="14841" y="621"/>
                    <a:pt x="20590" y="2365"/>
                    <a:pt x="20590" y="11047"/>
                  </a:cubicBezTo>
                  <a:cubicBezTo>
                    <a:pt x="20983" y="20607"/>
                    <a:pt x="14841" y="21600"/>
                    <a:pt x="9653" y="20607"/>
                  </a:cubicBezTo>
                  <a:cubicBezTo>
                    <a:pt x="4473" y="19246"/>
                    <a:pt x="-617" y="15764"/>
                    <a:pt x="61" y="6585"/>
                  </a:cubicBezTo>
                  <a:cubicBezTo>
                    <a:pt x="729" y="621"/>
                    <a:pt x="5525" y="0"/>
                    <a:pt x="9653"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9" name="Shape">
              <a:extLst>
                <a:ext uri="{FF2B5EF4-FFF2-40B4-BE49-F238E27FC236}">
                  <a16:creationId xmlns:a16="http://schemas.microsoft.com/office/drawing/2014/main" id="{37B14026-E88A-4948-A612-61A98858AA0F}"/>
                </a:ext>
              </a:extLst>
            </p:cNvPr>
            <p:cNvSpPr/>
            <p:nvPr/>
          </p:nvSpPr>
          <p:spPr>
            <a:xfrm>
              <a:off x="3522298" y="2020324"/>
              <a:ext cx="8567" cy="6833"/>
            </a:xfrm>
            <a:custGeom>
              <a:avLst/>
              <a:gdLst/>
              <a:ahLst/>
              <a:cxnLst>
                <a:cxn ang="0">
                  <a:pos x="wd2" y="hd2"/>
                </a:cxn>
                <a:cxn ang="5400000">
                  <a:pos x="wd2" y="hd2"/>
                </a:cxn>
                <a:cxn ang="10800000">
                  <a:pos x="wd2" y="hd2"/>
                </a:cxn>
                <a:cxn ang="16200000">
                  <a:pos x="wd2" y="hd2"/>
                </a:cxn>
              </a:cxnLst>
              <a:rect l="0" t="0" r="r" b="b"/>
              <a:pathLst>
                <a:path w="19818" h="21063" extrusionOk="0">
                  <a:moveTo>
                    <a:pt x="8110" y="0"/>
                  </a:moveTo>
                  <a:cubicBezTo>
                    <a:pt x="9880" y="402"/>
                    <a:pt x="12726" y="402"/>
                    <a:pt x="14889" y="1835"/>
                  </a:cubicBezTo>
                  <a:cubicBezTo>
                    <a:pt x="18720" y="4450"/>
                    <a:pt x="21073" y="9956"/>
                    <a:pt x="19113" y="15704"/>
                  </a:cubicBezTo>
                  <a:cubicBezTo>
                    <a:pt x="18035" y="18452"/>
                    <a:pt x="14889" y="20422"/>
                    <a:pt x="12434" y="20809"/>
                  </a:cubicBezTo>
                  <a:cubicBezTo>
                    <a:pt x="9880" y="21600"/>
                    <a:pt x="7136" y="20422"/>
                    <a:pt x="5074" y="18973"/>
                  </a:cubicBezTo>
                  <a:cubicBezTo>
                    <a:pt x="2913" y="17019"/>
                    <a:pt x="67" y="13749"/>
                    <a:pt x="67" y="10599"/>
                  </a:cubicBezTo>
                  <a:cubicBezTo>
                    <a:pt x="-527" y="3805"/>
                    <a:pt x="2913" y="523"/>
                    <a:pt x="8110"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0" name="Shape">
              <a:extLst>
                <a:ext uri="{FF2B5EF4-FFF2-40B4-BE49-F238E27FC236}">
                  <a16:creationId xmlns:a16="http://schemas.microsoft.com/office/drawing/2014/main" id="{DA6E176D-ED07-47F1-9525-F7E076C0523C}"/>
                </a:ext>
              </a:extLst>
            </p:cNvPr>
            <p:cNvSpPr/>
            <p:nvPr/>
          </p:nvSpPr>
          <p:spPr>
            <a:xfrm>
              <a:off x="4017599" y="4547625"/>
              <a:ext cx="6969" cy="9135"/>
            </a:xfrm>
            <a:custGeom>
              <a:avLst/>
              <a:gdLst/>
              <a:ahLst/>
              <a:cxnLst>
                <a:cxn ang="0">
                  <a:pos x="wd2" y="hd2"/>
                </a:cxn>
                <a:cxn ang="5400000">
                  <a:pos x="wd2" y="hd2"/>
                </a:cxn>
                <a:cxn ang="10800000">
                  <a:pos x="wd2" y="hd2"/>
                </a:cxn>
                <a:cxn ang="16200000">
                  <a:pos x="wd2" y="hd2"/>
                </a:cxn>
              </a:cxnLst>
              <a:rect l="0" t="0" r="r" b="b"/>
              <a:pathLst>
                <a:path w="21246" h="20750" extrusionOk="0">
                  <a:moveTo>
                    <a:pt x="9184" y="0"/>
                  </a:moveTo>
                  <a:cubicBezTo>
                    <a:pt x="17084" y="583"/>
                    <a:pt x="20830" y="4443"/>
                    <a:pt x="21215" y="10514"/>
                  </a:cubicBezTo>
                  <a:cubicBezTo>
                    <a:pt x="21600" y="16399"/>
                    <a:pt x="18499" y="21600"/>
                    <a:pt x="10084" y="20633"/>
                  </a:cubicBezTo>
                  <a:cubicBezTo>
                    <a:pt x="2718" y="19675"/>
                    <a:pt x="0" y="14275"/>
                    <a:pt x="0" y="8392"/>
                  </a:cubicBezTo>
                  <a:cubicBezTo>
                    <a:pt x="388" y="3958"/>
                    <a:pt x="3750" y="1164"/>
                    <a:pt x="9184"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1" name="Shape">
              <a:extLst>
                <a:ext uri="{FF2B5EF4-FFF2-40B4-BE49-F238E27FC236}">
                  <a16:creationId xmlns:a16="http://schemas.microsoft.com/office/drawing/2014/main" id="{CC1F6528-F249-4F1A-AE07-A4F935FDD0B0}"/>
                </a:ext>
              </a:extLst>
            </p:cNvPr>
            <p:cNvSpPr/>
            <p:nvPr/>
          </p:nvSpPr>
          <p:spPr>
            <a:xfrm>
              <a:off x="4449399" y="4573024"/>
              <a:ext cx="6991" cy="8260"/>
            </a:xfrm>
            <a:custGeom>
              <a:avLst/>
              <a:gdLst/>
              <a:ahLst/>
              <a:cxnLst>
                <a:cxn ang="0">
                  <a:pos x="wd2" y="hd2"/>
                </a:cxn>
                <a:cxn ang="5400000">
                  <a:pos x="wd2" y="hd2"/>
                </a:cxn>
                <a:cxn ang="10800000">
                  <a:pos x="wd2" y="hd2"/>
                </a:cxn>
                <a:cxn ang="16200000">
                  <a:pos x="wd2" y="hd2"/>
                </a:cxn>
              </a:cxnLst>
              <a:rect l="0" t="0" r="r" b="b"/>
              <a:pathLst>
                <a:path w="20694" h="21017" extrusionOk="0">
                  <a:moveTo>
                    <a:pt x="12230" y="0"/>
                  </a:moveTo>
                  <a:cubicBezTo>
                    <a:pt x="17634" y="1294"/>
                    <a:pt x="21147" y="4756"/>
                    <a:pt x="20647" y="10043"/>
                  </a:cubicBezTo>
                  <a:cubicBezTo>
                    <a:pt x="20142" y="16844"/>
                    <a:pt x="16128" y="21600"/>
                    <a:pt x="8588" y="20959"/>
                  </a:cubicBezTo>
                  <a:cubicBezTo>
                    <a:pt x="3058" y="20626"/>
                    <a:pt x="-453" y="16844"/>
                    <a:pt x="47" y="11557"/>
                  </a:cubicBezTo>
                  <a:cubicBezTo>
                    <a:pt x="419" y="4324"/>
                    <a:pt x="4563" y="430"/>
                    <a:pt x="12230"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2" name="Shape">
              <a:extLst>
                <a:ext uri="{FF2B5EF4-FFF2-40B4-BE49-F238E27FC236}">
                  <a16:creationId xmlns:a16="http://schemas.microsoft.com/office/drawing/2014/main" id="{60094B2B-0EA7-4063-826D-38417C96CA3B}"/>
                </a:ext>
              </a:extLst>
            </p:cNvPr>
            <p:cNvSpPr/>
            <p:nvPr/>
          </p:nvSpPr>
          <p:spPr>
            <a:xfrm>
              <a:off x="4335099" y="4661925"/>
              <a:ext cx="13326" cy="8839"/>
            </a:xfrm>
            <a:custGeom>
              <a:avLst/>
              <a:gdLst/>
              <a:ahLst/>
              <a:cxnLst>
                <a:cxn ang="0">
                  <a:pos x="wd2" y="hd2"/>
                </a:cxn>
                <a:cxn ang="5400000">
                  <a:pos x="wd2" y="hd2"/>
                </a:cxn>
                <a:cxn ang="10800000">
                  <a:pos x="wd2" y="hd2"/>
                </a:cxn>
                <a:cxn ang="16200000">
                  <a:pos x="wd2" y="hd2"/>
                </a:cxn>
              </a:cxnLst>
              <a:rect l="0" t="0" r="r" b="b"/>
              <a:pathLst>
                <a:path w="20428" h="20168" extrusionOk="0">
                  <a:moveTo>
                    <a:pt x="2278" y="0"/>
                  </a:moveTo>
                  <a:cubicBezTo>
                    <a:pt x="6508" y="1160"/>
                    <a:pt x="10673" y="1746"/>
                    <a:pt x="14904" y="3580"/>
                  </a:cubicBezTo>
                  <a:cubicBezTo>
                    <a:pt x="18155" y="5037"/>
                    <a:pt x="21600" y="8617"/>
                    <a:pt x="20041" y="15103"/>
                  </a:cubicBezTo>
                  <a:cubicBezTo>
                    <a:pt x="18608" y="21600"/>
                    <a:pt x="14444" y="20141"/>
                    <a:pt x="11193" y="19755"/>
                  </a:cubicBezTo>
                  <a:cubicBezTo>
                    <a:pt x="5076" y="19081"/>
                    <a:pt x="2278" y="12197"/>
                    <a:pt x="0" y="4165"/>
                  </a:cubicBezTo>
                  <a:cubicBezTo>
                    <a:pt x="719" y="3005"/>
                    <a:pt x="1626" y="1449"/>
                    <a:pt x="2278"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3" name="Shape">
              <a:extLst>
                <a:ext uri="{FF2B5EF4-FFF2-40B4-BE49-F238E27FC236}">
                  <a16:creationId xmlns:a16="http://schemas.microsoft.com/office/drawing/2014/main" id="{6CA96D25-32B6-43AC-A89B-EF827469B8DB}"/>
                </a:ext>
              </a:extLst>
            </p:cNvPr>
            <p:cNvSpPr/>
            <p:nvPr/>
          </p:nvSpPr>
          <p:spPr>
            <a:xfrm>
              <a:off x="4436698" y="4674625"/>
              <a:ext cx="9940" cy="7625"/>
            </a:xfrm>
            <a:custGeom>
              <a:avLst/>
              <a:gdLst/>
              <a:ahLst/>
              <a:cxnLst>
                <a:cxn ang="0">
                  <a:pos x="wd2" y="hd2"/>
                </a:cxn>
                <a:cxn ang="5400000">
                  <a:pos x="wd2" y="hd2"/>
                </a:cxn>
                <a:cxn ang="10800000">
                  <a:pos x="wd2" y="hd2"/>
                </a:cxn>
                <a:cxn ang="16200000">
                  <a:pos x="wd2" y="hd2"/>
                </a:cxn>
              </a:cxnLst>
              <a:rect l="0" t="0" r="r" b="b"/>
              <a:pathLst>
                <a:path w="20477" h="20318" extrusionOk="0">
                  <a:moveTo>
                    <a:pt x="20448" y="9779"/>
                  </a:moveTo>
                  <a:cubicBezTo>
                    <a:pt x="20798" y="16680"/>
                    <a:pt x="17914" y="19506"/>
                    <a:pt x="14242" y="20074"/>
                  </a:cubicBezTo>
                  <a:cubicBezTo>
                    <a:pt x="8297" y="20745"/>
                    <a:pt x="2001" y="20745"/>
                    <a:pt x="166" y="10345"/>
                  </a:cubicBezTo>
                  <a:cubicBezTo>
                    <a:pt x="-802" y="4799"/>
                    <a:pt x="2611" y="837"/>
                    <a:pt x="6372" y="281"/>
                  </a:cubicBezTo>
                  <a:cubicBezTo>
                    <a:pt x="12577" y="-855"/>
                    <a:pt x="17914" y="1289"/>
                    <a:pt x="20448" y="9779"/>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4" name="Shape">
              <a:extLst>
                <a:ext uri="{FF2B5EF4-FFF2-40B4-BE49-F238E27FC236}">
                  <a16:creationId xmlns:a16="http://schemas.microsoft.com/office/drawing/2014/main" id="{27E4280E-0A43-4D4E-8E5E-667EC23B5010}"/>
                </a:ext>
              </a:extLst>
            </p:cNvPr>
            <p:cNvSpPr/>
            <p:nvPr/>
          </p:nvSpPr>
          <p:spPr>
            <a:xfrm>
              <a:off x="4373199" y="4674625"/>
              <a:ext cx="11203" cy="7482"/>
            </a:xfrm>
            <a:custGeom>
              <a:avLst/>
              <a:gdLst/>
              <a:ahLst/>
              <a:cxnLst>
                <a:cxn ang="0">
                  <a:pos x="wd2" y="hd2"/>
                </a:cxn>
                <a:cxn ang="5400000">
                  <a:pos x="wd2" y="hd2"/>
                </a:cxn>
                <a:cxn ang="10800000">
                  <a:pos x="wd2" y="hd2"/>
                </a:cxn>
                <a:cxn ang="16200000">
                  <a:pos x="wd2" y="hd2"/>
                </a:cxn>
              </a:cxnLst>
              <a:rect l="0" t="0" r="r" b="b"/>
              <a:pathLst>
                <a:path w="21600" h="19324" extrusionOk="0">
                  <a:moveTo>
                    <a:pt x="11294" y="0"/>
                  </a:moveTo>
                  <a:cubicBezTo>
                    <a:pt x="15139" y="1314"/>
                    <a:pt x="17267" y="1650"/>
                    <a:pt x="19312" y="2739"/>
                  </a:cubicBezTo>
                  <a:cubicBezTo>
                    <a:pt x="20134" y="3290"/>
                    <a:pt x="21600" y="4940"/>
                    <a:pt x="21600" y="5815"/>
                  </a:cubicBezTo>
                  <a:cubicBezTo>
                    <a:pt x="21116" y="8554"/>
                    <a:pt x="20787" y="12395"/>
                    <a:pt x="19556" y="13821"/>
                  </a:cubicBezTo>
                  <a:cubicBezTo>
                    <a:pt x="13993" y="19187"/>
                    <a:pt x="8100" y="21600"/>
                    <a:pt x="1799" y="16560"/>
                  </a:cubicBezTo>
                  <a:cubicBezTo>
                    <a:pt x="819" y="16009"/>
                    <a:pt x="0" y="14147"/>
                    <a:pt x="0" y="12833"/>
                  </a:cubicBezTo>
                  <a:cubicBezTo>
                    <a:pt x="241" y="9868"/>
                    <a:pt x="241" y="5491"/>
                    <a:pt x="1472" y="4828"/>
                  </a:cubicBezTo>
                  <a:cubicBezTo>
                    <a:pt x="4992" y="2201"/>
                    <a:pt x="8997" y="1099"/>
                    <a:pt x="11294"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5" name="Shape">
              <a:extLst>
                <a:ext uri="{FF2B5EF4-FFF2-40B4-BE49-F238E27FC236}">
                  <a16:creationId xmlns:a16="http://schemas.microsoft.com/office/drawing/2014/main" id="{A5FE6D81-2196-4EED-812D-5DD9AE5A002E}"/>
                </a:ext>
              </a:extLst>
            </p:cNvPr>
            <p:cNvSpPr/>
            <p:nvPr/>
          </p:nvSpPr>
          <p:spPr>
            <a:xfrm>
              <a:off x="4474799" y="4674625"/>
              <a:ext cx="9963" cy="8409"/>
            </a:xfrm>
            <a:custGeom>
              <a:avLst/>
              <a:gdLst/>
              <a:ahLst/>
              <a:cxnLst>
                <a:cxn ang="0">
                  <a:pos x="wd2" y="hd2"/>
                </a:cxn>
                <a:cxn ang="5400000">
                  <a:pos x="wd2" y="hd2"/>
                </a:cxn>
                <a:cxn ang="10800000">
                  <a:pos x="wd2" y="hd2"/>
                </a:cxn>
                <a:cxn ang="16200000">
                  <a:pos x="wd2" y="hd2"/>
                </a:cxn>
              </a:cxnLst>
              <a:rect l="0" t="0" r="r" b="b"/>
              <a:pathLst>
                <a:path w="20284" h="20375" extrusionOk="0">
                  <a:moveTo>
                    <a:pt x="20284" y="9152"/>
                  </a:moveTo>
                  <a:cubicBezTo>
                    <a:pt x="20284" y="16556"/>
                    <a:pt x="16567" y="19442"/>
                    <a:pt x="11983" y="20157"/>
                  </a:cubicBezTo>
                  <a:cubicBezTo>
                    <a:pt x="5160" y="21600"/>
                    <a:pt x="-1316" y="15640"/>
                    <a:pt x="231" y="9467"/>
                  </a:cubicBezTo>
                  <a:cubicBezTo>
                    <a:pt x="1443" y="2885"/>
                    <a:pt x="5506" y="304"/>
                    <a:pt x="10089" y="0"/>
                  </a:cubicBezTo>
                  <a:cubicBezTo>
                    <a:pt x="15009" y="0"/>
                    <a:pt x="18726" y="2158"/>
                    <a:pt x="20284" y="915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6" name="Shape">
              <a:extLst>
                <a:ext uri="{FF2B5EF4-FFF2-40B4-BE49-F238E27FC236}">
                  <a16:creationId xmlns:a16="http://schemas.microsoft.com/office/drawing/2014/main" id="{4F078ED5-A3E5-464C-95EB-CE042B0A0A60}"/>
                </a:ext>
              </a:extLst>
            </p:cNvPr>
            <p:cNvSpPr/>
            <p:nvPr/>
          </p:nvSpPr>
          <p:spPr>
            <a:xfrm>
              <a:off x="3611199" y="1728225"/>
              <a:ext cx="5453" cy="8051"/>
            </a:xfrm>
            <a:custGeom>
              <a:avLst/>
              <a:gdLst/>
              <a:ahLst/>
              <a:cxnLst>
                <a:cxn ang="0">
                  <a:pos x="wd2" y="hd2"/>
                </a:cxn>
                <a:cxn ang="5400000">
                  <a:pos x="wd2" y="hd2"/>
                </a:cxn>
                <a:cxn ang="10800000">
                  <a:pos x="wd2" y="hd2"/>
                </a:cxn>
                <a:cxn ang="16200000">
                  <a:pos x="wd2" y="hd2"/>
                </a:cxn>
              </a:cxnLst>
              <a:rect l="0" t="0" r="r" b="b"/>
              <a:pathLst>
                <a:path w="20560" h="18795" extrusionOk="0">
                  <a:moveTo>
                    <a:pt x="20427" y="7233"/>
                  </a:moveTo>
                  <a:cubicBezTo>
                    <a:pt x="20901" y="11788"/>
                    <a:pt x="20427" y="16445"/>
                    <a:pt x="13543" y="18333"/>
                  </a:cubicBezTo>
                  <a:cubicBezTo>
                    <a:pt x="5545" y="20209"/>
                    <a:pt x="1529" y="16049"/>
                    <a:pt x="251" y="11596"/>
                  </a:cubicBezTo>
                  <a:cubicBezTo>
                    <a:pt x="-699" y="6837"/>
                    <a:pt x="891" y="2373"/>
                    <a:pt x="7776" y="496"/>
                  </a:cubicBezTo>
                  <a:cubicBezTo>
                    <a:pt x="15788" y="-1391"/>
                    <a:pt x="19147" y="2373"/>
                    <a:pt x="20427" y="7233"/>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7" name="Shape">
              <a:extLst>
                <a:ext uri="{FF2B5EF4-FFF2-40B4-BE49-F238E27FC236}">
                  <a16:creationId xmlns:a16="http://schemas.microsoft.com/office/drawing/2014/main" id="{FC72911E-B996-4253-A055-D02A5E91070C}"/>
                </a:ext>
              </a:extLst>
            </p:cNvPr>
            <p:cNvSpPr/>
            <p:nvPr/>
          </p:nvSpPr>
          <p:spPr>
            <a:xfrm>
              <a:off x="5592399" y="3214124"/>
              <a:ext cx="7016" cy="8853"/>
            </a:xfrm>
            <a:custGeom>
              <a:avLst/>
              <a:gdLst/>
              <a:ahLst/>
              <a:cxnLst>
                <a:cxn ang="0">
                  <a:pos x="wd2" y="hd2"/>
                </a:cxn>
                <a:cxn ang="5400000">
                  <a:pos x="wd2" y="hd2"/>
                </a:cxn>
                <a:cxn ang="10800000">
                  <a:pos x="wd2" y="hd2"/>
                </a:cxn>
                <a:cxn ang="16200000">
                  <a:pos x="wd2" y="hd2"/>
                </a:cxn>
              </a:cxnLst>
              <a:rect l="0" t="0" r="r" b="b"/>
              <a:pathLst>
                <a:path w="19944" h="20948" extrusionOk="0">
                  <a:moveTo>
                    <a:pt x="11689" y="8"/>
                  </a:moveTo>
                  <a:cubicBezTo>
                    <a:pt x="17607" y="1715"/>
                    <a:pt x="20745" y="6736"/>
                    <a:pt x="19769" y="13070"/>
                  </a:cubicBezTo>
                  <a:cubicBezTo>
                    <a:pt x="19052" y="17987"/>
                    <a:pt x="14702" y="21403"/>
                    <a:pt x="9514" y="20898"/>
                  </a:cubicBezTo>
                  <a:cubicBezTo>
                    <a:pt x="827" y="20704"/>
                    <a:pt x="-855" y="14573"/>
                    <a:pt x="344" y="8042"/>
                  </a:cubicBezTo>
                  <a:cubicBezTo>
                    <a:pt x="1311" y="3228"/>
                    <a:pt x="4324" y="-197"/>
                    <a:pt x="11689" y="8"/>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8" name="Shape">
              <a:extLst>
                <a:ext uri="{FF2B5EF4-FFF2-40B4-BE49-F238E27FC236}">
                  <a16:creationId xmlns:a16="http://schemas.microsoft.com/office/drawing/2014/main" id="{D44A9526-87C0-4677-A74D-2DFAFFEA86D4}"/>
                </a:ext>
              </a:extLst>
            </p:cNvPr>
            <p:cNvSpPr/>
            <p:nvPr/>
          </p:nvSpPr>
          <p:spPr>
            <a:xfrm>
              <a:off x="4373198" y="4827025"/>
              <a:ext cx="7637" cy="6534"/>
            </a:xfrm>
            <a:custGeom>
              <a:avLst/>
              <a:gdLst/>
              <a:ahLst/>
              <a:cxnLst>
                <a:cxn ang="0">
                  <a:pos x="wd2" y="hd2"/>
                </a:cxn>
                <a:cxn ang="5400000">
                  <a:pos x="wd2" y="hd2"/>
                </a:cxn>
                <a:cxn ang="10800000">
                  <a:pos x="wd2" y="hd2"/>
                </a:cxn>
                <a:cxn ang="16200000">
                  <a:pos x="wd2" y="hd2"/>
                </a:cxn>
              </a:cxnLst>
              <a:rect l="0" t="0" r="r" b="b"/>
              <a:pathLst>
                <a:path w="19429" h="20031" extrusionOk="0">
                  <a:moveTo>
                    <a:pt x="19390" y="11464"/>
                  </a:moveTo>
                  <a:cubicBezTo>
                    <a:pt x="16691" y="19659"/>
                    <a:pt x="11614" y="21484"/>
                    <a:pt x="5454" y="19005"/>
                  </a:cubicBezTo>
                  <a:cubicBezTo>
                    <a:pt x="921" y="17061"/>
                    <a:pt x="-1778" y="11464"/>
                    <a:pt x="1351" y="6254"/>
                  </a:cubicBezTo>
                  <a:cubicBezTo>
                    <a:pt x="3298" y="2216"/>
                    <a:pt x="8265" y="269"/>
                    <a:pt x="12046" y="3"/>
                  </a:cubicBezTo>
                  <a:cubicBezTo>
                    <a:pt x="16691" y="-116"/>
                    <a:pt x="19822" y="3908"/>
                    <a:pt x="19390" y="1146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9" name="Shape">
              <a:extLst>
                <a:ext uri="{FF2B5EF4-FFF2-40B4-BE49-F238E27FC236}">
                  <a16:creationId xmlns:a16="http://schemas.microsoft.com/office/drawing/2014/main" id="{08EDFD2B-7F8F-4341-87BF-120968016F05}"/>
                </a:ext>
              </a:extLst>
            </p:cNvPr>
            <p:cNvSpPr/>
            <p:nvPr/>
          </p:nvSpPr>
          <p:spPr>
            <a:xfrm>
              <a:off x="4423998" y="4649224"/>
              <a:ext cx="10762" cy="8666"/>
            </a:xfrm>
            <a:custGeom>
              <a:avLst/>
              <a:gdLst/>
              <a:ahLst/>
              <a:cxnLst>
                <a:cxn ang="0">
                  <a:pos x="wd2" y="hd2"/>
                </a:cxn>
                <a:cxn ang="5400000">
                  <a:pos x="wd2" y="hd2"/>
                </a:cxn>
                <a:cxn ang="10800000">
                  <a:pos x="wd2" y="hd2"/>
                </a:cxn>
                <a:cxn ang="16200000">
                  <a:pos x="wd2" y="hd2"/>
                </a:cxn>
              </a:cxnLst>
              <a:rect l="0" t="0" r="r" b="b"/>
              <a:pathLst>
                <a:path w="19627" h="17569" extrusionOk="0">
                  <a:moveTo>
                    <a:pt x="12350" y="3710"/>
                  </a:moveTo>
                  <a:cubicBezTo>
                    <a:pt x="14595" y="6635"/>
                    <a:pt x="17075" y="9826"/>
                    <a:pt x="19627" y="12839"/>
                  </a:cubicBezTo>
                  <a:cubicBezTo>
                    <a:pt x="15370" y="16621"/>
                    <a:pt x="11265" y="19202"/>
                    <a:pt x="6079" y="16365"/>
                  </a:cubicBezTo>
                  <a:cubicBezTo>
                    <a:pt x="736" y="13528"/>
                    <a:pt x="-1973" y="5438"/>
                    <a:pt x="1664" y="1648"/>
                  </a:cubicBezTo>
                  <a:cubicBezTo>
                    <a:pt x="5152" y="-2398"/>
                    <a:pt x="8791" y="2079"/>
                    <a:pt x="12350" y="371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0" name="Shape">
              <a:extLst>
                <a:ext uri="{FF2B5EF4-FFF2-40B4-BE49-F238E27FC236}">
                  <a16:creationId xmlns:a16="http://schemas.microsoft.com/office/drawing/2014/main" id="{99D45717-8551-44EB-8555-22BC9C34E469}"/>
                </a:ext>
              </a:extLst>
            </p:cNvPr>
            <p:cNvSpPr/>
            <p:nvPr/>
          </p:nvSpPr>
          <p:spPr>
            <a:xfrm>
              <a:off x="3763598" y="4573024"/>
              <a:ext cx="8131" cy="7336"/>
            </a:xfrm>
            <a:custGeom>
              <a:avLst/>
              <a:gdLst/>
              <a:ahLst/>
              <a:cxnLst>
                <a:cxn ang="0">
                  <a:pos x="wd2" y="hd2"/>
                </a:cxn>
                <a:cxn ang="5400000">
                  <a:pos x="wd2" y="hd2"/>
                </a:cxn>
                <a:cxn ang="10800000">
                  <a:pos x="wd2" y="hd2"/>
                </a:cxn>
                <a:cxn ang="16200000">
                  <a:pos x="wd2" y="hd2"/>
                </a:cxn>
              </a:cxnLst>
              <a:rect l="0" t="0" r="r" b="b"/>
              <a:pathLst>
                <a:path w="20479" h="20852" extrusionOk="0">
                  <a:moveTo>
                    <a:pt x="20479" y="16376"/>
                  </a:moveTo>
                  <a:cubicBezTo>
                    <a:pt x="16955" y="18305"/>
                    <a:pt x="14272" y="21086"/>
                    <a:pt x="12356" y="20837"/>
                  </a:cubicBezTo>
                  <a:cubicBezTo>
                    <a:pt x="5514" y="18664"/>
                    <a:pt x="-1121" y="15166"/>
                    <a:pt x="160" y="4182"/>
                  </a:cubicBezTo>
                  <a:cubicBezTo>
                    <a:pt x="160" y="2377"/>
                    <a:pt x="4333" y="-514"/>
                    <a:pt x="6574" y="79"/>
                  </a:cubicBezTo>
                  <a:cubicBezTo>
                    <a:pt x="13530" y="1895"/>
                    <a:pt x="18126" y="7444"/>
                    <a:pt x="20479" y="1637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1" name="Shape">
              <a:extLst>
                <a:ext uri="{FF2B5EF4-FFF2-40B4-BE49-F238E27FC236}">
                  <a16:creationId xmlns:a16="http://schemas.microsoft.com/office/drawing/2014/main" id="{805489C2-D81B-4893-99D4-4B690887614D}"/>
                </a:ext>
              </a:extLst>
            </p:cNvPr>
            <p:cNvSpPr/>
            <p:nvPr/>
          </p:nvSpPr>
          <p:spPr>
            <a:xfrm>
              <a:off x="3420699" y="1969525"/>
              <a:ext cx="5934" cy="6392"/>
            </a:xfrm>
            <a:custGeom>
              <a:avLst/>
              <a:gdLst/>
              <a:ahLst/>
              <a:cxnLst>
                <a:cxn ang="0">
                  <a:pos x="wd2" y="hd2"/>
                </a:cxn>
                <a:cxn ang="5400000">
                  <a:pos x="wd2" y="hd2"/>
                </a:cxn>
                <a:cxn ang="10800000">
                  <a:pos x="wd2" y="hd2"/>
                </a:cxn>
                <a:cxn ang="16200000">
                  <a:pos x="wd2" y="hd2"/>
                </a:cxn>
              </a:cxnLst>
              <a:rect l="0" t="0" r="r" b="b"/>
              <a:pathLst>
                <a:path w="19739" h="19966" extrusionOk="0">
                  <a:moveTo>
                    <a:pt x="8567" y="19966"/>
                  </a:moveTo>
                  <a:cubicBezTo>
                    <a:pt x="2494" y="18513"/>
                    <a:pt x="-1467" y="14278"/>
                    <a:pt x="516" y="7639"/>
                  </a:cubicBezTo>
                  <a:cubicBezTo>
                    <a:pt x="1932" y="1015"/>
                    <a:pt x="7714" y="-1634"/>
                    <a:pt x="13222" y="1015"/>
                  </a:cubicBezTo>
                  <a:cubicBezTo>
                    <a:pt x="16043" y="2344"/>
                    <a:pt x="19715" y="6581"/>
                    <a:pt x="19715" y="9635"/>
                  </a:cubicBezTo>
                  <a:cubicBezTo>
                    <a:pt x="20133" y="17060"/>
                    <a:pt x="15205" y="19966"/>
                    <a:pt x="8567" y="19966"/>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2" name="Shape">
              <a:extLst>
                <a:ext uri="{FF2B5EF4-FFF2-40B4-BE49-F238E27FC236}">
                  <a16:creationId xmlns:a16="http://schemas.microsoft.com/office/drawing/2014/main" id="{A41F1813-0D77-4F7F-BF38-8BEA0549163E}"/>
                </a:ext>
              </a:extLst>
            </p:cNvPr>
            <p:cNvSpPr/>
            <p:nvPr/>
          </p:nvSpPr>
          <p:spPr>
            <a:xfrm>
              <a:off x="4296998" y="4496824"/>
              <a:ext cx="5937" cy="5021"/>
            </a:xfrm>
            <a:custGeom>
              <a:avLst/>
              <a:gdLst/>
              <a:ahLst/>
              <a:cxnLst>
                <a:cxn ang="0">
                  <a:pos x="wd2" y="hd2"/>
                </a:cxn>
                <a:cxn ang="5400000">
                  <a:pos x="wd2" y="hd2"/>
                </a:cxn>
                <a:cxn ang="10800000">
                  <a:pos x="wd2" y="hd2"/>
                </a:cxn>
                <a:cxn ang="16200000">
                  <a:pos x="wd2" y="hd2"/>
                </a:cxn>
              </a:cxnLst>
              <a:rect l="0" t="0" r="r" b="b"/>
              <a:pathLst>
                <a:path w="19229" h="19059" extrusionOk="0">
                  <a:moveTo>
                    <a:pt x="19229" y="12292"/>
                  </a:moveTo>
                  <a:cubicBezTo>
                    <a:pt x="15778" y="19223"/>
                    <a:pt x="10836" y="20509"/>
                    <a:pt x="6019" y="17604"/>
                  </a:cubicBezTo>
                  <a:cubicBezTo>
                    <a:pt x="515" y="14387"/>
                    <a:pt x="-2371" y="7126"/>
                    <a:pt x="2443" y="1979"/>
                  </a:cubicBezTo>
                  <a:cubicBezTo>
                    <a:pt x="5472" y="-1091"/>
                    <a:pt x="11652" y="48"/>
                    <a:pt x="16200" y="1169"/>
                  </a:cubicBezTo>
                  <a:cubicBezTo>
                    <a:pt x="18116" y="1979"/>
                    <a:pt x="18116" y="8577"/>
                    <a:pt x="19229" y="1229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3" name="Shape">
              <a:extLst>
                <a:ext uri="{FF2B5EF4-FFF2-40B4-BE49-F238E27FC236}">
                  <a16:creationId xmlns:a16="http://schemas.microsoft.com/office/drawing/2014/main" id="{6C3F8AA2-B6FF-4DB0-8FEB-3EF969953475}"/>
                </a:ext>
              </a:extLst>
            </p:cNvPr>
            <p:cNvSpPr/>
            <p:nvPr/>
          </p:nvSpPr>
          <p:spPr>
            <a:xfrm>
              <a:off x="4627198" y="3099824"/>
              <a:ext cx="7719" cy="6957"/>
            </a:xfrm>
            <a:custGeom>
              <a:avLst/>
              <a:gdLst/>
              <a:ahLst/>
              <a:cxnLst>
                <a:cxn ang="0">
                  <a:pos x="wd2" y="hd2"/>
                </a:cxn>
                <a:cxn ang="5400000">
                  <a:pos x="wd2" y="hd2"/>
                </a:cxn>
                <a:cxn ang="10800000">
                  <a:pos x="wd2" y="hd2"/>
                </a:cxn>
                <a:cxn ang="16200000">
                  <a:pos x="wd2" y="hd2"/>
                </a:cxn>
              </a:cxnLst>
              <a:rect l="0" t="0" r="r" b="b"/>
              <a:pathLst>
                <a:path w="19740" h="19554" extrusionOk="0">
                  <a:moveTo>
                    <a:pt x="14668" y="84"/>
                  </a:moveTo>
                  <a:cubicBezTo>
                    <a:pt x="19774" y="2468"/>
                    <a:pt x="20849" y="7122"/>
                    <a:pt x="18682" y="12132"/>
                  </a:cubicBezTo>
                  <a:cubicBezTo>
                    <a:pt x="15104" y="18703"/>
                    <a:pt x="9231" y="20963"/>
                    <a:pt x="3485" y="18703"/>
                  </a:cubicBezTo>
                  <a:cubicBezTo>
                    <a:pt x="-107" y="17383"/>
                    <a:pt x="-751" y="13572"/>
                    <a:pt x="772" y="9748"/>
                  </a:cubicBezTo>
                  <a:cubicBezTo>
                    <a:pt x="3485" y="3309"/>
                    <a:pt x="8041" y="-637"/>
                    <a:pt x="14668" y="84"/>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4" name="Shape">
              <a:extLst>
                <a:ext uri="{FF2B5EF4-FFF2-40B4-BE49-F238E27FC236}">
                  <a16:creationId xmlns:a16="http://schemas.microsoft.com/office/drawing/2014/main" id="{520EB659-E4CD-41EF-B3DA-5E645A46D1C5}"/>
                </a:ext>
              </a:extLst>
            </p:cNvPr>
            <p:cNvSpPr/>
            <p:nvPr/>
          </p:nvSpPr>
          <p:spPr>
            <a:xfrm>
              <a:off x="4944698" y="3391924"/>
              <a:ext cx="6464" cy="6970"/>
            </a:xfrm>
            <a:custGeom>
              <a:avLst/>
              <a:gdLst/>
              <a:ahLst/>
              <a:cxnLst>
                <a:cxn ang="0">
                  <a:pos x="wd2" y="hd2"/>
                </a:cxn>
                <a:cxn ang="5400000">
                  <a:pos x="wd2" y="hd2"/>
                </a:cxn>
                <a:cxn ang="10800000">
                  <a:pos x="wd2" y="hd2"/>
                </a:cxn>
                <a:cxn ang="16200000">
                  <a:pos x="wd2" y="hd2"/>
                </a:cxn>
              </a:cxnLst>
              <a:rect l="0" t="0" r="r" b="b"/>
              <a:pathLst>
                <a:path w="19703" h="20735" extrusionOk="0">
                  <a:moveTo>
                    <a:pt x="19678" y="4070"/>
                  </a:moveTo>
                  <a:cubicBezTo>
                    <a:pt x="20063" y="12282"/>
                    <a:pt x="15927" y="17209"/>
                    <a:pt x="9978" y="20367"/>
                  </a:cubicBezTo>
                  <a:cubicBezTo>
                    <a:pt x="7645" y="21246"/>
                    <a:pt x="2982" y="20496"/>
                    <a:pt x="1564" y="18722"/>
                  </a:cubicBezTo>
                  <a:cubicBezTo>
                    <a:pt x="-1537" y="13925"/>
                    <a:pt x="264" y="8234"/>
                    <a:pt x="4412" y="4963"/>
                  </a:cubicBezTo>
                  <a:cubicBezTo>
                    <a:pt x="7645" y="2299"/>
                    <a:pt x="12694" y="1173"/>
                    <a:pt x="16830" y="36"/>
                  </a:cubicBezTo>
                  <a:cubicBezTo>
                    <a:pt x="17345" y="-354"/>
                    <a:pt x="18777" y="2557"/>
                    <a:pt x="19678" y="407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5" name="Shape">
              <a:extLst>
                <a:ext uri="{FF2B5EF4-FFF2-40B4-BE49-F238E27FC236}">
                  <a16:creationId xmlns:a16="http://schemas.microsoft.com/office/drawing/2014/main" id="{4E93BC71-48EB-4CE6-8805-AD668295CF49}"/>
                </a:ext>
              </a:extLst>
            </p:cNvPr>
            <p:cNvSpPr/>
            <p:nvPr/>
          </p:nvSpPr>
          <p:spPr>
            <a:xfrm>
              <a:off x="4347798" y="4827025"/>
              <a:ext cx="6072" cy="6246"/>
            </a:xfrm>
            <a:custGeom>
              <a:avLst/>
              <a:gdLst/>
              <a:ahLst/>
              <a:cxnLst>
                <a:cxn ang="0">
                  <a:pos x="wd2" y="hd2"/>
                </a:cxn>
                <a:cxn ang="5400000">
                  <a:pos x="wd2" y="hd2"/>
                </a:cxn>
                <a:cxn ang="10800000">
                  <a:pos x="wd2" y="hd2"/>
                </a:cxn>
                <a:cxn ang="16200000">
                  <a:pos x="wd2" y="hd2"/>
                </a:cxn>
              </a:cxnLst>
              <a:rect l="0" t="0" r="r" b="b"/>
              <a:pathLst>
                <a:path w="20192" h="19256" extrusionOk="0">
                  <a:moveTo>
                    <a:pt x="20192" y="9841"/>
                  </a:moveTo>
                  <a:cubicBezTo>
                    <a:pt x="17518" y="15857"/>
                    <a:pt x="13555" y="20051"/>
                    <a:pt x="7485" y="19128"/>
                  </a:cubicBezTo>
                  <a:cubicBezTo>
                    <a:pt x="848" y="18216"/>
                    <a:pt x="-1408" y="12857"/>
                    <a:pt x="848" y="6706"/>
                  </a:cubicBezTo>
                  <a:cubicBezTo>
                    <a:pt x="3540" y="1078"/>
                    <a:pt x="8901" y="-1549"/>
                    <a:pt x="14973" y="944"/>
                  </a:cubicBezTo>
                  <a:cubicBezTo>
                    <a:pt x="17518" y="1854"/>
                    <a:pt x="18645" y="6572"/>
                    <a:pt x="20192" y="984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6" name="Shape">
              <a:extLst>
                <a:ext uri="{FF2B5EF4-FFF2-40B4-BE49-F238E27FC236}">
                  <a16:creationId xmlns:a16="http://schemas.microsoft.com/office/drawing/2014/main" id="{7CC821D0-7BA5-40B4-8610-CA5ADD3FC372}"/>
                </a:ext>
              </a:extLst>
            </p:cNvPr>
            <p:cNvSpPr/>
            <p:nvPr/>
          </p:nvSpPr>
          <p:spPr>
            <a:xfrm>
              <a:off x="4652599" y="3671324"/>
              <a:ext cx="5535" cy="7458"/>
            </a:xfrm>
            <a:custGeom>
              <a:avLst/>
              <a:gdLst/>
              <a:ahLst/>
              <a:cxnLst>
                <a:cxn ang="0">
                  <a:pos x="wd2" y="hd2"/>
                </a:cxn>
                <a:cxn ang="5400000">
                  <a:pos x="wd2" y="hd2"/>
                </a:cxn>
                <a:cxn ang="10800000">
                  <a:pos x="wd2" y="hd2"/>
                </a:cxn>
                <a:cxn ang="16200000">
                  <a:pos x="wd2" y="hd2"/>
                </a:cxn>
              </a:cxnLst>
              <a:rect l="0" t="0" r="r" b="b"/>
              <a:pathLst>
                <a:path w="19849" h="19763" extrusionOk="0">
                  <a:moveTo>
                    <a:pt x="13723" y="67"/>
                  </a:moveTo>
                  <a:cubicBezTo>
                    <a:pt x="19817" y="2773"/>
                    <a:pt x="20720" y="7496"/>
                    <a:pt x="19208" y="12105"/>
                  </a:cubicBezTo>
                  <a:cubicBezTo>
                    <a:pt x="17526" y="17391"/>
                    <a:pt x="13270" y="21102"/>
                    <a:pt x="6723" y="19304"/>
                  </a:cubicBezTo>
                  <a:cubicBezTo>
                    <a:pt x="21" y="17509"/>
                    <a:pt x="-880" y="12440"/>
                    <a:pt x="629" y="7496"/>
                  </a:cubicBezTo>
                  <a:cubicBezTo>
                    <a:pt x="2764" y="2543"/>
                    <a:pt x="6723" y="-498"/>
                    <a:pt x="13723" y="6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7" name="Shape">
              <a:extLst>
                <a:ext uri="{FF2B5EF4-FFF2-40B4-BE49-F238E27FC236}">
                  <a16:creationId xmlns:a16="http://schemas.microsoft.com/office/drawing/2014/main" id="{38B4621A-3262-4BD1-A0B0-DC41A4199C43}"/>
                </a:ext>
              </a:extLst>
            </p:cNvPr>
            <p:cNvSpPr/>
            <p:nvPr/>
          </p:nvSpPr>
          <p:spPr>
            <a:xfrm>
              <a:off x="4360499" y="2020325"/>
              <a:ext cx="4323" cy="5184"/>
            </a:xfrm>
            <a:custGeom>
              <a:avLst/>
              <a:gdLst/>
              <a:ahLst/>
              <a:cxnLst>
                <a:cxn ang="0">
                  <a:pos x="wd2" y="hd2"/>
                </a:cxn>
                <a:cxn ang="5400000">
                  <a:pos x="wd2" y="hd2"/>
                </a:cxn>
                <a:cxn ang="10800000">
                  <a:pos x="wd2" y="hd2"/>
                </a:cxn>
                <a:cxn ang="16200000">
                  <a:pos x="wd2" y="hd2"/>
                </a:cxn>
              </a:cxnLst>
              <a:rect l="0" t="0" r="r" b="b"/>
              <a:pathLst>
                <a:path w="19632" h="20462" extrusionOk="0">
                  <a:moveTo>
                    <a:pt x="9152" y="0"/>
                  </a:moveTo>
                  <a:cubicBezTo>
                    <a:pt x="12627" y="2335"/>
                    <a:pt x="18983" y="4685"/>
                    <a:pt x="19378" y="7876"/>
                  </a:cubicBezTo>
                  <a:cubicBezTo>
                    <a:pt x="20920" y="16077"/>
                    <a:pt x="15310" y="21600"/>
                    <a:pt x="6451" y="20263"/>
                  </a:cubicBezTo>
                  <a:cubicBezTo>
                    <a:pt x="3760" y="19593"/>
                    <a:pt x="-680" y="13057"/>
                    <a:pt x="88" y="9366"/>
                  </a:cubicBezTo>
                  <a:cubicBezTo>
                    <a:pt x="88" y="5698"/>
                    <a:pt x="5676" y="3002"/>
                    <a:pt x="9152"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8" name="Shape">
              <a:extLst>
                <a:ext uri="{FF2B5EF4-FFF2-40B4-BE49-F238E27FC236}">
                  <a16:creationId xmlns:a16="http://schemas.microsoft.com/office/drawing/2014/main" id="{016188A4-20EE-470D-81AF-AF27364C2469}"/>
                </a:ext>
              </a:extLst>
            </p:cNvPr>
            <p:cNvSpPr/>
            <p:nvPr/>
          </p:nvSpPr>
          <p:spPr>
            <a:xfrm>
              <a:off x="5122499" y="2261625"/>
              <a:ext cx="4942" cy="5839"/>
            </a:xfrm>
            <a:custGeom>
              <a:avLst/>
              <a:gdLst/>
              <a:ahLst/>
              <a:cxnLst>
                <a:cxn ang="0">
                  <a:pos x="wd2" y="hd2"/>
                </a:cxn>
                <a:cxn ang="5400000">
                  <a:pos x="wd2" y="hd2"/>
                </a:cxn>
                <a:cxn ang="10800000">
                  <a:pos x="wd2" y="hd2"/>
                </a:cxn>
                <a:cxn ang="16200000">
                  <a:pos x="wd2" y="hd2"/>
                </a:cxn>
              </a:cxnLst>
              <a:rect l="0" t="0" r="r" b="b"/>
              <a:pathLst>
                <a:path w="18084" h="20935" extrusionOk="0">
                  <a:moveTo>
                    <a:pt x="8005" y="20935"/>
                  </a:moveTo>
                  <a:cubicBezTo>
                    <a:pt x="1469" y="18053"/>
                    <a:pt x="-1791" y="12721"/>
                    <a:pt x="1006" y="5725"/>
                  </a:cubicBezTo>
                  <a:cubicBezTo>
                    <a:pt x="1945" y="3137"/>
                    <a:pt x="7069" y="-665"/>
                    <a:pt x="9866" y="99"/>
                  </a:cubicBezTo>
                  <a:cubicBezTo>
                    <a:pt x="16547" y="1314"/>
                    <a:pt x="19809" y="7860"/>
                    <a:pt x="17168" y="15015"/>
                  </a:cubicBezTo>
                  <a:cubicBezTo>
                    <a:pt x="15928" y="17600"/>
                    <a:pt x="11409" y="18956"/>
                    <a:pt x="8005" y="20935"/>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9" name="Shape">
              <a:extLst>
                <a:ext uri="{FF2B5EF4-FFF2-40B4-BE49-F238E27FC236}">
                  <a16:creationId xmlns:a16="http://schemas.microsoft.com/office/drawing/2014/main" id="{6484ACCE-7AF0-47C3-BDB3-89E0BDCB28B3}"/>
                </a:ext>
              </a:extLst>
            </p:cNvPr>
            <p:cNvSpPr/>
            <p:nvPr/>
          </p:nvSpPr>
          <p:spPr>
            <a:xfrm>
              <a:off x="4335099" y="4890524"/>
              <a:ext cx="7040" cy="6781"/>
            </a:xfrm>
            <a:custGeom>
              <a:avLst/>
              <a:gdLst/>
              <a:ahLst/>
              <a:cxnLst>
                <a:cxn ang="0">
                  <a:pos x="wd2" y="hd2"/>
                </a:cxn>
                <a:cxn ang="5400000">
                  <a:pos x="wd2" y="hd2"/>
                </a:cxn>
                <a:cxn ang="10800000">
                  <a:pos x="wd2" y="hd2"/>
                </a:cxn>
                <a:cxn ang="16200000">
                  <a:pos x="wd2" y="hd2"/>
                </a:cxn>
              </a:cxnLst>
              <a:rect l="0" t="0" r="r" b="b"/>
              <a:pathLst>
                <a:path w="20118" h="17970" extrusionOk="0">
                  <a:moveTo>
                    <a:pt x="20109" y="5101"/>
                  </a:moveTo>
                  <a:cubicBezTo>
                    <a:pt x="20481" y="12531"/>
                    <a:pt x="9674" y="20412"/>
                    <a:pt x="3254" y="17254"/>
                  </a:cubicBezTo>
                  <a:cubicBezTo>
                    <a:pt x="-386" y="15791"/>
                    <a:pt x="-1119" y="11853"/>
                    <a:pt x="1801" y="9272"/>
                  </a:cubicBezTo>
                  <a:cubicBezTo>
                    <a:pt x="4832" y="5896"/>
                    <a:pt x="8706" y="2971"/>
                    <a:pt x="13203" y="725"/>
                  </a:cubicBezTo>
                  <a:cubicBezTo>
                    <a:pt x="16595" y="-1188"/>
                    <a:pt x="19141" y="828"/>
                    <a:pt x="20109" y="5101"/>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0" name="Shape">
              <a:extLst>
                <a:ext uri="{FF2B5EF4-FFF2-40B4-BE49-F238E27FC236}">
                  <a16:creationId xmlns:a16="http://schemas.microsoft.com/office/drawing/2014/main" id="{FD729AEC-65CE-4F32-86A5-B2186F3B501F}"/>
                </a:ext>
              </a:extLst>
            </p:cNvPr>
            <p:cNvSpPr/>
            <p:nvPr/>
          </p:nvSpPr>
          <p:spPr>
            <a:xfrm>
              <a:off x="5503498" y="3226824"/>
              <a:ext cx="7173" cy="6621"/>
            </a:xfrm>
            <a:custGeom>
              <a:avLst/>
              <a:gdLst/>
              <a:ahLst/>
              <a:cxnLst>
                <a:cxn ang="0">
                  <a:pos x="wd2" y="hd2"/>
                </a:cxn>
                <a:cxn ang="5400000">
                  <a:pos x="wd2" y="hd2"/>
                </a:cxn>
                <a:cxn ang="10800000">
                  <a:pos x="wd2" y="hd2"/>
                </a:cxn>
                <a:cxn ang="16200000">
                  <a:pos x="wd2" y="hd2"/>
                </a:cxn>
              </a:cxnLst>
              <a:rect l="0" t="0" r="r" b="b"/>
              <a:pathLst>
                <a:path w="20172" h="20680" extrusionOk="0">
                  <a:moveTo>
                    <a:pt x="15963" y="20680"/>
                  </a:moveTo>
                  <a:cubicBezTo>
                    <a:pt x="9154" y="20680"/>
                    <a:pt x="4497" y="15643"/>
                    <a:pt x="1037" y="8488"/>
                  </a:cubicBezTo>
                  <a:cubicBezTo>
                    <a:pt x="84" y="7035"/>
                    <a:pt x="-149" y="3180"/>
                    <a:pt x="84" y="3056"/>
                  </a:cubicBezTo>
                  <a:cubicBezTo>
                    <a:pt x="3189" y="1332"/>
                    <a:pt x="6649" y="-920"/>
                    <a:pt x="8324" y="395"/>
                  </a:cubicBezTo>
                  <a:cubicBezTo>
                    <a:pt x="12503" y="3056"/>
                    <a:pt x="15963" y="7035"/>
                    <a:pt x="19068" y="11544"/>
                  </a:cubicBezTo>
                  <a:cubicBezTo>
                    <a:pt x="21451" y="15520"/>
                    <a:pt x="19777" y="19227"/>
                    <a:pt x="15963" y="2068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1" name="Shape">
              <a:extLst>
                <a:ext uri="{FF2B5EF4-FFF2-40B4-BE49-F238E27FC236}">
                  <a16:creationId xmlns:a16="http://schemas.microsoft.com/office/drawing/2014/main" id="{0C57387F-A6B5-4E0A-B9CD-DE757A7C5526}"/>
                </a:ext>
              </a:extLst>
            </p:cNvPr>
            <p:cNvSpPr/>
            <p:nvPr/>
          </p:nvSpPr>
          <p:spPr>
            <a:xfrm>
              <a:off x="3992198" y="1690125"/>
              <a:ext cx="5820" cy="6523"/>
            </a:xfrm>
            <a:custGeom>
              <a:avLst/>
              <a:gdLst/>
              <a:ahLst/>
              <a:cxnLst>
                <a:cxn ang="0">
                  <a:pos x="wd2" y="hd2"/>
                </a:cxn>
                <a:cxn ang="5400000">
                  <a:pos x="wd2" y="hd2"/>
                </a:cxn>
                <a:cxn ang="10800000">
                  <a:pos x="wd2" y="hd2"/>
                </a:cxn>
                <a:cxn ang="16200000">
                  <a:pos x="wd2" y="hd2"/>
                </a:cxn>
              </a:cxnLst>
              <a:rect l="0" t="0" r="r" b="b"/>
              <a:pathLst>
                <a:path w="20150" h="19517" extrusionOk="0">
                  <a:moveTo>
                    <a:pt x="20150" y="9922"/>
                  </a:moveTo>
                  <a:cubicBezTo>
                    <a:pt x="18088" y="15773"/>
                    <a:pt x="13828" y="20092"/>
                    <a:pt x="7506" y="19454"/>
                  </a:cubicBezTo>
                  <a:cubicBezTo>
                    <a:pt x="161" y="18686"/>
                    <a:pt x="-1450" y="12719"/>
                    <a:pt x="1186" y="7138"/>
                  </a:cubicBezTo>
                  <a:cubicBezTo>
                    <a:pt x="3683" y="1417"/>
                    <a:pt x="9135" y="-1508"/>
                    <a:pt x="15307" y="781"/>
                  </a:cubicBezTo>
                  <a:cubicBezTo>
                    <a:pt x="18088" y="1925"/>
                    <a:pt x="18539" y="7009"/>
                    <a:pt x="20150" y="9922"/>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2" name="Shape">
              <a:extLst>
                <a:ext uri="{FF2B5EF4-FFF2-40B4-BE49-F238E27FC236}">
                  <a16:creationId xmlns:a16="http://schemas.microsoft.com/office/drawing/2014/main" id="{124B3565-AC28-4D23-B8E5-174820EFB406}"/>
                </a:ext>
              </a:extLst>
            </p:cNvPr>
            <p:cNvSpPr/>
            <p:nvPr/>
          </p:nvSpPr>
          <p:spPr>
            <a:xfrm>
              <a:off x="3941399" y="4611125"/>
              <a:ext cx="4872" cy="5414"/>
            </a:xfrm>
            <a:custGeom>
              <a:avLst/>
              <a:gdLst/>
              <a:ahLst/>
              <a:cxnLst>
                <a:cxn ang="0">
                  <a:pos x="wd2" y="hd2"/>
                </a:cxn>
                <a:cxn ang="5400000">
                  <a:pos x="wd2" y="hd2"/>
                </a:cxn>
                <a:cxn ang="10800000">
                  <a:pos x="wd2" y="hd2"/>
                </a:cxn>
                <a:cxn ang="16200000">
                  <a:pos x="wd2" y="hd2"/>
                </a:cxn>
              </a:cxnLst>
              <a:rect l="0" t="0" r="r" b="b"/>
              <a:pathLst>
                <a:path w="20312" h="20873" extrusionOk="0">
                  <a:moveTo>
                    <a:pt x="7676" y="0"/>
                  </a:moveTo>
                  <a:cubicBezTo>
                    <a:pt x="15288" y="167"/>
                    <a:pt x="20960" y="4256"/>
                    <a:pt x="20252" y="11782"/>
                  </a:cubicBezTo>
                  <a:cubicBezTo>
                    <a:pt x="20252" y="15067"/>
                    <a:pt x="15288" y="20461"/>
                    <a:pt x="11933" y="20778"/>
                  </a:cubicBezTo>
                  <a:cubicBezTo>
                    <a:pt x="4486" y="21600"/>
                    <a:pt x="-640" y="17027"/>
                    <a:pt x="65" y="8679"/>
                  </a:cubicBezTo>
                  <a:cubicBezTo>
                    <a:pt x="65" y="5565"/>
                    <a:pt x="5029" y="2950"/>
                    <a:pt x="7676" y="0"/>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3" name="Shape">
              <a:extLst>
                <a:ext uri="{FF2B5EF4-FFF2-40B4-BE49-F238E27FC236}">
                  <a16:creationId xmlns:a16="http://schemas.microsoft.com/office/drawing/2014/main" id="{851145A1-AB05-47FB-81C1-14B1B7CC2C76}"/>
                </a:ext>
              </a:extLst>
            </p:cNvPr>
            <p:cNvSpPr/>
            <p:nvPr/>
          </p:nvSpPr>
          <p:spPr>
            <a:xfrm>
              <a:off x="4309698" y="4484125"/>
              <a:ext cx="4529" cy="4981"/>
            </a:xfrm>
            <a:custGeom>
              <a:avLst/>
              <a:gdLst/>
              <a:ahLst/>
              <a:cxnLst>
                <a:cxn ang="0">
                  <a:pos x="wd2" y="hd2"/>
                </a:cxn>
                <a:cxn ang="5400000">
                  <a:pos x="wd2" y="hd2"/>
                </a:cxn>
                <a:cxn ang="10800000">
                  <a:pos x="wd2" y="hd2"/>
                </a:cxn>
                <a:cxn ang="16200000">
                  <a:pos x="wd2" y="hd2"/>
                </a:cxn>
              </a:cxnLst>
              <a:rect l="0" t="0" r="r" b="b"/>
              <a:pathLst>
                <a:path w="20949" h="19507" extrusionOk="0">
                  <a:moveTo>
                    <a:pt x="9032" y="19507"/>
                  </a:moveTo>
                  <a:cubicBezTo>
                    <a:pt x="5696" y="16189"/>
                    <a:pt x="0" y="12871"/>
                    <a:pt x="0" y="9704"/>
                  </a:cubicBezTo>
                  <a:cubicBezTo>
                    <a:pt x="585" y="1058"/>
                    <a:pt x="7662" y="-2093"/>
                    <a:pt x="15305" y="1398"/>
                  </a:cubicBezTo>
                  <a:cubicBezTo>
                    <a:pt x="18845" y="2725"/>
                    <a:pt x="21600" y="9874"/>
                    <a:pt x="20814" y="12871"/>
                  </a:cubicBezTo>
                  <a:cubicBezTo>
                    <a:pt x="19627" y="16189"/>
                    <a:pt x="13354" y="17685"/>
                    <a:pt x="9032" y="19507"/>
                  </a:cubicBezTo>
                  <a:close/>
                </a:path>
              </a:pathLst>
            </a:custGeom>
            <a:grpFill/>
            <a:ln w="127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4" name="Persegi Panjang 113">
            <a:extLst>
              <a:ext uri="{FF2B5EF4-FFF2-40B4-BE49-F238E27FC236}">
                <a16:creationId xmlns:a16="http://schemas.microsoft.com/office/drawing/2014/main" id="{C3CE54EC-94FC-4B0C-87B1-1BE505C11542}"/>
              </a:ext>
            </a:extLst>
          </p:cNvPr>
          <p:cNvSpPr/>
          <p:nvPr/>
        </p:nvSpPr>
        <p:spPr>
          <a:xfrm>
            <a:off x="4924409" y="85921"/>
            <a:ext cx="6205122" cy="1992725"/>
          </a:xfrm>
          <a:prstGeom prst="rect">
            <a:avLst/>
          </a:prstGeom>
        </p:spPr>
        <p:txBody>
          <a:bodyPr wrap="square">
            <a:spAutoFit/>
          </a:bodyPr>
          <a:lstStyle/>
          <a:p>
            <a:pPr algn="just">
              <a:lnSpc>
                <a:spcPct val="150000"/>
              </a:lnSpc>
            </a:pPr>
            <a:r>
              <a:rPr lang="en-IN" sz="1400" dirty="0">
                <a:latin typeface="Montserrat" panose="00000500000000000000" pitchFamily="50" charset="0"/>
              </a:rPr>
              <a:t>Briefing down further, taking logs and manipulating the data in real-time across the world to better understand the need of the same wearable technology and also accordingly distribute the marketing sales as well as production and provide with low-cost upgrades immediately in those areas, and hence uplift the scale of our global community.</a:t>
            </a:r>
            <a:endParaRPr lang="en-US" sz="1400" dirty="0">
              <a:solidFill>
                <a:schemeClr val="tx1">
                  <a:lumMod val="50000"/>
                  <a:lumOff val="50000"/>
                </a:schemeClr>
              </a:solidFill>
              <a:latin typeface="Montserrat" panose="00000500000000000000" pitchFamily="50" charset="0"/>
            </a:endParaRPr>
          </a:p>
        </p:txBody>
      </p:sp>
      <p:grpSp>
        <p:nvGrpSpPr>
          <p:cNvPr id="122" name="Group 113">
            <a:extLst>
              <a:ext uri="{FF2B5EF4-FFF2-40B4-BE49-F238E27FC236}">
                <a16:creationId xmlns:a16="http://schemas.microsoft.com/office/drawing/2014/main" id="{7F6414EE-E516-46ED-8376-777BDBB4637B}"/>
              </a:ext>
            </a:extLst>
          </p:cNvPr>
          <p:cNvGrpSpPr/>
          <p:nvPr/>
        </p:nvGrpSpPr>
        <p:grpSpPr>
          <a:xfrm>
            <a:off x="9276665" y="3268095"/>
            <a:ext cx="1852866" cy="811601"/>
            <a:chOff x="1052031" y="1673960"/>
            <a:chExt cx="2570801" cy="649207"/>
          </a:xfrm>
          <a:solidFill>
            <a:schemeClr val="accent1">
              <a:lumMod val="20000"/>
              <a:lumOff val="80000"/>
            </a:schemeClr>
          </a:solidFill>
        </p:grpSpPr>
        <p:sp>
          <p:nvSpPr>
            <p:cNvPr id="123" name="TextBox 115">
              <a:extLst>
                <a:ext uri="{FF2B5EF4-FFF2-40B4-BE49-F238E27FC236}">
                  <a16:creationId xmlns:a16="http://schemas.microsoft.com/office/drawing/2014/main" id="{9F401C0A-92AE-4227-8D97-BDA30B4377DD}"/>
                </a:ext>
              </a:extLst>
            </p:cNvPr>
            <p:cNvSpPr txBox="1"/>
            <p:nvPr/>
          </p:nvSpPr>
          <p:spPr>
            <a:xfrm>
              <a:off x="1052031" y="2105029"/>
              <a:ext cx="2570801" cy="218138"/>
            </a:xfrm>
            <a:prstGeom prst="rect">
              <a:avLst/>
            </a:prstGeom>
            <a:noFill/>
          </p:spPr>
          <p:txBody>
            <a:bodyPr wrap="square" rtlCol="0">
              <a:spAutoFit/>
            </a:bodyPr>
            <a:lstStyle/>
            <a:p>
              <a:pPr>
                <a:lnSpc>
                  <a:spcPct val="150000"/>
                </a:lnSpc>
              </a:pPr>
              <a:r>
                <a:rPr lang="id-ID" sz="900" dirty="0">
                  <a:solidFill>
                    <a:schemeClr val="bg1"/>
                  </a:solidFill>
                  <a:latin typeface="Montserrat" panose="00000500000000000000" pitchFamily="50" charset="0"/>
                  <a:cs typeface="Poppins" panose="00000500000000000000" pitchFamily="2" charset="0"/>
                </a:rPr>
                <a:t>PRODUCTIVE</a:t>
              </a:r>
              <a:r>
                <a:rPr lang="id-ID" sz="900" dirty="0">
                  <a:solidFill>
                    <a:schemeClr val="bg1"/>
                  </a:solidFill>
                  <a:latin typeface="Lato" panose="020F0502020204030203" pitchFamily="34" charset="0"/>
                  <a:cs typeface="Poppins" panose="00000500000000000000" pitchFamily="2" charset="0"/>
                </a:rPr>
                <a:t> POPULATION</a:t>
              </a:r>
              <a:endParaRPr lang="en-US" sz="900" dirty="0">
                <a:solidFill>
                  <a:schemeClr val="bg1"/>
                </a:solidFill>
                <a:latin typeface="Lato" panose="020F0502020204030203" pitchFamily="34" charset="0"/>
                <a:cs typeface="Poppins" panose="00000500000000000000" pitchFamily="2" charset="0"/>
              </a:endParaRPr>
            </a:p>
          </p:txBody>
        </p:sp>
        <p:sp>
          <p:nvSpPr>
            <p:cNvPr id="124" name="TextBox 116">
              <a:extLst>
                <a:ext uri="{FF2B5EF4-FFF2-40B4-BE49-F238E27FC236}">
                  <a16:creationId xmlns:a16="http://schemas.microsoft.com/office/drawing/2014/main" id="{D4335D48-4731-4C0E-8121-ED3643220A20}"/>
                </a:ext>
              </a:extLst>
            </p:cNvPr>
            <p:cNvSpPr txBox="1"/>
            <p:nvPr/>
          </p:nvSpPr>
          <p:spPr>
            <a:xfrm>
              <a:off x="1052031" y="1673960"/>
              <a:ext cx="2570801" cy="369290"/>
            </a:xfrm>
            <a:prstGeom prst="rect">
              <a:avLst/>
            </a:prstGeom>
            <a:noFill/>
          </p:spPr>
          <p:txBody>
            <a:bodyPr wrap="square" rtlCol="0" anchor="ctr">
              <a:spAutoFit/>
            </a:bodyPr>
            <a:lstStyle/>
            <a:p>
              <a:r>
                <a:rPr lang="id-ID" sz="2400" b="1" dirty="0">
                  <a:solidFill>
                    <a:schemeClr val="bg1"/>
                  </a:solidFill>
                  <a:latin typeface="Oswald" panose="00000500000000000000" pitchFamily="2" charset="0"/>
                  <a:ea typeface="Roboto" pitchFamily="2" charset="0"/>
                  <a:cs typeface="Poppins" panose="00000500000000000000" pitchFamily="2" charset="0"/>
                </a:rPr>
                <a:t>35M</a:t>
              </a:r>
              <a:endParaRPr lang="en-US" sz="2400" b="1" dirty="0">
                <a:solidFill>
                  <a:schemeClr val="bg1"/>
                </a:solidFill>
                <a:latin typeface="Oswald" panose="00000500000000000000" pitchFamily="2" charset="0"/>
                <a:ea typeface="Roboto" pitchFamily="2" charset="0"/>
                <a:cs typeface="Poppins" panose="00000500000000000000" pitchFamily="2" charset="0"/>
              </a:endParaRPr>
            </a:p>
          </p:txBody>
        </p:sp>
      </p:grpSp>
      <p:grpSp>
        <p:nvGrpSpPr>
          <p:cNvPr id="125" name="Group 113">
            <a:extLst>
              <a:ext uri="{FF2B5EF4-FFF2-40B4-BE49-F238E27FC236}">
                <a16:creationId xmlns:a16="http://schemas.microsoft.com/office/drawing/2014/main" id="{55461217-9420-4720-8A61-3D398F328B0D}"/>
              </a:ext>
            </a:extLst>
          </p:cNvPr>
          <p:cNvGrpSpPr/>
          <p:nvPr/>
        </p:nvGrpSpPr>
        <p:grpSpPr>
          <a:xfrm>
            <a:off x="9276665" y="4670460"/>
            <a:ext cx="1852866" cy="1020952"/>
            <a:chOff x="1052031" y="1673959"/>
            <a:chExt cx="2570801" cy="816669"/>
          </a:xfrm>
          <a:solidFill>
            <a:schemeClr val="accent1">
              <a:lumMod val="20000"/>
              <a:lumOff val="80000"/>
            </a:schemeClr>
          </a:solidFill>
        </p:grpSpPr>
        <p:sp>
          <p:nvSpPr>
            <p:cNvPr id="126" name="TextBox 115">
              <a:extLst>
                <a:ext uri="{FF2B5EF4-FFF2-40B4-BE49-F238E27FC236}">
                  <a16:creationId xmlns:a16="http://schemas.microsoft.com/office/drawing/2014/main" id="{40BFE022-DFAF-486A-A398-CF6BEEFB61BC}"/>
                </a:ext>
              </a:extLst>
            </p:cNvPr>
            <p:cNvSpPr txBox="1"/>
            <p:nvPr/>
          </p:nvSpPr>
          <p:spPr>
            <a:xfrm>
              <a:off x="1052031" y="2105028"/>
              <a:ext cx="2570801" cy="385600"/>
            </a:xfrm>
            <a:prstGeom prst="rect">
              <a:avLst/>
            </a:prstGeom>
            <a:noFill/>
          </p:spPr>
          <p:txBody>
            <a:bodyPr wrap="square" rtlCol="0">
              <a:spAutoFit/>
            </a:bodyPr>
            <a:lstStyle/>
            <a:p>
              <a:pPr>
                <a:lnSpc>
                  <a:spcPct val="150000"/>
                </a:lnSpc>
              </a:pPr>
              <a:r>
                <a:rPr lang="en-US" sz="900" dirty="0">
                  <a:solidFill>
                    <a:schemeClr val="bg1"/>
                  </a:solidFill>
                  <a:latin typeface="Montserrat" panose="00000500000000000000" pitchFamily="50" charset="0"/>
                  <a:cs typeface="Poppins" panose="00000500000000000000" pitchFamily="2" charset="0"/>
                </a:rPr>
                <a:t>Physically</a:t>
              </a:r>
              <a:r>
                <a:rPr lang="en-US" sz="900" dirty="0">
                  <a:solidFill>
                    <a:schemeClr val="bg1"/>
                  </a:solidFill>
                  <a:latin typeface="Lato" panose="020F0502020204030203" pitchFamily="34" charset="0"/>
                  <a:cs typeface="Poppins" panose="00000500000000000000" pitchFamily="2" charset="0"/>
                </a:rPr>
                <a:t> Challenged people without cure</a:t>
              </a:r>
              <a:endParaRPr lang="id-ID" sz="900" dirty="0">
                <a:solidFill>
                  <a:schemeClr val="bg1"/>
                </a:solidFill>
                <a:latin typeface="Lato" panose="020F0502020204030203" pitchFamily="34" charset="0"/>
                <a:cs typeface="Poppins" panose="00000500000000000000" pitchFamily="2" charset="0"/>
              </a:endParaRPr>
            </a:p>
          </p:txBody>
        </p:sp>
        <p:sp>
          <p:nvSpPr>
            <p:cNvPr id="127" name="TextBox 116">
              <a:extLst>
                <a:ext uri="{FF2B5EF4-FFF2-40B4-BE49-F238E27FC236}">
                  <a16:creationId xmlns:a16="http://schemas.microsoft.com/office/drawing/2014/main" id="{F6865892-6557-4AF8-AF0A-EC2A6CF05162}"/>
                </a:ext>
              </a:extLst>
            </p:cNvPr>
            <p:cNvSpPr txBox="1"/>
            <p:nvPr/>
          </p:nvSpPr>
          <p:spPr>
            <a:xfrm>
              <a:off x="1052031" y="1673959"/>
              <a:ext cx="2570801" cy="369290"/>
            </a:xfrm>
            <a:prstGeom prst="rect">
              <a:avLst/>
            </a:prstGeom>
            <a:noFill/>
          </p:spPr>
          <p:txBody>
            <a:bodyPr wrap="square" rtlCol="0" anchor="ctr">
              <a:spAutoFit/>
            </a:bodyPr>
            <a:lstStyle/>
            <a:p>
              <a:r>
                <a:rPr lang="en-US" sz="2400" b="1" dirty="0">
                  <a:solidFill>
                    <a:schemeClr val="bg1"/>
                  </a:solidFill>
                  <a:latin typeface="Oswald" panose="00000500000000000000" pitchFamily="2" charset="0"/>
                  <a:ea typeface="Roboto" pitchFamily="2" charset="0"/>
                  <a:cs typeface="Poppins" panose="00000500000000000000" pitchFamily="2" charset="0"/>
                </a:rPr>
                <a:t>10</a:t>
              </a:r>
              <a:r>
                <a:rPr lang="id-ID" sz="2400" b="1" dirty="0">
                  <a:solidFill>
                    <a:schemeClr val="bg1"/>
                  </a:solidFill>
                  <a:latin typeface="Oswald" panose="00000500000000000000" pitchFamily="2" charset="0"/>
                  <a:ea typeface="Roboto" pitchFamily="2" charset="0"/>
                  <a:cs typeface="Poppins" panose="00000500000000000000" pitchFamily="2" charset="0"/>
                </a:rPr>
                <a:t>M</a:t>
              </a:r>
              <a:endParaRPr lang="en-US" sz="2400" b="1" dirty="0">
                <a:solidFill>
                  <a:schemeClr val="bg1"/>
                </a:solidFill>
                <a:latin typeface="Oswald" panose="00000500000000000000" pitchFamily="2" charset="0"/>
                <a:ea typeface="Roboto" pitchFamily="2" charset="0"/>
                <a:cs typeface="Poppins" panose="00000500000000000000" pitchFamily="2" charset="0"/>
              </a:endParaRPr>
            </a:p>
          </p:txBody>
        </p:sp>
      </p:grpSp>
      <p:cxnSp>
        <p:nvCxnSpPr>
          <p:cNvPr id="128" name="Konektor Lurus 127">
            <a:extLst>
              <a:ext uri="{FF2B5EF4-FFF2-40B4-BE49-F238E27FC236}">
                <a16:creationId xmlns:a16="http://schemas.microsoft.com/office/drawing/2014/main" id="{A9D91B21-E8C0-4526-A206-46F046AE8E06}"/>
              </a:ext>
            </a:extLst>
          </p:cNvPr>
          <p:cNvCxnSpPr>
            <a:cxnSpLocks/>
          </p:cNvCxnSpPr>
          <p:nvPr/>
        </p:nvCxnSpPr>
        <p:spPr>
          <a:xfrm>
            <a:off x="4098309" y="732726"/>
            <a:ext cx="0" cy="8000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Kotak Teks 128">
            <a:extLst>
              <a:ext uri="{FF2B5EF4-FFF2-40B4-BE49-F238E27FC236}">
                <a16:creationId xmlns:a16="http://schemas.microsoft.com/office/drawing/2014/main" id="{F3AC2C36-9414-44E5-8ACE-F943426D9246}"/>
              </a:ext>
            </a:extLst>
          </p:cNvPr>
          <p:cNvSpPr txBox="1"/>
          <p:nvPr/>
        </p:nvSpPr>
        <p:spPr>
          <a:xfrm>
            <a:off x="205559" y="497830"/>
            <a:ext cx="3781738" cy="1200329"/>
          </a:xfrm>
          <a:prstGeom prst="rect">
            <a:avLst/>
          </a:prstGeom>
          <a:noFill/>
        </p:spPr>
        <p:txBody>
          <a:bodyPr wrap="square" rtlCol="0">
            <a:spAutoFit/>
          </a:bodyPr>
          <a:lstStyle/>
          <a:p>
            <a:pPr algn="r"/>
            <a:r>
              <a:rPr lang="en-US" sz="3600" b="1" dirty="0">
                <a:latin typeface="Montserrat" panose="00000500000000000000" pitchFamily="2" charset="0"/>
              </a:rPr>
              <a:t>Early Launch</a:t>
            </a:r>
          </a:p>
          <a:p>
            <a:pPr algn="r"/>
            <a:r>
              <a:rPr lang="en-US" sz="3600" b="1" dirty="0">
                <a:latin typeface="Montserrat" panose="00000500000000000000" pitchFamily="2" charset="0"/>
              </a:rPr>
              <a:t>For Training AI</a:t>
            </a:r>
          </a:p>
        </p:txBody>
      </p:sp>
    </p:spTree>
    <p:extLst>
      <p:ext uri="{BB962C8B-B14F-4D97-AF65-F5344CB8AC3E}">
        <p14:creationId xmlns:p14="http://schemas.microsoft.com/office/powerpoint/2010/main" val="1518329821"/>
      </p:ext>
    </p:extLst>
  </p:cSld>
  <p:clrMapOvr>
    <a:masterClrMapping/>
  </p:clrMapOvr>
  <p:transition spd="slow">
    <p:wipe/>
  </p:transition>
</p:sld>
</file>

<file path=ppt/theme/theme1.xml><?xml version="1.0" encoding="utf-8"?>
<a:theme xmlns:a="http://schemas.openxmlformats.org/drawingml/2006/main" name="Tema Office">
  <a:themeElements>
    <a:clrScheme name="Skala Abu-abu">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8617</TotalTime>
  <Words>1359</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Lato</vt:lpstr>
      <vt:lpstr>Montserrat</vt:lpstr>
      <vt:lpstr>Oswald</vt:lpstr>
      <vt:lpstr>Roboto Slab</vt:lpstr>
      <vt:lpstr>Tema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TMint Developer</dc:creator>
  <cp:lastModifiedBy>rank jay</cp:lastModifiedBy>
  <cp:revision>472</cp:revision>
  <dcterms:created xsi:type="dcterms:W3CDTF">2019-10-17T04:20:12Z</dcterms:created>
  <dcterms:modified xsi:type="dcterms:W3CDTF">2019-11-28T17:45:44Z</dcterms:modified>
</cp:coreProperties>
</file>