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sldIdLst>
    <p:sldId id="323" r:id="rId2"/>
    <p:sldId id="262" r:id="rId3"/>
    <p:sldId id="296" r:id="rId4"/>
    <p:sldId id="291" r:id="rId5"/>
    <p:sldId id="267" r:id="rId6"/>
    <p:sldId id="263" r:id="rId7"/>
    <p:sldId id="268" r:id="rId8"/>
    <p:sldId id="275" r:id="rId9"/>
    <p:sldId id="270" r:id="rId10"/>
    <p:sldId id="280" r:id="rId11"/>
    <p:sldId id="287" r:id="rId12"/>
    <p:sldId id="285" r:id="rId13"/>
    <p:sldId id="274" r:id="rId14"/>
    <p:sldId id="294" r:id="rId15"/>
  </p:sldIdLst>
  <p:sldSz cx="19477038"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C8C"/>
    <a:srgbClr val="262626"/>
    <a:srgbClr val="229E78"/>
    <a:srgbClr val="1CA379"/>
    <a:srgbClr val="212837"/>
    <a:srgbClr val="F8F8F8"/>
    <a:srgbClr val="28B0AA"/>
    <a:srgbClr val="EB7E21"/>
    <a:srgbClr val="D74142"/>
    <a:srgbClr val="D44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0" autoAdjust="0"/>
    <p:restoredTop sz="94004" autoAdjust="0"/>
  </p:normalViewPr>
  <p:slideViewPr>
    <p:cSldViewPr snapToGrid="0" showGuides="1">
      <p:cViewPr varScale="1">
        <p:scale>
          <a:sx n="51" d="100"/>
          <a:sy n="51" d="100"/>
        </p:scale>
        <p:origin x="590" y="67"/>
      </p:cViewPr>
      <p:guideLst/>
    </p:cSldViewPr>
  </p:slideViewPr>
  <p:notesTextViewPr>
    <p:cViewPr>
      <p:scale>
        <a:sx n="400" d="100"/>
        <a:sy n="4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96E86-5E67-4DFC-9D7D-D598240582E8}" type="datetimeFigureOut">
              <a:rPr lang="en-US" smtClean="0"/>
              <a:t>3/8/2020</a:t>
            </a:fld>
            <a:endParaRPr lang="en-US" dirty="0"/>
          </a:p>
        </p:txBody>
      </p:sp>
      <p:sp>
        <p:nvSpPr>
          <p:cNvPr id="4" name="Slide Image Placeholder 3"/>
          <p:cNvSpPr>
            <a:spLocks noGrp="1" noRot="1" noChangeAspect="1"/>
          </p:cNvSpPr>
          <p:nvPr>
            <p:ph type="sldImg" idx="2"/>
          </p:nvPr>
        </p:nvSpPr>
        <p:spPr>
          <a:xfrm>
            <a:off x="690563" y="1143000"/>
            <a:ext cx="54768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C7E86-76DE-4D38-A718-39A1E655A738}" type="slidenum">
              <a:rPr lang="en-US" smtClean="0"/>
              <a:t>‹#›</a:t>
            </a:fld>
            <a:endParaRPr lang="en-US" dirty="0"/>
          </a:p>
        </p:txBody>
      </p:sp>
    </p:spTree>
    <p:extLst>
      <p:ext uri="{BB962C8B-B14F-4D97-AF65-F5344CB8AC3E}">
        <p14:creationId xmlns:p14="http://schemas.microsoft.com/office/powerpoint/2010/main" val="3342432204"/>
      </p:ext>
    </p:extLst>
  </p:cSld>
  <p:clrMap bg1="lt1" tx1="dk1" bg2="lt2" tx2="dk2" accent1="accent1" accent2="accent2" accent3="accent3" accent4="accent4" accent5="accent5" accent6="accent6" hlink="hlink" folHlink="folHlink"/>
  <p:notesStyle>
    <a:lvl1pPr marL="0" algn="l" defTabSz="1492301" rtl="0" eaLnBrk="1" latinLnBrk="0" hangingPunct="1">
      <a:defRPr sz="1958" kern="1200">
        <a:solidFill>
          <a:schemeClr val="tx1"/>
        </a:solidFill>
        <a:latin typeface="+mn-lt"/>
        <a:ea typeface="+mn-ea"/>
        <a:cs typeface="+mn-cs"/>
      </a:defRPr>
    </a:lvl1pPr>
    <a:lvl2pPr marL="746150" algn="l" defTabSz="1492301" rtl="0" eaLnBrk="1" latinLnBrk="0" hangingPunct="1">
      <a:defRPr sz="1958" kern="1200">
        <a:solidFill>
          <a:schemeClr val="tx1"/>
        </a:solidFill>
        <a:latin typeface="+mn-lt"/>
        <a:ea typeface="+mn-ea"/>
        <a:cs typeface="+mn-cs"/>
      </a:defRPr>
    </a:lvl2pPr>
    <a:lvl3pPr marL="1492301" algn="l" defTabSz="1492301" rtl="0" eaLnBrk="1" latinLnBrk="0" hangingPunct="1">
      <a:defRPr sz="1958" kern="1200">
        <a:solidFill>
          <a:schemeClr val="tx1"/>
        </a:solidFill>
        <a:latin typeface="+mn-lt"/>
        <a:ea typeface="+mn-ea"/>
        <a:cs typeface="+mn-cs"/>
      </a:defRPr>
    </a:lvl3pPr>
    <a:lvl4pPr marL="2238451" algn="l" defTabSz="1492301" rtl="0" eaLnBrk="1" latinLnBrk="0" hangingPunct="1">
      <a:defRPr sz="1958" kern="1200">
        <a:solidFill>
          <a:schemeClr val="tx1"/>
        </a:solidFill>
        <a:latin typeface="+mn-lt"/>
        <a:ea typeface="+mn-ea"/>
        <a:cs typeface="+mn-cs"/>
      </a:defRPr>
    </a:lvl4pPr>
    <a:lvl5pPr marL="2984602" algn="l" defTabSz="1492301" rtl="0" eaLnBrk="1" latinLnBrk="0" hangingPunct="1">
      <a:defRPr sz="1958" kern="1200">
        <a:solidFill>
          <a:schemeClr val="tx1"/>
        </a:solidFill>
        <a:latin typeface="+mn-lt"/>
        <a:ea typeface="+mn-ea"/>
        <a:cs typeface="+mn-cs"/>
      </a:defRPr>
    </a:lvl5pPr>
    <a:lvl6pPr marL="3730752" algn="l" defTabSz="1492301" rtl="0" eaLnBrk="1" latinLnBrk="0" hangingPunct="1">
      <a:defRPr sz="1958" kern="1200">
        <a:solidFill>
          <a:schemeClr val="tx1"/>
        </a:solidFill>
        <a:latin typeface="+mn-lt"/>
        <a:ea typeface="+mn-ea"/>
        <a:cs typeface="+mn-cs"/>
      </a:defRPr>
    </a:lvl6pPr>
    <a:lvl7pPr marL="4476902" algn="l" defTabSz="1492301" rtl="0" eaLnBrk="1" latinLnBrk="0" hangingPunct="1">
      <a:defRPr sz="1958" kern="1200">
        <a:solidFill>
          <a:schemeClr val="tx1"/>
        </a:solidFill>
        <a:latin typeface="+mn-lt"/>
        <a:ea typeface="+mn-ea"/>
        <a:cs typeface="+mn-cs"/>
      </a:defRPr>
    </a:lvl7pPr>
    <a:lvl8pPr marL="5223053" algn="l" defTabSz="1492301" rtl="0" eaLnBrk="1" latinLnBrk="0" hangingPunct="1">
      <a:defRPr sz="1958" kern="1200">
        <a:solidFill>
          <a:schemeClr val="tx1"/>
        </a:solidFill>
        <a:latin typeface="+mn-lt"/>
        <a:ea typeface="+mn-ea"/>
        <a:cs typeface="+mn-cs"/>
      </a:defRPr>
    </a:lvl8pPr>
    <a:lvl9pPr marL="5969203" algn="l" defTabSz="1492301" rtl="0" eaLnBrk="1" latinLnBrk="0" hangingPunct="1">
      <a:defRPr sz="195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60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72418BFA-57FC-40E9-AF0E-73FFC6C1B701}"/>
              </a:ext>
            </a:extLst>
          </p:cNvPr>
          <p:cNvSpPr>
            <a:spLocks noGrp="1"/>
          </p:cNvSpPr>
          <p:nvPr>
            <p:ph type="pic" sz="quarter" idx="12"/>
          </p:nvPr>
        </p:nvSpPr>
        <p:spPr>
          <a:xfrm>
            <a:off x="9216305" y="3689703"/>
            <a:ext cx="1044428" cy="1044428"/>
          </a:xfrm>
          <a:custGeom>
            <a:avLst/>
            <a:gdLst>
              <a:gd name="connsiteX0" fmla="*/ 522214 w 1044428"/>
              <a:gd name="connsiteY0" fmla="*/ 0 h 1044428"/>
              <a:gd name="connsiteX1" fmla="*/ 1044428 w 1044428"/>
              <a:gd name="connsiteY1" fmla="*/ 522214 h 1044428"/>
              <a:gd name="connsiteX2" fmla="*/ 522214 w 1044428"/>
              <a:gd name="connsiteY2" fmla="*/ 1044428 h 1044428"/>
              <a:gd name="connsiteX3" fmla="*/ 0 w 1044428"/>
              <a:gd name="connsiteY3" fmla="*/ 522214 h 1044428"/>
              <a:gd name="connsiteX4" fmla="*/ 522214 w 1044428"/>
              <a:gd name="connsiteY4" fmla="*/ 0 h 104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28" h="1044428">
                <a:moveTo>
                  <a:pt x="522214" y="0"/>
                </a:moveTo>
                <a:cubicBezTo>
                  <a:pt x="810625" y="0"/>
                  <a:pt x="1044428" y="233803"/>
                  <a:pt x="1044428" y="522214"/>
                </a:cubicBezTo>
                <a:cubicBezTo>
                  <a:pt x="1044428" y="810625"/>
                  <a:pt x="810625" y="1044428"/>
                  <a:pt x="522214" y="1044428"/>
                </a:cubicBezTo>
                <a:cubicBezTo>
                  <a:pt x="233803" y="1044428"/>
                  <a:pt x="0" y="810625"/>
                  <a:pt x="0" y="522214"/>
                </a:cubicBezTo>
                <a:cubicBezTo>
                  <a:pt x="0" y="233803"/>
                  <a:pt x="233803" y="0"/>
                  <a:pt x="522214" y="0"/>
                </a:cubicBezTo>
                <a:close/>
              </a:path>
            </a:pathLst>
          </a:custGeom>
        </p:spPr>
        <p:txBody>
          <a:bodyPr wrap="square">
            <a:noAutofit/>
          </a:bodyPr>
          <a:lstStyle>
            <a:lvl1pPr marL="0" indent="0" algn="ctr">
              <a:buNone/>
              <a:defRPr sz="1400"/>
            </a:lvl1pPr>
          </a:lstStyle>
          <a:p>
            <a:endParaRPr lang="id-ID"/>
          </a:p>
        </p:txBody>
      </p:sp>
      <p:sp>
        <p:nvSpPr>
          <p:cNvPr id="15" name="Picture Placeholder 12">
            <a:extLst>
              <a:ext uri="{FF2B5EF4-FFF2-40B4-BE49-F238E27FC236}">
                <a16:creationId xmlns:a16="http://schemas.microsoft.com/office/drawing/2014/main" id="{28FE9032-6376-4663-9433-366E4307B627}"/>
              </a:ext>
            </a:extLst>
          </p:cNvPr>
          <p:cNvSpPr>
            <a:spLocks noGrp="1"/>
          </p:cNvSpPr>
          <p:nvPr>
            <p:ph type="pic" sz="quarter" idx="13"/>
          </p:nvPr>
        </p:nvSpPr>
        <p:spPr>
          <a:xfrm>
            <a:off x="14257761" y="3689703"/>
            <a:ext cx="1044428" cy="1044428"/>
          </a:xfrm>
          <a:custGeom>
            <a:avLst/>
            <a:gdLst>
              <a:gd name="connsiteX0" fmla="*/ 522214 w 1044428"/>
              <a:gd name="connsiteY0" fmla="*/ 0 h 1044428"/>
              <a:gd name="connsiteX1" fmla="*/ 1044428 w 1044428"/>
              <a:gd name="connsiteY1" fmla="*/ 522214 h 1044428"/>
              <a:gd name="connsiteX2" fmla="*/ 522214 w 1044428"/>
              <a:gd name="connsiteY2" fmla="*/ 1044428 h 1044428"/>
              <a:gd name="connsiteX3" fmla="*/ 0 w 1044428"/>
              <a:gd name="connsiteY3" fmla="*/ 522214 h 1044428"/>
              <a:gd name="connsiteX4" fmla="*/ 522214 w 1044428"/>
              <a:gd name="connsiteY4" fmla="*/ 0 h 104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28" h="1044428">
                <a:moveTo>
                  <a:pt x="522214" y="0"/>
                </a:moveTo>
                <a:cubicBezTo>
                  <a:pt x="810625" y="0"/>
                  <a:pt x="1044428" y="233803"/>
                  <a:pt x="1044428" y="522214"/>
                </a:cubicBezTo>
                <a:cubicBezTo>
                  <a:pt x="1044428" y="810625"/>
                  <a:pt x="810625" y="1044428"/>
                  <a:pt x="522214" y="1044428"/>
                </a:cubicBezTo>
                <a:cubicBezTo>
                  <a:pt x="233803" y="1044428"/>
                  <a:pt x="0" y="810625"/>
                  <a:pt x="0" y="522214"/>
                </a:cubicBezTo>
                <a:cubicBezTo>
                  <a:pt x="0" y="233803"/>
                  <a:pt x="233803" y="0"/>
                  <a:pt x="522214" y="0"/>
                </a:cubicBezTo>
                <a:close/>
              </a:path>
            </a:pathLst>
          </a:custGeom>
        </p:spPr>
        <p:txBody>
          <a:bodyPr wrap="square">
            <a:noAutofit/>
          </a:bodyPr>
          <a:lstStyle>
            <a:lvl1pPr marL="0" indent="0" algn="ctr">
              <a:buNone/>
              <a:defRPr sz="1400"/>
            </a:lvl1pPr>
          </a:lstStyle>
          <a:p>
            <a:endParaRPr lang="id-ID"/>
          </a:p>
        </p:txBody>
      </p:sp>
      <p:sp>
        <p:nvSpPr>
          <p:cNvPr id="13" name="Picture Placeholder 12">
            <a:extLst>
              <a:ext uri="{FF2B5EF4-FFF2-40B4-BE49-F238E27FC236}">
                <a16:creationId xmlns:a16="http://schemas.microsoft.com/office/drawing/2014/main" id="{64FE005C-7993-4FFA-BF14-0C008456778D}"/>
              </a:ext>
            </a:extLst>
          </p:cNvPr>
          <p:cNvSpPr>
            <a:spLocks noGrp="1"/>
          </p:cNvSpPr>
          <p:nvPr>
            <p:ph type="pic" sz="quarter" idx="11"/>
          </p:nvPr>
        </p:nvSpPr>
        <p:spPr>
          <a:xfrm>
            <a:off x="4153640" y="3689703"/>
            <a:ext cx="1044428" cy="1044428"/>
          </a:xfrm>
          <a:custGeom>
            <a:avLst/>
            <a:gdLst>
              <a:gd name="connsiteX0" fmla="*/ 522214 w 1044428"/>
              <a:gd name="connsiteY0" fmla="*/ 0 h 1044428"/>
              <a:gd name="connsiteX1" fmla="*/ 1044428 w 1044428"/>
              <a:gd name="connsiteY1" fmla="*/ 522214 h 1044428"/>
              <a:gd name="connsiteX2" fmla="*/ 522214 w 1044428"/>
              <a:gd name="connsiteY2" fmla="*/ 1044428 h 1044428"/>
              <a:gd name="connsiteX3" fmla="*/ 0 w 1044428"/>
              <a:gd name="connsiteY3" fmla="*/ 522214 h 1044428"/>
              <a:gd name="connsiteX4" fmla="*/ 522214 w 1044428"/>
              <a:gd name="connsiteY4" fmla="*/ 0 h 104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428" h="1044428">
                <a:moveTo>
                  <a:pt x="522214" y="0"/>
                </a:moveTo>
                <a:cubicBezTo>
                  <a:pt x="810625" y="0"/>
                  <a:pt x="1044428" y="233803"/>
                  <a:pt x="1044428" y="522214"/>
                </a:cubicBezTo>
                <a:cubicBezTo>
                  <a:pt x="1044428" y="810625"/>
                  <a:pt x="810625" y="1044428"/>
                  <a:pt x="522214" y="1044428"/>
                </a:cubicBezTo>
                <a:cubicBezTo>
                  <a:pt x="233803" y="1044428"/>
                  <a:pt x="0" y="810625"/>
                  <a:pt x="0" y="522214"/>
                </a:cubicBezTo>
                <a:cubicBezTo>
                  <a:pt x="0" y="233803"/>
                  <a:pt x="233803" y="0"/>
                  <a:pt x="522214" y="0"/>
                </a:cubicBezTo>
                <a:close/>
              </a:path>
            </a:pathLst>
          </a:custGeom>
        </p:spPr>
        <p:txBody>
          <a:bodyPr wrap="square">
            <a:noAutofit/>
          </a:bodyPr>
          <a:lstStyle>
            <a:lvl1pPr marL="0" indent="0" algn="ctr">
              <a:buNone/>
              <a:defRPr sz="1400"/>
            </a:lvl1pPr>
          </a:lstStyle>
          <a:p>
            <a:endParaRPr lang="id-ID"/>
          </a:p>
        </p:txBody>
      </p:sp>
      <p:sp>
        <p:nvSpPr>
          <p:cNvPr id="16" name="Text Placeholder 6">
            <a:extLst>
              <a:ext uri="{FF2B5EF4-FFF2-40B4-BE49-F238E27FC236}">
                <a16:creationId xmlns:a16="http://schemas.microsoft.com/office/drawing/2014/main" id="{84AF6947-5145-4D06-8A6F-90F5CC9211E5}"/>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7" name="TextBox 16">
            <a:extLst>
              <a:ext uri="{FF2B5EF4-FFF2-40B4-BE49-F238E27FC236}">
                <a16:creationId xmlns:a16="http://schemas.microsoft.com/office/drawing/2014/main" id="{EA1DCB0B-F325-460A-9A27-0CCE7724DBA6}"/>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8" name="Straight Connector 17">
            <a:extLst>
              <a:ext uri="{FF2B5EF4-FFF2-40B4-BE49-F238E27FC236}">
                <a16:creationId xmlns:a16="http://schemas.microsoft.com/office/drawing/2014/main" id="{3E5F5A30-9DDF-49D6-9131-052E5D787321}"/>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9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75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6">
                                            <p:txEl>
                                              <p:pRg st="0" end="0"/>
                                            </p:txEl>
                                          </p:spTgt>
                                        </p:tgtEl>
                                        <p:attrNameLst>
                                          <p:attrName>ppt_y</p:attrName>
                                        </p:attrNameLst>
                                      </p:cBhvr>
                                      <p:tavLst>
                                        <p:tav tm="0">
                                          <p:val>
                                            <p:strVal val="#ppt_y"/>
                                          </p:val>
                                        </p:tav>
                                        <p:tav tm="100000">
                                          <p:val>
                                            <p:strVal val="#ppt_y"/>
                                          </p:val>
                                        </p:tav>
                                      </p:tavLst>
                                    </p:anim>
                                  </p:childTnLst>
                                </p:cTn>
                              </p:par>
                              <p:par>
                                <p:cTn id="16" presetID="49" presetClass="entr" presetSubtype="0" decel="100000" fill="hold" grpId="0" nodeType="withEffect" nodePh="1">
                                  <p:stCondLst>
                                    <p:cond delay="750"/>
                                  </p:stCondLst>
                                  <p:endCondLst>
                                    <p:cond evt="begin" delay="0">
                                      <p:tn val="16"/>
                                    </p:cond>
                                  </p:end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 calcmode="lin" valueType="num">
                                      <p:cBhvr>
                                        <p:cTn id="20" dur="500" fill="hold"/>
                                        <p:tgtEl>
                                          <p:spTgt spid="13"/>
                                        </p:tgtEl>
                                        <p:attrNameLst>
                                          <p:attrName>style.rotation</p:attrName>
                                        </p:attrNameLst>
                                      </p:cBhvr>
                                      <p:tavLst>
                                        <p:tav tm="0">
                                          <p:val>
                                            <p:fltVal val="360"/>
                                          </p:val>
                                        </p:tav>
                                        <p:tav tm="100000">
                                          <p:val>
                                            <p:fltVal val="0"/>
                                          </p:val>
                                        </p:tav>
                                      </p:tavLst>
                                    </p:anim>
                                    <p:animEffect transition="in" filter="fade">
                                      <p:cBhvr>
                                        <p:cTn id="21" dur="500"/>
                                        <p:tgtEl>
                                          <p:spTgt spid="13"/>
                                        </p:tgtEl>
                                      </p:cBhvr>
                                    </p:animEffect>
                                  </p:childTnLst>
                                </p:cTn>
                              </p:par>
                              <p:par>
                                <p:cTn id="22" presetID="49" presetClass="entr" presetSubtype="0" decel="100000" fill="hold" grpId="0" nodeType="withEffect" nodePh="1">
                                  <p:stCondLst>
                                    <p:cond delay="1000"/>
                                  </p:stCondLst>
                                  <p:endCondLst>
                                    <p:cond evt="begin" delay="0">
                                      <p:tn val="22"/>
                                    </p:cond>
                                  </p:end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style.rotation</p:attrName>
                                        </p:attrNameLst>
                                      </p:cBhvr>
                                      <p:tavLst>
                                        <p:tav tm="0">
                                          <p:val>
                                            <p:fltVal val="360"/>
                                          </p:val>
                                        </p:tav>
                                        <p:tav tm="100000">
                                          <p:val>
                                            <p:fltVal val="0"/>
                                          </p:val>
                                        </p:tav>
                                      </p:tavLst>
                                    </p:anim>
                                    <p:animEffect transition="in" filter="fade">
                                      <p:cBhvr>
                                        <p:cTn id="27" dur="500"/>
                                        <p:tgtEl>
                                          <p:spTgt spid="14"/>
                                        </p:tgtEl>
                                      </p:cBhvr>
                                    </p:animEffect>
                                  </p:childTnLst>
                                </p:cTn>
                              </p:par>
                              <p:par>
                                <p:cTn id="28" presetID="49" presetClass="entr" presetSubtype="0" decel="100000" fill="hold" grpId="0" nodeType="withEffect" nodePh="1">
                                  <p:stCondLst>
                                    <p:cond delay="1500"/>
                                  </p:stCondLst>
                                  <p:endCondLst>
                                    <p:cond evt="begin" delay="0">
                                      <p:tn val="28"/>
                                    </p:cond>
                                  </p:end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360"/>
                                          </p:val>
                                        </p:tav>
                                        <p:tav tm="100000">
                                          <p:val>
                                            <p:fltVal val="0"/>
                                          </p:val>
                                        </p:tav>
                                      </p:tavLst>
                                    </p:anim>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3" grpId="0"/>
      <p:bldP spid="16"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17"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837E0E56-41E4-4EE2-9608-8E37DD0A22E9}"/>
              </a:ext>
            </a:extLst>
          </p:cNvPr>
          <p:cNvSpPr>
            <a:spLocks noGrp="1"/>
          </p:cNvSpPr>
          <p:nvPr>
            <p:ph type="pic" sz="quarter" idx="10"/>
          </p:nvPr>
        </p:nvSpPr>
        <p:spPr>
          <a:xfrm>
            <a:off x="0" y="0"/>
            <a:ext cx="4869257" cy="533891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7" name="Picture Placeholder 3">
            <a:extLst>
              <a:ext uri="{FF2B5EF4-FFF2-40B4-BE49-F238E27FC236}">
                <a16:creationId xmlns:a16="http://schemas.microsoft.com/office/drawing/2014/main" id="{9F685787-75ED-4BEA-AA7F-8E874071C53D}"/>
              </a:ext>
            </a:extLst>
          </p:cNvPr>
          <p:cNvSpPr>
            <a:spLocks noGrp="1"/>
          </p:cNvSpPr>
          <p:nvPr>
            <p:ph type="pic" sz="quarter" idx="11"/>
          </p:nvPr>
        </p:nvSpPr>
        <p:spPr>
          <a:xfrm>
            <a:off x="4869260" y="0"/>
            <a:ext cx="4869257" cy="533891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8" name="Picture Placeholder 3">
            <a:extLst>
              <a:ext uri="{FF2B5EF4-FFF2-40B4-BE49-F238E27FC236}">
                <a16:creationId xmlns:a16="http://schemas.microsoft.com/office/drawing/2014/main" id="{71D26C1C-1F72-447F-9A93-1641B9C8161A}"/>
              </a:ext>
            </a:extLst>
          </p:cNvPr>
          <p:cNvSpPr>
            <a:spLocks noGrp="1"/>
          </p:cNvSpPr>
          <p:nvPr>
            <p:ph type="pic" sz="quarter" idx="12"/>
          </p:nvPr>
        </p:nvSpPr>
        <p:spPr>
          <a:xfrm>
            <a:off x="9738520" y="0"/>
            <a:ext cx="4869257" cy="533891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9" name="Picture Placeholder 3">
            <a:extLst>
              <a:ext uri="{FF2B5EF4-FFF2-40B4-BE49-F238E27FC236}">
                <a16:creationId xmlns:a16="http://schemas.microsoft.com/office/drawing/2014/main" id="{050A0892-29AF-4657-B3BF-2430C8FD59F2}"/>
              </a:ext>
            </a:extLst>
          </p:cNvPr>
          <p:cNvSpPr>
            <a:spLocks noGrp="1"/>
          </p:cNvSpPr>
          <p:nvPr>
            <p:ph type="pic" sz="quarter" idx="13"/>
          </p:nvPr>
        </p:nvSpPr>
        <p:spPr>
          <a:xfrm>
            <a:off x="14607781" y="0"/>
            <a:ext cx="4869257" cy="533891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57726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6765D1BF-A263-49DB-848F-28EF5237CB54}"/>
              </a:ext>
            </a:extLst>
          </p:cNvPr>
          <p:cNvSpPr>
            <a:spLocks noGrp="1"/>
          </p:cNvSpPr>
          <p:nvPr>
            <p:ph type="pic" sz="quarter" idx="11"/>
          </p:nvPr>
        </p:nvSpPr>
        <p:spPr>
          <a:xfrm>
            <a:off x="9415849" y="2647306"/>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17" name="Picture Placeholder 3">
            <a:extLst>
              <a:ext uri="{FF2B5EF4-FFF2-40B4-BE49-F238E27FC236}">
                <a16:creationId xmlns:a16="http://schemas.microsoft.com/office/drawing/2014/main" id="{4EAB9069-BD47-4175-BBEB-CACBE420558C}"/>
              </a:ext>
            </a:extLst>
          </p:cNvPr>
          <p:cNvSpPr>
            <a:spLocks noGrp="1"/>
          </p:cNvSpPr>
          <p:nvPr>
            <p:ph type="pic" sz="quarter" idx="12"/>
          </p:nvPr>
        </p:nvSpPr>
        <p:spPr>
          <a:xfrm>
            <a:off x="9415849" y="4888860"/>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18" name="Picture Placeholder 3">
            <a:extLst>
              <a:ext uri="{FF2B5EF4-FFF2-40B4-BE49-F238E27FC236}">
                <a16:creationId xmlns:a16="http://schemas.microsoft.com/office/drawing/2014/main" id="{21538E00-341B-448F-AB84-08338FD41D6D}"/>
              </a:ext>
            </a:extLst>
          </p:cNvPr>
          <p:cNvSpPr>
            <a:spLocks noGrp="1"/>
          </p:cNvSpPr>
          <p:nvPr>
            <p:ph type="pic" sz="quarter" idx="13"/>
          </p:nvPr>
        </p:nvSpPr>
        <p:spPr>
          <a:xfrm>
            <a:off x="9415849" y="7130414"/>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19" name="Picture Placeholder 3">
            <a:extLst>
              <a:ext uri="{FF2B5EF4-FFF2-40B4-BE49-F238E27FC236}">
                <a16:creationId xmlns:a16="http://schemas.microsoft.com/office/drawing/2014/main" id="{6691ABEE-4BAB-4CA8-B282-20BB75441FBA}"/>
              </a:ext>
            </a:extLst>
          </p:cNvPr>
          <p:cNvSpPr>
            <a:spLocks noGrp="1"/>
          </p:cNvSpPr>
          <p:nvPr>
            <p:ph type="pic" sz="quarter" idx="14"/>
          </p:nvPr>
        </p:nvSpPr>
        <p:spPr>
          <a:xfrm>
            <a:off x="12229982" y="2647306"/>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21" name="Picture Placeholder 3">
            <a:extLst>
              <a:ext uri="{FF2B5EF4-FFF2-40B4-BE49-F238E27FC236}">
                <a16:creationId xmlns:a16="http://schemas.microsoft.com/office/drawing/2014/main" id="{FDCD64F3-6E28-4D47-88B0-5123BCAFFF10}"/>
              </a:ext>
            </a:extLst>
          </p:cNvPr>
          <p:cNvSpPr>
            <a:spLocks noGrp="1"/>
          </p:cNvSpPr>
          <p:nvPr>
            <p:ph type="pic" sz="quarter" idx="16"/>
          </p:nvPr>
        </p:nvSpPr>
        <p:spPr>
          <a:xfrm>
            <a:off x="12229982" y="7130414"/>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22" name="Picture Placeholder 3">
            <a:extLst>
              <a:ext uri="{FF2B5EF4-FFF2-40B4-BE49-F238E27FC236}">
                <a16:creationId xmlns:a16="http://schemas.microsoft.com/office/drawing/2014/main" id="{60E6DB7D-B432-419A-B6C8-17258580161F}"/>
              </a:ext>
            </a:extLst>
          </p:cNvPr>
          <p:cNvSpPr>
            <a:spLocks noGrp="1"/>
          </p:cNvSpPr>
          <p:nvPr>
            <p:ph type="pic" sz="quarter" idx="17"/>
          </p:nvPr>
        </p:nvSpPr>
        <p:spPr>
          <a:xfrm>
            <a:off x="15044115" y="2647306"/>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23" name="Picture Placeholder 3">
            <a:extLst>
              <a:ext uri="{FF2B5EF4-FFF2-40B4-BE49-F238E27FC236}">
                <a16:creationId xmlns:a16="http://schemas.microsoft.com/office/drawing/2014/main" id="{900FDCF6-F9AB-4DB7-9666-6DA05C7342F5}"/>
              </a:ext>
            </a:extLst>
          </p:cNvPr>
          <p:cNvSpPr>
            <a:spLocks noGrp="1"/>
          </p:cNvSpPr>
          <p:nvPr>
            <p:ph type="pic" sz="quarter" idx="18"/>
          </p:nvPr>
        </p:nvSpPr>
        <p:spPr>
          <a:xfrm>
            <a:off x="15044115" y="4888860"/>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24" name="Picture Placeholder 3">
            <a:extLst>
              <a:ext uri="{FF2B5EF4-FFF2-40B4-BE49-F238E27FC236}">
                <a16:creationId xmlns:a16="http://schemas.microsoft.com/office/drawing/2014/main" id="{CFCA8DD0-D824-4EE9-A4E9-EF50B35EE228}"/>
              </a:ext>
            </a:extLst>
          </p:cNvPr>
          <p:cNvSpPr>
            <a:spLocks noGrp="1"/>
          </p:cNvSpPr>
          <p:nvPr>
            <p:ph type="pic" sz="quarter" idx="19"/>
          </p:nvPr>
        </p:nvSpPr>
        <p:spPr>
          <a:xfrm>
            <a:off x="15044115" y="7130414"/>
            <a:ext cx="2727690" cy="215231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
        <p:nvSpPr>
          <p:cNvPr id="20" name="Picture Placeholder 3">
            <a:extLst>
              <a:ext uri="{FF2B5EF4-FFF2-40B4-BE49-F238E27FC236}">
                <a16:creationId xmlns:a16="http://schemas.microsoft.com/office/drawing/2014/main" id="{B816382E-5F53-47A2-8BFE-9326966BD336}"/>
              </a:ext>
            </a:extLst>
          </p:cNvPr>
          <p:cNvSpPr>
            <a:spLocks noGrp="1"/>
          </p:cNvSpPr>
          <p:nvPr>
            <p:ph type="pic" sz="quarter" idx="15"/>
          </p:nvPr>
        </p:nvSpPr>
        <p:spPr>
          <a:xfrm>
            <a:off x="12143539" y="4820651"/>
            <a:ext cx="2900576" cy="2288736"/>
          </a:xfrm>
          <a:prstGeom prst="rect">
            <a:avLst/>
          </a:prstGeom>
          <a:solidFill>
            <a:schemeClr val="bg1">
              <a:lumMod val="95000"/>
            </a:schemeClr>
          </a:solidFill>
          <a:effectLst>
            <a:outerShdw blurRad="1270000" sx="90000" sy="90000" algn="ctr" rotWithShape="0">
              <a:prstClr val="black">
                <a:alpha val="40000"/>
              </a:prstClr>
            </a:outerShdw>
          </a:effectLst>
        </p:spPr>
        <p:txBody>
          <a:bodyPr/>
          <a:lstStyle>
            <a:lvl1pPr marL="0" indent="0" algn="ctr">
              <a:buNone/>
              <a:defRPr sz="2800">
                <a:solidFill>
                  <a:schemeClr val="tx1">
                    <a:lumMod val="50000"/>
                    <a:lumOff val="50000"/>
                  </a:schemeClr>
                </a:solidFill>
              </a:defRPr>
            </a:lvl1pPr>
          </a:lstStyle>
          <a:p>
            <a:endParaRPr lang="id-ID"/>
          </a:p>
        </p:txBody>
      </p:sp>
      <p:sp>
        <p:nvSpPr>
          <p:cNvPr id="27" name="Text Placeholder 6">
            <a:extLst>
              <a:ext uri="{FF2B5EF4-FFF2-40B4-BE49-F238E27FC236}">
                <a16:creationId xmlns:a16="http://schemas.microsoft.com/office/drawing/2014/main" id="{11B28D03-72CA-4AA6-A2D7-F70CA1DE711A}"/>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28" name="TextBox 27">
            <a:extLst>
              <a:ext uri="{FF2B5EF4-FFF2-40B4-BE49-F238E27FC236}">
                <a16:creationId xmlns:a16="http://schemas.microsoft.com/office/drawing/2014/main" id="{C0E164DA-A5A1-4D24-9431-91D9752E1052}"/>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29" name="Straight Connector 28">
            <a:extLst>
              <a:ext uri="{FF2B5EF4-FFF2-40B4-BE49-F238E27FC236}">
                <a16:creationId xmlns:a16="http://schemas.microsoft.com/office/drawing/2014/main" id="{C3F8C38A-3D72-45AD-A70F-093BE105103F}"/>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07421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27">
                                                <p:txEl>
                                                  <p:pRg st="0" end="0"/>
                                                </p:txEl>
                                              </p:spTgt>
                                            </p:tgtEl>
                                            <p:attrNameLst>
                                              <p:attrName>style.visibility</p:attrName>
                                            </p:attrNameLst>
                                          </p:cBhvr>
                                          <p:to>
                                            <p:strVal val="visible"/>
                                          </p:to>
                                        </p:set>
                                        <p:anim calcmode="lin" valueType="num">
                                          <p:cBhvr additive="base">
                                            <p:cTn id="14"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27">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14:presetBounceEnd="78000">
                                      <p:stCondLst>
                                        <p:cond delay="1000"/>
                                      </p:stCondLst>
                                      <p:childTnLst>
                                        <p:set>
                                          <p:cBhvr>
                                            <p:cTn id="17" dur="1" fill="hold">
                                              <p:stCondLst>
                                                <p:cond delay="0"/>
                                              </p:stCondLst>
                                            </p:cTn>
                                            <p:tgtEl>
                                              <p:spTgt spid="16"/>
                                            </p:tgtEl>
                                            <p:attrNameLst>
                                              <p:attrName>style.visibility</p:attrName>
                                            </p:attrNameLst>
                                          </p:cBhvr>
                                          <p:to>
                                            <p:strVal val="visible"/>
                                          </p:to>
                                        </p:set>
                                        <p:anim calcmode="lin" valueType="num" p14:bounceEnd="78000">
                                          <p:cBhvr additive="base">
                                            <p:cTn id="18" dur="1250" fill="hold"/>
                                            <p:tgtEl>
                                              <p:spTgt spid="16"/>
                                            </p:tgtEl>
                                            <p:attrNameLst>
                                              <p:attrName>ppt_x</p:attrName>
                                            </p:attrNameLst>
                                          </p:cBhvr>
                                          <p:tavLst>
                                            <p:tav tm="0">
                                              <p:val>
                                                <p:strVal val="1+#ppt_w/2"/>
                                              </p:val>
                                            </p:tav>
                                            <p:tav tm="100000">
                                              <p:val>
                                                <p:strVal val="#ppt_x"/>
                                              </p:val>
                                            </p:tav>
                                          </p:tavLst>
                                        </p:anim>
                                        <p:anim calcmode="lin" valueType="num" p14:bounceEnd="78000">
                                          <p:cBhvr additive="base">
                                            <p:cTn id="19" dur="125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14:presetBounceEnd="78000">
                                      <p:stCondLst>
                                        <p:cond delay="1000"/>
                                      </p:stCondLst>
                                      <p:childTnLst>
                                        <p:set>
                                          <p:cBhvr>
                                            <p:cTn id="21" dur="1" fill="hold">
                                              <p:stCondLst>
                                                <p:cond delay="0"/>
                                              </p:stCondLst>
                                            </p:cTn>
                                            <p:tgtEl>
                                              <p:spTgt spid="19"/>
                                            </p:tgtEl>
                                            <p:attrNameLst>
                                              <p:attrName>style.visibility</p:attrName>
                                            </p:attrNameLst>
                                          </p:cBhvr>
                                          <p:to>
                                            <p:strVal val="visible"/>
                                          </p:to>
                                        </p:set>
                                        <p:anim calcmode="lin" valueType="num" p14:bounceEnd="78000">
                                          <p:cBhvr additive="base">
                                            <p:cTn id="22" dur="1250" fill="hold"/>
                                            <p:tgtEl>
                                              <p:spTgt spid="19"/>
                                            </p:tgtEl>
                                            <p:attrNameLst>
                                              <p:attrName>ppt_x</p:attrName>
                                            </p:attrNameLst>
                                          </p:cBhvr>
                                          <p:tavLst>
                                            <p:tav tm="0">
                                              <p:val>
                                                <p:strVal val="1+#ppt_w/2"/>
                                              </p:val>
                                            </p:tav>
                                            <p:tav tm="100000">
                                              <p:val>
                                                <p:strVal val="#ppt_x"/>
                                              </p:val>
                                            </p:tav>
                                          </p:tavLst>
                                        </p:anim>
                                        <p:anim calcmode="lin" valueType="num" p14:bounceEnd="78000">
                                          <p:cBhvr additive="base">
                                            <p:cTn id="23" dur="125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14:presetBounceEnd="78000">
                                      <p:stCondLst>
                                        <p:cond delay="1000"/>
                                      </p:stCondLst>
                                      <p:childTnLst>
                                        <p:set>
                                          <p:cBhvr>
                                            <p:cTn id="25" dur="1" fill="hold">
                                              <p:stCondLst>
                                                <p:cond delay="0"/>
                                              </p:stCondLst>
                                            </p:cTn>
                                            <p:tgtEl>
                                              <p:spTgt spid="22"/>
                                            </p:tgtEl>
                                            <p:attrNameLst>
                                              <p:attrName>style.visibility</p:attrName>
                                            </p:attrNameLst>
                                          </p:cBhvr>
                                          <p:to>
                                            <p:strVal val="visible"/>
                                          </p:to>
                                        </p:set>
                                        <p:anim calcmode="lin" valueType="num" p14:bounceEnd="78000">
                                          <p:cBhvr additive="base">
                                            <p:cTn id="26" dur="1250" fill="hold"/>
                                            <p:tgtEl>
                                              <p:spTgt spid="22"/>
                                            </p:tgtEl>
                                            <p:attrNameLst>
                                              <p:attrName>ppt_x</p:attrName>
                                            </p:attrNameLst>
                                          </p:cBhvr>
                                          <p:tavLst>
                                            <p:tav tm="0">
                                              <p:val>
                                                <p:strVal val="1+#ppt_w/2"/>
                                              </p:val>
                                            </p:tav>
                                            <p:tav tm="100000">
                                              <p:val>
                                                <p:strVal val="#ppt_x"/>
                                              </p:val>
                                            </p:tav>
                                          </p:tavLst>
                                        </p:anim>
                                        <p:anim calcmode="lin" valueType="num" p14:bounceEnd="78000">
                                          <p:cBhvr additive="base">
                                            <p:cTn id="27" dur="125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78000">
                                      <p:stCondLst>
                                        <p:cond delay="1000"/>
                                      </p:stCondLst>
                                      <p:childTnLst>
                                        <p:set>
                                          <p:cBhvr>
                                            <p:cTn id="29" dur="1" fill="hold">
                                              <p:stCondLst>
                                                <p:cond delay="0"/>
                                              </p:stCondLst>
                                            </p:cTn>
                                            <p:tgtEl>
                                              <p:spTgt spid="17"/>
                                            </p:tgtEl>
                                            <p:attrNameLst>
                                              <p:attrName>style.visibility</p:attrName>
                                            </p:attrNameLst>
                                          </p:cBhvr>
                                          <p:to>
                                            <p:strVal val="visible"/>
                                          </p:to>
                                        </p:set>
                                        <p:anim calcmode="lin" valueType="num" p14:bounceEnd="78000">
                                          <p:cBhvr additive="base">
                                            <p:cTn id="30" dur="1250" fill="hold"/>
                                            <p:tgtEl>
                                              <p:spTgt spid="17"/>
                                            </p:tgtEl>
                                            <p:attrNameLst>
                                              <p:attrName>ppt_x</p:attrName>
                                            </p:attrNameLst>
                                          </p:cBhvr>
                                          <p:tavLst>
                                            <p:tav tm="0">
                                              <p:val>
                                                <p:strVal val="1+#ppt_w/2"/>
                                              </p:val>
                                            </p:tav>
                                            <p:tav tm="100000">
                                              <p:val>
                                                <p:strVal val="#ppt_x"/>
                                              </p:val>
                                            </p:tav>
                                          </p:tavLst>
                                        </p:anim>
                                        <p:anim calcmode="lin" valueType="num" p14:bounceEnd="78000">
                                          <p:cBhvr additive="base">
                                            <p:cTn id="31" dur="12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78000">
                                      <p:stCondLst>
                                        <p:cond delay="1000"/>
                                      </p:stCondLst>
                                      <p:childTnLst>
                                        <p:set>
                                          <p:cBhvr>
                                            <p:cTn id="33" dur="1" fill="hold">
                                              <p:stCondLst>
                                                <p:cond delay="0"/>
                                              </p:stCondLst>
                                            </p:cTn>
                                            <p:tgtEl>
                                              <p:spTgt spid="20"/>
                                            </p:tgtEl>
                                            <p:attrNameLst>
                                              <p:attrName>style.visibility</p:attrName>
                                            </p:attrNameLst>
                                          </p:cBhvr>
                                          <p:to>
                                            <p:strVal val="visible"/>
                                          </p:to>
                                        </p:set>
                                        <p:anim calcmode="lin" valueType="num" p14:bounceEnd="78000">
                                          <p:cBhvr additive="base">
                                            <p:cTn id="34" dur="1250" fill="hold"/>
                                            <p:tgtEl>
                                              <p:spTgt spid="20"/>
                                            </p:tgtEl>
                                            <p:attrNameLst>
                                              <p:attrName>ppt_x</p:attrName>
                                            </p:attrNameLst>
                                          </p:cBhvr>
                                          <p:tavLst>
                                            <p:tav tm="0">
                                              <p:val>
                                                <p:strVal val="1+#ppt_w/2"/>
                                              </p:val>
                                            </p:tav>
                                            <p:tav tm="100000">
                                              <p:val>
                                                <p:strVal val="#ppt_x"/>
                                              </p:val>
                                            </p:tav>
                                          </p:tavLst>
                                        </p:anim>
                                        <p:anim calcmode="lin" valueType="num" p14:bounceEnd="78000">
                                          <p:cBhvr additive="base">
                                            <p:cTn id="35" dur="1250" fill="hold"/>
                                            <p:tgtEl>
                                              <p:spTgt spid="20"/>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14:presetBounceEnd="78000">
                                      <p:stCondLst>
                                        <p:cond delay="1000"/>
                                      </p:stCondLst>
                                      <p:childTnLst>
                                        <p:set>
                                          <p:cBhvr>
                                            <p:cTn id="37" dur="1" fill="hold">
                                              <p:stCondLst>
                                                <p:cond delay="0"/>
                                              </p:stCondLst>
                                            </p:cTn>
                                            <p:tgtEl>
                                              <p:spTgt spid="23"/>
                                            </p:tgtEl>
                                            <p:attrNameLst>
                                              <p:attrName>style.visibility</p:attrName>
                                            </p:attrNameLst>
                                          </p:cBhvr>
                                          <p:to>
                                            <p:strVal val="visible"/>
                                          </p:to>
                                        </p:set>
                                        <p:anim calcmode="lin" valueType="num" p14:bounceEnd="78000">
                                          <p:cBhvr additive="base">
                                            <p:cTn id="38" dur="1250" fill="hold"/>
                                            <p:tgtEl>
                                              <p:spTgt spid="23"/>
                                            </p:tgtEl>
                                            <p:attrNameLst>
                                              <p:attrName>ppt_x</p:attrName>
                                            </p:attrNameLst>
                                          </p:cBhvr>
                                          <p:tavLst>
                                            <p:tav tm="0">
                                              <p:val>
                                                <p:strVal val="1+#ppt_w/2"/>
                                              </p:val>
                                            </p:tav>
                                            <p:tav tm="100000">
                                              <p:val>
                                                <p:strVal val="#ppt_x"/>
                                              </p:val>
                                            </p:tav>
                                          </p:tavLst>
                                        </p:anim>
                                        <p:anim calcmode="lin" valueType="num" p14:bounceEnd="78000">
                                          <p:cBhvr additive="base">
                                            <p:cTn id="39" dur="1250" fill="hold"/>
                                            <p:tgtEl>
                                              <p:spTgt spid="2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14:presetBounceEnd="78000">
                                      <p:stCondLst>
                                        <p:cond delay="1000"/>
                                      </p:stCondLst>
                                      <p:childTnLst>
                                        <p:set>
                                          <p:cBhvr>
                                            <p:cTn id="41" dur="1" fill="hold">
                                              <p:stCondLst>
                                                <p:cond delay="0"/>
                                              </p:stCondLst>
                                            </p:cTn>
                                            <p:tgtEl>
                                              <p:spTgt spid="18"/>
                                            </p:tgtEl>
                                            <p:attrNameLst>
                                              <p:attrName>style.visibility</p:attrName>
                                            </p:attrNameLst>
                                          </p:cBhvr>
                                          <p:to>
                                            <p:strVal val="visible"/>
                                          </p:to>
                                        </p:set>
                                        <p:anim calcmode="lin" valueType="num" p14:bounceEnd="78000">
                                          <p:cBhvr additive="base">
                                            <p:cTn id="42" dur="1250" fill="hold"/>
                                            <p:tgtEl>
                                              <p:spTgt spid="18"/>
                                            </p:tgtEl>
                                            <p:attrNameLst>
                                              <p:attrName>ppt_x</p:attrName>
                                            </p:attrNameLst>
                                          </p:cBhvr>
                                          <p:tavLst>
                                            <p:tav tm="0">
                                              <p:val>
                                                <p:strVal val="1+#ppt_w/2"/>
                                              </p:val>
                                            </p:tav>
                                            <p:tav tm="100000">
                                              <p:val>
                                                <p:strVal val="#ppt_x"/>
                                              </p:val>
                                            </p:tav>
                                          </p:tavLst>
                                        </p:anim>
                                        <p:anim calcmode="lin" valueType="num" p14:bounceEnd="78000">
                                          <p:cBhvr additive="base">
                                            <p:cTn id="43" dur="1250" fill="hold"/>
                                            <p:tgtEl>
                                              <p:spTgt spid="1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14:presetBounceEnd="78000">
                                      <p:stCondLst>
                                        <p:cond delay="1000"/>
                                      </p:stCondLst>
                                      <p:childTnLst>
                                        <p:set>
                                          <p:cBhvr>
                                            <p:cTn id="45" dur="1" fill="hold">
                                              <p:stCondLst>
                                                <p:cond delay="0"/>
                                              </p:stCondLst>
                                            </p:cTn>
                                            <p:tgtEl>
                                              <p:spTgt spid="21"/>
                                            </p:tgtEl>
                                            <p:attrNameLst>
                                              <p:attrName>style.visibility</p:attrName>
                                            </p:attrNameLst>
                                          </p:cBhvr>
                                          <p:to>
                                            <p:strVal val="visible"/>
                                          </p:to>
                                        </p:set>
                                        <p:anim calcmode="lin" valueType="num" p14:bounceEnd="78000">
                                          <p:cBhvr additive="base">
                                            <p:cTn id="46" dur="1250" fill="hold"/>
                                            <p:tgtEl>
                                              <p:spTgt spid="21"/>
                                            </p:tgtEl>
                                            <p:attrNameLst>
                                              <p:attrName>ppt_x</p:attrName>
                                            </p:attrNameLst>
                                          </p:cBhvr>
                                          <p:tavLst>
                                            <p:tav tm="0">
                                              <p:val>
                                                <p:strVal val="1+#ppt_w/2"/>
                                              </p:val>
                                            </p:tav>
                                            <p:tav tm="100000">
                                              <p:val>
                                                <p:strVal val="#ppt_x"/>
                                              </p:val>
                                            </p:tav>
                                          </p:tavLst>
                                        </p:anim>
                                        <p:anim calcmode="lin" valueType="num" p14:bounceEnd="78000">
                                          <p:cBhvr additive="base">
                                            <p:cTn id="47" dur="1250" fill="hold"/>
                                            <p:tgtEl>
                                              <p:spTgt spid="2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14:presetBounceEnd="78000">
                                      <p:stCondLst>
                                        <p:cond delay="1000"/>
                                      </p:stCondLst>
                                      <p:childTnLst>
                                        <p:set>
                                          <p:cBhvr>
                                            <p:cTn id="49" dur="1" fill="hold">
                                              <p:stCondLst>
                                                <p:cond delay="0"/>
                                              </p:stCondLst>
                                            </p:cTn>
                                            <p:tgtEl>
                                              <p:spTgt spid="24"/>
                                            </p:tgtEl>
                                            <p:attrNameLst>
                                              <p:attrName>style.visibility</p:attrName>
                                            </p:attrNameLst>
                                          </p:cBhvr>
                                          <p:to>
                                            <p:strVal val="visible"/>
                                          </p:to>
                                        </p:set>
                                        <p:anim calcmode="lin" valueType="num" p14:bounceEnd="78000">
                                          <p:cBhvr additive="base">
                                            <p:cTn id="50" dur="1250" fill="hold"/>
                                            <p:tgtEl>
                                              <p:spTgt spid="24"/>
                                            </p:tgtEl>
                                            <p:attrNameLst>
                                              <p:attrName>ppt_x</p:attrName>
                                            </p:attrNameLst>
                                          </p:cBhvr>
                                          <p:tavLst>
                                            <p:tav tm="0">
                                              <p:val>
                                                <p:strVal val="1+#ppt_w/2"/>
                                              </p:val>
                                            </p:tav>
                                            <p:tav tm="100000">
                                              <p:val>
                                                <p:strVal val="#ppt_x"/>
                                              </p:val>
                                            </p:tav>
                                          </p:tavLst>
                                        </p:anim>
                                        <p:anim calcmode="lin" valueType="num" p14:bounceEnd="78000">
                                          <p:cBhvr additive="base">
                                            <p:cTn id="51"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2" grpId="0" animBg="1"/>
          <p:bldP spid="23" grpId="0" animBg="1"/>
          <p:bldP spid="24" grpId="0" animBg="1"/>
          <p:bldP spid="20" grpId="0" animBg="1"/>
          <p:bldP spid="27"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27">
                                                <p:txEl>
                                                  <p:pRg st="0" end="0"/>
                                                </p:txEl>
                                              </p:spTgt>
                                            </p:tgtEl>
                                            <p:attrNameLst>
                                              <p:attrName>style.visibility</p:attrName>
                                            </p:attrNameLst>
                                          </p:cBhvr>
                                          <p:to>
                                            <p:strVal val="visible"/>
                                          </p:to>
                                        </p:set>
                                        <p:anim calcmode="lin" valueType="num">
                                          <p:cBhvr additive="base">
                                            <p:cTn id="14"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27">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100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1250" fill="hold"/>
                                            <p:tgtEl>
                                              <p:spTgt spid="16"/>
                                            </p:tgtEl>
                                            <p:attrNameLst>
                                              <p:attrName>ppt_x</p:attrName>
                                            </p:attrNameLst>
                                          </p:cBhvr>
                                          <p:tavLst>
                                            <p:tav tm="0">
                                              <p:val>
                                                <p:strVal val="1+#ppt_w/2"/>
                                              </p:val>
                                            </p:tav>
                                            <p:tav tm="100000">
                                              <p:val>
                                                <p:strVal val="#ppt_x"/>
                                              </p:val>
                                            </p:tav>
                                          </p:tavLst>
                                        </p:anim>
                                        <p:anim calcmode="lin" valueType="num">
                                          <p:cBhvr additive="base">
                                            <p:cTn id="19" dur="125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1250" fill="hold"/>
                                            <p:tgtEl>
                                              <p:spTgt spid="19"/>
                                            </p:tgtEl>
                                            <p:attrNameLst>
                                              <p:attrName>ppt_x</p:attrName>
                                            </p:attrNameLst>
                                          </p:cBhvr>
                                          <p:tavLst>
                                            <p:tav tm="0">
                                              <p:val>
                                                <p:strVal val="1+#ppt_w/2"/>
                                              </p:val>
                                            </p:tav>
                                            <p:tav tm="100000">
                                              <p:val>
                                                <p:strVal val="#ppt_x"/>
                                              </p:val>
                                            </p:tav>
                                          </p:tavLst>
                                        </p:anim>
                                        <p:anim calcmode="lin" valueType="num">
                                          <p:cBhvr additive="base">
                                            <p:cTn id="23" dur="125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1250" fill="hold"/>
                                            <p:tgtEl>
                                              <p:spTgt spid="22"/>
                                            </p:tgtEl>
                                            <p:attrNameLst>
                                              <p:attrName>ppt_x</p:attrName>
                                            </p:attrNameLst>
                                          </p:cBhvr>
                                          <p:tavLst>
                                            <p:tav tm="0">
                                              <p:val>
                                                <p:strVal val="1+#ppt_w/2"/>
                                              </p:val>
                                            </p:tav>
                                            <p:tav tm="100000">
                                              <p:val>
                                                <p:strVal val="#ppt_x"/>
                                              </p:val>
                                            </p:tav>
                                          </p:tavLst>
                                        </p:anim>
                                        <p:anim calcmode="lin" valueType="num">
                                          <p:cBhvr additive="base">
                                            <p:cTn id="27" dur="125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10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250" fill="hold"/>
                                            <p:tgtEl>
                                              <p:spTgt spid="17"/>
                                            </p:tgtEl>
                                            <p:attrNameLst>
                                              <p:attrName>ppt_x</p:attrName>
                                            </p:attrNameLst>
                                          </p:cBhvr>
                                          <p:tavLst>
                                            <p:tav tm="0">
                                              <p:val>
                                                <p:strVal val="1+#ppt_w/2"/>
                                              </p:val>
                                            </p:tav>
                                            <p:tav tm="100000">
                                              <p:val>
                                                <p:strVal val="#ppt_x"/>
                                              </p:val>
                                            </p:tav>
                                          </p:tavLst>
                                        </p:anim>
                                        <p:anim calcmode="lin" valueType="num">
                                          <p:cBhvr additive="base">
                                            <p:cTn id="31" dur="125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1250" fill="hold"/>
                                            <p:tgtEl>
                                              <p:spTgt spid="20"/>
                                            </p:tgtEl>
                                            <p:attrNameLst>
                                              <p:attrName>ppt_x</p:attrName>
                                            </p:attrNameLst>
                                          </p:cBhvr>
                                          <p:tavLst>
                                            <p:tav tm="0">
                                              <p:val>
                                                <p:strVal val="1+#ppt_w/2"/>
                                              </p:val>
                                            </p:tav>
                                            <p:tav tm="100000">
                                              <p:val>
                                                <p:strVal val="#ppt_x"/>
                                              </p:val>
                                            </p:tav>
                                          </p:tavLst>
                                        </p:anim>
                                        <p:anim calcmode="lin" valueType="num">
                                          <p:cBhvr additive="base">
                                            <p:cTn id="35" dur="1250" fill="hold"/>
                                            <p:tgtEl>
                                              <p:spTgt spid="20"/>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10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1250" fill="hold"/>
                                            <p:tgtEl>
                                              <p:spTgt spid="23"/>
                                            </p:tgtEl>
                                            <p:attrNameLst>
                                              <p:attrName>ppt_x</p:attrName>
                                            </p:attrNameLst>
                                          </p:cBhvr>
                                          <p:tavLst>
                                            <p:tav tm="0">
                                              <p:val>
                                                <p:strVal val="1+#ppt_w/2"/>
                                              </p:val>
                                            </p:tav>
                                            <p:tav tm="100000">
                                              <p:val>
                                                <p:strVal val="#ppt_x"/>
                                              </p:val>
                                            </p:tav>
                                          </p:tavLst>
                                        </p:anim>
                                        <p:anim calcmode="lin" valueType="num">
                                          <p:cBhvr additive="base">
                                            <p:cTn id="39" dur="1250" fill="hold"/>
                                            <p:tgtEl>
                                              <p:spTgt spid="2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1250" fill="hold"/>
                                            <p:tgtEl>
                                              <p:spTgt spid="18"/>
                                            </p:tgtEl>
                                            <p:attrNameLst>
                                              <p:attrName>ppt_x</p:attrName>
                                            </p:attrNameLst>
                                          </p:cBhvr>
                                          <p:tavLst>
                                            <p:tav tm="0">
                                              <p:val>
                                                <p:strVal val="1+#ppt_w/2"/>
                                              </p:val>
                                            </p:tav>
                                            <p:tav tm="100000">
                                              <p:val>
                                                <p:strVal val="#ppt_x"/>
                                              </p:val>
                                            </p:tav>
                                          </p:tavLst>
                                        </p:anim>
                                        <p:anim calcmode="lin" valueType="num">
                                          <p:cBhvr additive="base">
                                            <p:cTn id="43" dur="1250" fill="hold"/>
                                            <p:tgtEl>
                                              <p:spTgt spid="1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250" fill="hold"/>
                                            <p:tgtEl>
                                              <p:spTgt spid="21"/>
                                            </p:tgtEl>
                                            <p:attrNameLst>
                                              <p:attrName>ppt_x</p:attrName>
                                            </p:attrNameLst>
                                          </p:cBhvr>
                                          <p:tavLst>
                                            <p:tav tm="0">
                                              <p:val>
                                                <p:strVal val="1+#ppt_w/2"/>
                                              </p:val>
                                            </p:tav>
                                            <p:tav tm="100000">
                                              <p:val>
                                                <p:strVal val="#ppt_x"/>
                                              </p:val>
                                            </p:tav>
                                          </p:tavLst>
                                        </p:anim>
                                        <p:anim calcmode="lin" valueType="num">
                                          <p:cBhvr additive="base">
                                            <p:cTn id="47" dur="1250" fill="hold"/>
                                            <p:tgtEl>
                                              <p:spTgt spid="2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00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1250" fill="hold"/>
                                            <p:tgtEl>
                                              <p:spTgt spid="24"/>
                                            </p:tgtEl>
                                            <p:attrNameLst>
                                              <p:attrName>ppt_x</p:attrName>
                                            </p:attrNameLst>
                                          </p:cBhvr>
                                          <p:tavLst>
                                            <p:tav tm="0">
                                              <p:val>
                                                <p:strVal val="1+#ppt_w/2"/>
                                              </p:val>
                                            </p:tav>
                                            <p:tav tm="100000">
                                              <p:val>
                                                <p:strVal val="#ppt_x"/>
                                              </p:val>
                                            </p:tav>
                                          </p:tavLst>
                                        </p:anim>
                                        <p:anim calcmode="lin" valueType="num">
                                          <p:cBhvr additive="base">
                                            <p:cTn id="51"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2" grpId="0" animBg="1"/>
          <p:bldP spid="23" grpId="0" animBg="1"/>
          <p:bldP spid="24" grpId="0" animBg="1"/>
          <p:bldP spid="20" grpId="0" animBg="1"/>
          <p:bldP spid="27" grpId="0" build="p">
            <p:tmplLst>
              <p:tmpl lvl="1">
                <p:tnLst>
                  <p:par>
                    <p:cTn presetID="2" presetClass="entr" presetSubtype="8" decel="100000" fill="hold" nodeType="withEffect" nodePh="1">
                      <p:stCondLst>
                        <p:cond delay="0"/>
                      </p:stCondLst>
                      <p:endCondLst>
                        <p:cond evt="begin" delay="0">
                          <p:tn val="12"/>
                        </p:cond>
                      </p:end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E472988-D71E-4836-8D01-4E69850D1036}"/>
              </a:ext>
            </a:extLst>
          </p:cNvPr>
          <p:cNvSpPr>
            <a:spLocks noGrp="1"/>
          </p:cNvSpPr>
          <p:nvPr>
            <p:ph type="pic" sz="quarter" idx="12"/>
          </p:nvPr>
        </p:nvSpPr>
        <p:spPr>
          <a:xfrm>
            <a:off x="7531787" y="6930036"/>
            <a:ext cx="1370914" cy="1370912"/>
          </a:xfrm>
          <a:custGeom>
            <a:avLst/>
            <a:gdLst>
              <a:gd name="connsiteX0" fmla="*/ 685457 w 1370914"/>
              <a:gd name="connsiteY0" fmla="*/ 0 h 1370912"/>
              <a:gd name="connsiteX1" fmla="*/ 1370914 w 1370914"/>
              <a:gd name="connsiteY1" fmla="*/ 685456 h 1370912"/>
              <a:gd name="connsiteX2" fmla="*/ 685457 w 1370914"/>
              <a:gd name="connsiteY2" fmla="*/ 1370912 h 1370912"/>
              <a:gd name="connsiteX3" fmla="*/ 0 w 1370914"/>
              <a:gd name="connsiteY3" fmla="*/ 685456 h 1370912"/>
              <a:gd name="connsiteX4" fmla="*/ 685457 w 1370914"/>
              <a:gd name="connsiteY4" fmla="*/ 0 h 1370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914" h="1370912">
                <a:moveTo>
                  <a:pt x="685457" y="0"/>
                </a:moveTo>
                <a:cubicBezTo>
                  <a:pt x="1064024" y="0"/>
                  <a:pt x="1370914" y="306889"/>
                  <a:pt x="1370914" y="685456"/>
                </a:cubicBezTo>
                <a:cubicBezTo>
                  <a:pt x="1370914" y="1064023"/>
                  <a:pt x="1064024" y="1370912"/>
                  <a:pt x="685457" y="1370912"/>
                </a:cubicBezTo>
                <a:cubicBezTo>
                  <a:pt x="306890" y="1370912"/>
                  <a:pt x="0" y="1064023"/>
                  <a:pt x="0" y="685456"/>
                </a:cubicBezTo>
                <a:cubicBezTo>
                  <a:pt x="0" y="306889"/>
                  <a:pt x="306890" y="0"/>
                  <a:pt x="685457" y="0"/>
                </a:cubicBezTo>
                <a:close/>
              </a:path>
            </a:pathLst>
          </a:custGeom>
          <a:solidFill>
            <a:schemeClr val="bg1">
              <a:lumMod val="95000"/>
            </a:schemeClr>
          </a:solidFill>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13" name="Picture Placeholder 12">
            <a:extLst>
              <a:ext uri="{FF2B5EF4-FFF2-40B4-BE49-F238E27FC236}">
                <a16:creationId xmlns:a16="http://schemas.microsoft.com/office/drawing/2014/main" id="{B1DABC94-D71B-44DA-9175-33A84ED7ADE7}"/>
              </a:ext>
            </a:extLst>
          </p:cNvPr>
          <p:cNvSpPr>
            <a:spLocks noGrp="1"/>
          </p:cNvSpPr>
          <p:nvPr>
            <p:ph type="pic" sz="quarter" idx="13"/>
          </p:nvPr>
        </p:nvSpPr>
        <p:spPr>
          <a:xfrm>
            <a:off x="15596498" y="4137410"/>
            <a:ext cx="1370914" cy="1370912"/>
          </a:xfrm>
          <a:custGeom>
            <a:avLst/>
            <a:gdLst>
              <a:gd name="connsiteX0" fmla="*/ 685457 w 1370914"/>
              <a:gd name="connsiteY0" fmla="*/ 0 h 1370912"/>
              <a:gd name="connsiteX1" fmla="*/ 1370914 w 1370914"/>
              <a:gd name="connsiteY1" fmla="*/ 685456 h 1370912"/>
              <a:gd name="connsiteX2" fmla="*/ 685457 w 1370914"/>
              <a:gd name="connsiteY2" fmla="*/ 1370912 h 1370912"/>
              <a:gd name="connsiteX3" fmla="*/ 0 w 1370914"/>
              <a:gd name="connsiteY3" fmla="*/ 685456 h 1370912"/>
              <a:gd name="connsiteX4" fmla="*/ 685457 w 1370914"/>
              <a:gd name="connsiteY4" fmla="*/ 0 h 1370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914" h="1370912">
                <a:moveTo>
                  <a:pt x="685457" y="0"/>
                </a:moveTo>
                <a:cubicBezTo>
                  <a:pt x="1064024" y="0"/>
                  <a:pt x="1370914" y="306889"/>
                  <a:pt x="1370914" y="685456"/>
                </a:cubicBezTo>
                <a:cubicBezTo>
                  <a:pt x="1370914" y="1064023"/>
                  <a:pt x="1064024" y="1370912"/>
                  <a:pt x="685457" y="1370912"/>
                </a:cubicBezTo>
                <a:cubicBezTo>
                  <a:pt x="306890" y="1370912"/>
                  <a:pt x="0" y="1064023"/>
                  <a:pt x="0" y="685456"/>
                </a:cubicBezTo>
                <a:cubicBezTo>
                  <a:pt x="0" y="306889"/>
                  <a:pt x="306890" y="0"/>
                  <a:pt x="685457" y="0"/>
                </a:cubicBezTo>
                <a:close/>
              </a:path>
            </a:pathLst>
          </a:custGeom>
          <a:solidFill>
            <a:schemeClr val="bg1">
              <a:lumMod val="95000"/>
            </a:schemeClr>
          </a:solidFill>
        </p:spPr>
        <p:txBody>
          <a:bodyPr wrap="square">
            <a:noAutofit/>
          </a:bodyPr>
          <a:lstStyle>
            <a:lvl1pPr marL="0" indent="0" algn="ctr">
              <a:buNone/>
              <a:defRPr sz="2800">
                <a:solidFill>
                  <a:schemeClr val="tx1">
                    <a:lumMod val="50000"/>
                    <a:lumOff val="50000"/>
                  </a:schemeClr>
                </a:solidFill>
              </a:defRPr>
            </a:lvl1pPr>
          </a:lstStyle>
          <a:p>
            <a:endParaRPr lang="id-ID" dirty="0"/>
          </a:p>
        </p:txBody>
      </p:sp>
      <p:sp>
        <p:nvSpPr>
          <p:cNvPr id="14" name="Picture Placeholder 13">
            <a:extLst>
              <a:ext uri="{FF2B5EF4-FFF2-40B4-BE49-F238E27FC236}">
                <a16:creationId xmlns:a16="http://schemas.microsoft.com/office/drawing/2014/main" id="{8EEC6C78-9B2B-44FE-8AFE-767218D6EF6C}"/>
              </a:ext>
            </a:extLst>
          </p:cNvPr>
          <p:cNvSpPr>
            <a:spLocks noGrp="1"/>
          </p:cNvSpPr>
          <p:nvPr>
            <p:ph type="pic" sz="quarter" idx="14"/>
          </p:nvPr>
        </p:nvSpPr>
        <p:spPr>
          <a:xfrm>
            <a:off x="15596498" y="6930036"/>
            <a:ext cx="1370914" cy="1370912"/>
          </a:xfrm>
          <a:custGeom>
            <a:avLst/>
            <a:gdLst>
              <a:gd name="connsiteX0" fmla="*/ 685457 w 1370914"/>
              <a:gd name="connsiteY0" fmla="*/ 0 h 1370912"/>
              <a:gd name="connsiteX1" fmla="*/ 1370914 w 1370914"/>
              <a:gd name="connsiteY1" fmla="*/ 685456 h 1370912"/>
              <a:gd name="connsiteX2" fmla="*/ 685457 w 1370914"/>
              <a:gd name="connsiteY2" fmla="*/ 1370912 h 1370912"/>
              <a:gd name="connsiteX3" fmla="*/ 0 w 1370914"/>
              <a:gd name="connsiteY3" fmla="*/ 685456 h 1370912"/>
              <a:gd name="connsiteX4" fmla="*/ 685457 w 1370914"/>
              <a:gd name="connsiteY4" fmla="*/ 0 h 1370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914" h="1370912">
                <a:moveTo>
                  <a:pt x="685457" y="0"/>
                </a:moveTo>
                <a:cubicBezTo>
                  <a:pt x="1064024" y="0"/>
                  <a:pt x="1370914" y="306889"/>
                  <a:pt x="1370914" y="685456"/>
                </a:cubicBezTo>
                <a:cubicBezTo>
                  <a:pt x="1370914" y="1064023"/>
                  <a:pt x="1064024" y="1370912"/>
                  <a:pt x="685457" y="1370912"/>
                </a:cubicBezTo>
                <a:cubicBezTo>
                  <a:pt x="306890" y="1370912"/>
                  <a:pt x="0" y="1064023"/>
                  <a:pt x="0" y="685456"/>
                </a:cubicBezTo>
                <a:cubicBezTo>
                  <a:pt x="0" y="306889"/>
                  <a:pt x="306890" y="0"/>
                  <a:pt x="685457" y="0"/>
                </a:cubicBezTo>
                <a:close/>
              </a:path>
            </a:pathLst>
          </a:custGeom>
          <a:solidFill>
            <a:schemeClr val="bg1">
              <a:lumMod val="95000"/>
            </a:schemeClr>
          </a:solidFill>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11" name="Picture Placeholder 10">
            <a:extLst>
              <a:ext uri="{FF2B5EF4-FFF2-40B4-BE49-F238E27FC236}">
                <a16:creationId xmlns:a16="http://schemas.microsoft.com/office/drawing/2014/main" id="{645065CD-DB89-413E-9986-C590FD354BC6}"/>
              </a:ext>
            </a:extLst>
          </p:cNvPr>
          <p:cNvSpPr>
            <a:spLocks noGrp="1"/>
          </p:cNvSpPr>
          <p:nvPr>
            <p:ph type="pic" sz="quarter" idx="11"/>
          </p:nvPr>
        </p:nvSpPr>
        <p:spPr>
          <a:xfrm>
            <a:off x="7531787" y="4137410"/>
            <a:ext cx="1370914" cy="1370912"/>
          </a:xfrm>
          <a:custGeom>
            <a:avLst/>
            <a:gdLst>
              <a:gd name="connsiteX0" fmla="*/ 685457 w 1370914"/>
              <a:gd name="connsiteY0" fmla="*/ 0 h 1370912"/>
              <a:gd name="connsiteX1" fmla="*/ 1370914 w 1370914"/>
              <a:gd name="connsiteY1" fmla="*/ 685456 h 1370912"/>
              <a:gd name="connsiteX2" fmla="*/ 685457 w 1370914"/>
              <a:gd name="connsiteY2" fmla="*/ 1370912 h 1370912"/>
              <a:gd name="connsiteX3" fmla="*/ 0 w 1370914"/>
              <a:gd name="connsiteY3" fmla="*/ 685456 h 1370912"/>
              <a:gd name="connsiteX4" fmla="*/ 685457 w 1370914"/>
              <a:gd name="connsiteY4" fmla="*/ 0 h 1370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914" h="1370912">
                <a:moveTo>
                  <a:pt x="685457" y="0"/>
                </a:moveTo>
                <a:cubicBezTo>
                  <a:pt x="1064024" y="0"/>
                  <a:pt x="1370914" y="306889"/>
                  <a:pt x="1370914" y="685456"/>
                </a:cubicBezTo>
                <a:cubicBezTo>
                  <a:pt x="1370914" y="1064023"/>
                  <a:pt x="1064024" y="1370912"/>
                  <a:pt x="685457" y="1370912"/>
                </a:cubicBezTo>
                <a:cubicBezTo>
                  <a:pt x="306890" y="1370912"/>
                  <a:pt x="0" y="1064023"/>
                  <a:pt x="0" y="685456"/>
                </a:cubicBezTo>
                <a:cubicBezTo>
                  <a:pt x="0" y="306889"/>
                  <a:pt x="306890" y="0"/>
                  <a:pt x="685457" y="0"/>
                </a:cubicBezTo>
                <a:close/>
              </a:path>
            </a:pathLst>
          </a:custGeom>
          <a:solidFill>
            <a:schemeClr val="bg1">
              <a:lumMod val="95000"/>
            </a:schemeClr>
          </a:solidFill>
        </p:spPr>
        <p:txBody>
          <a:bodyPr wrap="square">
            <a:noAutofit/>
          </a:bodyPr>
          <a:lstStyle>
            <a:lvl1pPr marL="0" indent="0" algn="ctr">
              <a:buNone/>
              <a:defRPr sz="2800">
                <a:solidFill>
                  <a:schemeClr val="tx1">
                    <a:lumMod val="50000"/>
                    <a:lumOff val="50000"/>
                  </a:schemeClr>
                </a:solidFill>
              </a:defRPr>
            </a:lvl1pPr>
          </a:lstStyle>
          <a:p>
            <a:endParaRPr lang="id-ID" dirty="0"/>
          </a:p>
        </p:txBody>
      </p:sp>
      <p:sp>
        <p:nvSpPr>
          <p:cNvPr id="18" name="Text Placeholder 6">
            <a:extLst>
              <a:ext uri="{FF2B5EF4-FFF2-40B4-BE49-F238E27FC236}">
                <a16:creationId xmlns:a16="http://schemas.microsoft.com/office/drawing/2014/main" id="{3205441D-56CA-4D68-B024-6292922C2D3D}"/>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9" name="TextBox 18">
            <a:extLst>
              <a:ext uri="{FF2B5EF4-FFF2-40B4-BE49-F238E27FC236}">
                <a16:creationId xmlns:a16="http://schemas.microsoft.com/office/drawing/2014/main" id="{7B2EFD21-0317-41C4-95B1-76A9AA3F6681}"/>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34C39F9B-B811-4C5D-BE14-6E54DCD94FF4}"/>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8">
                                            <p:txEl>
                                              <p:pRg st="0" end="0"/>
                                            </p:txEl>
                                          </p:spTgt>
                                        </p:tgtEl>
                                        <p:attrNameLst>
                                          <p:attrName>style.visibility</p:attrName>
                                        </p:attrNameLst>
                                      </p:cBhvr>
                                      <p:to>
                                        <p:strVal val="visible"/>
                                      </p:to>
                                    </p:set>
                                    <p:anim calcmode="lin" valueType="num">
                                      <p:cBhvr additive="base">
                                        <p:cTn id="14"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8">
                                            <p:txEl>
                                              <p:pRg st="0" end="0"/>
                                            </p:txEl>
                                          </p:spTgt>
                                        </p:tgtEl>
                                        <p:attrNameLst>
                                          <p:attrName>ppt_y</p:attrName>
                                        </p:attrNameLst>
                                      </p:cBhvr>
                                      <p:tavLst>
                                        <p:tav tm="0">
                                          <p:val>
                                            <p:strVal val="#ppt_y"/>
                                          </p:val>
                                        </p:tav>
                                        <p:tav tm="100000">
                                          <p:val>
                                            <p:strVal val="#ppt_y"/>
                                          </p:val>
                                        </p:tav>
                                      </p:tavLst>
                                    </p:anim>
                                  </p:childTnLst>
                                </p:cTn>
                              </p:par>
                              <p:par>
                                <p:cTn id="16" presetID="49" presetClass="entr" presetSubtype="0" decel="10000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750" fill="hold"/>
                                        <p:tgtEl>
                                          <p:spTgt spid="11"/>
                                        </p:tgtEl>
                                        <p:attrNameLst>
                                          <p:attrName>ppt_w</p:attrName>
                                        </p:attrNameLst>
                                      </p:cBhvr>
                                      <p:tavLst>
                                        <p:tav tm="0">
                                          <p:val>
                                            <p:fltVal val="0"/>
                                          </p:val>
                                        </p:tav>
                                        <p:tav tm="100000">
                                          <p:val>
                                            <p:strVal val="#ppt_w"/>
                                          </p:val>
                                        </p:tav>
                                      </p:tavLst>
                                    </p:anim>
                                    <p:anim calcmode="lin" valueType="num">
                                      <p:cBhvr>
                                        <p:cTn id="19" dur="750" fill="hold"/>
                                        <p:tgtEl>
                                          <p:spTgt spid="11"/>
                                        </p:tgtEl>
                                        <p:attrNameLst>
                                          <p:attrName>ppt_h</p:attrName>
                                        </p:attrNameLst>
                                      </p:cBhvr>
                                      <p:tavLst>
                                        <p:tav tm="0">
                                          <p:val>
                                            <p:fltVal val="0"/>
                                          </p:val>
                                        </p:tav>
                                        <p:tav tm="100000">
                                          <p:val>
                                            <p:strVal val="#ppt_h"/>
                                          </p:val>
                                        </p:tav>
                                      </p:tavLst>
                                    </p:anim>
                                    <p:anim calcmode="lin" valueType="num">
                                      <p:cBhvr>
                                        <p:cTn id="20" dur="750" fill="hold"/>
                                        <p:tgtEl>
                                          <p:spTgt spid="11"/>
                                        </p:tgtEl>
                                        <p:attrNameLst>
                                          <p:attrName>style.rotation</p:attrName>
                                        </p:attrNameLst>
                                      </p:cBhvr>
                                      <p:tavLst>
                                        <p:tav tm="0">
                                          <p:val>
                                            <p:fltVal val="360"/>
                                          </p:val>
                                        </p:tav>
                                        <p:tav tm="100000">
                                          <p:val>
                                            <p:fltVal val="0"/>
                                          </p:val>
                                        </p:tav>
                                      </p:tavLst>
                                    </p:anim>
                                    <p:animEffect transition="in" filter="fade">
                                      <p:cBhvr>
                                        <p:cTn id="21" dur="750"/>
                                        <p:tgtEl>
                                          <p:spTgt spid="11"/>
                                        </p:tgtEl>
                                      </p:cBhvr>
                                    </p:animEffect>
                                  </p:childTnLst>
                                </p:cTn>
                              </p:par>
                              <p:par>
                                <p:cTn id="22" presetID="49" presetClass="entr" presetSubtype="0" decel="100000" fill="hold" grpId="0" nodeType="withEffect">
                                  <p:stCondLst>
                                    <p:cond delay="7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750" fill="hold"/>
                                        <p:tgtEl>
                                          <p:spTgt spid="12"/>
                                        </p:tgtEl>
                                        <p:attrNameLst>
                                          <p:attrName>ppt_w</p:attrName>
                                        </p:attrNameLst>
                                      </p:cBhvr>
                                      <p:tavLst>
                                        <p:tav tm="0">
                                          <p:val>
                                            <p:fltVal val="0"/>
                                          </p:val>
                                        </p:tav>
                                        <p:tav tm="100000">
                                          <p:val>
                                            <p:strVal val="#ppt_w"/>
                                          </p:val>
                                        </p:tav>
                                      </p:tavLst>
                                    </p:anim>
                                    <p:anim calcmode="lin" valueType="num">
                                      <p:cBhvr>
                                        <p:cTn id="25" dur="750" fill="hold"/>
                                        <p:tgtEl>
                                          <p:spTgt spid="12"/>
                                        </p:tgtEl>
                                        <p:attrNameLst>
                                          <p:attrName>ppt_h</p:attrName>
                                        </p:attrNameLst>
                                      </p:cBhvr>
                                      <p:tavLst>
                                        <p:tav tm="0">
                                          <p:val>
                                            <p:fltVal val="0"/>
                                          </p:val>
                                        </p:tav>
                                        <p:tav tm="100000">
                                          <p:val>
                                            <p:strVal val="#ppt_h"/>
                                          </p:val>
                                        </p:tav>
                                      </p:tavLst>
                                    </p:anim>
                                    <p:anim calcmode="lin" valueType="num">
                                      <p:cBhvr>
                                        <p:cTn id="26" dur="750" fill="hold"/>
                                        <p:tgtEl>
                                          <p:spTgt spid="12"/>
                                        </p:tgtEl>
                                        <p:attrNameLst>
                                          <p:attrName>style.rotation</p:attrName>
                                        </p:attrNameLst>
                                      </p:cBhvr>
                                      <p:tavLst>
                                        <p:tav tm="0">
                                          <p:val>
                                            <p:fltVal val="360"/>
                                          </p:val>
                                        </p:tav>
                                        <p:tav tm="100000">
                                          <p:val>
                                            <p:fltVal val="0"/>
                                          </p:val>
                                        </p:tav>
                                      </p:tavLst>
                                    </p:anim>
                                    <p:animEffect transition="in" filter="fade">
                                      <p:cBhvr>
                                        <p:cTn id="27" dur="750"/>
                                        <p:tgtEl>
                                          <p:spTgt spid="12"/>
                                        </p:tgtEl>
                                      </p:cBhvr>
                                    </p:animEffect>
                                  </p:childTnLst>
                                </p:cTn>
                              </p:par>
                              <p:par>
                                <p:cTn id="28" presetID="49" presetClass="entr" presetSubtype="0" decel="100000" fill="hold" grpId="0" nodeType="withEffect">
                                  <p:stCondLst>
                                    <p:cond delay="7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750" fill="hold"/>
                                        <p:tgtEl>
                                          <p:spTgt spid="13"/>
                                        </p:tgtEl>
                                        <p:attrNameLst>
                                          <p:attrName>ppt_w</p:attrName>
                                        </p:attrNameLst>
                                      </p:cBhvr>
                                      <p:tavLst>
                                        <p:tav tm="0">
                                          <p:val>
                                            <p:fltVal val="0"/>
                                          </p:val>
                                        </p:tav>
                                        <p:tav tm="100000">
                                          <p:val>
                                            <p:strVal val="#ppt_w"/>
                                          </p:val>
                                        </p:tav>
                                      </p:tavLst>
                                    </p:anim>
                                    <p:anim calcmode="lin" valueType="num">
                                      <p:cBhvr>
                                        <p:cTn id="31" dur="750" fill="hold"/>
                                        <p:tgtEl>
                                          <p:spTgt spid="13"/>
                                        </p:tgtEl>
                                        <p:attrNameLst>
                                          <p:attrName>ppt_h</p:attrName>
                                        </p:attrNameLst>
                                      </p:cBhvr>
                                      <p:tavLst>
                                        <p:tav tm="0">
                                          <p:val>
                                            <p:fltVal val="0"/>
                                          </p:val>
                                        </p:tav>
                                        <p:tav tm="100000">
                                          <p:val>
                                            <p:strVal val="#ppt_h"/>
                                          </p:val>
                                        </p:tav>
                                      </p:tavLst>
                                    </p:anim>
                                    <p:anim calcmode="lin" valueType="num">
                                      <p:cBhvr>
                                        <p:cTn id="32" dur="750" fill="hold"/>
                                        <p:tgtEl>
                                          <p:spTgt spid="13"/>
                                        </p:tgtEl>
                                        <p:attrNameLst>
                                          <p:attrName>style.rotation</p:attrName>
                                        </p:attrNameLst>
                                      </p:cBhvr>
                                      <p:tavLst>
                                        <p:tav tm="0">
                                          <p:val>
                                            <p:fltVal val="360"/>
                                          </p:val>
                                        </p:tav>
                                        <p:tav tm="100000">
                                          <p:val>
                                            <p:fltVal val="0"/>
                                          </p:val>
                                        </p:tav>
                                      </p:tavLst>
                                    </p:anim>
                                    <p:animEffect transition="in" filter="fade">
                                      <p:cBhvr>
                                        <p:cTn id="33" dur="750"/>
                                        <p:tgtEl>
                                          <p:spTgt spid="13"/>
                                        </p:tgtEl>
                                      </p:cBhvr>
                                    </p:animEffect>
                                  </p:childTnLst>
                                </p:cTn>
                              </p:par>
                              <p:par>
                                <p:cTn id="34" presetID="49" presetClass="entr" presetSubtype="0" decel="100000" fill="hold" grpId="0" nodeType="withEffect">
                                  <p:stCondLst>
                                    <p:cond delay="7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750" fill="hold"/>
                                        <p:tgtEl>
                                          <p:spTgt spid="14"/>
                                        </p:tgtEl>
                                        <p:attrNameLst>
                                          <p:attrName>ppt_w</p:attrName>
                                        </p:attrNameLst>
                                      </p:cBhvr>
                                      <p:tavLst>
                                        <p:tav tm="0">
                                          <p:val>
                                            <p:fltVal val="0"/>
                                          </p:val>
                                        </p:tav>
                                        <p:tav tm="100000">
                                          <p:val>
                                            <p:strVal val="#ppt_w"/>
                                          </p:val>
                                        </p:tav>
                                      </p:tavLst>
                                    </p:anim>
                                    <p:anim calcmode="lin" valueType="num">
                                      <p:cBhvr>
                                        <p:cTn id="37" dur="750" fill="hold"/>
                                        <p:tgtEl>
                                          <p:spTgt spid="14"/>
                                        </p:tgtEl>
                                        <p:attrNameLst>
                                          <p:attrName>ppt_h</p:attrName>
                                        </p:attrNameLst>
                                      </p:cBhvr>
                                      <p:tavLst>
                                        <p:tav tm="0">
                                          <p:val>
                                            <p:fltVal val="0"/>
                                          </p:val>
                                        </p:tav>
                                        <p:tav tm="100000">
                                          <p:val>
                                            <p:strVal val="#ppt_h"/>
                                          </p:val>
                                        </p:tav>
                                      </p:tavLst>
                                    </p:anim>
                                    <p:anim calcmode="lin" valueType="num">
                                      <p:cBhvr>
                                        <p:cTn id="38" dur="750" fill="hold"/>
                                        <p:tgtEl>
                                          <p:spTgt spid="14"/>
                                        </p:tgtEl>
                                        <p:attrNameLst>
                                          <p:attrName>style.rotation</p:attrName>
                                        </p:attrNameLst>
                                      </p:cBhvr>
                                      <p:tavLst>
                                        <p:tav tm="0">
                                          <p:val>
                                            <p:fltVal val="360"/>
                                          </p:val>
                                        </p:tav>
                                        <p:tav tm="100000">
                                          <p:val>
                                            <p:fltVal val="0"/>
                                          </p:val>
                                        </p:tav>
                                      </p:tavLst>
                                    </p:anim>
                                    <p:animEffect transition="in" filter="fade">
                                      <p:cBhvr>
                                        <p:cTn id="3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1" grpId="0" animBg="1"/>
      <p:bldP spid="18"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3159BA-AAA0-4C24-9F78-A285F01B86B6}"/>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
        <p:nvSpPr>
          <p:cNvPr id="13" name="Picture Placeholder 3">
            <a:extLst>
              <a:ext uri="{FF2B5EF4-FFF2-40B4-BE49-F238E27FC236}">
                <a16:creationId xmlns:a16="http://schemas.microsoft.com/office/drawing/2014/main" id="{5F5E4122-47B1-4C6B-809D-683968372291}"/>
              </a:ext>
            </a:extLst>
          </p:cNvPr>
          <p:cNvSpPr>
            <a:spLocks noGrp="1"/>
          </p:cNvSpPr>
          <p:nvPr>
            <p:ph type="pic" sz="quarter" idx="11"/>
          </p:nvPr>
        </p:nvSpPr>
        <p:spPr>
          <a:xfrm>
            <a:off x="3270252" y="3513437"/>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4" name="Picture Placeholder 3">
            <a:extLst>
              <a:ext uri="{FF2B5EF4-FFF2-40B4-BE49-F238E27FC236}">
                <a16:creationId xmlns:a16="http://schemas.microsoft.com/office/drawing/2014/main" id="{8FD8F88D-9BE8-42B1-80D2-39A3641D5D3F}"/>
              </a:ext>
            </a:extLst>
          </p:cNvPr>
          <p:cNvSpPr>
            <a:spLocks noGrp="1"/>
          </p:cNvSpPr>
          <p:nvPr>
            <p:ph type="pic" sz="quarter" idx="12"/>
          </p:nvPr>
        </p:nvSpPr>
        <p:spPr>
          <a:xfrm>
            <a:off x="7653930" y="3513437"/>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5" name="Picture Placeholder 3">
            <a:extLst>
              <a:ext uri="{FF2B5EF4-FFF2-40B4-BE49-F238E27FC236}">
                <a16:creationId xmlns:a16="http://schemas.microsoft.com/office/drawing/2014/main" id="{A89D199B-A2E7-44D2-ACFB-D27024A9AB13}"/>
              </a:ext>
            </a:extLst>
          </p:cNvPr>
          <p:cNvSpPr>
            <a:spLocks noGrp="1"/>
          </p:cNvSpPr>
          <p:nvPr>
            <p:ph type="pic" sz="quarter" idx="13"/>
          </p:nvPr>
        </p:nvSpPr>
        <p:spPr>
          <a:xfrm>
            <a:off x="12037607" y="3513437"/>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6" name="Picture Placeholder 3">
            <a:extLst>
              <a:ext uri="{FF2B5EF4-FFF2-40B4-BE49-F238E27FC236}">
                <a16:creationId xmlns:a16="http://schemas.microsoft.com/office/drawing/2014/main" id="{C3942C54-E2E5-471E-8C3B-FEAF52E531C2}"/>
              </a:ext>
            </a:extLst>
          </p:cNvPr>
          <p:cNvSpPr>
            <a:spLocks noGrp="1"/>
          </p:cNvSpPr>
          <p:nvPr>
            <p:ph type="pic" sz="quarter" idx="14"/>
          </p:nvPr>
        </p:nvSpPr>
        <p:spPr>
          <a:xfrm>
            <a:off x="3270252" y="6676766"/>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7" name="Picture Placeholder 3">
            <a:extLst>
              <a:ext uri="{FF2B5EF4-FFF2-40B4-BE49-F238E27FC236}">
                <a16:creationId xmlns:a16="http://schemas.microsoft.com/office/drawing/2014/main" id="{3FF93D64-6498-4452-8605-DE24C8DBC654}"/>
              </a:ext>
            </a:extLst>
          </p:cNvPr>
          <p:cNvSpPr>
            <a:spLocks noGrp="1"/>
          </p:cNvSpPr>
          <p:nvPr>
            <p:ph type="pic" sz="quarter" idx="15"/>
          </p:nvPr>
        </p:nvSpPr>
        <p:spPr>
          <a:xfrm>
            <a:off x="7653930" y="6676766"/>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8" name="Picture Placeholder 3">
            <a:extLst>
              <a:ext uri="{FF2B5EF4-FFF2-40B4-BE49-F238E27FC236}">
                <a16:creationId xmlns:a16="http://schemas.microsoft.com/office/drawing/2014/main" id="{3B4C3B3E-AA84-4655-A494-794A96BF3A30}"/>
              </a:ext>
            </a:extLst>
          </p:cNvPr>
          <p:cNvSpPr>
            <a:spLocks noGrp="1"/>
          </p:cNvSpPr>
          <p:nvPr>
            <p:ph type="pic" sz="quarter" idx="16"/>
          </p:nvPr>
        </p:nvSpPr>
        <p:spPr>
          <a:xfrm>
            <a:off x="12037607" y="6676766"/>
            <a:ext cx="4169178" cy="295339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32880431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14:bounceEnd="50000">
                                          <p:cBhvr additive="base">
                                            <p:cTn id="15"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14:bounceEnd="50000">
                                          <p:cBhvr additive="base">
                                            <p:cTn id="19" dur="10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500"/>
                                      </p:stCondLst>
                                      <p:childTnLst>
                                        <p:set>
                                          <p:cBhvr>
                                            <p:cTn id="22" dur="1" fill="hold">
                                              <p:stCondLst>
                                                <p:cond delay="0"/>
                                              </p:stCondLst>
                                            </p:cTn>
                                            <p:tgtEl>
                                              <p:spTgt spid="17"/>
                                            </p:tgtEl>
                                            <p:attrNameLst>
                                              <p:attrName>style.visibility</p:attrName>
                                            </p:attrNameLst>
                                          </p:cBhvr>
                                          <p:to>
                                            <p:strVal val="visible"/>
                                          </p:to>
                                        </p:set>
                                        <p:anim calcmode="lin" valueType="num" p14:bounceEnd="50000">
                                          <p:cBhvr additive="base">
                                            <p:cTn id="23"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14:bounceEnd="50000">
                                          <p:cBhvr additive="base">
                                            <p:cTn id="27" dur="10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ppt_x"/>
                                              </p:val>
                                            </p:tav>
                                            <p:tav tm="100000">
                                              <p:val>
                                                <p:strVal val="#ppt_x"/>
                                              </p:val>
                                            </p:tav>
                                          </p:tavLst>
                                        </p:anim>
                                        <p:anim calcmode="lin" valueType="num">
                                          <p:cBhvr additive="base">
                                            <p:cTn id="2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9DD3A8A2-A3EC-443E-9732-47226DA709BC}"/>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
        <p:nvSpPr>
          <p:cNvPr id="3" name="Picture Placeholder 3">
            <a:extLst>
              <a:ext uri="{FF2B5EF4-FFF2-40B4-BE49-F238E27FC236}">
                <a16:creationId xmlns:a16="http://schemas.microsoft.com/office/drawing/2014/main" id="{DD535285-F75F-407A-A2D5-887549D240BC}"/>
              </a:ext>
            </a:extLst>
          </p:cNvPr>
          <p:cNvSpPr>
            <a:spLocks noGrp="1"/>
          </p:cNvSpPr>
          <p:nvPr>
            <p:ph type="pic" sz="quarter" idx="11"/>
          </p:nvPr>
        </p:nvSpPr>
        <p:spPr>
          <a:xfrm>
            <a:off x="3263559" y="3550910"/>
            <a:ext cx="6086917" cy="6041779"/>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11453897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55ED475-307A-4A22-BA6F-CAE726EF469F}"/>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
        <p:nvSpPr>
          <p:cNvPr id="8" name="Picture Placeholder 6">
            <a:extLst>
              <a:ext uri="{FF2B5EF4-FFF2-40B4-BE49-F238E27FC236}">
                <a16:creationId xmlns:a16="http://schemas.microsoft.com/office/drawing/2014/main" id="{B4387F1D-4045-485B-B71A-B4862D8E362F}"/>
              </a:ext>
            </a:extLst>
          </p:cNvPr>
          <p:cNvSpPr>
            <a:spLocks noGrp="1"/>
          </p:cNvSpPr>
          <p:nvPr>
            <p:ph type="pic" sz="quarter" idx="12"/>
          </p:nvPr>
        </p:nvSpPr>
        <p:spPr>
          <a:xfrm rot="1860000">
            <a:off x="11212331" y="3232089"/>
            <a:ext cx="3150870" cy="5052060"/>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0870" h="5052060">
                <a:moveTo>
                  <a:pt x="0" y="0"/>
                </a:moveTo>
                <a:lnTo>
                  <a:pt x="2922270" y="91440"/>
                </a:lnTo>
                <a:lnTo>
                  <a:pt x="3150870" y="5052060"/>
                </a:lnTo>
                <a:lnTo>
                  <a:pt x="320040" y="5044440"/>
                </a:lnTo>
                <a:lnTo>
                  <a:pt x="0" y="0"/>
                </a:lnTo>
                <a:close/>
              </a:path>
            </a:pathLst>
          </a:custGeom>
          <a:solidFill>
            <a:schemeClr val="bg1">
              <a:lumMod val="85000"/>
            </a:schemeClr>
          </a:solidFill>
          <a:effectLst>
            <a:innerShdw blurRad="63500">
              <a:schemeClr val="tx1">
                <a:lumMod val="75000"/>
                <a:lumOff val="25000"/>
              </a:schemeClr>
            </a:innerShdw>
          </a:effectLst>
          <a:scene3d>
            <a:camera prst="perspectiveContrastingRightFacing" fov="2400000">
              <a:rot lat="21041954" lon="18810792" rev="923834"/>
            </a:camera>
            <a:lightRig rig="threePt" dir="t"/>
          </a:scene3d>
        </p:spPr>
        <p:txBody>
          <a:bodyPr/>
          <a:lstStyle>
            <a:lvl1pPr marL="0" indent="0" algn="ctr">
              <a:buNone/>
              <a:defRPr sz="2400">
                <a:solidFill>
                  <a:schemeClr val="tx1">
                    <a:lumMod val="50000"/>
                    <a:lumOff val="50000"/>
                  </a:schemeClr>
                </a:solidFill>
              </a:defRPr>
            </a:lvl1pPr>
          </a:lstStyle>
          <a:p>
            <a:endParaRPr lang="id-ID"/>
          </a:p>
        </p:txBody>
      </p:sp>
      <p:sp>
        <p:nvSpPr>
          <p:cNvPr id="7" name="Picture Placeholder 6">
            <a:extLst>
              <a:ext uri="{FF2B5EF4-FFF2-40B4-BE49-F238E27FC236}">
                <a16:creationId xmlns:a16="http://schemas.microsoft.com/office/drawing/2014/main" id="{C5276B59-2CE9-4F4B-8268-3D4626FB78A5}"/>
              </a:ext>
            </a:extLst>
          </p:cNvPr>
          <p:cNvSpPr>
            <a:spLocks noGrp="1"/>
          </p:cNvSpPr>
          <p:nvPr>
            <p:ph type="pic" sz="quarter" idx="11"/>
          </p:nvPr>
        </p:nvSpPr>
        <p:spPr>
          <a:xfrm>
            <a:off x="13580536" y="2257050"/>
            <a:ext cx="3150870" cy="5052060"/>
          </a:xfrm>
          <a:custGeom>
            <a:avLst/>
            <a:gdLst>
              <a:gd name="connsiteX0" fmla="*/ 0 w 2571750"/>
              <a:gd name="connsiteY0" fmla="*/ 0 h 5486400"/>
              <a:gd name="connsiteX1" fmla="*/ 2571750 w 2571750"/>
              <a:gd name="connsiteY1" fmla="*/ 0 h 5486400"/>
              <a:gd name="connsiteX2" fmla="*/ 2571750 w 2571750"/>
              <a:gd name="connsiteY2" fmla="*/ 5486400 h 5486400"/>
              <a:gd name="connsiteX3" fmla="*/ 0 w 2571750"/>
              <a:gd name="connsiteY3" fmla="*/ 5486400 h 5486400"/>
              <a:gd name="connsiteX4" fmla="*/ 0 w 2571750"/>
              <a:gd name="connsiteY4" fmla="*/ 0 h 5486400"/>
              <a:gd name="connsiteX0" fmla="*/ 0 w 2754630"/>
              <a:gd name="connsiteY0" fmla="*/ 0 h 5486400"/>
              <a:gd name="connsiteX1" fmla="*/ 2754630 w 2754630"/>
              <a:gd name="connsiteY1" fmla="*/ 15240 h 5486400"/>
              <a:gd name="connsiteX2" fmla="*/ 2571750 w 2754630"/>
              <a:gd name="connsiteY2" fmla="*/ 5486400 h 5486400"/>
              <a:gd name="connsiteX3" fmla="*/ 0 w 2754630"/>
              <a:gd name="connsiteY3" fmla="*/ 5486400 h 5486400"/>
              <a:gd name="connsiteX4" fmla="*/ 0 w 2754630"/>
              <a:gd name="connsiteY4" fmla="*/ 0 h 5486400"/>
              <a:gd name="connsiteX0" fmla="*/ 0 w 2945130"/>
              <a:gd name="connsiteY0" fmla="*/ 0 h 5486400"/>
              <a:gd name="connsiteX1" fmla="*/ 2945130 w 2945130"/>
              <a:gd name="connsiteY1" fmla="*/ 68580 h 5486400"/>
              <a:gd name="connsiteX2" fmla="*/ 2571750 w 2945130"/>
              <a:gd name="connsiteY2" fmla="*/ 5486400 h 5486400"/>
              <a:gd name="connsiteX3" fmla="*/ 0 w 2945130"/>
              <a:gd name="connsiteY3" fmla="*/ 5486400 h 5486400"/>
              <a:gd name="connsiteX4" fmla="*/ 0 w 2945130"/>
              <a:gd name="connsiteY4" fmla="*/ 0 h 5486400"/>
              <a:gd name="connsiteX0" fmla="*/ 0 w 2922270"/>
              <a:gd name="connsiteY0" fmla="*/ 0 h 5486400"/>
              <a:gd name="connsiteX1" fmla="*/ 2922270 w 2922270"/>
              <a:gd name="connsiteY1" fmla="*/ 68580 h 5486400"/>
              <a:gd name="connsiteX2" fmla="*/ 2571750 w 2922270"/>
              <a:gd name="connsiteY2" fmla="*/ 5486400 h 5486400"/>
              <a:gd name="connsiteX3" fmla="*/ 0 w 2922270"/>
              <a:gd name="connsiteY3" fmla="*/ 5486400 h 5486400"/>
              <a:gd name="connsiteX4" fmla="*/ 0 w 2922270"/>
              <a:gd name="connsiteY4" fmla="*/ 0 h 5486400"/>
              <a:gd name="connsiteX0" fmla="*/ 0 w 2945130"/>
              <a:gd name="connsiteY0" fmla="*/ 0 h 5478780"/>
              <a:gd name="connsiteX1" fmla="*/ 2945130 w 2945130"/>
              <a:gd name="connsiteY1" fmla="*/ 60960 h 5478780"/>
              <a:gd name="connsiteX2" fmla="*/ 2594610 w 2945130"/>
              <a:gd name="connsiteY2" fmla="*/ 5478780 h 5478780"/>
              <a:gd name="connsiteX3" fmla="*/ 22860 w 2945130"/>
              <a:gd name="connsiteY3" fmla="*/ 5478780 h 5478780"/>
              <a:gd name="connsiteX4" fmla="*/ 0 w 2945130"/>
              <a:gd name="connsiteY4" fmla="*/ 0 h 5478780"/>
              <a:gd name="connsiteX0" fmla="*/ 0 w 2975610"/>
              <a:gd name="connsiteY0" fmla="*/ 0 h 5509260"/>
              <a:gd name="connsiteX1" fmla="*/ 2975610 w 2975610"/>
              <a:gd name="connsiteY1" fmla="*/ 91440 h 5509260"/>
              <a:gd name="connsiteX2" fmla="*/ 2625090 w 2975610"/>
              <a:gd name="connsiteY2" fmla="*/ 5509260 h 5509260"/>
              <a:gd name="connsiteX3" fmla="*/ 53340 w 2975610"/>
              <a:gd name="connsiteY3" fmla="*/ 5509260 h 5509260"/>
              <a:gd name="connsiteX4" fmla="*/ 0 w 2975610"/>
              <a:gd name="connsiteY4" fmla="*/ 0 h 5509260"/>
              <a:gd name="connsiteX0" fmla="*/ 0 w 2967990"/>
              <a:gd name="connsiteY0" fmla="*/ 0 h 5486400"/>
              <a:gd name="connsiteX1" fmla="*/ 2967990 w 2967990"/>
              <a:gd name="connsiteY1" fmla="*/ 68580 h 5486400"/>
              <a:gd name="connsiteX2" fmla="*/ 2617470 w 2967990"/>
              <a:gd name="connsiteY2" fmla="*/ 5486400 h 5486400"/>
              <a:gd name="connsiteX3" fmla="*/ 45720 w 2967990"/>
              <a:gd name="connsiteY3" fmla="*/ 5486400 h 5486400"/>
              <a:gd name="connsiteX4" fmla="*/ 0 w 2967990"/>
              <a:gd name="connsiteY4" fmla="*/ 0 h 5486400"/>
              <a:gd name="connsiteX0" fmla="*/ 0 w 3097530"/>
              <a:gd name="connsiteY0" fmla="*/ 0 h 5486400"/>
              <a:gd name="connsiteX1" fmla="*/ 2967990 w 3097530"/>
              <a:gd name="connsiteY1" fmla="*/ 68580 h 5486400"/>
              <a:gd name="connsiteX2" fmla="*/ 3097530 w 3097530"/>
              <a:gd name="connsiteY2" fmla="*/ 5242560 h 5486400"/>
              <a:gd name="connsiteX3" fmla="*/ 45720 w 3097530"/>
              <a:gd name="connsiteY3" fmla="*/ 5486400 h 5486400"/>
              <a:gd name="connsiteX4" fmla="*/ 0 w 3097530"/>
              <a:gd name="connsiteY4" fmla="*/ 0 h 5486400"/>
              <a:gd name="connsiteX0" fmla="*/ 0 w 3166110"/>
              <a:gd name="connsiteY0" fmla="*/ 0 h 5486400"/>
              <a:gd name="connsiteX1" fmla="*/ 2967990 w 3166110"/>
              <a:gd name="connsiteY1" fmla="*/ 68580 h 5486400"/>
              <a:gd name="connsiteX2" fmla="*/ 3166110 w 3166110"/>
              <a:gd name="connsiteY2" fmla="*/ 5128260 h 5486400"/>
              <a:gd name="connsiteX3" fmla="*/ 45720 w 3166110"/>
              <a:gd name="connsiteY3" fmla="*/ 5486400 h 5486400"/>
              <a:gd name="connsiteX4" fmla="*/ 0 w 3166110"/>
              <a:gd name="connsiteY4" fmla="*/ 0 h 5486400"/>
              <a:gd name="connsiteX0" fmla="*/ 0 w 3128010"/>
              <a:gd name="connsiteY0" fmla="*/ 0 h 5486400"/>
              <a:gd name="connsiteX1" fmla="*/ 2967990 w 3128010"/>
              <a:gd name="connsiteY1" fmla="*/ 68580 h 5486400"/>
              <a:gd name="connsiteX2" fmla="*/ 3128010 w 3128010"/>
              <a:gd name="connsiteY2" fmla="*/ 5113020 h 5486400"/>
              <a:gd name="connsiteX3" fmla="*/ 45720 w 3128010"/>
              <a:gd name="connsiteY3" fmla="*/ 5486400 h 5486400"/>
              <a:gd name="connsiteX4" fmla="*/ 0 w 3128010"/>
              <a:gd name="connsiteY4" fmla="*/ 0 h 5486400"/>
              <a:gd name="connsiteX0" fmla="*/ 0 w 3120390"/>
              <a:gd name="connsiteY0" fmla="*/ 0 h 5486400"/>
              <a:gd name="connsiteX1" fmla="*/ 2967990 w 3120390"/>
              <a:gd name="connsiteY1" fmla="*/ 68580 h 5486400"/>
              <a:gd name="connsiteX2" fmla="*/ 3120390 w 3120390"/>
              <a:gd name="connsiteY2" fmla="*/ 5105400 h 5486400"/>
              <a:gd name="connsiteX3" fmla="*/ 45720 w 3120390"/>
              <a:gd name="connsiteY3" fmla="*/ 5486400 h 5486400"/>
              <a:gd name="connsiteX4" fmla="*/ 0 w 3120390"/>
              <a:gd name="connsiteY4" fmla="*/ 0 h 5486400"/>
              <a:gd name="connsiteX0" fmla="*/ 0 w 3120390"/>
              <a:gd name="connsiteY0" fmla="*/ 0 h 5486400"/>
              <a:gd name="connsiteX1" fmla="*/ 2967990 w 3120390"/>
              <a:gd name="connsiteY1" fmla="*/ 68580 h 5486400"/>
              <a:gd name="connsiteX2" fmla="*/ 3120390 w 3120390"/>
              <a:gd name="connsiteY2" fmla="*/ 5090160 h 5486400"/>
              <a:gd name="connsiteX3" fmla="*/ 45720 w 3120390"/>
              <a:gd name="connsiteY3" fmla="*/ 5486400 h 5486400"/>
              <a:gd name="connsiteX4" fmla="*/ 0 w 3120390"/>
              <a:gd name="connsiteY4" fmla="*/ 0 h 5486400"/>
              <a:gd name="connsiteX0" fmla="*/ 0 w 3143250"/>
              <a:gd name="connsiteY0" fmla="*/ 0 h 5486400"/>
              <a:gd name="connsiteX1" fmla="*/ 2967990 w 3143250"/>
              <a:gd name="connsiteY1" fmla="*/ 68580 h 5486400"/>
              <a:gd name="connsiteX2" fmla="*/ 3143250 w 3143250"/>
              <a:gd name="connsiteY2" fmla="*/ 5082540 h 5486400"/>
              <a:gd name="connsiteX3" fmla="*/ 45720 w 3143250"/>
              <a:gd name="connsiteY3" fmla="*/ 5486400 h 5486400"/>
              <a:gd name="connsiteX4" fmla="*/ 0 w 3143250"/>
              <a:gd name="connsiteY4" fmla="*/ 0 h 5486400"/>
              <a:gd name="connsiteX0" fmla="*/ 0 w 3143250"/>
              <a:gd name="connsiteY0" fmla="*/ 0 h 5486400"/>
              <a:gd name="connsiteX1" fmla="*/ 2967990 w 3143250"/>
              <a:gd name="connsiteY1" fmla="*/ 68580 h 5486400"/>
              <a:gd name="connsiteX2" fmla="*/ 3143250 w 3143250"/>
              <a:gd name="connsiteY2" fmla="*/ 5067300 h 5486400"/>
              <a:gd name="connsiteX3" fmla="*/ 45720 w 3143250"/>
              <a:gd name="connsiteY3" fmla="*/ 5486400 h 5486400"/>
              <a:gd name="connsiteX4" fmla="*/ 0 w 3143250"/>
              <a:gd name="connsiteY4" fmla="*/ 0 h 5486400"/>
              <a:gd name="connsiteX0" fmla="*/ 0 w 3143250"/>
              <a:gd name="connsiteY0" fmla="*/ 0 h 5364480"/>
              <a:gd name="connsiteX1" fmla="*/ 2967990 w 3143250"/>
              <a:gd name="connsiteY1" fmla="*/ 68580 h 5364480"/>
              <a:gd name="connsiteX2" fmla="*/ 3143250 w 3143250"/>
              <a:gd name="connsiteY2" fmla="*/ 5067300 h 5364480"/>
              <a:gd name="connsiteX3" fmla="*/ 137160 w 3143250"/>
              <a:gd name="connsiteY3" fmla="*/ 5364480 h 5364480"/>
              <a:gd name="connsiteX4" fmla="*/ 0 w 3143250"/>
              <a:gd name="connsiteY4" fmla="*/ 0 h 5364480"/>
              <a:gd name="connsiteX0" fmla="*/ 0 w 3143250"/>
              <a:gd name="connsiteY0" fmla="*/ 0 h 5212080"/>
              <a:gd name="connsiteX1" fmla="*/ 2967990 w 3143250"/>
              <a:gd name="connsiteY1" fmla="*/ 68580 h 5212080"/>
              <a:gd name="connsiteX2" fmla="*/ 3143250 w 3143250"/>
              <a:gd name="connsiteY2" fmla="*/ 5067300 h 5212080"/>
              <a:gd name="connsiteX3" fmla="*/ 152400 w 3143250"/>
              <a:gd name="connsiteY3" fmla="*/ 5212080 h 5212080"/>
              <a:gd name="connsiteX4" fmla="*/ 0 w 3143250"/>
              <a:gd name="connsiteY4" fmla="*/ 0 h 5212080"/>
              <a:gd name="connsiteX0" fmla="*/ 0 w 3143250"/>
              <a:gd name="connsiteY0" fmla="*/ 0 h 5113020"/>
              <a:gd name="connsiteX1" fmla="*/ 2967990 w 3143250"/>
              <a:gd name="connsiteY1" fmla="*/ 68580 h 5113020"/>
              <a:gd name="connsiteX2" fmla="*/ 3143250 w 3143250"/>
              <a:gd name="connsiteY2" fmla="*/ 5067300 h 5113020"/>
              <a:gd name="connsiteX3" fmla="*/ 198120 w 3143250"/>
              <a:gd name="connsiteY3" fmla="*/ 5113020 h 5113020"/>
              <a:gd name="connsiteX4" fmla="*/ 0 w 3143250"/>
              <a:gd name="connsiteY4" fmla="*/ 0 h 5113020"/>
              <a:gd name="connsiteX0" fmla="*/ 0 w 3143250"/>
              <a:gd name="connsiteY0" fmla="*/ 0 h 5097780"/>
              <a:gd name="connsiteX1" fmla="*/ 2967990 w 3143250"/>
              <a:gd name="connsiteY1" fmla="*/ 68580 h 5097780"/>
              <a:gd name="connsiteX2" fmla="*/ 3143250 w 3143250"/>
              <a:gd name="connsiteY2" fmla="*/ 5067300 h 5097780"/>
              <a:gd name="connsiteX3" fmla="*/ 236220 w 3143250"/>
              <a:gd name="connsiteY3" fmla="*/ 5097780 h 5097780"/>
              <a:gd name="connsiteX4" fmla="*/ 0 w 3143250"/>
              <a:gd name="connsiteY4" fmla="*/ 0 h 5097780"/>
              <a:gd name="connsiteX0" fmla="*/ 0 w 3143250"/>
              <a:gd name="connsiteY0" fmla="*/ 0 h 5067300"/>
              <a:gd name="connsiteX1" fmla="*/ 2967990 w 3143250"/>
              <a:gd name="connsiteY1" fmla="*/ 68580 h 5067300"/>
              <a:gd name="connsiteX2" fmla="*/ 3143250 w 3143250"/>
              <a:gd name="connsiteY2" fmla="*/ 5067300 h 5067300"/>
              <a:gd name="connsiteX3" fmla="*/ 236220 w 3143250"/>
              <a:gd name="connsiteY3" fmla="*/ 50292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66700 w 3143250"/>
              <a:gd name="connsiteY3" fmla="*/ 5067300 h 5067300"/>
              <a:gd name="connsiteX4" fmla="*/ 0 w 3143250"/>
              <a:gd name="connsiteY4" fmla="*/ 0 h 5067300"/>
              <a:gd name="connsiteX0" fmla="*/ 0 w 3143250"/>
              <a:gd name="connsiteY0" fmla="*/ 0 h 5067300"/>
              <a:gd name="connsiteX1" fmla="*/ 2967990 w 3143250"/>
              <a:gd name="connsiteY1" fmla="*/ 68580 h 5067300"/>
              <a:gd name="connsiteX2" fmla="*/ 3143250 w 3143250"/>
              <a:gd name="connsiteY2" fmla="*/ 5067300 h 5067300"/>
              <a:gd name="connsiteX3" fmla="*/ 259080 w 3143250"/>
              <a:gd name="connsiteY3" fmla="*/ 5067300 h 5067300"/>
              <a:gd name="connsiteX4" fmla="*/ 0 w 3143250"/>
              <a:gd name="connsiteY4" fmla="*/ 0 h 5067300"/>
              <a:gd name="connsiteX0" fmla="*/ 0 w 3128010"/>
              <a:gd name="connsiteY0" fmla="*/ 0 h 5067300"/>
              <a:gd name="connsiteX1" fmla="*/ 2967990 w 3128010"/>
              <a:gd name="connsiteY1" fmla="*/ 68580 h 5067300"/>
              <a:gd name="connsiteX2" fmla="*/ 3128010 w 3128010"/>
              <a:gd name="connsiteY2" fmla="*/ 5067300 h 5067300"/>
              <a:gd name="connsiteX3" fmla="*/ 259080 w 3128010"/>
              <a:gd name="connsiteY3" fmla="*/ 5067300 h 5067300"/>
              <a:gd name="connsiteX4" fmla="*/ 0 w 3128010"/>
              <a:gd name="connsiteY4" fmla="*/ 0 h 5067300"/>
              <a:gd name="connsiteX0" fmla="*/ 0 w 3105150"/>
              <a:gd name="connsiteY0" fmla="*/ 0 h 5074920"/>
              <a:gd name="connsiteX1" fmla="*/ 2967990 w 3105150"/>
              <a:gd name="connsiteY1" fmla="*/ 68580 h 5074920"/>
              <a:gd name="connsiteX2" fmla="*/ 3105150 w 3105150"/>
              <a:gd name="connsiteY2" fmla="*/ 5074920 h 5074920"/>
              <a:gd name="connsiteX3" fmla="*/ 259080 w 3105150"/>
              <a:gd name="connsiteY3" fmla="*/ 5067300 h 5074920"/>
              <a:gd name="connsiteX4" fmla="*/ 0 w 3105150"/>
              <a:gd name="connsiteY4" fmla="*/ 0 h 5074920"/>
              <a:gd name="connsiteX0" fmla="*/ 0 w 3082290"/>
              <a:gd name="connsiteY0" fmla="*/ 0 h 5074920"/>
              <a:gd name="connsiteX1" fmla="*/ 2967990 w 3082290"/>
              <a:gd name="connsiteY1" fmla="*/ 68580 h 5074920"/>
              <a:gd name="connsiteX2" fmla="*/ 3082290 w 3082290"/>
              <a:gd name="connsiteY2" fmla="*/ 5074920 h 5074920"/>
              <a:gd name="connsiteX3" fmla="*/ 259080 w 3082290"/>
              <a:gd name="connsiteY3" fmla="*/ 5067300 h 5074920"/>
              <a:gd name="connsiteX4" fmla="*/ 0 w 3082290"/>
              <a:gd name="connsiteY4" fmla="*/ 0 h 5074920"/>
              <a:gd name="connsiteX0" fmla="*/ 0 w 3059430"/>
              <a:gd name="connsiteY0" fmla="*/ 0 h 5074920"/>
              <a:gd name="connsiteX1" fmla="*/ 2967990 w 3059430"/>
              <a:gd name="connsiteY1" fmla="*/ 68580 h 5074920"/>
              <a:gd name="connsiteX2" fmla="*/ 3059430 w 3059430"/>
              <a:gd name="connsiteY2" fmla="*/ 5074920 h 5074920"/>
              <a:gd name="connsiteX3" fmla="*/ 259080 w 3059430"/>
              <a:gd name="connsiteY3" fmla="*/ 5067300 h 5074920"/>
              <a:gd name="connsiteX4" fmla="*/ 0 w 3059430"/>
              <a:gd name="connsiteY4" fmla="*/ 0 h 5074920"/>
              <a:gd name="connsiteX0" fmla="*/ 0 w 3105150"/>
              <a:gd name="connsiteY0" fmla="*/ 0 h 5052060"/>
              <a:gd name="connsiteX1" fmla="*/ 3013710 w 3105150"/>
              <a:gd name="connsiteY1" fmla="*/ 45720 h 5052060"/>
              <a:gd name="connsiteX2" fmla="*/ 3105150 w 3105150"/>
              <a:gd name="connsiteY2" fmla="*/ 5052060 h 5052060"/>
              <a:gd name="connsiteX3" fmla="*/ 304800 w 3105150"/>
              <a:gd name="connsiteY3" fmla="*/ 5044440 h 5052060"/>
              <a:gd name="connsiteX4" fmla="*/ 0 w 3105150"/>
              <a:gd name="connsiteY4" fmla="*/ 0 h 5052060"/>
              <a:gd name="connsiteX0" fmla="*/ 0 w 3120390"/>
              <a:gd name="connsiteY0" fmla="*/ 0 h 5052060"/>
              <a:gd name="connsiteX1" fmla="*/ 3028950 w 3120390"/>
              <a:gd name="connsiteY1" fmla="*/ 4572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90850 w 3120390"/>
              <a:gd name="connsiteY1" fmla="*/ 533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5275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6858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20390"/>
              <a:gd name="connsiteY0" fmla="*/ 0 h 5052060"/>
              <a:gd name="connsiteX1" fmla="*/ 2922270 w 3120390"/>
              <a:gd name="connsiteY1" fmla="*/ 91440 h 5052060"/>
              <a:gd name="connsiteX2" fmla="*/ 3120390 w 3120390"/>
              <a:gd name="connsiteY2" fmla="*/ 5052060 h 5052060"/>
              <a:gd name="connsiteX3" fmla="*/ 320040 w 3120390"/>
              <a:gd name="connsiteY3" fmla="*/ 5044440 h 5052060"/>
              <a:gd name="connsiteX4" fmla="*/ 0 w 3120390"/>
              <a:gd name="connsiteY4" fmla="*/ 0 h 5052060"/>
              <a:gd name="connsiteX0" fmla="*/ 0 w 3150870"/>
              <a:gd name="connsiteY0" fmla="*/ 0 h 5052060"/>
              <a:gd name="connsiteX1" fmla="*/ 2922270 w 3150870"/>
              <a:gd name="connsiteY1" fmla="*/ 91440 h 5052060"/>
              <a:gd name="connsiteX2" fmla="*/ 3150870 w 3150870"/>
              <a:gd name="connsiteY2" fmla="*/ 5052060 h 5052060"/>
              <a:gd name="connsiteX3" fmla="*/ 320040 w 3150870"/>
              <a:gd name="connsiteY3" fmla="*/ 5044440 h 5052060"/>
              <a:gd name="connsiteX4" fmla="*/ 0 w 3150870"/>
              <a:gd name="connsiteY4" fmla="*/ 0 h 505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0870" h="5052060">
                <a:moveTo>
                  <a:pt x="0" y="0"/>
                </a:moveTo>
                <a:lnTo>
                  <a:pt x="2922270" y="91440"/>
                </a:lnTo>
                <a:lnTo>
                  <a:pt x="3150870" y="5052060"/>
                </a:lnTo>
                <a:lnTo>
                  <a:pt x="320040" y="5044440"/>
                </a:lnTo>
                <a:lnTo>
                  <a:pt x="0" y="0"/>
                </a:lnTo>
                <a:close/>
              </a:path>
            </a:pathLst>
          </a:custGeom>
          <a:solidFill>
            <a:schemeClr val="bg1">
              <a:lumMod val="85000"/>
            </a:schemeClr>
          </a:solidFill>
          <a:effectLst>
            <a:innerShdw blurRad="63500">
              <a:schemeClr val="tx1">
                <a:lumMod val="75000"/>
                <a:lumOff val="25000"/>
              </a:schemeClr>
            </a:innerShdw>
          </a:effectLst>
          <a:scene3d>
            <a:camera prst="perspectiveContrastingRightFacing" fov="2400000">
              <a:rot lat="21041954" lon="18810792" rev="923834"/>
            </a:camera>
            <a:lightRig rig="threePt" dir="t"/>
          </a:scene3d>
        </p:spPr>
        <p:txBody>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9322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70548DD-4259-4EC4-A01B-DB62B6D82216}"/>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
        <p:nvSpPr>
          <p:cNvPr id="3" name="Picture Placeholder 3">
            <a:extLst>
              <a:ext uri="{FF2B5EF4-FFF2-40B4-BE49-F238E27FC236}">
                <a16:creationId xmlns:a16="http://schemas.microsoft.com/office/drawing/2014/main" id="{848339AE-6737-403D-A51C-5C6A982F6E0E}"/>
              </a:ext>
            </a:extLst>
          </p:cNvPr>
          <p:cNvSpPr>
            <a:spLocks noGrp="1"/>
          </p:cNvSpPr>
          <p:nvPr>
            <p:ph type="pic" sz="quarter" idx="11"/>
          </p:nvPr>
        </p:nvSpPr>
        <p:spPr>
          <a:xfrm>
            <a:off x="6819900" y="2171700"/>
            <a:ext cx="5837240" cy="8801100"/>
          </a:xfrm>
          <a:prstGeom prst="rect">
            <a:avLst/>
          </a:prstGeom>
          <a:noFill/>
          <a:effectLst>
            <a:outerShdw blurRad="241300" sx="90000" sy="90000" algn="ctr" rotWithShape="0">
              <a:schemeClr val="bg1">
                <a:lumMod val="50000"/>
                <a:alpha val="40000"/>
              </a:schemeClr>
            </a:outerShdw>
          </a:effectLst>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31611468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14:presetBounceEnd="50000">
                                      <p:stCondLst>
                                        <p:cond delay="5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5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54D1AD43-3C8E-4FE9-B38A-AA778E4F09AC}"/>
              </a:ext>
            </a:extLst>
          </p:cNvPr>
          <p:cNvSpPr>
            <a:spLocks noGrp="1"/>
          </p:cNvSpPr>
          <p:nvPr>
            <p:ph type="pic" sz="quarter" idx="11"/>
          </p:nvPr>
        </p:nvSpPr>
        <p:spPr>
          <a:xfrm>
            <a:off x="1441101" y="3193193"/>
            <a:ext cx="8826843" cy="4058717"/>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1" name="Picture Placeholder 3">
            <a:extLst>
              <a:ext uri="{FF2B5EF4-FFF2-40B4-BE49-F238E27FC236}">
                <a16:creationId xmlns:a16="http://schemas.microsoft.com/office/drawing/2014/main" id="{250382BC-AB74-484E-8BCA-46579FCCA068}"/>
              </a:ext>
            </a:extLst>
          </p:cNvPr>
          <p:cNvSpPr>
            <a:spLocks noGrp="1"/>
          </p:cNvSpPr>
          <p:nvPr>
            <p:ph type="pic" sz="quarter" idx="12"/>
          </p:nvPr>
        </p:nvSpPr>
        <p:spPr>
          <a:xfrm>
            <a:off x="1441101" y="7351422"/>
            <a:ext cx="2874899" cy="2015001"/>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2" name="Picture Placeholder 3">
            <a:extLst>
              <a:ext uri="{FF2B5EF4-FFF2-40B4-BE49-F238E27FC236}">
                <a16:creationId xmlns:a16="http://schemas.microsoft.com/office/drawing/2014/main" id="{661762E5-FC6E-43FB-91C4-C9C38861D8E6}"/>
              </a:ext>
            </a:extLst>
          </p:cNvPr>
          <p:cNvSpPr>
            <a:spLocks noGrp="1"/>
          </p:cNvSpPr>
          <p:nvPr>
            <p:ph type="pic" sz="quarter" idx="13"/>
          </p:nvPr>
        </p:nvSpPr>
        <p:spPr>
          <a:xfrm>
            <a:off x="4417073" y="7351422"/>
            <a:ext cx="2874899" cy="2015001"/>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3" name="Picture Placeholder 3">
            <a:extLst>
              <a:ext uri="{FF2B5EF4-FFF2-40B4-BE49-F238E27FC236}">
                <a16:creationId xmlns:a16="http://schemas.microsoft.com/office/drawing/2014/main" id="{E5CC568F-4FFE-440D-A1DB-6C3B4B322211}"/>
              </a:ext>
            </a:extLst>
          </p:cNvPr>
          <p:cNvSpPr>
            <a:spLocks noGrp="1"/>
          </p:cNvSpPr>
          <p:nvPr>
            <p:ph type="pic" sz="quarter" idx="14"/>
          </p:nvPr>
        </p:nvSpPr>
        <p:spPr>
          <a:xfrm>
            <a:off x="7393045" y="7351422"/>
            <a:ext cx="2874899" cy="2015001"/>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4" name="Text Placeholder 6">
            <a:extLst>
              <a:ext uri="{FF2B5EF4-FFF2-40B4-BE49-F238E27FC236}">
                <a16:creationId xmlns:a16="http://schemas.microsoft.com/office/drawing/2014/main" id="{D48CB9E7-6470-4D46-A7EB-048C8AB9CEDC}"/>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5" name="TextBox 14">
            <a:extLst>
              <a:ext uri="{FF2B5EF4-FFF2-40B4-BE49-F238E27FC236}">
                <a16:creationId xmlns:a16="http://schemas.microsoft.com/office/drawing/2014/main" id="{B7C3D379-B06C-4BA7-95A6-0E548C517541}"/>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6" name="Straight Connector 15">
            <a:extLst>
              <a:ext uri="{FF2B5EF4-FFF2-40B4-BE49-F238E27FC236}">
                <a16:creationId xmlns:a16="http://schemas.microsoft.com/office/drawing/2014/main" id="{678C7932-1F90-4499-AC4C-838E24948497}"/>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340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4">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14:presetBounceEnd="76000">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14:bounceEnd="76000">
                                          <p:cBhvr additive="base">
                                            <p:cTn id="18" dur="1000" fill="hold"/>
                                            <p:tgtEl>
                                              <p:spTgt spid="10"/>
                                            </p:tgtEl>
                                            <p:attrNameLst>
                                              <p:attrName>ppt_x</p:attrName>
                                            </p:attrNameLst>
                                          </p:cBhvr>
                                          <p:tavLst>
                                            <p:tav tm="0">
                                              <p:val>
                                                <p:strVal val="0-#ppt_w/2"/>
                                              </p:val>
                                            </p:tav>
                                            <p:tav tm="100000">
                                              <p:val>
                                                <p:strVal val="#ppt_x"/>
                                              </p:val>
                                            </p:tav>
                                          </p:tavLst>
                                        </p:anim>
                                        <p:anim calcmode="lin" valueType="num" p14:bounceEnd="76000">
                                          <p:cBhvr additive="base">
                                            <p:cTn id="19" dur="10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14:presetBounceEnd="76000">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14:bounceEnd="76000">
                                          <p:cBhvr additive="base">
                                            <p:cTn id="22" dur="1000" fill="hold"/>
                                            <p:tgtEl>
                                              <p:spTgt spid="11"/>
                                            </p:tgtEl>
                                            <p:attrNameLst>
                                              <p:attrName>ppt_x</p:attrName>
                                            </p:attrNameLst>
                                          </p:cBhvr>
                                          <p:tavLst>
                                            <p:tav tm="0">
                                              <p:val>
                                                <p:strVal val="#ppt_x"/>
                                              </p:val>
                                            </p:tav>
                                            <p:tav tm="100000">
                                              <p:val>
                                                <p:strVal val="#ppt_x"/>
                                              </p:val>
                                            </p:tav>
                                          </p:tavLst>
                                        </p:anim>
                                        <p:anim calcmode="lin" valueType="num" p14:bounceEnd="76000">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14:presetBounceEnd="76000">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14:bounceEnd="76000">
                                          <p:cBhvr additive="base">
                                            <p:cTn id="26" dur="1000" fill="hold"/>
                                            <p:tgtEl>
                                              <p:spTgt spid="12"/>
                                            </p:tgtEl>
                                            <p:attrNameLst>
                                              <p:attrName>ppt_x</p:attrName>
                                            </p:attrNameLst>
                                          </p:cBhvr>
                                          <p:tavLst>
                                            <p:tav tm="0">
                                              <p:val>
                                                <p:strVal val="#ppt_x"/>
                                              </p:val>
                                            </p:tav>
                                            <p:tav tm="100000">
                                              <p:val>
                                                <p:strVal val="#ppt_x"/>
                                              </p:val>
                                            </p:tav>
                                          </p:tavLst>
                                        </p:anim>
                                        <p:anim calcmode="lin" valueType="num" p14:bounceEnd="76000">
                                          <p:cBhvr additive="base">
                                            <p:cTn id="27" dur="10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14:presetBounceEnd="76000">
                                      <p:stCondLst>
                                        <p:cond delay="1250"/>
                                      </p:stCondLst>
                                      <p:childTnLst>
                                        <p:set>
                                          <p:cBhvr>
                                            <p:cTn id="29" dur="1" fill="hold">
                                              <p:stCondLst>
                                                <p:cond delay="0"/>
                                              </p:stCondLst>
                                            </p:cTn>
                                            <p:tgtEl>
                                              <p:spTgt spid="13"/>
                                            </p:tgtEl>
                                            <p:attrNameLst>
                                              <p:attrName>style.visibility</p:attrName>
                                            </p:attrNameLst>
                                          </p:cBhvr>
                                          <p:to>
                                            <p:strVal val="visible"/>
                                          </p:to>
                                        </p:set>
                                        <p:anim calcmode="lin" valueType="num" p14:bounceEnd="76000">
                                          <p:cBhvr additive="base">
                                            <p:cTn id="30" dur="1000" fill="hold"/>
                                            <p:tgtEl>
                                              <p:spTgt spid="13"/>
                                            </p:tgtEl>
                                            <p:attrNameLst>
                                              <p:attrName>ppt_x</p:attrName>
                                            </p:attrNameLst>
                                          </p:cBhvr>
                                          <p:tavLst>
                                            <p:tav tm="0">
                                              <p:val>
                                                <p:strVal val="#ppt_x"/>
                                              </p:val>
                                            </p:tav>
                                            <p:tav tm="100000">
                                              <p:val>
                                                <p:strVal val="#ppt_x"/>
                                              </p:val>
                                            </p:tav>
                                          </p:tavLst>
                                        </p:anim>
                                        <p:anim calcmode="lin" valueType="num" p14:bounceEnd="76000">
                                          <p:cBhvr additive="base">
                                            <p:cTn id="31"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4">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0-#ppt_w/2"/>
                                              </p:val>
                                            </p:tav>
                                            <p:tav tm="100000">
                                              <p:val>
                                                <p:strVal val="#ppt_x"/>
                                              </p:val>
                                            </p:tav>
                                          </p:tavLst>
                                        </p:anim>
                                        <p:anim calcmode="lin" valueType="num">
                                          <p:cBhvr additive="base">
                                            <p:cTn id="19" dur="10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1000" fill="hold"/>
                                            <p:tgtEl>
                                              <p:spTgt spid="11"/>
                                            </p:tgtEl>
                                            <p:attrNameLst>
                                              <p:attrName>ppt_x</p:attrName>
                                            </p:attrNameLst>
                                          </p:cBhvr>
                                          <p:tavLst>
                                            <p:tav tm="0">
                                              <p:val>
                                                <p:strVal val="#ppt_x"/>
                                              </p:val>
                                            </p:tav>
                                            <p:tav tm="100000">
                                              <p:val>
                                                <p:strVal val="#ppt_x"/>
                                              </p:val>
                                            </p:tav>
                                          </p:tavLst>
                                        </p:anim>
                                        <p:anim calcmode="lin" valueType="num">
                                          <p:cBhvr additive="base">
                                            <p:cTn id="23" dur="10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10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125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build="p">
            <p:tmplLst>
              <p:tmpl lvl="1">
                <p:tnLst>
                  <p:par>
                    <p:cTn presetID="2" presetClass="entr" presetSubtype="8" decel="100000" fill="hold" nodeType="withEffect" nodePh="1">
                      <p:stCondLst>
                        <p:cond delay="0"/>
                      </p:stCondLst>
                      <p:endCondLst>
                        <p:cond evt="begin" delay="0">
                          <p:tn val="12"/>
                        </p:cond>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5" grpId="0"/>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1F44EB8-A054-4394-AB8E-CBE9062119A4}"/>
              </a:ext>
            </a:extLst>
          </p:cNvPr>
          <p:cNvSpPr>
            <a:spLocks noGrp="1"/>
          </p:cNvSpPr>
          <p:nvPr>
            <p:ph type="pic" sz="quarter" idx="12"/>
          </p:nvPr>
        </p:nvSpPr>
        <p:spPr>
          <a:xfrm>
            <a:off x="4543696" y="3525188"/>
            <a:ext cx="1423590" cy="1429764"/>
          </a:xfrm>
          <a:custGeom>
            <a:avLst/>
            <a:gdLst>
              <a:gd name="connsiteX0" fmla="*/ 34807 w 1423590"/>
              <a:gd name="connsiteY0" fmla="*/ 0 h 1429764"/>
              <a:gd name="connsiteX1" fmla="*/ 1388783 w 1423590"/>
              <a:gd name="connsiteY1" fmla="*/ 0 h 1429764"/>
              <a:gd name="connsiteX2" fmla="*/ 1423590 w 1423590"/>
              <a:gd name="connsiteY2" fmla="*/ 34807 h 1429764"/>
              <a:gd name="connsiteX3" fmla="*/ 1423590 w 1423590"/>
              <a:gd name="connsiteY3" fmla="*/ 1394957 h 1429764"/>
              <a:gd name="connsiteX4" fmla="*/ 1388783 w 1423590"/>
              <a:gd name="connsiteY4" fmla="*/ 1429764 h 1429764"/>
              <a:gd name="connsiteX5" fmla="*/ 34807 w 1423590"/>
              <a:gd name="connsiteY5" fmla="*/ 1429764 h 1429764"/>
              <a:gd name="connsiteX6" fmla="*/ 0 w 1423590"/>
              <a:gd name="connsiteY6" fmla="*/ 1394957 h 1429764"/>
              <a:gd name="connsiteX7" fmla="*/ 0 w 1423590"/>
              <a:gd name="connsiteY7" fmla="*/ 34807 h 1429764"/>
              <a:gd name="connsiteX8" fmla="*/ 34807 w 1423590"/>
              <a:gd name="connsiteY8" fmla="*/ 0 h 142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3590" h="1429764">
                <a:moveTo>
                  <a:pt x="34807" y="0"/>
                </a:moveTo>
                <a:lnTo>
                  <a:pt x="1388783" y="0"/>
                </a:lnTo>
                <a:cubicBezTo>
                  <a:pt x="1408006" y="0"/>
                  <a:pt x="1423590" y="15584"/>
                  <a:pt x="1423590" y="34807"/>
                </a:cubicBezTo>
                <a:lnTo>
                  <a:pt x="1423590" y="1394957"/>
                </a:lnTo>
                <a:cubicBezTo>
                  <a:pt x="1423590" y="1414180"/>
                  <a:pt x="1408006" y="1429764"/>
                  <a:pt x="1388783" y="1429764"/>
                </a:cubicBezTo>
                <a:lnTo>
                  <a:pt x="34807" y="1429764"/>
                </a:lnTo>
                <a:cubicBezTo>
                  <a:pt x="15584" y="1429764"/>
                  <a:pt x="0" y="1414180"/>
                  <a:pt x="0" y="1394957"/>
                </a:cubicBezTo>
                <a:lnTo>
                  <a:pt x="0" y="34807"/>
                </a:lnTo>
                <a:cubicBezTo>
                  <a:pt x="0" y="15584"/>
                  <a:pt x="15584" y="0"/>
                  <a:pt x="34807"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11" name="Picture Placeholder 10">
            <a:extLst>
              <a:ext uri="{FF2B5EF4-FFF2-40B4-BE49-F238E27FC236}">
                <a16:creationId xmlns:a16="http://schemas.microsoft.com/office/drawing/2014/main" id="{4B74EBB2-1F35-4B4E-AD31-96FF8EF0394D}"/>
              </a:ext>
            </a:extLst>
          </p:cNvPr>
          <p:cNvSpPr>
            <a:spLocks noGrp="1"/>
          </p:cNvSpPr>
          <p:nvPr>
            <p:ph type="pic" sz="quarter" idx="13"/>
          </p:nvPr>
        </p:nvSpPr>
        <p:spPr>
          <a:xfrm>
            <a:off x="4543696" y="7556904"/>
            <a:ext cx="1423590" cy="1429764"/>
          </a:xfrm>
          <a:custGeom>
            <a:avLst/>
            <a:gdLst>
              <a:gd name="connsiteX0" fmla="*/ 34807 w 1423590"/>
              <a:gd name="connsiteY0" fmla="*/ 0 h 1429764"/>
              <a:gd name="connsiteX1" fmla="*/ 1388783 w 1423590"/>
              <a:gd name="connsiteY1" fmla="*/ 0 h 1429764"/>
              <a:gd name="connsiteX2" fmla="*/ 1423590 w 1423590"/>
              <a:gd name="connsiteY2" fmla="*/ 34807 h 1429764"/>
              <a:gd name="connsiteX3" fmla="*/ 1423590 w 1423590"/>
              <a:gd name="connsiteY3" fmla="*/ 1394957 h 1429764"/>
              <a:gd name="connsiteX4" fmla="*/ 1388783 w 1423590"/>
              <a:gd name="connsiteY4" fmla="*/ 1429764 h 1429764"/>
              <a:gd name="connsiteX5" fmla="*/ 34807 w 1423590"/>
              <a:gd name="connsiteY5" fmla="*/ 1429764 h 1429764"/>
              <a:gd name="connsiteX6" fmla="*/ 0 w 1423590"/>
              <a:gd name="connsiteY6" fmla="*/ 1394957 h 1429764"/>
              <a:gd name="connsiteX7" fmla="*/ 0 w 1423590"/>
              <a:gd name="connsiteY7" fmla="*/ 34807 h 1429764"/>
              <a:gd name="connsiteX8" fmla="*/ 34807 w 1423590"/>
              <a:gd name="connsiteY8" fmla="*/ 0 h 142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3590" h="1429764">
                <a:moveTo>
                  <a:pt x="34807" y="0"/>
                </a:moveTo>
                <a:lnTo>
                  <a:pt x="1388783" y="0"/>
                </a:lnTo>
                <a:cubicBezTo>
                  <a:pt x="1408006" y="0"/>
                  <a:pt x="1423590" y="15584"/>
                  <a:pt x="1423590" y="34807"/>
                </a:cubicBezTo>
                <a:lnTo>
                  <a:pt x="1423590" y="1394957"/>
                </a:lnTo>
                <a:cubicBezTo>
                  <a:pt x="1423590" y="1414180"/>
                  <a:pt x="1408006" y="1429764"/>
                  <a:pt x="1388783" y="1429764"/>
                </a:cubicBezTo>
                <a:lnTo>
                  <a:pt x="34807" y="1429764"/>
                </a:lnTo>
                <a:cubicBezTo>
                  <a:pt x="15584" y="1429764"/>
                  <a:pt x="0" y="1414180"/>
                  <a:pt x="0" y="1394957"/>
                </a:cubicBezTo>
                <a:lnTo>
                  <a:pt x="0" y="34807"/>
                </a:lnTo>
                <a:cubicBezTo>
                  <a:pt x="0" y="15584"/>
                  <a:pt x="15584" y="0"/>
                  <a:pt x="34807"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12" name="Picture Placeholder 11">
            <a:extLst>
              <a:ext uri="{FF2B5EF4-FFF2-40B4-BE49-F238E27FC236}">
                <a16:creationId xmlns:a16="http://schemas.microsoft.com/office/drawing/2014/main" id="{BB4581C2-D23F-4BDF-8295-24908DEB10FE}"/>
              </a:ext>
            </a:extLst>
          </p:cNvPr>
          <p:cNvSpPr>
            <a:spLocks noGrp="1"/>
          </p:cNvSpPr>
          <p:nvPr>
            <p:ph type="pic" sz="quarter" idx="14"/>
          </p:nvPr>
        </p:nvSpPr>
        <p:spPr>
          <a:xfrm>
            <a:off x="4403435" y="5493521"/>
            <a:ext cx="1518230" cy="1524814"/>
          </a:xfrm>
          <a:custGeom>
            <a:avLst/>
            <a:gdLst>
              <a:gd name="connsiteX0" fmla="*/ 34807 w 1423590"/>
              <a:gd name="connsiteY0" fmla="*/ 0 h 1429764"/>
              <a:gd name="connsiteX1" fmla="*/ 1388783 w 1423590"/>
              <a:gd name="connsiteY1" fmla="*/ 0 h 1429764"/>
              <a:gd name="connsiteX2" fmla="*/ 1423590 w 1423590"/>
              <a:gd name="connsiteY2" fmla="*/ 34807 h 1429764"/>
              <a:gd name="connsiteX3" fmla="*/ 1423590 w 1423590"/>
              <a:gd name="connsiteY3" fmla="*/ 1394957 h 1429764"/>
              <a:gd name="connsiteX4" fmla="*/ 1388783 w 1423590"/>
              <a:gd name="connsiteY4" fmla="*/ 1429764 h 1429764"/>
              <a:gd name="connsiteX5" fmla="*/ 34807 w 1423590"/>
              <a:gd name="connsiteY5" fmla="*/ 1429764 h 1429764"/>
              <a:gd name="connsiteX6" fmla="*/ 0 w 1423590"/>
              <a:gd name="connsiteY6" fmla="*/ 1394957 h 1429764"/>
              <a:gd name="connsiteX7" fmla="*/ 0 w 1423590"/>
              <a:gd name="connsiteY7" fmla="*/ 34807 h 1429764"/>
              <a:gd name="connsiteX8" fmla="*/ 34807 w 1423590"/>
              <a:gd name="connsiteY8" fmla="*/ 0 h 142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3590" h="1429764">
                <a:moveTo>
                  <a:pt x="34807" y="0"/>
                </a:moveTo>
                <a:lnTo>
                  <a:pt x="1388783" y="0"/>
                </a:lnTo>
                <a:cubicBezTo>
                  <a:pt x="1408006" y="0"/>
                  <a:pt x="1423590" y="15584"/>
                  <a:pt x="1423590" y="34807"/>
                </a:cubicBezTo>
                <a:lnTo>
                  <a:pt x="1423590" y="1394957"/>
                </a:lnTo>
                <a:cubicBezTo>
                  <a:pt x="1423590" y="1414180"/>
                  <a:pt x="1408006" y="1429764"/>
                  <a:pt x="1388783" y="1429764"/>
                </a:cubicBezTo>
                <a:lnTo>
                  <a:pt x="34807" y="1429764"/>
                </a:lnTo>
                <a:cubicBezTo>
                  <a:pt x="15584" y="1429764"/>
                  <a:pt x="0" y="1414180"/>
                  <a:pt x="0" y="1394957"/>
                </a:cubicBezTo>
                <a:lnTo>
                  <a:pt x="0" y="34807"/>
                </a:lnTo>
                <a:cubicBezTo>
                  <a:pt x="0" y="15584"/>
                  <a:pt x="15584" y="0"/>
                  <a:pt x="34807"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12021633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14:bounceEnd="66667">
                                          <p:cBhvr additive="base">
                                            <p:cTn id="7" dur="1000" fill="hold"/>
                                            <p:tgtEl>
                                              <p:spTgt spid="10"/>
                                            </p:tgtEl>
                                            <p:attrNameLst>
                                              <p:attrName>ppt_x</p:attrName>
                                            </p:attrNameLst>
                                          </p:cBhvr>
                                          <p:tavLst>
                                            <p:tav tm="0">
                                              <p:val>
                                                <p:strVal val="#ppt_x"/>
                                              </p:val>
                                            </p:tav>
                                            <p:tav tm="100000">
                                              <p:val>
                                                <p:strVal val="#ppt_x"/>
                                              </p:val>
                                            </p:tav>
                                          </p:tavLst>
                                        </p:anim>
                                        <p:anim calcmode="lin" valueType="num" p14:bounceEnd="66667">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667">
                                      <p:stCondLst>
                                        <p:cond delay="750"/>
                                      </p:stCondLst>
                                      <p:childTnLst>
                                        <p:set>
                                          <p:cBhvr>
                                            <p:cTn id="10" dur="1" fill="hold">
                                              <p:stCondLst>
                                                <p:cond delay="0"/>
                                              </p:stCondLst>
                                            </p:cTn>
                                            <p:tgtEl>
                                              <p:spTgt spid="12"/>
                                            </p:tgtEl>
                                            <p:attrNameLst>
                                              <p:attrName>style.visibility</p:attrName>
                                            </p:attrNameLst>
                                          </p:cBhvr>
                                          <p:to>
                                            <p:strVal val="visible"/>
                                          </p:to>
                                        </p:set>
                                        <p:anim calcmode="lin" valueType="num" p14:bounceEnd="66667">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66667">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6667">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14:bounceEnd="66667">
                                          <p:cBhvr additive="base">
                                            <p:cTn id="15" dur="10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16"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29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E7BABC78-0B94-4202-88C6-759118D80541}"/>
              </a:ext>
            </a:extLst>
          </p:cNvPr>
          <p:cNvSpPr>
            <a:spLocks noGrp="1"/>
          </p:cNvSpPr>
          <p:nvPr>
            <p:ph type="pic" sz="quarter" idx="12"/>
          </p:nvPr>
        </p:nvSpPr>
        <p:spPr>
          <a:xfrm>
            <a:off x="10364130" y="3212757"/>
            <a:ext cx="4556453" cy="4547287"/>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1" name="Picture Placeholder 3">
            <a:extLst>
              <a:ext uri="{FF2B5EF4-FFF2-40B4-BE49-F238E27FC236}">
                <a16:creationId xmlns:a16="http://schemas.microsoft.com/office/drawing/2014/main" id="{B8EFB5A2-76D3-4E75-A7FA-049AF6433349}"/>
              </a:ext>
            </a:extLst>
          </p:cNvPr>
          <p:cNvSpPr>
            <a:spLocks noGrp="1"/>
          </p:cNvSpPr>
          <p:nvPr>
            <p:ph type="pic" sz="quarter" idx="13"/>
          </p:nvPr>
        </p:nvSpPr>
        <p:spPr>
          <a:xfrm>
            <a:off x="14920584" y="3212757"/>
            <a:ext cx="4556453" cy="4547287"/>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9" name="Picture Placeholder 3">
            <a:extLst>
              <a:ext uri="{FF2B5EF4-FFF2-40B4-BE49-F238E27FC236}">
                <a16:creationId xmlns:a16="http://schemas.microsoft.com/office/drawing/2014/main" id="{02FD732E-EC4C-4743-B752-0DFF8DCE6900}"/>
              </a:ext>
            </a:extLst>
          </p:cNvPr>
          <p:cNvSpPr>
            <a:spLocks noGrp="1"/>
          </p:cNvSpPr>
          <p:nvPr>
            <p:ph type="pic" sz="quarter" idx="11"/>
          </p:nvPr>
        </p:nvSpPr>
        <p:spPr>
          <a:xfrm>
            <a:off x="5545393" y="2361602"/>
            <a:ext cx="5081019" cy="6249596"/>
          </a:xfrm>
          <a:prstGeom prst="rect">
            <a:avLst/>
          </a:prstGeom>
          <a:solidFill>
            <a:schemeClr val="bg1">
              <a:lumMod val="95000"/>
            </a:schemeClr>
          </a:solidFill>
          <a:effectLst>
            <a:outerShdw blurRad="1270000" dist="876300" sx="90000" sy="90000" algn="l" rotWithShape="0">
              <a:prstClr val="black">
                <a:alpha val="40000"/>
              </a:prstClr>
            </a:outerShdw>
          </a:effectLst>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372886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56840E0D-99A0-4446-A76C-40470217C812}"/>
              </a:ext>
            </a:extLst>
          </p:cNvPr>
          <p:cNvSpPr>
            <a:spLocks noGrp="1"/>
          </p:cNvSpPr>
          <p:nvPr>
            <p:ph type="pic" sz="quarter" idx="12"/>
          </p:nvPr>
        </p:nvSpPr>
        <p:spPr>
          <a:xfrm>
            <a:off x="4556453" y="3212757"/>
            <a:ext cx="4556453" cy="4547287"/>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6" name="Picture Placeholder 3">
            <a:extLst>
              <a:ext uri="{FF2B5EF4-FFF2-40B4-BE49-F238E27FC236}">
                <a16:creationId xmlns:a16="http://schemas.microsoft.com/office/drawing/2014/main" id="{BDFA516B-B00B-490A-8F9B-EEEC2209D6AF}"/>
              </a:ext>
            </a:extLst>
          </p:cNvPr>
          <p:cNvSpPr>
            <a:spLocks noGrp="1"/>
          </p:cNvSpPr>
          <p:nvPr>
            <p:ph type="pic" sz="quarter" idx="13"/>
          </p:nvPr>
        </p:nvSpPr>
        <p:spPr>
          <a:xfrm>
            <a:off x="0" y="3212757"/>
            <a:ext cx="4556453" cy="4547287"/>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7" name="Picture Placeholder 3">
            <a:extLst>
              <a:ext uri="{FF2B5EF4-FFF2-40B4-BE49-F238E27FC236}">
                <a16:creationId xmlns:a16="http://schemas.microsoft.com/office/drawing/2014/main" id="{E7CA2358-131A-43DC-BB99-6142A3AFD63E}"/>
              </a:ext>
            </a:extLst>
          </p:cNvPr>
          <p:cNvSpPr>
            <a:spLocks noGrp="1"/>
          </p:cNvSpPr>
          <p:nvPr>
            <p:ph type="pic" sz="quarter" idx="11"/>
          </p:nvPr>
        </p:nvSpPr>
        <p:spPr>
          <a:xfrm>
            <a:off x="8850624" y="2361602"/>
            <a:ext cx="5081019" cy="6249596"/>
          </a:xfrm>
          <a:prstGeom prst="rect">
            <a:avLst/>
          </a:prstGeom>
          <a:solidFill>
            <a:schemeClr val="bg1">
              <a:lumMod val="95000"/>
            </a:schemeClr>
          </a:solidFill>
          <a:effectLst>
            <a:outerShdw blurRad="1270000" dist="876300" dir="10800000" sx="90000" sy="90000" algn="r" rotWithShape="0">
              <a:prstClr val="black">
                <a:alpha val="40000"/>
              </a:prstClr>
            </a:outerShdw>
          </a:effectLst>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2630419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C71EE55-D7E9-4032-9040-1B607FFD6486}"/>
              </a:ext>
            </a:extLst>
          </p:cNvPr>
          <p:cNvSpPr>
            <a:spLocks noGrp="1"/>
          </p:cNvSpPr>
          <p:nvPr>
            <p:ph type="pic" sz="quarter" idx="12"/>
          </p:nvPr>
        </p:nvSpPr>
        <p:spPr>
          <a:xfrm>
            <a:off x="3519519" y="7201499"/>
            <a:ext cx="631232" cy="631232"/>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7" name="Picture Placeholder 6">
            <a:extLst>
              <a:ext uri="{FF2B5EF4-FFF2-40B4-BE49-F238E27FC236}">
                <a16:creationId xmlns:a16="http://schemas.microsoft.com/office/drawing/2014/main" id="{363405FE-DAA9-4546-BFAE-3B6E60ED34E0}"/>
              </a:ext>
            </a:extLst>
          </p:cNvPr>
          <p:cNvSpPr>
            <a:spLocks noGrp="1"/>
          </p:cNvSpPr>
          <p:nvPr>
            <p:ph type="pic" sz="quarter" idx="13"/>
          </p:nvPr>
        </p:nvSpPr>
        <p:spPr>
          <a:xfrm>
            <a:off x="8323298" y="7201499"/>
            <a:ext cx="631232" cy="631232"/>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8" name="Picture Placeholder 7">
            <a:extLst>
              <a:ext uri="{FF2B5EF4-FFF2-40B4-BE49-F238E27FC236}">
                <a16:creationId xmlns:a16="http://schemas.microsoft.com/office/drawing/2014/main" id="{5991FD69-10BF-4F3A-8663-FC2DABD20F9C}"/>
              </a:ext>
            </a:extLst>
          </p:cNvPr>
          <p:cNvSpPr>
            <a:spLocks noGrp="1"/>
          </p:cNvSpPr>
          <p:nvPr>
            <p:ph type="pic" sz="quarter" idx="14"/>
          </p:nvPr>
        </p:nvSpPr>
        <p:spPr>
          <a:xfrm>
            <a:off x="13127077" y="7201499"/>
            <a:ext cx="631232" cy="631232"/>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26113683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14:bounceEnd="50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9775371-29AC-4D28-BD53-8B6859E1560A}"/>
              </a:ext>
            </a:extLst>
          </p:cNvPr>
          <p:cNvSpPr>
            <a:spLocks noGrp="1"/>
          </p:cNvSpPr>
          <p:nvPr>
            <p:ph type="pic" sz="quarter" idx="13"/>
          </p:nvPr>
        </p:nvSpPr>
        <p:spPr>
          <a:xfrm>
            <a:off x="2574168" y="3446141"/>
            <a:ext cx="6799148" cy="345536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9" name="Picture Placeholder 3">
            <a:extLst>
              <a:ext uri="{FF2B5EF4-FFF2-40B4-BE49-F238E27FC236}">
                <a16:creationId xmlns:a16="http://schemas.microsoft.com/office/drawing/2014/main" id="{CC4ACD6C-6AD9-4A7D-BF1D-85D634DB554A}"/>
              </a:ext>
            </a:extLst>
          </p:cNvPr>
          <p:cNvSpPr>
            <a:spLocks noGrp="1"/>
          </p:cNvSpPr>
          <p:nvPr>
            <p:ph type="pic" sz="quarter" idx="14"/>
          </p:nvPr>
        </p:nvSpPr>
        <p:spPr>
          <a:xfrm>
            <a:off x="10103723" y="3446141"/>
            <a:ext cx="6799148" cy="345536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0" name="Text Placeholder 6">
            <a:extLst>
              <a:ext uri="{FF2B5EF4-FFF2-40B4-BE49-F238E27FC236}">
                <a16:creationId xmlns:a16="http://schemas.microsoft.com/office/drawing/2014/main" id="{2A4B9B7F-1367-4DD9-8BBC-19D174BA60A7}"/>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1" name="TextBox 10">
            <a:extLst>
              <a:ext uri="{FF2B5EF4-FFF2-40B4-BE49-F238E27FC236}">
                <a16:creationId xmlns:a16="http://schemas.microsoft.com/office/drawing/2014/main" id="{8CC7A3C0-DF71-4C37-82FA-D754A66E92FF}"/>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D3F386FE-F5F9-47AF-AE03-1E287A6A5F72}"/>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0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0">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ppt_x"/>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8F05C82-9210-404D-A69A-9C7A0B215EED}"/>
              </a:ext>
            </a:extLst>
          </p:cNvPr>
          <p:cNvSpPr>
            <a:spLocks noGrp="1"/>
          </p:cNvSpPr>
          <p:nvPr>
            <p:ph type="pic" sz="quarter" idx="13"/>
          </p:nvPr>
        </p:nvSpPr>
        <p:spPr>
          <a:xfrm>
            <a:off x="0" y="0"/>
            <a:ext cx="6532944" cy="109728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5" name="Picture Placeholder 3">
            <a:extLst>
              <a:ext uri="{FF2B5EF4-FFF2-40B4-BE49-F238E27FC236}">
                <a16:creationId xmlns:a16="http://schemas.microsoft.com/office/drawing/2014/main" id="{7B9725DC-E931-459F-B37B-C5736F3FF714}"/>
              </a:ext>
            </a:extLst>
          </p:cNvPr>
          <p:cNvSpPr>
            <a:spLocks noGrp="1"/>
          </p:cNvSpPr>
          <p:nvPr>
            <p:ph type="pic" sz="quarter" idx="14"/>
          </p:nvPr>
        </p:nvSpPr>
        <p:spPr>
          <a:xfrm>
            <a:off x="2325189" y="2090058"/>
            <a:ext cx="8020594" cy="6792684"/>
          </a:xfrm>
          <a:prstGeom prst="rect">
            <a:avLst/>
          </a:prstGeom>
          <a:solidFill>
            <a:schemeClr val="bg1">
              <a:lumMod val="95000"/>
            </a:schemeClr>
          </a:solidFill>
          <a:effectLst>
            <a:outerShdw blurRad="1270000" dist="990600" dir="8100000" sx="95000" sy="95000" algn="tr" rotWithShape="0">
              <a:prstClr val="black">
                <a:alpha val="40000"/>
              </a:prstClr>
            </a:outerShdw>
          </a:effectLst>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42697021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FAC5E7F-C167-4FA6-AB0A-386B069A6D9B}"/>
              </a:ext>
            </a:extLst>
          </p:cNvPr>
          <p:cNvSpPr>
            <a:spLocks noGrp="1"/>
          </p:cNvSpPr>
          <p:nvPr>
            <p:ph type="pic" sz="quarter" idx="13"/>
          </p:nvPr>
        </p:nvSpPr>
        <p:spPr>
          <a:xfrm>
            <a:off x="-1" y="0"/>
            <a:ext cx="7300023" cy="109728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679333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BF40FFA-1F21-4E20-8726-A160155E2882}"/>
              </a:ext>
            </a:extLst>
          </p:cNvPr>
          <p:cNvSpPr>
            <a:spLocks noGrp="1"/>
          </p:cNvSpPr>
          <p:nvPr>
            <p:ph type="pic" sz="quarter" idx="13"/>
          </p:nvPr>
        </p:nvSpPr>
        <p:spPr>
          <a:xfrm>
            <a:off x="0" y="0"/>
            <a:ext cx="7498080" cy="54864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5" name="Picture Placeholder 3">
            <a:extLst>
              <a:ext uri="{FF2B5EF4-FFF2-40B4-BE49-F238E27FC236}">
                <a16:creationId xmlns:a16="http://schemas.microsoft.com/office/drawing/2014/main" id="{588E7F1C-D459-4127-ADB0-61BCC891F43E}"/>
              </a:ext>
            </a:extLst>
          </p:cNvPr>
          <p:cNvSpPr>
            <a:spLocks noGrp="1"/>
          </p:cNvSpPr>
          <p:nvPr>
            <p:ph type="pic" sz="quarter" idx="14"/>
          </p:nvPr>
        </p:nvSpPr>
        <p:spPr>
          <a:xfrm>
            <a:off x="0" y="5486400"/>
            <a:ext cx="7498080" cy="54864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1948574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006BE13E-94DD-4F19-9CA0-BFF7CE8710A4}"/>
              </a:ext>
            </a:extLst>
          </p:cNvPr>
          <p:cNvSpPr>
            <a:spLocks noGrp="1"/>
          </p:cNvSpPr>
          <p:nvPr>
            <p:ph type="pic" sz="quarter" idx="13"/>
          </p:nvPr>
        </p:nvSpPr>
        <p:spPr>
          <a:xfrm>
            <a:off x="265471" y="265471"/>
            <a:ext cx="3392129" cy="1044185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6" name="Picture Placeholder 3">
            <a:extLst>
              <a:ext uri="{FF2B5EF4-FFF2-40B4-BE49-F238E27FC236}">
                <a16:creationId xmlns:a16="http://schemas.microsoft.com/office/drawing/2014/main" id="{9DD95419-D45A-4C1F-8E9D-893F82A09F44}"/>
              </a:ext>
            </a:extLst>
          </p:cNvPr>
          <p:cNvSpPr>
            <a:spLocks noGrp="1"/>
          </p:cNvSpPr>
          <p:nvPr>
            <p:ph type="pic" sz="quarter" idx="14"/>
          </p:nvPr>
        </p:nvSpPr>
        <p:spPr>
          <a:xfrm>
            <a:off x="3657600" y="265471"/>
            <a:ext cx="3392129" cy="1044185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7" name="Picture Placeholder 3">
            <a:extLst>
              <a:ext uri="{FF2B5EF4-FFF2-40B4-BE49-F238E27FC236}">
                <a16:creationId xmlns:a16="http://schemas.microsoft.com/office/drawing/2014/main" id="{DE365268-B3AC-4B23-9F65-8CCABD2EFE16}"/>
              </a:ext>
            </a:extLst>
          </p:cNvPr>
          <p:cNvSpPr>
            <a:spLocks noGrp="1"/>
          </p:cNvSpPr>
          <p:nvPr>
            <p:ph type="pic" sz="quarter" idx="15"/>
          </p:nvPr>
        </p:nvSpPr>
        <p:spPr>
          <a:xfrm>
            <a:off x="7049729" y="265471"/>
            <a:ext cx="3392129" cy="10441858"/>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155621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Picture Placeholder 5">
            <a:extLst>
              <a:ext uri="{FF2B5EF4-FFF2-40B4-BE49-F238E27FC236}">
                <a16:creationId xmlns:a16="http://schemas.microsoft.com/office/drawing/2014/main" id="{8ED14CC0-03D2-471C-AF40-145854F6D719}"/>
              </a:ext>
            </a:extLst>
          </p:cNvPr>
          <p:cNvSpPr>
            <a:spLocks noGrp="1"/>
          </p:cNvSpPr>
          <p:nvPr>
            <p:ph type="pic" sz="quarter" idx="12"/>
          </p:nvPr>
        </p:nvSpPr>
        <p:spPr>
          <a:xfrm>
            <a:off x="3452329" y="3582901"/>
            <a:ext cx="2080298" cy="2080298"/>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10" name="Picture Placeholder 5">
            <a:extLst>
              <a:ext uri="{FF2B5EF4-FFF2-40B4-BE49-F238E27FC236}">
                <a16:creationId xmlns:a16="http://schemas.microsoft.com/office/drawing/2014/main" id="{C9D53B60-30D6-47E7-987F-4EFC932B1665}"/>
              </a:ext>
            </a:extLst>
          </p:cNvPr>
          <p:cNvSpPr>
            <a:spLocks noGrp="1"/>
          </p:cNvSpPr>
          <p:nvPr>
            <p:ph type="pic" sz="quarter" idx="13"/>
          </p:nvPr>
        </p:nvSpPr>
        <p:spPr>
          <a:xfrm>
            <a:off x="8599516" y="3582901"/>
            <a:ext cx="2080298" cy="2080298"/>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11" name="Picture Placeholder 5">
            <a:extLst>
              <a:ext uri="{FF2B5EF4-FFF2-40B4-BE49-F238E27FC236}">
                <a16:creationId xmlns:a16="http://schemas.microsoft.com/office/drawing/2014/main" id="{9EF47B8F-A852-4436-9F6E-8BFC978E4574}"/>
              </a:ext>
            </a:extLst>
          </p:cNvPr>
          <p:cNvSpPr>
            <a:spLocks noGrp="1"/>
          </p:cNvSpPr>
          <p:nvPr>
            <p:ph type="pic" sz="quarter" idx="14"/>
          </p:nvPr>
        </p:nvSpPr>
        <p:spPr>
          <a:xfrm>
            <a:off x="13746703" y="3582901"/>
            <a:ext cx="2080298" cy="2080298"/>
          </a:xfrm>
          <a:custGeom>
            <a:avLst/>
            <a:gdLst>
              <a:gd name="connsiteX0" fmla="*/ 315616 w 631232"/>
              <a:gd name="connsiteY0" fmla="*/ 0 h 631232"/>
              <a:gd name="connsiteX1" fmla="*/ 631232 w 631232"/>
              <a:gd name="connsiteY1" fmla="*/ 315616 h 631232"/>
              <a:gd name="connsiteX2" fmla="*/ 315616 w 631232"/>
              <a:gd name="connsiteY2" fmla="*/ 631232 h 631232"/>
              <a:gd name="connsiteX3" fmla="*/ 0 w 631232"/>
              <a:gd name="connsiteY3" fmla="*/ 315616 h 631232"/>
              <a:gd name="connsiteX4" fmla="*/ 315616 w 631232"/>
              <a:gd name="connsiteY4" fmla="*/ 0 h 6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2" h="631232">
                <a:moveTo>
                  <a:pt x="315616" y="0"/>
                </a:moveTo>
                <a:cubicBezTo>
                  <a:pt x="489926" y="0"/>
                  <a:pt x="631232" y="141306"/>
                  <a:pt x="631232" y="315616"/>
                </a:cubicBezTo>
                <a:cubicBezTo>
                  <a:pt x="631232" y="489926"/>
                  <a:pt x="489926" y="631232"/>
                  <a:pt x="315616" y="631232"/>
                </a:cubicBezTo>
                <a:cubicBezTo>
                  <a:pt x="141306" y="631232"/>
                  <a:pt x="0" y="489926"/>
                  <a:pt x="0" y="315616"/>
                </a:cubicBezTo>
                <a:cubicBezTo>
                  <a:pt x="0" y="141306"/>
                  <a:pt x="141306" y="0"/>
                  <a:pt x="315616" y="0"/>
                </a:cubicBezTo>
                <a:close/>
              </a:path>
            </a:pathLst>
          </a:custGeom>
          <a:solidFill>
            <a:schemeClr val="bg1">
              <a:lumMod val="95000"/>
            </a:schemeClr>
          </a:solidFill>
        </p:spPr>
        <p:txBody>
          <a:bodyPr wrap="square">
            <a:noAutofit/>
          </a:bodyPr>
          <a:lstStyle>
            <a:lvl1pPr marL="0" indent="0" algn="ctr">
              <a:buNone/>
              <a:defRPr sz="1400">
                <a:solidFill>
                  <a:schemeClr val="tx1">
                    <a:lumMod val="50000"/>
                    <a:lumOff val="50000"/>
                  </a:schemeClr>
                </a:solidFill>
              </a:defRPr>
            </a:lvl1pPr>
          </a:lstStyle>
          <a:p>
            <a:endParaRPr lang="id-ID" dirty="0"/>
          </a:p>
        </p:txBody>
      </p:sp>
      <p:sp>
        <p:nvSpPr>
          <p:cNvPr id="12" name="Text Placeholder 6">
            <a:extLst>
              <a:ext uri="{FF2B5EF4-FFF2-40B4-BE49-F238E27FC236}">
                <a16:creationId xmlns:a16="http://schemas.microsoft.com/office/drawing/2014/main" id="{D257E830-615D-4262-85EC-2D79ED6907F5}"/>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3" name="TextBox 12">
            <a:extLst>
              <a:ext uri="{FF2B5EF4-FFF2-40B4-BE49-F238E27FC236}">
                <a16:creationId xmlns:a16="http://schemas.microsoft.com/office/drawing/2014/main" id="{912651D1-D8FA-45D9-A199-5F98208AB40C}"/>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4" name="Straight Connector 13">
            <a:extLst>
              <a:ext uri="{FF2B5EF4-FFF2-40B4-BE49-F238E27FC236}">
                <a16:creationId xmlns:a16="http://schemas.microsoft.com/office/drawing/2014/main" id="{0FFF85C1-3D63-4724-B5A7-902B940705B1}"/>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09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2">
                                            <p:txEl>
                                              <p:pRg st="0" end="0"/>
                                            </p:txEl>
                                          </p:spTgt>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6947F6CC-E61A-46A4-913C-DFDDB4E25A3D}"/>
              </a:ext>
            </a:extLst>
          </p:cNvPr>
          <p:cNvSpPr>
            <a:spLocks noGrp="1"/>
          </p:cNvSpPr>
          <p:nvPr>
            <p:ph type="pic" sz="quarter" idx="13"/>
          </p:nvPr>
        </p:nvSpPr>
        <p:spPr>
          <a:xfrm>
            <a:off x="1" y="3749462"/>
            <a:ext cx="2653683" cy="276932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1" name="Picture Placeholder 3">
            <a:extLst>
              <a:ext uri="{FF2B5EF4-FFF2-40B4-BE49-F238E27FC236}">
                <a16:creationId xmlns:a16="http://schemas.microsoft.com/office/drawing/2014/main" id="{F29E1BB2-94B6-4731-ADF3-A0874971B240}"/>
              </a:ext>
            </a:extLst>
          </p:cNvPr>
          <p:cNvSpPr>
            <a:spLocks noGrp="1"/>
          </p:cNvSpPr>
          <p:nvPr>
            <p:ph type="pic" sz="quarter" idx="14"/>
          </p:nvPr>
        </p:nvSpPr>
        <p:spPr>
          <a:xfrm>
            <a:off x="9738520" y="3749462"/>
            <a:ext cx="2653683" cy="276932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2" name="Picture Placeholder 3">
            <a:extLst>
              <a:ext uri="{FF2B5EF4-FFF2-40B4-BE49-F238E27FC236}">
                <a16:creationId xmlns:a16="http://schemas.microsoft.com/office/drawing/2014/main" id="{EA217002-B930-44B8-B6E7-DD4F815F165E}"/>
              </a:ext>
            </a:extLst>
          </p:cNvPr>
          <p:cNvSpPr>
            <a:spLocks noGrp="1"/>
          </p:cNvSpPr>
          <p:nvPr>
            <p:ph type="pic" sz="quarter" idx="15"/>
          </p:nvPr>
        </p:nvSpPr>
        <p:spPr>
          <a:xfrm>
            <a:off x="7084836" y="6518788"/>
            <a:ext cx="2653683" cy="276932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3" name="Picture Placeholder 3">
            <a:extLst>
              <a:ext uri="{FF2B5EF4-FFF2-40B4-BE49-F238E27FC236}">
                <a16:creationId xmlns:a16="http://schemas.microsoft.com/office/drawing/2014/main" id="{C9ECE0DD-99F6-4E54-A9D0-5F9C3DFA3451}"/>
              </a:ext>
            </a:extLst>
          </p:cNvPr>
          <p:cNvSpPr>
            <a:spLocks noGrp="1"/>
          </p:cNvSpPr>
          <p:nvPr>
            <p:ph type="pic" sz="quarter" idx="16"/>
          </p:nvPr>
        </p:nvSpPr>
        <p:spPr>
          <a:xfrm>
            <a:off x="16823355" y="6518788"/>
            <a:ext cx="2653683" cy="2769326"/>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
        <p:nvSpPr>
          <p:cNvPr id="14" name="Text Placeholder 6">
            <a:extLst>
              <a:ext uri="{FF2B5EF4-FFF2-40B4-BE49-F238E27FC236}">
                <a16:creationId xmlns:a16="http://schemas.microsoft.com/office/drawing/2014/main" id="{848E845E-C78E-465B-BED7-61B13BE01B51}"/>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15" name="TextBox 14">
            <a:extLst>
              <a:ext uri="{FF2B5EF4-FFF2-40B4-BE49-F238E27FC236}">
                <a16:creationId xmlns:a16="http://schemas.microsoft.com/office/drawing/2014/main" id="{45ABBACB-60E9-4DE0-90AA-E91BD71DD6FB}"/>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6" name="Straight Connector 15">
            <a:extLst>
              <a:ext uri="{FF2B5EF4-FFF2-40B4-BE49-F238E27FC236}">
                <a16:creationId xmlns:a16="http://schemas.microsoft.com/office/drawing/2014/main" id="{BB312DF4-7334-4EB8-812A-4CF43379F2BB}"/>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14">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750" fill="hold"/>
                                        <p:tgtEl>
                                          <p:spTgt spid="13"/>
                                        </p:tgtEl>
                                        <p:attrNameLst>
                                          <p:attrName>ppt_x</p:attrName>
                                        </p:attrNameLst>
                                      </p:cBhvr>
                                      <p:tavLst>
                                        <p:tav tm="0">
                                          <p:val>
                                            <p:strVal val="0-#ppt_w/2"/>
                                          </p:val>
                                        </p:tav>
                                        <p:tav tm="100000">
                                          <p:val>
                                            <p:strVal val="#ppt_x"/>
                                          </p:val>
                                        </p:tav>
                                      </p:tavLst>
                                    </p:anim>
                                    <p:anim calcmode="lin" valueType="num">
                                      <p:cBhvr additive="base">
                                        <p:cTn id="23" dur="75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25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750" fill="hold"/>
                                        <p:tgtEl>
                                          <p:spTgt spid="11"/>
                                        </p:tgtEl>
                                        <p:attrNameLst>
                                          <p:attrName>ppt_x</p:attrName>
                                        </p:attrNameLst>
                                      </p:cBhvr>
                                      <p:tavLst>
                                        <p:tav tm="0">
                                          <p:val>
                                            <p:strVal val="1+#ppt_w/2"/>
                                          </p:val>
                                        </p:tav>
                                        <p:tav tm="100000">
                                          <p:val>
                                            <p:strVal val="#ppt_x"/>
                                          </p:val>
                                        </p:tav>
                                      </p:tavLst>
                                    </p:anim>
                                    <p:anim calcmode="lin" valueType="num">
                                      <p:cBhvr additive="base">
                                        <p:cTn id="27" dur="75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125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750" fill="hold"/>
                                        <p:tgtEl>
                                          <p:spTgt spid="12"/>
                                        </p:tgtEl>
                                        <p:attrNameLst>
                                          <p:attrName>ppt_x</p:attrName>
                                        </p:attrNameLst>
                                      </p:cBhvr>
                                      <p:tavLst>
                                        <p:tav tm="0">
                                          <p:val>
                                            <p:strVal val="0-#ppt_w/2"/>
                                          </p:val>
                                        </p:tav>
                                        <p:tav tm="100000">
                                          <p:val>
                                            <p:strVal val="#ppt_x"/>
                                          </p:val>
                                        </p:tav>
                                      </p:tavLst>
                                    </p:anim>
                                    <p:anim calcmode="lin" valueType="num">
                                      <p:cBhvr additive="base">
                                        <p:cTn id="31"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38A612-353C-449A-B0E9-66C570E618F9}"/>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4054082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0DB6D70E-D0E9-4AC7-A47E-AECDD3AD4DAC}"/>
              </a:ext>
            </a:extLst>
          </p:cNvPr>
          <p:cNvSpPr>
            <a:spLocks noGrp="1"/>
          </p:cNvSpPr>
          <p:nvPr>
            <p:ph type="pic" sz="quarter" idx="13"/>
          </p:nvPr>
        </p:nvSpPr>
        <p:spPr>
          <a:xfrm>
            <a:off x="0" y="0"/>
            <a:ext cx="7908324" cy="109728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404624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CB17D6D-EEFB-48E1-A3DA-0B337B95416B}"/>
              </a:ext>
            </a:extLst>
          </p:cNvPr>
          <p:cNvSpPr>
            <a:spLocks noGrp="1"/>
          </p:cNvSpPr>
          <p:nvPr>
            <p:ph type="pic" sz="quarter" idx="13"/>
          </p:nvPr>
        </p:nvSpPr>
        <p:spPr>
          <a:xfrm>
            <a:off x="0" y="-1"/>
            <a:ext cx="19477038" cy="7068065"/>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463530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7BB1CFE5-6AA2-44B4-BE52-C79A675F2E56}"/>
              </a:ext>
            </a:extLst>
          </p:cNvPr>
          <p:cNvSpPr>
            <a:spLocks noGrp="1"/>
          </p:cNvSpPr>
          <p:nvPr>
            <p:ph type="pic" sz="quarter" idx="13"/>
          </p:nvPr>
        </p:nvSpPr>
        <p:spPr>
          <a:xfrm>
            <a:off x="0" y="0"/>
            <a:ext cx="6516152" cy="1097280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dirty="0"/>
          </a:p>
        </p:txBody>
      </p:sp>
    </p:spTree>
    <p:extLst>
      <p:ext uri="{BB962C8B-B14F-4D97-AF65-F5344CB8AC3E}">
        <p14:creationId xmlns:p14="http://schemas.microsoft.com/office/powerpoint/2010/main" val="3374546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104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212FC8-BBD7-4C05-87D2-1120A0556570}"/>
              </a:ext>
            </a:extLst>
          </p:cNvPr>
          <p:cNvSpPr/>
          <p:nvPr userDrawn="1"/>
        </p:nvSpPr>
        <p:spPr>
          <a:xfrm>
            <a:off x="412955" y="9144000"/>
            <a:ext cx="5279922" cy="150433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00CAF612-C299-418C-91D7-1560DB27E709}"/>
              </a:ext>
            </a:extLst>
          </p:cNvPr>
          <p:cNvSpPr/>
          <p:nvPr userDrawn="1"/>
        </p:nvSpPr>
        <p:spPr>
          <a:xfrm>
            <a:off x="13657007" y="9144000"/>
            <a:ext cx="5279922" cy="150433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66183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3148E050-2AA4-47C4-B980-35ED54B26406}"/>
              </a:ext>
            </a:extLst>
          </p:cNvPr>
          <p:cNvSpPr>
            <a:spLocks noGrp="1"/>
          </p:cNvSpPr>
          <p:nvPr>
            <p:ph type="pic" sz="quarter" idx="10"/>
          </p:nvPr>
        </p:nvSpPr>
        <p:spPr>
          <a:xfrm>
            <a:off x="5465763" y="1298575"/>
            <a:ext cx="14011275" cy="837565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795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95F1E3E-F901-45D4-ADB7-C33C431536B3}"/>
              </a:ext>
            </a:extLst>
          </p:cNvPr>
          <p:cNvSpPr>
            <a:spLocks noGrp="1"/>
          </p:cNvSpPr>
          <p:nvPr>
            <p:ph type="pic" sz="quarter" idx="10"/>
          </p:nvPr>
        </p:nvSpPr>
        <p:spPr>
          <a:xfrm>
            <a:off x="0" y="1298575"/>
            <a:ext cx="14011275" cy="8375650"/>
          </a:xfrm>
          <a:prstGeom prst="rect">
            <a:avLst/>
          </a:prstGeom>
          <a:solidFill>
            <a:schemeClr val="bg1">
              <a:lumMod val="95000"/>
            </a:schemeClr>
          </a:solidFill>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50404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1F74C8D0-BB13-4160-87AC-E705369EA3CD}"/>
              </a:ext>
            </a:extLst>
          </p:cNvPr>
          <p:cNvSpPr>
            <a:spLocks noGrp="1"/>
          </p:cNvSpPr>
          <p:nvPr>
            <p:ph type="pic" sz="quarter" idx="11"/>
          </p:nvPr>
        </p:nvSpPr>
        <p:spPr>
          <a:xfrm>
            <a:off x="9372601" y="0"/>
            <a:ext cx="6858000" cy="10972800"/>
          </a:xfrm>
          <a:prstGeom prst="rect">
            <a:avLst/>
          </a:prstGeom>
          <a:noFill/>
          <a:effectLst>
            <a:outerShdw blurRad="635000" dist="1016000" dir="2700000" sx="95000" sy="95000" algn="tl" rotWithShape="0">
              <a:prstClr val="black">
                <a:alpha val="40000"/>
              </a:prstClr>
            </a:outerShdw>
          </a:effectLst>
        </p:spPr>
        <p:txBody>
          <a:bodyPr/>
          <a:lstStyle>
            <a:lvl1pPr marL="0" indent="0" algn="ctr">
              <a:buNone/>
              <a:defRPr sz="2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9890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663C6BF-FED8-4B93-BA7F-4C14BA18B835}"/>
              </a:ext>
            </a:extLst>
          </p:cNvPr>
          <p:cNvSpPr>
            <a:spLocks noGrp="1"/>
          </p:cNvSpPr>
          <p:nvPr>
            <p:ph type="body" sz="quarter" idx="10"/>
          </p:nvPr>
        </p:nvSpPr>
        <p:spPr>
          <a:xfrm>
            <a:off x="1441101" y="1360637"/>
            <a:ext cx="6024128"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9" name="TextBox 8">
            <a:extLst>
              <a:ext uri="{FF2B5EF4-FFF2-40B4-BE49-F238E27FC236}">
                <a16:creationId xmlns:a16="http://schemas.microsoft.com/office/drawing/2014/main" id="{A71845F6-37BC-47E8-AEDB-FF2229540998}"/>
              </a:ext>
            </a:extLst>
          </p:cNvPr>
          <p:cNvSpPr txBox="1"/>
          <p:nvPr/>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10" name="Straight Connector 9">
            <a:extLst>
              <a:ext uri="{FF2B5EF4-FFF2-40B4-BE49-F238E27FC236}">
                <a16:creationId xmlns:a16="http://schemas.microsoft.com/office/drawing/2014/main" id="{8D059245-4D5D-440B-9DDD-1EFED41398E7}"/>
              </a:ext>
            </a:extLst>
          </p:cNvPr>
          <p:cNvCxnSpPr>
            <a:cxnSpLocks/>
          </p:cNvCxnSpPr>
          <p:nvPr/>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01A1C417-577B-4DA4-81A0-C8E216681540}"/>
              </a:ext>
            </a:extLst>
          </p:cNvPr>
          <p:cNvSpPr>
            <a:spLocks noGrp="1"/>
          </p:cNvSpPr>
          <p:nvPr>
            <p:ph type="body" sz="quarter" idx="10"/>
          </p:nvPr>
        </p:nvSpPr>
        <p:spPr>
          <a:xfrm>
            <a:off x="1441100" y="1360637"/>
            <a:ext cx="7029131" cy="2573338"/>
          </a:xfrm>
          <a:prstGeom prst="rect">
            <a:avLst/>
          </a:prstGeom>
        </p:spPr>
        <p:txBody>
          <a:bodyPr/>
          <a:lstStyle>
            <a:lvl1pPr marL="0" indent="0">
              <a:buNone/>
              <a:defRPr sz="4800" b="0">
                <a:solidFill>
                  <a:schemeClr val="bg1"/>
                </a:solidFill>
                <a:latin typeface="Montserrat" panose="00000500000000000000" pitchFamily="50" charset="0"/>
              </a:defRPr>
            </a:lvl1pPr>
          </a:lstStyle>
          <a:p>
            <a:pPr lvl="0"/>
            <a:endParaRPr lang="id-ID" dirty="0"/>
          </a:p>
        </p:txBody>
      </p:sp>
      <p:sp>
        <p:nvSpPr>
          <p:cNvPr id="7" name="TextBox 6">
            <a:extLst>
              <a:ext uri="{FF2B5EF4-FFF2-40B4-BE49-F238E27FC236}">
                <a16:creationId xmlns:a16="http://schemas.microsoft.com/office/drawing/2014/main" id="{715D1B67-6879-42D5-BB61-1DE08C67D83F}"/>
              </a:ext>
            </a:extLst>
          </p:cNvPr>
          <p:cNvSpPr txBox="1"/>
          <p:nvPr userDrawn="1"/>
        </p:nvSpPr>
        <p:spPr>
          <a:xfrm>
            <a:off x="1441101" y="993866"/>
            <a:ext cx="1711945" cy="307777"/>
          </a:xfrm>
          <a:prstGeom prst="rect">
            <a:avLst/>
          </a:prstGeom>
          <a:noFill/>
        </p:spPr>
        <p:txBody>
          <a:bodyPr wrap="square" rtlCol="0">
            <a:spAutoFit/>
          </a:bodyPr>
          <a:lstStyle/>
          <a:p>
            <a:r>
              <a:rPr lang="en-US"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75000"/>
                </a:schemeClr>
              </a:solidFill>
              <a:latin typeface="Montserrat" panose="00000500000000000000" pitchFamily="50" charset="0"/>
              <a:ea typeface="Roboto Medium" panose="02000000000000000000" pitchFamily="2" charset="0"/>
              <a:cs typeface="Segoe UI" panose="020B0502040204020203" pitchFamily="34" charset="0"/>
            </a:endParaRPr>
          </a:p>
        </p:txBody>
      </p:sp>
      <p:cxnSp>
        <p:nvCxnSpPr>
          <p:cNvPr id="8" name="Straight Connector 7">
            <a:extLst>
              <a:ext uri="{FF2B5EF4-FFF2-40B4-BE49-F238E27FC236}">
                <a16:creationId xmlns:a16="http://schemas.microsoft.com/office/drawing/2014/main" id="{3B5345D4-C2B5-4F80-83A5-791E41A82D44}"/>
              </a:ext>
            </a:extLst>
          </p:cNvPr>
          <p:cNvCxnSpPr>
            <a:cxnSpLocks/>
          </p:cNvCxnSpPr>
          <p:nvPr userDrawn="1"/>
        </p:nvCxnSpPr>
        <p:spPr>
          <a:xfrm>
            <a:off x="3123678" y="1204903"/>
            <a:ext cx="1860657"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4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 presetClass="entr" presetSubtype="8" decel="100000" fill="hold" grpId="0" nodeType="withEffect" nodePh="1">
                                  <p:stCondLst>
                                    <p:cond delay="0"/>
                                  </p:stCondLst>
                                  <p:endCondLst>
                                    <p:cond evt="begin" delay="0">
                                      <p:tn val="12"/>
                                    </p:cond>
                                  </p:end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5"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C8D2AF95-49EB-4417-8AFD-46C9901193E2}"/>
              </a:ext>
            </a:extLst>
          </p:cNvPr>
          <p:cNvSpPr>
            <a:spLocks noGrp="1"/>
          </p:cNvSpPr>
          <p:nvPr>
            <p:ph type="pic" sz="quarter" idx="10"/>
          </p:nvPr>
        </p:nvSpPr>
        <p:spPr>
          <a:xfrm>
            <a:off x="0" y="0"/>
            <a:ext cx="19477038" cy="10972800"/>
          </a:xfrm>
          <a:prstGeom prst="rect">
            <a:avLst/>
          </a:prstGeom>
        </p:spPr>
        <p:txBody>
          <a:bodyPr/>
          <a:lstStyle>
            <a:lvl1pPr marL="0" indent="0" algn="ctr">
              <a:buNone/>
              <a:defRPr sz="4000">
                <a:solidFill>
                  <a:schemeClr val="tx1">
                    <a:lumMod val="65000"/>
                    <a:lumOff val="35000"/>
                  </a:schemeClr>
                </a:solidFill>
              </a:defRPr>
            </a:lvl1pPr>
          </a:lstStyle>
          <a:p>
            <a:endParaRPr lang="id-ID"/>
          </a:p>
        </p:txBody>
      </p:sp>
      <p:sp>
        <p:nvSpPr>
          <p:cNvPr id="5" name="Picture Placeholder 4">
            <a:extLst>
              <a:ext uri="{FF2B5EF4-FFF2-40B4-BE49-F238E27FC236}">
                <a16:creationId xmlns:a16="http://schemas.microsoft.com/office/drawing/2014/main" id="{1E3B8610-D9B0-4CC8-B76C-2AD4474B5172}"/>
              </a:ext>
            </a:extLst>
          </p:cNvPr>
          <p:cNvSpPr>
            <a:spLocks noGrp="1"/>
          </p:cNvSpPr>
          <p:nvPr>
            <p:ph type="pic" sz="quarter" idx="11"/>
          </p:nvPr>
        </p:nvSpPr>
        <p:spPr>
          <a:xfrm>
            <a:off x="12958129" y="1468665"/>
            <a:ext cx="6471786" cy="6069021"/>
          </a:xfrm>
          <a:custGeom>
            <a:avLst/>
            <a:gdLst>
              <a:gd name="connsiteX0" fmla="*/ 0 w 4933950"/>
              <a:gd name="connsiteY0" fmla="*/ 0 h 4565650"/>
              <a:gd name="connsiteX1" fmla="*/ 4933950 w 4933950"/>
              <a:gd name="connsiteY1" fmla="*/ 0 h 4565650"/>
              <a:gd name="connsiteX2" fmla="*/ 4933950 w 4933950"/>
              <a:gd name="connsiteY2" fmla="*/ 4565650 h 4565650"/>
              <a:gd name="connsiteX3" fmla="*/ 0 w 4933950"/>
              <a:gd name="connsiteY3" fmla="*/ 4565650 h 4565650"/>
              <a:gd name="connsiteX4" fmla="*/ 0 w 4933950"/>
              <a:gd name="connsiteY4" fmla="*/ 0 h 4565650"/>
              <a:gd name="connsiteX0" fmla="*/ 0 w 4933950"/>
              <a:gd name="connsiteY0" fmla="*/ 1364343 h 5929993"/>
              <a:gd name="connsiteX1" fmla="*/ 4803322 w 4933950"/>
              <a:gd name="connsiteY1" fmla="*/ 0 h 5929993"/>
              <a:gd name="connsiteX2" fmla="*/ 4933950 w 4933950"/>
              <a:gd name="connsiteY2" fmla="*/ 5929993 h 5929993"/>
              <a:gd name="connsiteX3" fmla="*/ 0 w 4933950"/>
              <a:gd name="connsiteY3" fmla="*/ 5929993 h 5929993"/>
              <a:gd name="connsiteX4" fmla="*/ 0 w 4933950"/>
              <a:gd name="connsiteY4" fmla="*/ 1364343 h 5929993"/>
              <a:gd name="connsiteX0" fmla="*/ 0 w 4933950"/>
              <a:gd name="connsiteY0" fmla="*/ 1204685 h 5770335"/>
              <a:gd name="connsiteX1" fmla="*/ 4817836 w 4933950"/>
              <a:gd name="connsiteY1" fmla="*/ 0 h 5770335"/>
              <a:gd name="connsiteX2" fmla="*/ 4933950 w 4933950"/>
              <a:gd name="connsiteY2" fmla="*/ 5770335 h 5770335"/>
              <a:gd name="connsiteX3" fmla="*/ 0 w 4933950"/>
              <a:gd name="connsiteY3" fmla="*/ 5770335 h 5770335"/>
              <a:gd name="connsiteX4" fmla="*/ 0 w 4933950"/>
              <a:gd name="connsiteY4" fmla="*/ 1204685 h 5770335"/>
              <a:gd name="connsiteX0" fmla="*/ 0 w 4933950"/>
              <a:gd name="connsiteY0" fmla="*/ 1103085 h 5668735"/>
              <a:gd name="connsiteX1" fmla="*/ 4774293 w 4933950"/>
              <a:gd name="connsiteY1" fmla="*/ 0 h 5668735"/>
              <a:gd name="connsiteX2" fmla="*/ 4933950 w 4933950"/>
              <a:gd name="connsiteY2" fmla="*/ 5668735 h 5668735"/>
              <a:gd name="connsiteX3" fmla="*/ 0 w 4933950"/>
              <a:gd name="connsiteY3" fmla="*/ 5668735 h 5668735"/>
              <a:gd name="connsiteX4" fmla="*/ 0 w 4933950"/>
              <a:gd name="connsiteY4" fmla="*/ 1103085 h 5668735"/>
              <a:gd name="connsiteX0" fmla="*/ 0 w 4933950"/>
              <a:gd name="connsiteY0" fmla="*/ 1045028 h 5610678"/>
              <a:gd name="connsiteX1" fmla="*/ 4803322 w 4933950"/>
              <a:gd name="connsiteY1" fmla="*/ 0 h 5610678"/>
              <a:gd name="connsiteX2" fmla="*/ 4933950 w 4933950"/>
              <a:gd name="connsiteY2" fmla="*/ 5610678 h 5610678"/>
              <a:gd name="connsiteX3" fmla="*/ 0 w 4933950"/>
              <a:gd name="connsiteY3" fmla="*/ 5610678 h 5610678"/>
              <a:gd name="connsiteX4" fmla="*/ 0 w 4933950"/>
              <a:gd name="connsiteY4" fmla="*/ 1045028 h 5610678"/>
              <a:gd name="connsiteX0" fmla="*/ 0 w 4933950"/>
              <a:gd name="connsiteY0" fmla="*/ 1059543 h 5625193"/>
              <a:gd name="connsiteX1" fmla="*/ 4803322 w 4933950"/>
              <a:gd name="connsiteY1" fmla="*/ 0 h 5625193"/>
              <a:gd name="connsiteX2" fmla="*/ 4933950 w 4933950"/>
              <a:gd name="connsiteY2" fmla="*/ 5625193 h 5625193"/>
              <a:gd name="connsiteX3" fmla="*/ 0 w 4933950"/>
              <a:gd name="connsiteY3" fmla="*/ 5625193 h 5625193"/>
              <a:gd name="connsiteX4" fmla="*/ 0 w 4933950"/>
              <a:gd name="connsiteY4" fmla="*/ 1059543 h 5625193"/>
              <a:gd name="connsiteX0" fmla="*/ 0 w 4933950"/>
              <a:gd name="connsiteY0" fmla="*/ 1074057 h 5639707"/>
              <a:gd name="connsiteX1" fmla="*/ 4774293 w 4933950"/>
              <a:gd name="connsiteY1" fmla="*/ 0 h 5639707"/>
              <a:gd name="connsiteX2" fmla="*/ 4933950 w 4933950"/>
              <a:gd name="connsiteY2" fmla="*/ 5639707 h 5639707"/>
              <a:gd name="connsiteX3" fmla="*/ 0 w 4933950"/>
              <a:gd name="connsiteY3" fmla="*/ 5639707 h 5639707"/>
              <a:gd name="connsiteX4" fmla="*/ 0 w 4933950"/>
              <a:gd name="connsiteY4" fmla="*/ 1074057 h 5639707"/>
              <a:gd name="connsiteX0" fmla="*/ 0 w 4933950"/>
              <a:gd name="connsiteY0" fmla="*/ 1103086 h 5668736"/>
              <a:gd name="connsiteX1" fmla="*/ 4803322 w 4933950"/>
              <a:gd name="connsiteY1" fmla="*/ 0 h 5668736"/>
              <a:gd name="connsiteX2" fmla="*/ 4933950 w 4933950"/>
              <a:gd name="connsiteY2" fmla="*/ 5668736 h 5668736"/>
              <a:gd name="connsiteX3" fmla="*/ 0 w 4933950"/>
              <a:gd name="connsiteY3" fmla="*/ 5668736 h 5668736"/>
              <a:gd name="connsiteX4" fmla="*/ 0 w 4933950"/>
              <a:gd name="connsiteY4" fmla="*/ 1103086 h 5668736"/>
              <a:gd name="connsiteX0" fmla="*/ 0 w 4977493"/>
              <a:gd name="connsiteY0" fmla="*/ 1103086 h 5813879"/>
              <a:gd name="connsiteX1" fmla="*/ 4803322 w 4977493"/>
              <a:gd name="connsiteY1" fmla="*/ 0 h 5813879"/>
              <a:gd name="connsiteX2" fmla="*/ 4977493 w 4977493"/>
              <a:gd name="connsiteY2" fmla="*/ 5813879 h 5813879"/>
              <a:gd name="connsiteX3" fmla="*/ 0 w 4977493"/>
              <a:gd name="connsiteY3" fmla="*/ 5668736 h 5813879"/>
              <a:gd name="connsiteX4" fmla="*/ 0 w 4977493"/>
              <a:gd name="connsiteY4" fmla="*/ 1103086 h 5813879"/>
              <a:gd name="connsiteX0" fmla="*/ 0 w 4992007"/>
              <a:gd name="connsiteY0" fmla="*/ 1103086 h 5871936"/>
              <a:gd name="connsiteX1" fmla="*/ 4803322 w 4992007"/>
              <a:gd name="connsiteY1" fmla="*/ 0 h 5871936"/>
              <a:gd name="connsiteX2" fmla="*/ 4992007 w 4992007"/>
              <a:gd name="connsiteY2" fmla="*/ 5871936 h 5871936"/>
              <a:gd name="connsiteX3" fmla="*/ 0 w 4992007"/>
              <a:gd name="connsiteY3" fmla="*/ 5668736 h 5871936"/>
              <a:gd name="connsiteX4" fmla="*/ 0 w 4992007"/>
              <a:gd name="connsiteY4" fmla="*/ 1103086 h 5871936"/>
              <a:gd name="connsiteX0" fmla="*/ 0 w 5035550"/>
              <a:gd name="connsiteY0" fmla="*/ 1103086 h 5886450"/>
              <a:gd name="connsiteX1" fmla="*/ 4803322 w 5035550"/>
              <a:gd name="connsiteY1" fmla="*/ 0 h 5886450"/>
              <a:gd name="connsiteX2" fmla="*/ 5035550 w 5035550"/>
              <a:gd name="connsiteY2" fmla="*/ 5886450 h 5886450"/>
              <a:gd name="connsiteX3" fmla="*/ 0 w 5035550"/>
              <a:gd name="connsiteY3" fmla="*/ 5668736 h 5886450"/>
              <a:gd name="connsiteX4" fmla="*/ 0 w 5035550"/>
              <a:gd name="connsiteY4" fmla="*/ 1103086 h 5886450"/>
              <a:gd name="connsiteX0" fmla="*/ 0 w 5064579"/>
              <a:gd name="connsiteY0" fmla="*/ 1103086 h 5886450"/>
              <a:gd name="connsiteX1" fmla="*/ 4803322 w 5064579"/>
              <a:gd name="connsiteY1" fmla="*/ 0 h 5886450"/>
              <a:gd name="connsiteX2" fmla="*/ 5064579 w 5064579"/>
              <a:gd name="connsiteY2" fmla="*/ 5886450 h 5886450"/>
              <a:gd name="connsiteX3" fmla="*/ 0 w 5064579"/>
              <a:gd name="connsiteY3" fmla="*/ 5668736 h 5886450"/>
              <a:gd name="connsiteX4" fmla="*/ 0 w 5064579"/>
              <a:gd name="connsiteY4" fmla="*/ 1103086 h 5886450"/>
              <a:gd name="connsiteX0" fmla="*/ 14515 w 5079094"/>
              <a:gd name="connsiteY0" fmla="*/ 1103086 h 5900964"/>
              <a:gd name="connsiteX1" fmla="*/ 4817837 w 5079094"/>
              <a:gd name="connsiteY1" fmla="*/ 0 h 5900964"/>
              <a:gd name="connsiteX2" fmla="*/ 5079094 w 5079094"/>
              <a:gd name="connsiteY2" fmla="*/ 5886450 h 5900964"/>
              <a:gd name="connsiteX3" fmla="*/ 0 w 5079094"/>
              <a:gd name="connsiteY3" fmla="*/ 5900964 h 5900964"/>
              <a:gd name="connsiteX4" fmla="*/ 14515 w 5079094"/>
              <a:gd name="connsiteY4" fmla="*/ 1103086 h 5900964"/>
              <a:gd name="connsiteX0" fmla="*/ 116115 w 5180694"/>
              <a:gd name="connsiteY0" fmla="*/ 1103086 h 5886450"/>
              <a:gd name="connsiteX1" fmla="*/ 4919437 w 5180694"/>
              <a:gd name="connsiteY1" fmla="*/ 0 h 5886450"/>
              <a:gd name="connsiteX2" fmla="*/ 5180694 w 5180694"/>
              <a:gd name="connsiteY2" fmla="*/ 5886450 h 5886450"/>
              <a:gd name="connsiteX3" fmla="*/ 0 w 5180694"/>
              <a:gd name="connsiteY3" fmla="*/ 5857421 h 5886450"/>
              <a:gd name="connsiteX4" fmla="*/ 116115 w 5180694"/>
              <a:gd name="connsiteY4" fmla="*/ 1103086 h 5886450"/>
              <a:gd name="connsiteX0" fmla="*/ 101601 w 5166180"/>
              <a:gd name="connsiteY0" fmla="*/ 1103086 h 5886450"/>
              <a:gd name="connsiteX1" fmla="*/ 4904923 w 5166180"/>
              <a:gd name="connsiteY1" fmla="*/ 0 h 5886450"/>
              <a:gd name="connsiteX2" fmla="*/ 5166180 w 5166180"/>
              <a:gd name="connsiteY2" fmla="*/ 5886450 h 5886450"/>
              <a:gd name="connsiteX3" fmla="*/ 0 w 5166180"/>
              <a:gd name="connsiteY3" fmla="*/ 5755821 h 5886450"/>
              <a:gd name="connsiteX4" fmla="*/ 101601 w 5166180"/>
              <a:gd name="connsiteY4" fmla="*/ 1103086 h 5886450"/>
              <a:gd name="connsiteX0" fmla="*/ 72572 w 5137151"/>
              <a:gd name="connsiteY0" fmla="*/ 1103086 h 5886450"/>
              <a:gd name="connsiteX1" fmla="*/ 4875894 w 5137151"/>
              <a:gd name="connsiteY1" fmla="*/ 0 h 5886450"/>
              <a:gd name="connsiteX2" fmla="*/ 5137151 w 5137151"/>
              <a:gd name="connsiteY2" fmla="*/ 5886450 h 5886450"/>
              <a:gd name="connsiteX3" fmla="*/ 0 w 5137151"/>
              <a:gd name="connsiteY3" fmla="*/ 5813879 h 5886450"/>
              <a:gd name="connsiteX4" fmla="*/ 72572 w 5137151"/>
              <a:gd name="connsiteY4" fmla="*/ 1103086 h 5886450"/>
              <a:gd name="connsiteX0" fmla="*/ 14515 w 5079094"/>
              <a:gd name="connsiteY0" fmla="*/ 1103086 h 5886450"/>
              <a:gd name="connsiteX1" fmla="*/ 4817837 w 5079094"/>
              <a:gd name="connsiteY1" fmla="*/ 0 h 5886450"/>
              <a:gd name="connsiteX2" fmla="*/ 5079094 w 5079094"/>
              <a:gd name="connsiteY2" fmla="*/ 5886450 h 5886450"/>
              <a:gd name="connsiteX3" fmla="*/ 0 w 5079094"/>
              <a:gd name="connsiteY3" fmla="*/ 5770336 h 5886450"/>
              <a:gd name="connsiteX4" fmla="*/ 14515 w 5079094"/>
              <a:gd name="connsiteY4" fmla="*/ 1103086 h 5886450"/>
              <a:gd name="connsiteX0" fmla="*/ 87086 w 5151665"/>
              <a:gd name="connsiteY0" fmla="*/ 1103086 h 5886450"/>
              <a:gd name="connsiteX1" fmla="*/ 4890408 w 5151665"/>
              <a:gd name="connsiteY1" fmla="*/ 0 h 5886450"/>
              <a:gd name="connsiteX2" fmla="*/ 5151665 w 5151665"/>
              <a:gd name="connsiteY2" fmla="*/ 5886450 h 5886450"/>
              <a:gd name="connsiteX3" fmla="*/ 0 w 5151665"/>
              <a:gd name="connsiteY3" fmla="*/ 5813879 h 5886450"/>
              <a:gd name="connsiteX4" fmla="*/ 87086 w 5151665"/>
              <a:gd name="connsiteY4" fmla="*/ 1103086 h 5886450"/>
              <a:gd name="connsiteX0" fmla="*/ 29029 w 5151665"/>
              <a:gd name="connsiteY0" fmla="*/ 1117600 h 5886450"/>
              <a:gd name="connsiteX1" fmla="*/ 4890408 w 5151665"/>
              <a:gd name="connsiteY1" fmla="*/ 0 h 5886450"/>
              <a:gd name="connsiteX2" fmla="*/ 5151665 w 5151665"/>
              <a:gd name="connsiteY2" fmla="*/ 5886450 h 5886450"/>
              <a:gd name="connsiteX3" fmla="*/ 0 w 5151665"/>
              <a:gd name="connsiteY3" fmla="*/ 5813879 h 5886450"/>
              <a:gd name="connsiteX4" fmla="*/ 29029 w 5151665"/>
              <a:gd name="connsiteY4" fmla="*/ 1117600 h 5886450"/>
              <a:gd name="connsiteX0" fmla="*/ 29029 w 5151665"/>
              <a:gd name="connsiteY0" fmla="*/ 1117600 h 5886450"/>
              <a:gd name="connsiteX1" fmla="*/ 4890408 w 5151665"/>
              <a:gd name="connsiteY1" fmla="*/ 0 h 5886450"/>
              <a:gd name="connsiteX2" fmla="*/ 5151665 w 5151665"/>
              <a:gd name="connsiteY2" fmla="*/ 5886450 h 5886450"/>
              <a:gd name="connsiteX3" fmla="*/ 0 w 5151665"/>
              <a:gd name="connsiteY3" fmla="*/ 5813879 h 5886450"/>
              <a:gd name="connsiteX4" fmla="*/ 29029 w 5151665"/>
              <a:gd name="connsiteY4" fmla="*/ 1117600 h 5886450"/>
              <a:gd name="connsiteX0" fmla="*/ 0 w 5166179"/>
              <a:gd name="connsiteY0" fmla="*/ 1175657 h 5886450"/>
              <a:gd name="connsiteX1" fmla="*/ 4904922 w 5166179"/>
              <a:gd name="connsiteY1" fmla="*/ 0 h 5886450"/>
              <a:gd name="connsiteX2" fmla="*/ 5166179 w 5166179"/>
              <a:gd name="connsiteY2" fmla="*/ 5886450 h 5886450"/>
              <a:gd name="connsiteX3" fmla="*/ 14514 w 5166179"/>
              <a:gd name="connsiteY3" fmla="*/ 5813879 h 5886450"/>
              <a:gd name="connsiteX4" fmla="*/ 0 w 5166179"/>
              <a:gd name="connsiteY4" fmla="*/ 1175657 h 5886450"/>
              <a:gd name="connsiteX0" fmla="*/ 38826 w 5151665"/>
              <a:gd name="connsiteY0" fmla="*/ 1160417 h 5886450"/>
              <a:gd name="connsiteX1" fmla="*/ 4890408 w 5151665"/>
              <a:gd name="connsiteY1" fmla="*/ 0 h 5886450"/>
              <a:gd name="connsiteX2" fmla="*/ 5151665 w 5151665"/>
              <a:gd name="connsiteY2" fmla="*/ 5886450 h 5886450"/>
              <a:gd name="connsiteX3" fmla="*/ 0 w 5151665"/>
              <a:gd name="connsiteY3" fmla="*/ 5813879 h 5886450"/>
              <a:gd name="connsiteX4" fmla="*/ 38826 w 5151665"/>
              <a:gd name="connsiteY4" fmla="*/ 1160417 h 5886450"/>
              <a:gd name="connsiteX0" fmla="*/ 23586 w 5151665"/>
              <a:gd name="connsiteY0" fmla="*/ 1160417 h 5886450"/>
              <a:gd name="connsiteX1" fmla="*/ 4890408 w 5151665"/>
              <a:gd name="connsiteY1" fmla="*/ 0 h 5886450"/>
              <a:gd name="connsiteX2" fmla="*/ 5151665 w 5151665"/>
              <a:gd name="connsiteY2" fmla="*/ 5886450 h 5886450"/>
              <a:gd name="connsiteX3" fmla="*/ 0 w 5151665"/>
              <a:gd name="connsiteY3" fmla="*/ 5813879 h 5886450"/>
              <a:gd name="connsiteX4" fmla="*/ 23586 w 5151665"/>
              <a:gd name="connsiteY4" fmla="*/ 1160417 h 5886450"/>
              <a:gd name="connsiteX0" fmla="*/ 726 w 5151665"/>
              <a:gd name="connsiteY0" fmla="*/ 1145177 h 5886450"/>
              <a:gd name="connsiteX1" fmla="*/ 4890408 w 5151665"/>
              <a:gd name="connsiteY1" fmla="*/ 0 h 5886450"/>
              <a:gd name="connsiteX2" fmla="*/ 5151665 w 5151665"/>
              <a:gd name="connsiteY2" fmla="*/ 5886450 h 5886450"/>
              <a:gd name="connsiteX3" fmla="*/ 0 w 5151665"/>
              <a:gd name="connsiteY3" fmla="*/ 5813879 h 5886450"/>
              <a:gd name="connsiteX4" fmla="*/ 726 w 5151665"/>
              <a:gd name="connsiteY4" fmla="*/ 1145177 h 5886450"/>
              <a:gd name="connsiteX0" fmla="*/ 15966 w 5151665"/>
              <a:gd name="connsiteY0" fmla="*/ 1137557 h 5886450"/>
              <a:gd name="connsiteX1" fmla="*/ 4890408 w 5151665"/>
              <a:gd name="connsiteY1" fmla="*/ 0 h 5886450"/>
              <a:gd name="connsiteX2" fmla="*/ 5151665 w 5151665"/>
              <a:gd name="connsiteY2" fmla="*/ 5886450 h 5886450"/>
              <a:gd name="connsiteX3" fmla="*/ 0 w 5151665"/>
              <a:gd name="connsiteY3" fmla="*/ 5813879 h 5886450"/>
              <a:gd name="connsiteX4" fmla="*/ 15966 w 5151665"/>
              <a:gd name="connsiteY4" fmla="*/ 1137557 h 5886450"/>
              <a:gd name="connsiteX0" fmla="*/ 15966 w 5151665"/>
              <a:gd name="connsiteY0" fmla="*/ 1137557 h 5886450"/>
              <a:gd name="connsiteX1" fmla="*/ 4890408 w 5151665"/>
              <a:gd name="connsiteY1" fmla="*/ 0 h 5886450"/>
              <a:gd name="connsiteX2" fmla="*/ 5151665 w 5151665"/>
              <a:gd name="connsiteY2" fmla="*/ 5886450 h 5886450"/>
              <a:gd name="connsiteX3" fmla="*/ 0 w 5151665"/>
              <a:gd name="connsiteY3" fmla="*/ 5813879 h 5886450"/>
              <a:gd name="connsiteX4" fmla="*/ 15966 w 5151665"/>
              <a:gd name="connsiteY4" fmla="*/ 1137557 h 5886450"/>
              <a:gd name="connsiteX0" fmla="*/ 15966 w 5126265"/>
              <a:gd name="connsiteY0" fmla="*/ 1137557 h 5899150"/>
              <a:gd name="connsiteX1" fmla="*/ 4890408 w 5126265"/>
              <a:gd name="connsiteY1" fmla="*/ 0 h 5899150"/>
              <a:gd name="connsiteX2" fmla="*/ 5126265 w 5126265"/>
              <a:gd name="connsiteY2" fmla="*/ 5899150 h 5899150"/>
              <a:gd name="connsiteX3" fmla="*/ 0 w 5126265"/>
              <a:gd name="connsiteY3" fmla="*/ 5813879 h 5899150"/>
              <a:gd name="connsiteX4" fmla="*/ 15966 w 5126265"/>
              <a:gd name="connsiteY4" fmla="*/ 1137557 h 5899150"/>
              <a:gd name="connsiteX0" fmla="*/ 15966 w 5138965"/>
              <a:gd name="connsiteY0" fmla="*/ 1137557 h 5899150"/>
              <a:gd name="connsiteX1" fmla="*/ 4890408 w 5138965"/>
              <a:gd name="connsiteY1" fmla="*/ 0 h 5899150"/>
              <a:gd name="connsiteX2" fmla="*/ 5138965 w 5138965"/>
              <a:gd name="connsiteY2" fmla="*/ 5899150 h 5899150"/>
              <a:gd name="connsiteX3" fmla="*/ 0 w 5138965"/>
              <a:gd name="connsiteY3" fmla="*/ 5813879 h 5899150"/>
              <a:gd name="connsiteX4" fmla="*/ 15966 w 5138965"/>
              <a:gd name="connsiteY4" fmla="*/ 1137557 h 5899150"/>
              <a:gd name="connsiteX0" fmla="*/ 15966 w 5138965"/>
              <a:gd name="connsiteY0" fmla="*/ 1156607 h 5918200"/>
              <a:gd name="connsiteX1" fmla="*/ 4884058 w 5138965"/>
              <a:gd name="connsiteY1" fmla="*/ 0 h 5918200"/>
              <a:gd name="connsiteX2" fmla="*/ 5138965 w 5138965"/>
              <a:gd name="connsiteY2" fmla="*/ 5918200 h 5918200"/>
              <a:gd name="connsiteX3" fmla="*/ 0 w 5138965"/>
              <a:gd name="connsiteY3" fmla="*/ 5832929 h 5918200"/>
              <a:gd name="connsiteX4" fmla="*/ 15966 w 5138965"/>
              <a:gd name="connsiteY4" fmla="*/ 1156607 h 5918200"/>
              <a:gd name="connsiteX0" fmla="*/ 3266 w 5126265"/>
              <a:gd name="connsiteY0" fmla="*/ 1156607 h 5918200"/>
              <a:gd name="connsiteX1" fmla="*/ 4871358 w 5126265"/>
              <a:gd name="connsiteY1" fmla="*/ 0 h 5918200"/>
              <a:gd name="connsiteX2" fmla="*/ 5126265 w 5126265"/>
              <a:gd name="connsiteY2" fmla="*/ 5918200 h 5918200"/>
              <a:gd name="connsiteX3" fmla="*/ 0 w 5126265"/>
              <a:gd name="connsiteY3" fmla="*/ 5839279 h 5918200"/>
              <a:gd name="connsiteX4" fmla="*/ 3266 w 5126265"/>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9434 w 5122999"/>
              <a:gd name="connsiteY3" fmla="*/ 5864679 h 5918200"/>
              <a:gd name="connsiteX4" fmla="*/ 0 w 5122999"/>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3084 w 5122999"/>
              <a:gd name="connsiteY3" fmla="*/ 5858329 h 5918200"/>
              <a:gd name="connsiteX4" fmla="*/ 0 w 5122999"/>
              <a:gd name="connsiteY4" fmla="*/ 1156607 h 5918200"/>
              <a:gd name="connsiteX0" fmla="*/ 0 w 5122999"/>
              <a:gd name="connsiteY0" fmla="*/ 1156607 h 5918200"/>
              <a:gd name="connsiteX1" fmla="*/ 4868092 w 5122999"/>
              <a:gd name="connsiteY1" fmla="*/ 0 h 5918200"/>
              <a:gd name="connsiteX2" fmla="*/ 5122999 w 5122999"/>
              <a:gd name="connsiteY2" fmla="*/ 5918200 h 5918200"/>
              <a:gd name="connsiteX3" fmla="*/ 3084 w 5122999"/>
              <a:gd name="connsiteY3" fmla="*/ 5845629 h 5918200"/>
              <a:gd name="connsiteX4" fmla="*/ 0 w 5122999"/>
              <a:gd name="connsiteY4" fmla="*/ 1156607 h 5918200"/>
              <a:gd name="connsiteX0" fmla="*/ 0 w 5122999"/>
              <a:gd name="connsiteY0" fmla="*/ 1093107 h 5854700"/>
              <a:gd name="connsiteX1" fmla="*/ 5007792 w 5122999"/>
              <a:gd name="connsiteY1" fmla="*/ 0 h 5854700"/>
              <a:gd name="connsiteX2" fmla="*/ 5122999 w 5122999"/>
              <a:gd name="connsiteY2" fmla="*/ 5854700 h 5854700"/>
              <a:gd name="connsiteX3" fmla="*/ 3084 w 5122999"/>
              <a:gd name="connsiteY3" fmla="*/ 5782129 h 5854700"/>
              <a:gd name="connsiteX4" fmla="*/ 0 w 5122999"/>
              <a:gd name="connsiteY4" fmla="*/ 1093107 h 5854700"/>
              <a:gd name="connsiteX0" fmla="*/ 0 w 5122999"/>
              <a:gd name="connsiteY0" fmla="*/ 1012144 h 5773737"/>
              <a:gd name="connsiteX1" fmla="*/ 5074467 w 5122999"/>
              <a:gd name="connsiteY1" fmla="*/ 0 h 5773737"/>
              <a:gd name="connsiteX2" fmla="*/ 5122999 w 5122999"/>
              <a:gd name="connsiteY2" fmla="*/ 5773737 h 5773737"/>
              <a:gd name="connsiteX3" fmla="*/ 3084 w 5122999"/>
              <a:gd name="connsiteY3" fmla="*/ 5701166 h 5773737"/>
              <a:gd name="connsiteX4" fmla="*/ 0 w 5122999"/>
              <a:gd name="connsiteY4" fmla="*/ 1012144 h 5773737"/>
              <a:gd name="connsiteX0" fmla="*/ 0 w 5126855"/>
              <a:gd name="connsiteY0" fmla="*/ 969282 h 5730875"/>
              <a:gd name="connsiteX1" fmla="*/ 5126855 w 5126855"/>
              <a:gd name="connsiteY1" fmla="*/ 0 h 5730875"/>
              <a:gd name="connsiteX2" fmla="*/ 5122999 w 5126855"/>
              <a:gd name="connsiteY2" fmla="*/ 5730875 h 5730875"/>
              <a:gd name="connsiteX3" fmla="*/ 3084 w 5126855"/>
              <a:gd name="connsiteY3" fmla="*/ 5658304 h 5730875"/>
              <a:gd name="connsiteX4" fmla="*/ 0 w 5126855"/>
              <a:gd name="connsiteY4" fmla="*/ 969282 h 5730875"/>
              <a:gd name="connsiteX0" fmla="*/ 0 w 5198292"/>
              <a:gd name="connsiteY0" fmla="*/ 878794 h 5640387"/>
              <a:gd name="connsiteX1" fmla="*/ 5198292 w 5198292"/>
              <a:gd name="connsiteY1" fmla="*/ 0 h 5640387"/>
              <a:gd name="connsiteX2" fmla="*/ 5122999 w 5198292"/>
              <a:gd name="connsiteY2" fmla="*/ 5640387 h 5640387"/>
              <a:gd name="connsiteX3" fmla="*/ 3084 w 5198292"/>
              <a:gd name="connsiteY3" fmla="*/ 5567816 h 5640387"/>
              <a:gd name="connsiteX4" fmla="*/ 0 w 5198292"/>
              <a:gd name="connsiteY4" fmla="*/ 878794 h 5640387"/>
              <a:gd name="connsiteX0" fmla="*/ 0 w 5212580"/>
              <a:gd name="connsiteY0" fmla="*/ 874032 h 5635625"/>
              <a:gd name="connsiteX1" fmla="*/ 5212580 w 5212580"/>
              <a:gd name="connsiteY1" fmla="*/ 0 h 5635625"/>
              <a:gd name="connsiteX2" fmla="*/ 5122999 w 5212580"/>
              <a:gd name="connsiteY2" fmla="*/ 5635625 h 5635625"/>
              <a:gd name="connsiteX3" fmla="*/ 3084 w 5212580"/>
              <a:gd name="connsiteY3" fmla="*/ 5563054 h 5635625"/>
              <a:gd name="connsiteX4" fmla="*/ 0 w 5212580"/>
              <a:gd name="connsiteY4" fmla="*/ 874032 h 5635625"/>
              <a:gd name="connsiteX0" fmla="*/ 0 w 5417368"/>
              <a:gd name="connsiteY0" fmla="*/ 769257 h 5635625"/>
              <a:gd name="connsiteX1" fmla="*/ 5417368 w 5417368"/>
              <a:gd name="connsiteY1" fmla="*/ 0 h 5635625"/>
              <a:gd name="connsiteX2" fmla="*/ 5327787 w 5417368"/>
              <a:gd name="connsiteY2" fmla="*/ 5635625 h 5635625"/>
              <a:gd name="connsiteX3" fmla="*/ 207872 w 5417368"/>
              <a:gd name="connsiteY3" fmla="*/ 5563054 h 5635625"/>
              <a:gd name="connsiteX4" fmla="*/ 0 w 5417368"/>
              <a:gd name="connsiteY4" fmla="*/ 769257 h 5635625"/>
              <a:gd name="connsiteX0" fmla="*/ 0 w 5722168"/>
              <a:gd name="connsiteY0" fmla="*/ 654957 h 5635625"/>
              <a:gd name="connsiteX1" fmla="*/ 5722168 w 5722168"/>
              <a:gd name="connsiteY1" fmla="*/ 0 h 5635625"/>
              <a:gd name="connsiteX2" fmla="*/ 5632587 w 5722168"/>
              <a:gd name="connsiteY2" fmla="*/ 5635625 h 5635625"/>
              <a:gd name="connsiteX3" fmla="*/ 512672 w 5722168"/>
              <a:gd name="connsiteY3" fmla="*/ 5563054 h 5635625"/>
              <a:gd name="connsiteX4" fmla="*/ 0 w 5722168"/>
              <a:gd name="connsiteY4" fmla="*/ 654957 h 5635625"/>
              <a:gd name="connsiteX0" fmla="*/ 0 w 5712643"/>
              <a:gd name="connsiteY0" fmla="*/ 597807 h 5635625"/>
              <a:gd name="connsiteX1" fmla="*/ 5712643 w 5712643"/>
              <a:gd name="connsiteY1" fmla="*/ 0 h 5635625"/>
              <a:gd name="connsiteX2" fmla="*/ 5623062 w 5712643"/>
              <a:gd name="connsiteY2" fmla="*/ 5635625 h 5635625"/>
              <a:gd name="connsiteX3" fmla="*/ 503147 w 5712643"/>
              <a:gd name="connsiteY3" fmla="*/ 5563054 h 5635625"/>
              <a:gd name="connsiteX4" fmla="*/ 0 w 5712643"/>
              <a:gd name="connsiteY4" fmla="*/ 597807 h 5635625"/>
              <a:gd name="connsiteX0" fmla="*/ 0 w 5731693"/>
              <a:gd name="connsiteY0" fmla="*/ 569232 h 5635625"/>
              <a:gd name="connsiteX1" fmla="*/ 5731693 w 5731693"/>
              <a:gd name="connsiteY1" fmla="*/ 0 h 5635625"/>
              <a:gd name="connsiteX2" fmla="*/ 5642112 w 5731693"/>
              <a:gd name="connsiteY2" fmla="*/ 5635625 h 5635625"/>
              <a:gd name="connsiteX3" fmla="*/ 522197 w 5731693"/>
              <a:gd name="connsiteY3" fmla="*/ 556305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522197 w 5731693"/>
              <a:gd name="connsiteY3" fmla="*/ 556305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403135 w 5731693"/>
              <a:gd name="connsiteY3" fmla="*/ 5520191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317410 w 5731693"/>
              <a:gd name="connsiteY3" fmla="*/ 542970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274547 w 5731693"/>
              <a:gd name="connsiteY3" fmla="*/ 5420179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88822 w 5731693"/>
              <a:gd name="connsiteY3" fmla="*/ 5382079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36435 w 5731693"/>
              <a:gd name="connsiteY3" fmla="*/ 5291591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55485 w 5731693"/>
              <a:gd name="connsiteY3" fmla="*/ 5277304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9297 w 5731693"/>
              <a:gd name="connsiteY3" fmla="*/ 5291592 h 5635625"/>
              <a:gd name="connsiteX4" fmla="*/ 0 w 5731693"/>
              <a:gd name="connsiteY4" fmla="*/ 569232 h 5635625"/>
              <a:gd name="connsiteX0" fmla="*/ 0 w 5731693"/>
              <a:gd name="connsiteY0" fmla="*/ 569232 h 5635625"/>
              <a:gd name="connsiteX1" fmla="*/ 5731693 w 5731693"/>
              <a:gd name="connsiteY1" fmla="*/ 0 h 5635625"/>
              <a:gd name="connsiteX2" fmla="*/ 5642112 w 5731693"/>
              <a:gd name="connsiteY2" fmla="*/ 5635625 h 5635625"/>
              <a:gd name="connsiteX3" fmla="*/ 174535 w 5731693"/>
              <a:gd name="connsiteY3" fmla="*/ 5305879 h 5635625"/>
              <a:gd name="connsiteX4" fmla="*/ 0 w 5731693"/>
              <a:gd name="connsiteY4" fmla="*/ 569232 h 5635625"/>
              <a:gd name="connsiteX0" fmla="*/ 0 w 5789769"/>
              <a:gd name="connsiteY0" fmla="*/ 569232 h 5854700"/>
              <a:gd name="connsiteX1" fmla="*/ 5731693 w 5789769"/>
              <a:gd name="connsiteY1" fmla="*/ 0 h 5854700"/>
              <a:gd name="connsiteX2" fmla="*/ 5789749 w 5789769"/>
              <a:gd name="connsiteY2" fmla="*/ 5854700 h 5854700"/>
              <a:gd name="connsiteX3" fmla="*/ 174535 w 5789769"/>
              <a:gd name="connsiteY3" fmla="*/ 5305879 h 5854700"/>
              <a:gd name="connsiteX4" fmla="*/ 0 w 5789769"/>
              <a:gd name="connsiteY4" fmla="*/ 569232 h 5854700"/>
              <a:gd name="connsiteX0" fmla="*/ 0 w 6199326"/>
              <a:gd name="connsiteY0" fmla="*/ 569232 h 5973763"/>
              <a:gd name="connsiteX1" fmla="*/ 5731693 w 6199326"/>
              <a:gd name="connsiteY1" fmla="*/ 0 h 5973763"/>
              <a:gd name="connsiteX2" fmla="*/ 6199324 w 6199326"/>
              <a:gd name="connsiteY2" fmla="*/ 5973763 h 5973763"/>
              <a:gd name="connsiteX3" fmla="*/ 174535 w 6199326"/>
              <a:gd name="connsiteY3" fmla="*/ 5305879 h 5973763"/>
              <a:gd name="connsiteX4" fmla="*/ 0 w 6199326"/>
              <a:gd name="connsiteY4" fmla="*/ 569232 h 5973763"/>
              <a:gd name="connsiteX0" fmla="*/ 0 w 6237426"/>
              <a:gd name="connsiteY0" fmla="*/ 569232 h 5959475"/>
              <a:gd name="connsiteX1" fmla="*/ 5731693 w 6237426"/>
              <a:gd name="connsiteY1" fmla="*/ 0 h 5959475"/>
              <a:gd name="connsiteX2" fmla="*/ 6237424 w 6237426"/>
              <a:gd name="connsiteY2" fmla="*/ 5959475 h 5959475"/>
              <a:gd name="connsiteX3" fmla="*/ 174535 w 6237426"/>
              <a:gd name="connsiteY3" fmla="*/ 5305879 h 5959475"/>
              <a:gd name="connsiteX4" fmla="*/ 0 w 6237426"/>
              <a:gd name="connsiteY4" fmla="*/ 569232 h 5959475"/>
              <a:gd name="connsiteX0" fmla="*/ 0 w 6266001"/>
              <a:gd name="connsiteY0" fmla="*/ 569232 h 5983287"/>
              <a:gd name="connsiteX1" fmla="*/ 5731693 w 6266001"/>
              <a:gd name="connsiteY1" fmla="*/ 0 h 5983287"/>
              <a:gd name="connsiteX2" fmla="*/ 6265999 w 6266001"/>
              <a:gd name="connsiteY2" fmla="*/ 5983287 h 5983287"/>
              <a:gd name="connsiteX3" fmla="*/ 174535 w 6266001"/>
              <a:gd name="connsiteY3" fmla="*/ 5305879 h 5983287"/>
              <a:gd name="connsiteX4" fmla="*/ 0 w 6266001"/>
              <a:gd name="connsiteY4" fmla="*/ 569232 h 5983287"/>
              <a:gd name="connsiteX0" fmla="*/ 0 w 6265999"/>
              <a:gd name="connsiteY0" fmla="*/ 569232 h 5983287"/>
              <a:gd name="connsiteX1" fmla="*/ 5731693 w 6265999"/>
              <a:gd name="connsiteY1" fmla="*/ 0 h 5983287"/>
              <a:gd name="connsiteX2" fmla="*/ 6265999 w 6265999"/>
              <a:gd name="connsiteY2" fmla="*/ 5983287 h 5983287"/>
              <a:gd name="connsiteX3" fmla="*/ 174535 w 6265999"/>
              <a:gd name="connsiteY3" fmla="*/ 5305879 h 5983287"/>
              <a:gd name="connsiteX4" fmla="*/ 0 w 6265999"/>
              <a:gd name="connsiteY4" fmla="*/ 569232 h 5983287"/>
              <a:gd name="connsiteX0" fmla="*/ 0 w 6266543"/>
              <a:gd name="connsiteY0" fmla="*/ 569232 h 5983385"/>
              <a:gd name="connsiteX1" fmla="*/ 5731693 w 6266543"/>
              <a:gd name="connsiteY1" fmla="*/ 0 h 5983385"/>
              <a:gd name="connsiteX2" fmla="*/ 6265999 w 6266543"/>
              <a:gd name="connsiteY2" fmla="*/ 5983287 h 5983385"/>
              <a:gd name="connsiteX3" fmla="*/ 174535 w 6266543"/>
              <a:gd name="connsiteY3" fmla="*/ 5305879 h 5983385"/>
              <a:gd name="connsiteX4" fmla="*/ 0 w 6266543"/>
              <a:gd name="connsiteY4" fmla="*/ 569232 h 5983385"/>
              <a:gd name="connsiteX0" fmla="*/ 0 w 6266049"/>
              <a:gd name="connsiteY0" fmla="*/ 569232 h 5983301"/>
              <a:gd name="connsiteX1" fmla="*/ 5731693 w 6266049"/>
              <a:gd name="connsiteY1" fmla="*/ 0 h 5983301"/>
              <a:gd name="connsiteX2" fmla="*/ 6265999 w 6266049"/>
              <a:gd name="connsiteY2" fmla="*/ 5983287 h 5983301"/>
              <a:gd name="connsiteX3" fmla="*/ 174535 w 6266049"/>
              <a:gd name="connsiteY3" fmla="*/ 5305879 h 5983301"/>
              <a:gd name="connsiteX4" fmla="*/ 0 w 6266049"/>
              <a:gd name="connsiteY4" fmla="*/ 569232 h 5983301"/>
              <a:gd name="connsiteX0" fmla="*/ 0 w 6266047"/>
              <a:gd name="connsiteY0" fmla="*/ 588282 h 6002351"/>
              <a:gd name="connsiteX1" fmla="*/ 5712643 w 6266047"/>
              <a:gd name="connsiteY1" fmla="*/ 0 h 6002351"/>
              <a:gd name="connsiteX2" fmla="*/ 6265999 w 6266047"/>
              <a:gd name="connsiteY2" fmla="*/ 6002337 h 6002351"/>
              <a:gd name="connsiteX3" fmla="*/ 174535 w 6266047"/>
              <a:gd name="connsiteY3" fmla="*/ 5324929 h 6002351"/>
              <a:gd name="connsiteX4" fmla="*/ 0 w 6266047"/>
              <a:gd name="connsiteY4" fmla="*/ 588282 h 6002351"/>
              <a:gd name="connsiteX0" fmla="*/ 0 w 6266046"/>
              <a:gd name="connsiteY0" fmla="*/ 616857 h 6030926"/>
              <a:gd name="connsiteX1" fmla="*/ 5703118 w 6266046"/>
              <a:gd name="connsiteY1" fmla="*/ 0 h 6030926"/>
              <a:gd name="connsiteX2" fmla="*/ 6265999 w 6266046"/>
              <a:gd name="connsiteY2" fmla="*/ 6030912 h 6030926"/>
              <a:gd name="connsiteX3" fmla="*/ 174535 w 6266046"/>
              <a:gd name="connsiteY3" fmla="*/ 5353504 h 6030926"/>
              <a:gd name="connsiteX4" fmla="*/ 0 w 6266046"/>
              <a:gd name="connsiteY4" fmla="*/ 616857 h 6030926"/>
              <a:gd name="connsiteX0" fmla="*/ 0 w 6266046"/>
              <a:gd name="connsiteY0" fmla="*/ 616857 h 6030922"/>
              <a:gd name="connsiteX1" fmla="*/ 5703118 w 6266046"/>
              <a:gd name="connsiteY1" fmla="*/ 0 h 6030922"/>
              <a:gd name="connsiteX2" fmla="*/ 6265999 w 6266046"/>
              <a:gd name="connsiteY2" fmla="*/ 6030912 h 6030922"/>
              <a:gd name="connsiteX3" fmla="*/ 174535 w 6266046"/>
              <a:gd name="connsiteY3" fmla="*/ 5353504 h 6030922"/>
              <a:gd name="connsiteX4" fmla="*/ 0 w 6266046"/>
              <a:gd name="connsiteY4" fmla="*/ 616857 h 6030922"/>
              <a:gd name="connsiteX0" fmla="*/ 0 w 6370821"/>
              <a:gd name="connsiteY0" fmla="*/ 502557 h 6030922"/>
              <a:gd name="connsiteX1" fmla="*/ 5807893 w 6370821"/>
              <a:gd name="connsiteY1" fmla="*/ 0 h 6030922"/>
              <a:gd name="connsiteX2" fmla="*/ 6370774 w 6370821"/>
              <a:gd name="connsiteY2" fmla="*/ 6030912 h 6030922"/>
              <a:gd name="connsiteX3" fmla="*/ 279310 w 6370821"/>
              <a:gd name="connsiteY3" fmla="*/ 5353504 h 6030922"/>
              <a:gd name="connsiteX4" fmla="*/ 0 w 6370821"/>
              <a:gd name="connsiteY4" fmla="*/ 502557 h 6030922"/>
              <a:gd name="connsiteX0" fmla="*/ 0 w 6380346"/>
              <a:gd name="connsiteY0" fmla="*/ 464457 h 6030922"/>
              <a:gd name="connsiteX1" fmla="*/ 5817418 w 6380346"/>
              <a:gd name="connsiteY1" fmla="*/ 0 h 6030922"/>
              <a:gd name="connsiteX2" fmla="*/ 6380299 w 6380346"/>
              <a:gd name="connsiteY2" fmla="*/ 6030912 h 6030922"/>
              <a:gd name="connsiteX3" fmla="*/ 288835 w 6380346"/>
              <a:gd name="connsiteY3" fmla="*/ 5353504 h 6030922"/>
              <a:gd name="connsiteX4" fmla="*/ 0 w 6380346"/>
              <a:gd name="connsiteY4" fmla="*/ 464457 h 6030922"/>
              <a:gd name="connsiteX0" fmla="*/ 0 w 6418446"/>
              <a:gd name="connsiteY0" fmla="*/ 473982 h 6030922"/>
              <a:gd name="connsiteX1" fmla="*/ 5855518 w 6418446"/>
              <a:gd name="connsiteY1" fmla="*/ 0 h 6030922"/>
              <a:gd name="connsiteX2" fmla="*/ 6418399 w 6418446"/>
              <a:gd name="connsiteY2" fmla="*/ 6030912 h 6030922"/>
              <a:gd name="connsiteX3" fmla="*/ 326935 w 6418446"/>
              <a:gd name="connsiteY3" fmla="*/ 5353504 h 6030922"/>
              <a:gd name="connsiteX4" fmla="*/ 0 w 6418446"/>
              <a:gd name="connsiteY4" fmla="*/ 473982 h 6030922"/>
              <a:gd name="connsiteX0" fmla="*/ 0 w 6418450"/>
              <a:gd name="connsiteY0" fmla="*/ 483507 h 6040447"/>
              <a:gd name="connsiteX1" fmla="*/ 5893618 w 6418450"/>
              <a:gd name="connsiteY1" fmla="*/ 0 h 6040447"/>
              <a:gd name="connsiteX2" fmla="*/ 6418399 w 6418450"/>
              <a:gd name="connsiteY2" fmla="*/ 6040437 h 6040447"/>
              <a:gd name="connsiteX3" fmla="*/ 326935 w 6418450"/>
              <a:gd name="connsiteY3" fmla="*/ 5363029 h 6040447"/>
              <a:gd name="connsiteX4" fmla="*/ 0 w 6418450"/>
              <a:gd name="connsiteY4" fmla="*/ 483507 h 6040447"/>
              <a:gd name="connsiteX0" fmla="*/ 0 w 6418450"/>
              <a:gd name="connsiteY0" fmla="*/ 454932 h 6011872"/>
              <a:gd name="connsiteX1" fmla="*/ 5893618 w 6418450"/>
              <a:gd name="connsiteY1" fmla="*/ 0 h 6011872"/>
              <a:gd name="connsiteX2" fmla="*/ 6418399 w 6418450"/>
              <a:gd name="connsiteY2" fmla="*/ 6011862 h 6011872"/>
              <a:gd name="connsiteX3" fmla="*/ 326935 w 6418450"/>
              <a:gd name="connsiteY3" fmla="*/ 533445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269785 w 6418450"/>
              <a:gd name="connsiteY3" fmla="*/ 523920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212635 w 6418450"/>
              <a:gd name="connsiteY3" fmla="*/ 5239204 h 6011872"/>
              <a:gd name="connsiteX4" fmla="*/ 0 w 6418450"/>
              <a:gd name="connsiteY4" fmla="*/ 454932 h 6011872"/>
              <a:gd name="connsiteX0" fmla="*/ 0 w 6418450"/>
              <a:gd name="connsiteY0" fmla="*/ 454932 h 6011872"/>
              <a:gd name="connsiteX1" fmla="*/ 5893618 w 6418450"/>
              <a:gd name="connsiteY1" fmla="*/ 0 h 6011872"/>
              <a:gd name="connsiteX2" fmla="*/ 6418399 w 6418450"/>
              <a:gd name="connsiteY2" fmla="*/ 6011862 h 6011872"/>
              <a:gd name="connsiteX3" fmla="*/ 193585 w 6418450"/>
              <a:gd name="connsiteY3" fmla="*/ 5201104 h 6011872"/>
              <a:gd name="connsiteX4" fmla="*/ 0 w 6418450"/>
              <a:gd name="connsiteY4" fmla="*/ 454932 h 6011872"/>
              <a:gd name="connsiteX0" fmla="*/ 0 w 6456546"/>
              <a:gd name="connsiteY0" fmla="*/ 454932 h 6069021"/>
              <a:gd name="connsiteX1" fmla="*/ 5893618 w 6456546"/>
              <a:gd name="connsiteY1" fmla="*/ 0 h 6069021"/>
              <a:gd name="connsiteX2" fmla="*/ 6456499 w 6456546"/>
              <a:gd name="connsiteY2" fmla="*/ 6069012 h 6069021"/>
              <a:gd name="connsiteX3" fmla="*/ 193585 w 6456546"/>
              <a:gd name="connsiteY3" fmla="*/ 5201104 h 6069021"/>
              <a:gd name="connsiteX4" fmla="*/ 0 w 6456546"/>
              <a:gd name="connsiteY4" fmla="*/ 454932 h 6069021"/>
              <a:gd name="connsiteX0" fmla="*/ 0 w 6441306"/>
              <a:gd name="connsiteY0" fmla="*/ 424452 h 6069021"/>
              <a:gd name="connsiteX1" fmla="*/ 5878378 w 6441306"/>
              <a:gd name="connsiteY1" fmla="*/ 0 h 6069021"/>
              <a:gd name="connsiteX2" fmla="*/ 6441259 w 6441306"/>
              <a:gd name="connsiteY2" fmla="*/ 6069012 h 6069021"/>
              <a:gd name="connsiteX3" fmla="*/ 178345 w 6441306"/>
              <a:gd name="connsiteY3" fmla="*/ 5201104 h 6069021"/>
              <a:gd name="connsiteX4" fmla="*/ 0 w 6441306"/>
              <a:gd name="connsiteY4" fmla="*/ 424452 h 6069021"/>
              <a:gd name="connsiteX0" fmla="*/ 0 w 6471786"/>
              <a:gd name="connsiteY0" fmla="*/ 424452 h 6069021"/>
              <a:gd name="connsiteX1" fmla="*/ 5908858 w 6471786"/>
              <a:gd name="connsiteY1" fmla="*/ 0 h 6069021"/>
              <a:gd name="connsiteX2" fmla="*/ 6471739 w 6471786"/>
              <a:gd name="connsiteY2" fmla="*/ 6069012 h 6069021"/>
              <a:gd name="connsiteX3" fmla="*/ 208825 w 6471786"/>
              <a:gd name="connsiteY3" fmla="*/ 5201104 h 6069021"/>
              <a:gd name="connsiteX4" fmla="*/ 0 w 6471786"/>
              <a:gd name="connsiteY4" fmla="*/ 424452 h 606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1786" h="6069021">
                <a:moveTo>
                  <a:pt x="0" y="424452"/>
                </a:moveTo>
                <a:lnTo>
                  <a:pt x="5908858" y="0"/>
                </a:lnTo>
                <a:cubicBezTo>
                  <a:pt x="5907573" y="5292"/>
                  <a:pt x="6477786" y="6078007"/>
                  <a:pt x="6471739" y="6069012"/>
                </a:cubicBezTo>
                <a:lnTo>
                  <a:pt x="208825" y="5201104"/>
                </a:lnTo>
                <a:cubicBezTo>
                  <a:pt x="156513" y="3606573"/>
                  <a:pt x="1330" y="437606"/>
                  <a:pt x="0" y="424452"/>
                </a:cubicBezTo>
                <a:close/>
              </a:path>
            </a:pathLst>
          </a:custGeom>
          <a:solidFill>
            <a:schemeClr val="bg1">
              <a:lumMod val="85000"/>
            </a:schemeClr>
          </a:solidFill>
          <a:effectLst>
            <a:innerShdw blurRad="127000">
              <a:prstClr val="black"/>
            </a:innerShdw>
          </a:effectLst>
          <a:scene3d>
            <a:camera prst="isometricRightUp">
              <a:rot lat="1788000" lon="18522000" rev="21360000"/>
            </a:camera>
            <a:lightRig rig="threePt" dir="t"/>
          </a:scene3d>
        </p:spPr>
        <p:txBody>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20280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286FC75-340B-4D97-A77E-B4809B78A194}"/>
              </a:ext>
            </a:extLst>
          </p:cNvPr>
          <p:cNvGrpSpPr/>
          <p:nvPr userDrawn="1"/>
        </p:nvGrpSpPr>
        <p:grpSpPr>
          <a:xfrm rot="3043144">
            <a:off x="17960902" y="-576360"/>
            <a:ext cx="2062376" cy="2277966"/>
            <a:chOff x="15134853" y="-273895"/>
            <a:chExt cx="2532961" cy="2797747"/>
          </a:xfrm>
          <a:effectLst>
            <a:outerShdw blurRad="1270000" dist="419100" dir="8100000" sx="90000" sy="90000" algn="tr" rotWithShape="0">
              <a:schemeClr val="tx1">
                <a:lumMod val="95000"/>
                <a:lumOff val="5000"/>
                <a:alpha val="40000"/>
              </a:schemeClr>
            </a:outerShdw>
          </a:effectLst>
        </p:grpSpPr>
        <p:sp>
          <p:nvSpPr>
            <p:cNvPr id="3" name="Oval 2">
              <a:extLst>
                <a:ext uri="{FF2B5EF4-FFF2-40B4-BE49-F238E27FC236}">
                  <a16:creationId xmlns:a16="http://schemas.microsoft.com/office/drawing/2014/main" id="{97E3B3C7-678C-490D-8099-18BEB481C582}"/>
                </a:ext>
              </a:extLst>
            </p:cNvPr>
            <p:cNvSpPr/>
            <p:nvPr/>
          </p:nvSpPr>
          <p:spPr>
            <a:xfrm rot="16200000" flipH="1">
              <a:off x="15009394" y="331588"/>
              <a:ext cx="2797747" cy="158678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a:extLst>
                <a:ext uri="{FF2B5EF4-FFF2-40B4-BE49-F238E27FC236}">
                  <a16:creationId xmlns:a16="http://schemas.microsoft.com/office/drawing/2014/main" id="{F4826D4C-9AF6-4ADA-AC87-F2A0FDA0BB36}"/>
                </a:ext>
              </a:extLst>
            </p:cNvPr>
            <p:cNvSpPr/>
            <p:nvPr/>
          </p:nvSpPr>
          <p:spPr>
            <a:xfrm rot="19523947" flipH="1">
              <a:off x="15134853" y="650705"/>
              <a:ext cx="2532960" cy="143660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a:extLst>
                <a:ext uri="{FF2B5EF4-FFF2-40B4-BE49-F238E27FC236}">
                  <a16:creationId xmlns:a16="http://schemas.microsoft.com/office/drawing/2014/main" id="{3EAE56E3-EFB7-4B62-AD45-0F0414848A7F}"/>
                </a:ext>
              </a:extLst>
            </p:cNvPr>
            <p:cNvSpPr/>
            <p:nvPr/>
          </p:nvSpPr>
          <p:spPr>
            <a:xfrm rot="2076053">
              <a:off x="15134854" y="650705"/>
              <a:ext cx="2532960" cy="143660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 name="TextBox 9">
            <a:extLst>
              <a:ext uri="{FF2B5EF4-FFF2-40B4-BE49-F238E27FC236}">
                <a16:creationId xmlns:a16="http://schemas.microsoft.com/office/drawing/2014/main" id="{E806C175-D30A-4617-8BA9-5392EB466DF5}"/>
              </a:ext>
            </a:extLst>
          </p:cNvPr>
          <p:cNvSpPr txBox="1"/>
          <p:nvPr userDrawn="1"/>
        </p:nvSpPr>
        <p:spPr>
          <a:xfrm rot="10800000" flipV="1">
            <a:off x="17928384" y="357660"/>
            <a:ext cx="1783356" cy="523220"/>
          </a:xfrm>
          <a:prstGeom prst="rect">
            <a:avLst/>
          </a:prstGeom>
          <a:noFill/>
        </p:spPr>
        <p:txBody>
          <a:bodyPr wrap="square" rtlCol="0">
            <a:spAutoFit/>
          </a:bodyPr>
          <a:lstStyle/>
          <a:p>
            <a:pPr algn="ctr"/>
            <a:fld id="{260E2A6B-A809-4840-BF14-8648BC0BDF87}" type="slidenum">
              <a:rPr lang="id-ID" sz="2800" b="1" i="0" smtClean="0">
                <a:solidFill>
                  <a:schemeClr val="bg1">
                    <a:lumMod val="95000"/>
                  </a:schemeClr>
                </a:solidFill>
                <a:latin typeface="Montserrat" panose="00000500000000000000" pitchFamily="50" charset="0"/>
                <a:ea typeface="Roboto Condensed" panose="02000000000000000000" pitchFamily="2" charset="0"/>
                <a:cs typeface="Segoe UI" panose="020B0502040204020203" pitchFamily="34" charset="0"/>
              </a:rPr>
              <a:pPr algn="ctr"/>
              <a:t>‹#›</a:t>
            </a:fld>
            <a:endParaRPr lang="id-ID" sz="5400" b="1" i="0" dirty="0">
              <a:solidFill>
                <a:schemeClr val="bg1">
                  <a:lumMod val="95000"/>
                </a:schemeClr>
              </a:solidFill>
              <a:latin typeface="Montserrat" panose="00000500000000000000" pitchFamily="50" charset="0"/>
              <a:ea typeface="Roboto Condensed" panose="02000000000000000000" pitchFamily="2" charset="0"/>
              <a:cs typeface="Segoe UI" panose="020B0502040204020203" pitchFamily="34" charset="0"/>
            </a:endParaRPr>
          </a:p>
        </p:txBody>
      </p:sp>
      <p:sp>
        <p:nvSpPr>
          <p:cNvPr id="11" name="TextBox 10">
            <a:extLst>
              <a:ext uri="{FF2B5EF4-FFF2-40B4-BE49-F238E27FC236}">
                <a16:creationId xmlns:a16="http://schemas.microsoft.com/office/drawing/2014/main" id="{9E88F80D-D400-43C3-A9B6-B004DDB40753}"/>
              </a:ext>
            </a:extLst>
          </p:cNvPr>
          <p:cNvSpPr txBox="1"/>
          <p:nvPr userDrawn="1"/>
        </p:nvSpPr>
        <p:spPr>
          <a:xfrm>
            <a:off x="15030450" y="9907942"/>
            <a:ext cx="3794375" cy="338554"/>
          </a:xfrm>
          <a:prstGeom prst="rect">
            <a:avLst/>
          </a:prstGeom>
          <a:noFill/>
        </p:spPr>
        <p:txBody>
          <a:bodyPr wrap="square" rtlCol="0">
            <a:spAutoFit/>
          </a:bodyPr>
          <a:lstStyle/>
          <a:p>
            <a:pPr algn="r"/>
            <a:r>
              <a:rPr lang="id-ID" sz="1600" strike="noStrike" spc="600" dirty="0">
                <a:solidFill>
                  <a:schemeClr val="bg1">
                    <a:lumMod val="85000"/>
                    <a:alpha val="30000"/>
                  </a:schemeClr>
                </a:solidFill>
                <a:latin typeface="Montserrat Light" panose="00000400000000000000" pitchFamily="50" charset="0"/>
                <a:ea typeface="Roboto Condensed" panose="02000000000000000000" pitchFamily="2" charset="0"/>
                <a:cs typeface="Segoe UI" panose="020B0502040204020203" pitchFamily="34" charset="0"/>
              </a:rPr>
              <a:t>WWW.WEBSITE.COM</a:t>
            </a:r>
          </a:p>
        </p:txBody>
      </p:sp>
      <p:grpSp>
        <p:nvGrpSpPr>
          <p:cNvPr id="12" name="Group 11">
            <a:extLst>
              <a:ext uri="{FF2B5EF4-FFF2-40B4-BE49-F238E27FC236}">
                <a16:creationId xmlns:a16="http://schemas.microsoft.com/office/drawing/2014/main" id="{D08E9629-23B9-4C3A-993B-1CD7AEA8BDCC}"/>
              </a:ext>
            </a:extLst>
          </p:cNvPr>
          <p:cNvGrpSpPr/>
          <p:nvPr userDrawn="1"/>
        </p:nvGrpSpPr>
        <p:grpSpPr>
          <a:xfrm>
            <a:off x="939656" y="9907942"/>
            <a:ext cx="3960284" cy="338554"/>
            <a:chOff x="1021995" y="9934119"/>
            <a:chExt cx="3960284" cy="338554"/>
          </a:xfrm>
        </p:grpSpPr>
        <p:sp>
          <p:nvSpPr>
            <p:cNvPr id="13" name="Freeform 62">
              <a:extLst>
                <a:ext uri="{FF2B5EF4-FFF2-40B4-BE49-F238E27FC236}">
                  <a16:creationId xmlns:a16="http://schemas.microsoft.com/office/drawing/2014/main" id="{762A9177-13F9-4267-AE25-AF62FB52A42F}"/>
                </a:ext>
              </a:extLst>
            </p:cNvPr>
            <p:cNvSpPr>
              <a:spLocks noEditPoints="1"/>
            </p:cNvSpPr>
            <p:nvPr/>
          </p:nvSpPr>
          <p:spPr bwMode="auto">
            <a:xfrm>
              <a:off x="1021995" y="10010675"/>
              <a:ext cx="219920" cy="216220"/>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3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l"/>
              <a:endParaRPr lang="en-US" sz="1400" dirty="0">
                <a:solidFill>
                  <a:schemeClr val="bg1">
                    <a:lumMod val="85000"/>
                    <a:alpha val="30000"/>
                  </a:schemeClr>
                </a:solidFill>
                <a:latin typeface="Montserrat Light" panose="00000400000000000000" pitchFamily="50" charset="0"/>
                <a:ea typeface="Roboto Condensed" panose="02000000000000000000" pitchFamily="2" charset="0"/>
              </a:endParaRPr>
            </a:p>
          </p:txBody>
        </p:sp>
        <p:sp>
          <p:nvSpPr>
            <p:cNvPr id="14" name="TextBox 13">
              <a:extLst>
                <a:ext uri="{FF2B5EF4-FFF2-40B4-BE49-F238E27FC236}">
                  <a16:creationId xmlns:a16="http://schemas.microsoft.com/office/drawing/2014/main" id="{D483E08D-7598-422C-9F2F-91D34ACEA6B4}"/>
                </a:ext>
              </a:extLst>
            </p:cNvPr>
            <p:cNvSpPr txBox="1"/>
            <p:nvPr/>
          </p:nvSpPr>
          <p:spPr>
            <a:xfrm>
              <a:off x="1301976" y="9934119"/>
              <a:ext cx="3680303" cy="338554"/>
            </a:xfrm>
            <a:prstGeom prst="rect">
              <a:avLst/>
            </a:prstGeom>
            <a:noFill/>
          </p:spPr>
          <p:txBody>
            <a:bodyPr wrap="none" rtlCol="0">
              <a:spAutoFit/>
            </a:bodyPr>
            <a:lstStyle/>
            <a:p>
              <a:pPr algn="l"/>
              <a:r>
                <a:rPr lang="en-US" sz="1600" spc="300" dirty="0">
                  <a:solidFill>
                    <a:schemeClr val="bg1">
                      <a:lumMod val="85000"/>
                      <a:alpha val="30000"/>
                    </a:schemeClr>
                  </a:solidFill>
                  <a:latin typeface="Montserrat Light" panose="00000400000000000000" pitchFamily="50" charset="0"/>
                  <a:ea typeface="Roboto Condensed" panose="02000000000000000000" pitchFamily="2" charset="0"/>
                  <a:cs typeface="Segoe UI" panose="020B0502040204020203" pitchFamily="34" charset="0"/>
                </a:rPr>
                <a:t>VENTURE2017.ALL RIGHTS</a:t>
              </a:r>
              <a:endParaRPr lang="id-ID" sz="1600" spc="300" dirty="0">
                <a:solidFill>
                  <a:schemeClr val="bg1">
                    <a:lumMod val="85000"/>
                    <a:alpha val="30000"/>
                  </a:schemeClr>
                </a:solidFill>
                <a:latin typeface="Montserrat Light" panose="00000400000000000000" pitchFamily="50" charset="0"/>
                <a:ea typeface="Roboto Condensed" panose="02000000000000000000" pitchFamily="2" charset="0"/>
                <a:cs typeface="Segoe UI" panose="020B0502040204020203" pitchFamily="34" charset="0"/>
              </a:endParaRPr>
            </a:p>
          </p:txBody>
        </p:sp>
      </p:grpSp>
      <p:grpSp>
        <p:nvGrpSpPr>
          <p:cNvPr id="15" name="Group 14">
            <a:extLst>
              <a:ext uri="{FF2B5EF4-FFF2-40B4-BE49-F238E27FC236}">
                <a16:creationId xmlns:a16="http://schemas.microsoft.com/office/drawing/2014/main" id="{4675625A-3125-4602-A048-9EC35375D30C}"/>
              </a:ext>
            </a:extLst>
          </p:cNvPr>
          <p:cNvGrpSpPr/>
          <p:nvPr userDrawn="1"/>
        </p:nvGrpSpPr>
        <p:grpSpPr>
          <a:xfrm>
            <a:off x="18427099" y="4853317"/>
            <a:ext cx="244729" cy="1266166"/>
            <a:chOff x="18074951" y="5024337"/>
            <a:chExt cx="244729" cy="1266166"/>
          </a:xfrm>
          <a:solidFill>
            <a:schemeClr val="bg1">
              <a:lumMod val="95000"/>
              <a:alpha val="30000"/>
            </a:schemeClr>
          </a:solidFill>
        </p:grpSpPr>
        <p:sp>
          <p:nvSpPr>
            <p:cNvPr id="16" name="Freeform 75">
              <a:extLst>
                <a:ext uri="{FF2B5EF4-FFF2-40B4-BE49-F238E27FC236}">
                  <a16:creationId xmlns:a16="http://schemas.microsoft.com/office/drawing/2014/main" id="{5943AA30-31A3-4FFE-987C-BB449BB41FD3}"/>
                </a:ext>
              </a:extLst>
            </p:cNvPr>
            <p:cNvSpPr>
              <a:spLocks noChangeArrowheads="1"/>
            </p:cNvSpPr>
            <p:nvPr userDrawn="1"/>
          </p:nvSpPr>
          <p:spPr bwMode="auto">
            <a:xfrm>
              <a:off x="18137249" y="5024337"/>
              <a:ext cx="120133" cy="223104"/>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17" name="Freeform 85">
              <a:extLst>
                <a:ext uri="{FF2B5EF4-FFF2-40B4-BE49-F238E27FC236}">
                  <a16:creationId xmlns:a16="http://schemas.microsoft.com/office/drawing/2014/main" id="{3A9B381F-B4B7-421F-8706-7B126CF5FE61}"/>
                </a:ext>
              </a:extLst>
            </p:cNvPr>
            <p:cNvSpPr>
              <a:spLocks noChangeArrowheads="1"/>
            </p:cNvSpPr>
            <p:nvPr userDrawn="1"/>
          </p:nvSpPr>
          <p:spPr bwMode="auto">
            <a:xfrm>
              <a:off x="18084332" y="5555993"/>
              <a:ext cx="225966" cy="181629"/>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nvGrpSpPr>
            <p:cNvPr id="18" name="Group 17">
              <a:extLst>
                <a:ext uri="{FF2B5EF4-FFF2-40B4-BE49-F238E27FC236}">
                  <a16:creationId xmlns:a16="http://schemas.microsoft.com/office/drawing/2014/main" id="{A34E878C-75DB-4121-881F-72362DCE663B}"/>
                </a:ext>
              </a:extLst>
            </p:cNvPr>
            <p:cNvGrpSpPr/>
            <p:nvPr/>
          </p:nvGrpSpPr>
          <p:grpSpPr>
            <a:xfrm>
              <a:off x="18074951" y="6046174"/>
              <a:ext cx="244729" cy="244329"/>
              <a:chOff x="910648" y="5598469"/>
              <a:chExt cx="730034" cy="728842"/>
            </a:xfrm>
            <a:grpFill/>
          </p:grpSpPr>
          <p:grpSp>
            <p:nvGrpSpPr>
              <p:cNvPr id="19" name="Group 18">
                <a:extLst>
                  <a:ext uri="{FF2B5EF4-FFF2-40B4-BE49-F238E27FC236}">
                    <a16:creationId xmlns:a16="http://schemas.microsoft.com/office/drawing/2014/main" id="{A0590514-3C2C-4DBC-9F0A-AB36BD5055A6}"/>
                  </a:ext>
                </a:extLst>
              </p:cNvPr>
              <p:cNvGrpSpPr/>
              <p:nvPr/>
            </p:nvGrpSpPr>
            <p:grpSpPr>
              <a:xfrm>
                <a:off x="910648" y="5598469"/>
                <a:ext cx="730034" cy="728842"/>
                <a:chOff x="2110189" y="863994"/>
                <a:chExt cx="724256" cy="723073"/>
              </a:xfrm>
              <a:grpFill/>
            </p:grpSpPr>
            <p:sp>
              <p:nvSpPr>
                <p:cNvPr id="21" name="Freeform 5">
                  <a:extLst>
                    <a:ext uri="{FF2B5EF4-FFF2-40B4-BE49-F238E27FC236}">
                      <a16:creationId xmlns:a16="http://schemas.microsoft.com/office/drawing/2014/main" id="{AF22C6D5-9358-45D4-A321-9EDF7C545F81}"/>
                    </a:ext>
                  </a:extLst>
                </p:cNvPr>
                <p:cNvSpPr>
                  <a:spLocks noEditPoints="1"/>
                </p:cNvSpPr>
                <p:nvPr/>
              </p:nvSpPr>
              <p:spPr bwMode="auto">
                <a:xfrm>
                  <a:off x="2110189" y="863994"/>
                  <a:ext cx="724256" cy="723073"/>
                </a:xfrm>
                <a:custGeom>
                  <a:avLst/>
                  <a:gdLst>
                    <a:gd name="T0" fmla="*/ 1263 w 4293"/>
                    <a:gd name="T1" fmla="*/ 4274 h 4286"/>
                    <a:gd name="T2" fmla="*/ 919 w 4293"/>
                    <a:gd name="T3" fmla="*/ 4230 h 4286"/>
                    <a:gd name="T4" fmla="*/ 634 w 4293"/>
                    <a:gd name="T5" fmla="*/ 4126 h 4286"/>
                    <a:gd name="T6" fmla="*/ 360 w 4293"/>
                    <a:gd name="T7" fmla="*/ 3926 h 4286"/>
                    <a:gd name="T8" fmla="*/ 188 w 4293"/>
                    <a:gd name="T9" fmla="*/ 3702 h 4286"/>
                    <a:gd name="T10" fmla="*/ 74 w 4293"/>
                    <a:gd name="T11" fmla="*/ 3430 h 4286"/>
                    <a:gd name="T12" fmla="*/ 14 w 4293"/>
                    <a:gd name="T13" fmla="*/ 3027 h 4286"/>
                    <a:gd name="T14" fmla="*/ 0 w 4293"/>
                    <a:gd name="T15" fmla="*/ 2143 h 4286"/>
                    <a:gd name="T16" fmla="*/ 18 w 4293"/>
                    <a:gd name="T17" fmla="*/ 1183 h 4286"/>
                    <a:gd name="T18" fmla="*/ 92 w 4293"/>
                    <a:gd name="T19" fmla="*/ 796 h 4286"/>
                    <a:gd name="T20" fmla="*/ 216 w 4293"/>
                    <a:gd name="T21" fmla="*/ 536 h 4286"/>
                    <a:gd name="T22" fmla="*/ 404 w 4293"/>
                    <a:gd name="T23" fmla="*/ 318 h 4286"/>
                    <a:gd name="T24" fmla="*/ 686 w 4293"/>
                    <a:gd name="T25" fmla="*/ 134 h 4286"/>
                    <a:gd name="T26" fmla="*/ 981 w 4293"/>
                    <a:gd name="T27" fmla="*/ 44 h 4286"/>
                    <a:gd name="T28" fmla="*/ 1415 w 4293"/>
                    <a:gd name="T29" fmla="*/ 6 h 4286"/>
                    <a:gd name="T30" fmla="*/ 2722 w 4293"/>
                    <a:gd name="T31" fmla="*/ 2 h 4286"/>
                    <a:gd name="T32" fmla="*/ 3248 w 4293"/>
                    <a:gd name="T33" fmla="*/ 32 h 4286"/>
                    <a:gd name="T34" fmla="*/ 3552 w 4293"/>
                    <a:gd name="T35" fmla="*/ 112 h 4286"/>
                    <a:gd name="T36" fmla="*/ 3847 w 4293"/>
                    <a:gd name="T37" fmla="*/ 280 h 4286"/>
                    <a:gd name="T38" fmla="*/ 4045 w 4293"/>
                    <a:gd name="T39" fmla="*/ 490 h 4286"/>
                    <a:gd name="T40" fmla="*/ 4181 w 4293"/>
                    <a:gd name="T41" fmla="*/ 740 h 4286"/>
                    <a:gd name="T42" fmla="*/ 4269 w 4293"/>
                    <a:gd name="T43" fmla="*/ 1111 h 4286"/>
                    <a:gd name="T44" fmla="*/ 4293 w 4293"/>
                    <a:gd name="T45" fmla="*/ 1793 h 4286"/>
                    <a:gd name="T46" fmla="*/ 4281 w 4293"/>
                    <a:gd name="T47" fmla="*/ 3027 h 4286"/>
                    <a:gd name="T48" fmla="*/ 4237 w 4293"/>
                    <a:gd name="T49" fmla="*/ 3370 h 4286"/>
                    <a:gd name="T50" fmla="*/ 4133 w 4293"/>
                    <a:gd name="T51" fmla="*/ 3654 h 4286"/>
                    <a:gd name="T52" fmla="*/ 3933 w 4293"/>
                    <a:gd name="T53" fmla="*/ 3926 h 4286"/>
                    <a:gd name="T54" fmla="*/ 3709 w 4293"/>
                    <a:gd name="T55" fmla="*/ 4100 h 4286"/>
                    <a:gd name="T56" fmla="*/ 3436 w 4293"/>
                    <a:gd name="T57" fmla="*/ 4214 h 4286"/>
                    <a:gd name="T58" fmla="*/ 3032 w 4293"/>
                    <a:gd name="T59" fmla="*/ 4274 h 4286"/>
                    <a:gd name="T60" fmla="*/ 2148 w 4293"/>
                    <a:gd name="T61" fmla="*/ 4286 h 4286"/>
                    <a:gd name="T62" fmla="*/ 1281 w 4293"/>
                    <a:gd name="T63" fmla="*/ 400 h 4286"/>
                    <a:gd name="T64" fmla="*/ 987 w 4293"/>
                    <a:gd name="T65" fmla="*/ 440 h 4286"/>
                    <a:gd name="T66" fmla="*/ 813 w 4293"/>
                    <a:gd name="T67" fmla="*/ 504 h 4286"/>
                    <a:gd name="T68" fmla="*/ 634 w 4293"/>
                    <a:gd name="T69" fmla="*/ 634 h 4286"/>
                    <a:gd name="T70" fmla="*/ 522 w 4293"/>
                    <a:gd name="T71" fmla="*/ 778 h 4286"/>
                    <a:gd name="T72" fmla="*/ 452 w 4293"/>
                    <a:gd name="T73" fmla="*/ 944 h 4286"/>
                    <a:gd name="T74" fmla="*/ 400 w 4293"/>
                    <a:gd name="T75" fmla="*/ 1277 h 4286"/>
                    <a:gd name="T76" fmla="*/ 388 w 4293"/>
                    <a:gd name="T77" fmla="*/ 2143 h 4286"/>
                    <a:gd name="T78" fmla="*/ 406 w 4293"/>
                    <a:gd name="T79" fmla="*/ 3083 h 4286"/>
                    <a:gd name="T80" fmla="*/ 464 w 4293"/>
                    <a:gd name="T81" fmla="*/ 3376 h 4286"/>
                    <a:gd name="T82" fmla="*/ 542 w 4293"/>
                    <a:gd name="T83" fmla="*/ 3538 h 4286"/>
                    <a:gd name="T84" fmla="*/ 662 w 4293"/>
                    <a:gd name="T85" fmla="*/ 3680 h 4286"/>
                    <a:gd name="T86" fmla="*/ 847 w 4293"/>
                    <a:gd name="T87" fmla="*/ 3798 h 4286"/>
                    <a:gd name="T88" fmla="*/ 1031 w 4293"/>
                    <a:gd name="T89" fmla="*/ 3858 h 4286"/>
                    <a:gd name="T90" fmla="*/ 1431 w 4293"/>
                    <a:gd name="T91" fmla="*/ 3892 h 4286"/>
                    <a:gd name="T92" fmla="*/ 2712 w 4293"/>
                    <a:gd name="T93" fmla="*/ 3896 h 4286"/>
                    <a:gd name="T94" fmla="*/ 3212 w 4293"/>
                    <a:gd name="T95" fmla="*/ 3866 h 4286"/>
                    <a:gd name="T96" fmla="*/ 3412 w 4293"/>
                    <a:gd name="T97" fmla="*/ 3812 h 4286"/>
                    <a:gd name="T98" fmla="*/ 3603 w 4293"/>
                    <a:gd name="T99" fmla="*/ 3704 h 4286"/>
                    <a:gd name="T100" fmla="*/ 3733 w 4293"/>
                    <a:gd name="T101" fmla="*/ 3568 h 4286"/>
                    <a:gd name="T102" fmla="*/ 3819 w 4293"/>
                    <a:gd name="T103" fmla="*/ 3406 h 4286"/>
                    <a:gd name="T104" fmla="*/ 3881 w 4293"/>
                    <a:gd name="T105" fmla="*/ 3149 h 4286"/>
                    <a:gd name="T106" fmla="*/ 3905 w 4293"/>
                    <a:gd name="T107" fmla="*/ 2487 h 4286"/>
                    <a:gd name="T108" fmla="*/ 3893 w 4293"/>
                    <a:gd name="T109" fmla="*/ 1277 h 4286"/>
                    <a:gd name="T110" fmla="*/ 3853 w 4293"/>
                    <a:gd name="T111" fmla="*/ 984 h 4286"/>
                    <a:gd name="T112" fmla="*/ 3789 w 4293"/>
                    <a:gd name="T113" fmla="*/ 810 h 4286"/>
                    <a:gd name="T114" fmla="*/ 3659 w 4293"/>
                    <a:gd name="T115" fmla="*/ 634 h 4286"/>
                    <a:gd name="T116" fmla="*/ 3514 w 4293"/>
                    <a:gd name="T117" fmla="*/ 520 h 4286"/>
                    <a:gd name="T118" fmla="*/ 3348 w 4293"/>
                    <a:gd name="T119" fmla="*/ 450 h 4286"/>
                    <a:gd name="T120" fmla="*/ 3014 w 4293"/>
                    <a:gd name="T121" fmla="*/ 400 h 4286"/>
                    <a:gd name="T122" fmla="*/ 2148 w 4293"/>
                    <a:gd name="T123" fmla="*/ 386 h 4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3" h="4286">
                      <a:moveTo>
                        <a:pt x="2148" y="4286"/>
                      </a:moveTo>
                      <a:lnTo>
                        <a:pt x="2148" y="4286"/>
                      </a:lnTo>
                      <a:lnTo>
                        <a:pt x="1797" y="4286"/>
                      </a:lnTo>
                      <a:lnTo>
                        <a:pt x="1573" y="4284"/>
                      </a:lnTo>
                      <a:lnTo>
                        <a:pt x="1415" y="4280"/>
                      </a:lnTo>
                      <a:lnTo>
                        <a:pt x="1263" y="4274"/>
                      </a:lnTo>
                      <a:lnTo>
                        <a:pt x="1263" y="4274"/>
                      </a:lnTo>
                      <a:lnTo>
                        <a:pt x="1187" y="4270"/>
                      </a:lnTo>
                      <a:lnTo>
                        <a:pt x="1115" y="4262"/>
                      </a:lnTo>
                      <a:lnTo>
                        <a:pt x="1047" y="4254"/>
                      </a:lnTo>
                      <a:lnTo>
                        <a:pt x="981" y="4242"/>
                      </a:lnTo>
                      <a:lnTo>
                        <a:pt x="919" y="4230"/>
                      </a:lnTo>
                      <a:lnTo>
                        <a:pt x="859" y="4214"/>
                      </a:lnTo>
                      <a:lnTo>
                        <a:pt x="799" y="4196"/>
                      </a:lnTo>
                      <a:lnTo>
                        <a:pt x="741" y="4174"/>
                      </a:lnTo>
                      <a:lnTo>
                        <a:pt x="741" y="4174"/>
                      </a:lnTo>
                      <a:lnTo>
                        <a:pt x="686" y="4152"/>
                      </a:lnTo>
                      <a:lnTo>
                        <a:pt x="634" y="4126"/>
                      </a:lnTo>
                      <a:lnTo>
                        <a:pt x="584" y="4100"/>
                      </a:lnTo>
                      <a:lnTo>
                        <a:pt x="536" y="4070"/>
                      </a:lnTo>
                      <a:lnTo>
                        <a:pt x="492" y="4040"/>
                      </a:lnTo>
                      <a:lnTo>
                        <a:pt x="446" y="4004"/>
                      </a:lnTo>
                      <a:lnTo>
                        <a:pt x="404" y="3968"/>
                      </a:lnTo>
                      <a:lnTo>
                        <a:pt x="360" y="3926"/>
                      </a:lnTo>
                      <a:lnTo>
                        <a:pt x="360" y="3926"/>
                      </a:lnTo>
                      <a:lnTo>
                        <a:pt x="320" y="3884"/>
                      </a:lnTo>
                      <a:lnTo>
                        <a:pt x="282" y="3840"/>
                      </a:lnTo>
                      <a:lnTo>
                        <a:pt x="248" y="3796"/>
                      </a:lnTo>
                      <a:lnTo>
                        <a:pt x="216" y="3750"/>
                      </a:lnTo>
                      <a:lnTo>
                        <a:pt x="188" y="3702"/>
                      </a:lnTo>
                      <a:lnTo>
                        <a:pt x="160" y="3654"/>
                      </a:lnTo>
                      <a:lnTo>
                        <a:pt x="136" y="3602"/>
                      </a:lnTo>
                      <a:lnTo>
                        <a:pt x="114" y="3546"/>
                      </a:lnTo>
                      <a:lnTo>
                        <a:pt x="114" y="3546"/>
                      </a:lnTo>
                      <a:lnTo>
                        <a:pt x="92" y="3488"/>
                      </a:lnTo>
                      <a:lnTo>
                        <a:pt x="74" y="3430"/>
                      </a:lnTo>
                      <a:lnTo>
                        <a:pt x="58" y="3370"/>
                      </a:lnTo>
                      <a:lnTo>
                        <a:pt x="44" y="3306"/>
                      </a:lnTo>
                      <a:lnTo>
                        <a:pt x="34" y="3242"/>
                      </a:lnTo>
                      <a:lnTo>
                        <a:pt x="24" y="3175"/>
                      </a:lnTo>
                      <a:lnTo>
                        <a:pt x="18" y="3103"/>
                      </a:lnTo>
                      <a:lnTo>
                        <a:pt x="14" y="3027"/>
                      </a:lnTo>
                      <a:lnTo>
                        <a:pt x="14" y="3027"/>
                      </a:lnTo>
                      <a:lnTo>
                        <a:pt x="8" y="2873"/>
                      </a:lnTo>
                      <a:lnTo>
                        <a:pt x="4" y="2717"/>
                      </a:lnTo>
                      <a:lnTo>
                        <a:pt x="2" y="2493"/>
                      </a:lnTo>
                      <a:lnTo>
                        <a:pt x="0" y="2143"/>
                      </a:lnTo>
                      <a:lnTo>
                        <a:pt x="0" y="2143"/>
                      </a:lnTo>
                      <a:lnTo>
                        <a:pt x="2" y="1793"/>
                      </a:lnTo>
                      <a:lnTo>
                        <a:pt x="4" y="1569"/>
                      </a:lnTo>
                      <a:lnTo>
                        <a:pt x="8" y="1411"/>
                      </a:lnTo>
                      <a:lnTo>
                        <a:pt x="14" y="1259"/>
                      </a:lnTo>
                      <a:lnTo>
                        <a:pt x="14" y="1259"/>
                      </a:lnTo>
                      <a:lnTo>
                        <a:pt x="18" y="1183"/>
                      </a:lnTo>
                      <a:lnTo>
                        <a:pt x="24" y="1111"/>
                      </a:lnTo>
                      <a:lnTo>
                        <a:pt x="34" y="1044"/>
                      </a:lnTo>
                      <a:lnTo>
                        <a:pt x="44" y="980"/>
                      </a:lnTo>
                      <a:lnTo>
                        <a:pt x="58" y="916"/>
                      </a:lnTo>
                      <a:lnTo>
                        <a:pt x="74" y="856"/>
                      </a:lnTo>
                      <a:lnTo>
                        <a:pt x="92" y="796"/>
                      </a:lnTo>
                      <a:lnTo>
                        <a:pt x="114" y="740"/>
                      </a:lnTo>
                      <a:lnTo>
                        <a:pt x="114" y="740"/>
                      </a:lnTo>
                      <a:lnTo>
                        <a:pt x="136" y="684"/>
                      </a:lnTo>
                      <a:lnTo>
                        <a:pt x="160" y="632"/>
                      </a:lnTo>
                      <a:lnTo>
                        <a:pt x="188" y="582"/>
                      </a:lnTo>
                      <a:lnTo>
                        <a:pt x="216" y="536"/>
                      </a:lnTo>
                      <a:lnTo>
                        <a:pt x="248" y="490"/>
                      </a:lnTo>
                      <a:lnTo>
                        <a:pt x="282" y="444"/>
                      </a:lnTo>
                      <a:lnTo>
                        <a:pt x="320" y="402"/>
                      </a:lnTo>
                      <a:lnTo>
                        <a:pt x="360" y="360"/>
                      </a:lnTo>
                      <a:lnTo>
                        <a:pt x="360" y="360"/>
                      </a:lnTo>
                      <a:lnTo>
                        <a:pt x="404" y="318"/>
                      </a:lnTo>
                      <a:lnTo>
                        <a:pt x="446" y="280"/>
                      </a:lnTo>
                      <a:lnTo>
                        <a:pt x="492" y="246"/>
                      </a:lnTo>
                      <a:lnTo>
                        <a:pt x="536" y="214"/>
                      </a:lnTo>
                      <a:lnTo>
                        <a:pt x="584" y="186"/>
                      </a:lnTo>
                      <a:lnTo>
                        <a:pt x="634" y="158"/>
                      </a:lnTo>
                      <a:lnTo>
                        <a:pt x="686" y="134"/>
                      </a:lnTo>
                      <a:lnTo>
                        <a:pt x="741" y="112"/>
                      </a:lnTo>
                      <a:lnTo>
                        <a:pt x="741" y="112"/>
                      </a:lnTo>
                      <a:lnTo>
                        <a:pt x="799" y="90"/>
                      </a:lnTo>
                      <a:lnTo>
                        <a:pt x="859" y="72"/>
                      </a:lnTo>
                      <a:lnTo>
                        <a:pt x="919" y="56"/>
                      </a:lnTo>
                      <a:lnTo>
                        <a:pt x="981" y="44"/>
                      </a:lnTo>
                      <a:lnTo>
                        <a:pt x="1047" y="32"/>
                      </a:lnTo>
                      <a:lnTo>
                        <a:pt x="1115" y="24"/>
                      </a:lnTo>
                      <a:lnTo>
                        <a:pt x="1187" y="16"/>
                      </a:lnTo>
                      <a:lnTo>
                        <a:pt x="1263" y="12"/>
                      </a:lnTo>
                      <a:lnTo>
                        <a:pt x="1263" y="12"/>
                      </a:lnTo>
                      <a:lnTo>
                        <a:pt x="1415" y="6"/>
                      </a:lnTo>
                      <a:lnTo>
                        <a:pt x="1573" y="2"/>
                      </a:lnTo>
                      <a:lnTo>
                        <a:pt x="1795" y="0"/>
                      </a:lnTo>
                      <a:lnTo>
                        <a:pt x="2148" y="0"/>
                      </a:lnTo>
                      <a:lnTo>
                        <a:pt x="2148" y="0"/>
                      </a:lnTo>
                      <a:lnTo>
                        <a:pt x="2498" y="0"/>
                      </a:lnTo>
                      <a:lnTo>
                        <a:pt x="2722" y="2"/>
                      </a:lnTo>
                      <a:lnTo>
                        <a:pt x="2878" y="6"/>
                      </a:lnTo>
                      <a:lnTo>
                        <a:pt x="3032" y="12"/>
                      </a:lnTo>
                      <a:lnTo>
                        <a:pt x="3032" y="12"/>
                      </a:lnTo>
                      <a:lnTo>
                        <a:pt x="3108" y="16"/>
                      </a:lnTo>
                      <a:lnTo>
                        <a:pt x="3178" y="24"/>
                      </a:lnTo>
                      <a:lnTo>
                        <a:pt x="3248" y="32"/>
                      </a:lnTo>
                      <a:lnTo>
                        <a:pt x="3312" y="44"/>
                      </a:lnTo>
                      <a:lnTo>
                        <a:pt x="3374" y="56"/>
                      </a:lnTo>
                      <a:lnTo>
                        <a:pt x="3436" y="72"/>
                      </a:lnTo>
                      <a:lnTo>
                        <a:pt x="3494" y="90"/>
                      </a:lnTo>
                      <a:lnTo>
                        <a:pt x="3552" y="112"/>
                      </a:lnTo>
                      <a:lnTo>
                        <a:pt x="3552" y="112"/>
                      </a:lnTo>
                      <a:lnTo>
                        <a:pt x="3609" y="134"/>
                      </a:lnTo>
                      <a:lnTo>
                        <a:pt x="3661" y="158"/>
                      </a:lnTo>
                      <a:lnTo>
                        <a:pt x="3709" y="186"/>
                      </a:lnTo>
                      <a:lnTo>
                        <a:pt x="3757" y="214"/>
                      </a:lnTo>
                      <a:lnTo>
                        <a:pt x="3803" y="246"/>
                      </a:lnTo>
                      <a:lnTo>
                        <a:pt x="3847" y="280"/>
                      </a:lnTo>
                      <a:lnTo>
                        <a:pt x="3891" y="318"/>
                      </a:lnTo>
                      <a:lnTo>
                        <a:pt x="3933" y="360"/>
                      </a:lnTo>
                      <a:lnTo>
                        <a:pt x="3933" y="360"/>
                      </a:lnTo>
                      <a:lnTo>
                        <a:pt x="3973" y="402"/>
                      </a:lnTo>
                      <a:lnTo>
                        <a:pt x="4011" y="444"/>
                      </a:lnTo>
                      <a:lnTo>
                        <a:pt x="4045" y="490"/>
                      </a:lnTo>
                      <a:lnTo>
                        <a:pt x="4077" y="536"/>
                      </a:lnTo>
                      <a:lnTo>
                        <a:pt x="4107" y="582"/>
                      </a:lnTo>
                      <a:lnTo>
                        <a:pt x="4133" y="632"/>
                      </a:lnTo>
                      <a:lnTo>
                        <a:pt x="4159" y="684"/>
                      </a:lnTo>
                      <a:lnTo>
                        <a:pt x="4181" y="740"/>
                      </a:lnTo>
                      <a:lnTo>
                        <a:pt x="4181" y="740"/>
                      </a:lnTo>
                      <a:lnTo>
                        <a:pt x="4201" y="796"/>
                      </a:lnTo>
                      <a:lnTo>
                        <a:pt x="4221" y="856"/>
                      </a:lnTo>
                      <a:lnTo>
                        <a:pt x="4237" y="916"/>
                      </a:lnTo>
                      <a:lnTo>
                        <a:pt x="4249" y="980"/>
                      </a:lnTo>
                      <a:lnTo>
                        <a:pt x="4261" y="1044"/>
                      </a:lnTo>
                      <a:lnTo>
                        <a:pt x="4269" y="1111"/>
                      </a:lnTo>
                      <a:lnTo>
                        <a:pt x="4275" y="1183"/>
                      </a:lnTo>
                      <a:lnTo>
                        <a:pt x="4281" y="1259"/>
                      </a:lnTo>
                      <a:lnTo>
                        <a:pt x="4281" y="1259"/>
                      </a:lnTo>
                      <a:lnTo>
                        <a:pt x="4287" y="1411"/>
                      </a:lnTo>
                      <a:lnTo>
                        <a:pt x="4291" y="1569"/>
                      </a:lnTo>
                      <a:lnTo>
                        <a:pt x="4293" y="1793"/>
                      </a:lnTo>
                      <a:lnTo>
                        <a:pt x="4293" y="2143"/>
                      </a:lnTo>
                      <a:lnTo>
                        <a:pt x="4293" y="2143"/>
                      </a:lnTo>
                      <a:lnTo>
                        <a:pt x="4293" y="2493"/>
                      </a:lnTo>
                      <a:lnTo>
                        <a:pt x="4291" y="2717"/>
                      </a:lnTo>
                      <a:lnTo>
                        <a:pt x="4287" y="2873"/>
                      </a:lnTo>
                      <a:lnTo>
                        <a:pt x="4281" y="3027"/>
                      </a:lnTo>
                      <a:lnTo>
                        <a:pt x="4281" y="3027"/>
                      </a:lnTo>
                      <a:lnTo>
                        <a:pt x="4275" y="3103"/>
                      </a:lnTo>
                      <a:lnTo>
                        <a:pt x="4269" y="3175"/>
                      </a:lnTo>
                      <a:lnTo>
                        <a:pt x="4261" y="3242"/>
                      </a:lnTo>
                      <a:lnTo>
                        <a:pt x="4249" y="3306"/>
                      </a:lnTo>
                      <a:lnTo>
                        <a:pt x="4237" y="3370"/>
                      </a:lnTo>
                      <a:lnTo>
                        <a:pt x="4221" y="3430"/>
                      </a:lnTo>
                      <a:lnTo>
                        <a:pt x="4201" y="3488"/>
                      </a:lnTo>
                      <a:lnTo>
                        <a:pt x="4181" y="3546"/>
                      </a:lnTo>
                      <a:lnTo>
                        <a:pt x="4181" y="3546"/>
                      </a:lnTo>
                      <a:lnTo>
                        <a:pt x="4159" y="3602"/>
                      </a:lnTo>
                      <a:lnTo>
                        <a:pt x="4133" y="3654"/>
                      </a:lnTo>
                      <a:lnTo>
                        <a:pt x="4107" y="3702"/>
                      </a:lnTo>
                      <a:lnTo>
                        <a:pt x="4077" y="3750"/>
                      </a:lnTo>
                      <a:lnTo>
                        <a:pt x="4045" y="3796"/>
                      </a:lnTo>
                      <a:lnTo>
                        <a:pt x="4011" y="3840"/>
                      </a:lnTo>
                      <a:lnTo>
                        <a:pt x="3975" y="3884"/>
                      </a:lnTo>
                      <a:lnTo>
                        <a:pt x="3933" y="3926"/>
                      </a:lnTo>
                      <a:lnTo>
                        <a:pt x="3933" y="3926"/>
                      </a:lnTo>
                      <a:lnTo>
                        <a:pt x="3891" y="3968"/>
                      </a:lnTo>
                      <a:lnTo>
                        <a:pt x="3847" y="4004"/>
                      </a:lnTo>
                      <a:lnTo>
                        <a:pt x="3803" y="4040"/>
                      </a:lnTo>
                      <a:lnTo>
                        <a:pt x="3757" y="4070"/>
                      </a:lnTo>
                      <a:lnTo>
                        <a:pt x="3709" y="4100"/>
                      </a:lnTo>
                      <a:lnTo>
                        <a:pt x="3661" y="4126"/>
                      </a:lnTo>
                      <a:lnTo>
                        <a:pt x="3609" y="4152"/>
                      </a:lnTo>
                      <a:lnTo>
                        <a:pt x="3552" y="4174"/>
                      </a:lnTo>
                      <a:lnTo>
                        <a:pt x="3552" y="4174"/>
                      </a:lnTo>
                      <a:lnTo>
                        <a:pt x="3494" y="4196"/>
                      </a:lnTo>
                      <a:lnTo>
                        <a:pt x="3436" y="4214"/>
                      </a:lnTo>
                      <a:lnTo>
                        <a:pt x="3374" y="4230"/>
                      </a:lnTo>
                      <a:lnTo>
                        <a:pt x="3312" y="4242"/>
                      </a:lnTo>
                      <a:lnTo>
                        <a:pt x="3248" y="4254"/>
                      </a:lnTo>
                      <a:lnTo>
                        <a:pt x="3178" y="4262"/>
                      </a:lnTo>
                      <a:lnTo>
                        <a:pt x="3108" y="4270"/>
                      </a:lnTo>
                      <a:lnTo>
                        <a:pt x="3032" y="4274"/>
                      </a:lnTo>
                      <a:lnTo>
                        <a:pt x="3032" y="4274"/>
                      </a:lnTo>
                      <a:lnTo>
                        <a:pt x="2878" y="4280"/>
                      </a:lnTo>
                      <a:lnTo>
                        <a:pt x="2722" y="4284"/>
                      </a:lnTo>
                      <a:lnTo>
                        <a:pt x="2498" y="4286"/>
                      </a:lnTo>
                      <a:lnTo>
                        <a:pt x="2148" y="4286"/>
                      </a:lnTo>
                      <a:lnTo>
                        <a:pt x="2148" y="4286"/>
                      </a:lnTo>
                      <a:close/>
                      <a:moveTo>
                        <a:pt x="2148" y="386"/>
                      </a:moveTo>
                      <a:lnTo>
                        <a:pt x="2148" y="386"/>
                      </a:lnTo>
                      <a:lnTo>
                        <a:pt x="1801" y="388"/>
                      </a:lnTo>
                      <a:lnTo>
                        <a:pt x="1583" y="388"/>
                      </a:lnTo>
                      <a:lnTo>
                        <a:pt x="1431" y="392"/>
                      </a:lnTo>
                      <a:lnTo>
                        <a:pt x="1281" y="400"/>
                      </a:lnTo>
                      <a:lnTo>
                        <a:pt x="1281" y="400"/>
                      </a:lnTo>
                      <a:lnTo>
                        <a:pt x="1207" y="404"/>
                      </a:lnTo>
                      <a:lnTo>
                        <a:pt x="1141" y="410"/>
                      </a:lnTo>
                      <a:lnTo>
                        <a:pt x="1083" y="418"/>
                      </a:lnTo>
                      <a:lnTo>
                        <a:pt x="1031" y="428"/>
                      </a:lnTo>
                      <a:lnTo>
                        <a:pt x="987" y="440"/>
                      </a:lnTo>
                      <a:lnTo>
                        <a:pt x="947" y="450"/>
                      </a:lnTo>
                      <a:lnTo>
                        <a:pt x="913" y="462"/>
                      </a:lnTo>
                      <a:lnTo>
                        <a:pt x="883" y="472"/>
                      </a:lnTo>
                      <a:lnTo>
                        <a:pt x="883" y="472"/>
                      </a:lnTo>
                      <a:lnTo>
                        <a:pt x="845" y="488"/>
                      </a:lnTo>
                      <a:lnTo>
                        <a:pt x="813" y="504"/>
                      </a:lnTo>
                      <a:lnTo>
                        <a:pt x="781" y="520"/>
                      </a:lnTo>
                      <a:lnTo>
                        <a:pt x="749" y="540"/>
                      </a:lnTo>
                      <a:lnTo>
                        <a:pt x="721" y="560"/>
                      </a:lnTo>
                      <a:lnTo>
                        <a:pt x="690" y="582"/>
                      </a:lnTo>
                      <a:lnTo>
                        <a:pt x="662" y="606"/>
                      </a:lnTo>
                      <a:lnTo>
                        <a:pt x="634" y="634"/>
                      </a:lnTo>
                      <a:lnTo>
                        <a:pt x="634" y="634"/>
                      </a:lnTo>
                      <a:lnTo>
                        <a:pt x="608" y="662"/>
                      </a:lnTo>
                      <a:lnTo>
                        <a:pt x="584" y="690"/>
                      </a:lnTo>
                      <a:lnTo>
                        <a:pt x="562" y="718"/>
                      </a:lnTo>
                      <a:lnTo>
                        <a:pt x="542" y="746"/>
                      </a:lnTo>
                      <a:lnTo>
                        <a:pt x="522" y="778"/>
                      </a:lnTo>
                      <a:lnTo>
                        <a:pt x="506" y="810"/>
                      </a:lnTo>
                      <a:lnTo>
                        <a:pt x="490" y="844"/>
                      </a:lnTo>
                      <a:lnTo>
                        <a:pt x="474" y="880"/>
                      </a:lnTo>
                      <a:lnTo>
                        <a:pt x="474" y="880"/>
                      </a:lnTo>
                      <a:lnTo>
                        <a:pt x="464" y="910"/>
                      </a:lnTo>
                      <a:lnTo>
                        <a:pt x="452" y="944"/>
                      </a:lnTo>
                      <a:lnTo>
                        <a:pt x="440" y="984"/>
                      </a:lnTo>
                      <a:lnTo>
                        <a:pt x="430" y="1028"/>
                      </a:lnTo>
                      <a:lnTo>
                        <a:pt x="420" y="1079"/>
                      </a:lnTo>
                      <a:lnTo>
                        <a:pt x="412" y="1137"/>
                      </a:lnTo>
                      <a:lnTo>
                        <a:pt x="406" y="1203"/>
                      </a:lnTo>
                      <a:lnTo>
                        <a:pt x="400" y="1277"/>
                      </a:lnTo>
                      <a:lnTo>
                        <a:pt x="400" y="1277"/>
                      </a:lnTo>
                      <a:lnTo>
                        <a:pt x="394" y="1427"/>
                      </a:lnTo>
                      <a:lnTo>
                        <a:pt x="390" y="1579"/>
                      </a:lnTo>
                      <a:lnTo>
                        <a:pt x="388" y="1797"/>
                      </a:lnTo>
                      <a:lnTo>
                        <a:pt x="388" y="2143"/>
                      </a:lnTo>
                      <a:lnTo>
                        <a:pt x="388" y="2143"/>
                      </a:lnTo>
                      <a:lnTo>
                        <a:pt x="388" y="2489"/>
                      </a:lnTo>
                      <a:lnTo>
                        <a:pt x="390" y="2707"/>
                      </a:lnTo>
                      <a:lnTo>
                        <a:pt x="394" y="2859"/>
                      </a:lnTo>
                      <a:lnTo>
                        <a:pt x="400" y="3009"/>
                      </a:lnTo>
                      <a:lnTo>
                        <a:pt x="400" y="3009"/>
                      </a:lnTo>
                      <a:lnTo>
                        <a:pt x="406" y="3083"/>
                      </a:lnTo>
                      <a:lnTo>
                        <a:pt x="412" y="3149"/>
                      </a:lnTo>
                      <a:lnTo>
                        <a:pt x="420" y="3207"/>
                      </a:lnTo>
                      <a:lnTo>
                        <a:pt x="430" y="3258"/>
                      </a:lnTo>
                      <a:lnTo>
                        <a:pt x="440" y="3302"/>
                      </a:lnTo>
                      <a:lnTo>
                        <a:pt x="452" y="3342"/>
                      </a:lnTo>
                      <a:lnTo>
                        <a:pt x="464" y="3376"/>
                      </a:lnTo>
                      <a:lnTo>
                        <a:pt x="474" y="3406"/>
                      </a:lnTo>
                      <a:lnTo>
                        <a:pt x="474" y="3406"/>
                      </a:lnTo>
                      <a:lnTo>
                        <a:pt x="490" y="3442"/>
                      </a:lnTo>
                      <a:lnTo>
                        <a:pt x="506" y="3476"/>
                      </a:lnTo>
                      <a:lnTo>
                        <a:pt x="522" y="3508"/>
                      </a:lnTo>
                      <a:lnTo>
                        <a:pt x="542" y="3538"/>
                      </a:lnTo>
                      <a:lnTo>
                        <a:pt x="562" y="3568"/>
                      </a:lnTo>
                      <a:lnTo>
                        <a:pt x="584" y="3596"/>
                      </a:lnTo>
                      <a:lnTo>
                        <a:pt x="608" y="3624"/>
                      </a:lnTo>
                      <a:lnTo>
                        <a:pt x="634" y="3652"/>
                      </a:lnTo>
                      <a:lnTo>
                        <a:pt x="634" y="3652"/>
                      </a:lnTo>
                      <a:lnTo>
                        <a:pt x="662" y="3680"/>
                      </a:lnTo>
                      <a:lnTo>
                        <a:pt x="690" y="3704"/>
                      </a:lnTo>
                      <a:lnTo>
                        <a:pt x="721" y="3726"/>
                      </a:lnTo>
                      <a:lnTo>
                        <a:pt x="749" y="3746"/>
                      </a:lnTo>
                      <a:lnTo>
                        <a:pt x="781" y="3764"/>
                      </a:lnTo>
                      <a:lnTo>
                        <a:pt x="813" y="3782"/>
                      </a:lnTo>
                      <a:lnTo>
                        <a:pt x="847" y="3798"/>
                      </a:lnTo>
                      <a:lnTo>
                        <a:pt x="883" y="3812"/>
                      </a:lnTo>
                      <a:lnTo>
                        <a:pt x="883" y="3812"/>
                      </a:lnTo>
                      <a:lnTo>
                        <a:pt x="913" y="3824"/>
                      </a:lnTo>
                      <a:lnTo>
                        <a:pt x="947" y="3836"/>
                      </a:lnTo>
                      <a:lnTo>
                        <a:pt x="987" y="3846"/>
                      </a:lnTo>
                      <a:lnTo>
                        <a:pt x="1031" y="3858"/>
                      </a:lnTo>
                      <a:lnTo>
                        <a:pt x="1083" y="3866"/>
                      </a:lnTo>
                      <a:lnTo>
                        <a:pt x="1141" y="3876"/>
                      </a:lnTo>
                      <a:lnTo>
                        <a:pt x="1207" y="3882"/>
                      </a:lnTo>
                      <a:lnTo>
                        <a:pt x="1281" y="3886"/>
                      </a:lnTo>
                      <a:lnTo>
                        <a:pt x="1281" y="3886"/>
                      </a:lnTo>
                      <a:lnTo>
                        <a:pt x="1431" y="3892"/>
                      </a:lnTo>
                      <a:lnTo>
                        <a:pt x="1583" y="3896"/>
                      </a:lnTo>
                      <a:lnTo>
                        <a:pt x="1801" y="3898"/>
                      </a:lnTo>
                      <a:lnTo>
                        <a:pt x="2148" y="3900"/>
                      </a:lnTo>
                      <a:lnTo>
                        <a:pt x="2148" y="3900"/>
                      </a:lnTo>
                      <a:lnTo>
                        <a:pt x="2492" y="3898"/>
                      </a:lnTo>
                      <a:lnTo>
                        <a:pt x="2712" y="3896"/>
                      </a:lnTo>
                      <a:lnTo>
                        <a:pt x="2864" y="3892"/>
                      </a:lnTo>
                      <a:lnTo>
                        <a:pt x="3014" y="3886"/>
                      </a:lnTo>
                      <a:lnTo>
                        <a:pt x="3014" y="3886"/>
                      </a:lnTo>
                      <a:lnTo>
                        <a:pt x="3088" y="3882"/>
                      </a:lnTo>
                      <a:lnTo>
                        <a:pt x="3154" y="3876"/>
                      </a:lnTo>
                      <a:lnTo>
                        <a:pt x="3212" y="3866"/>
                      </a:lnTo>
                      <a:lnTo>
                        <a:pt x="3264" y="3858"/>
                      </a:lnTo>
                      <a:lnTo>
                        <a:pt x="3308" y="3846"/>
                      </a:lnTo>
                      <a:lnTo>
                        <a:pt x="3348" y="3836"/>
                      </a:lnTo>
                      <a:lnTo>
                        <a:pt x="3382" y="3824"/>
                      </a:lnTo>
                      <a:lnTo>
                        <a:pt x="3412" y="3812"/>
                      </a:lnTo>
                      <a:lnTo>
                        <a:pt x="3412" y="3812"/>
                      </a:lnTo>
                      <a:lnTo>
                        <a:pt x="3448" y="3798"/>
                      </a:lnTo>
                      <a:lnTo>
                        <a:pt x="3482" y="3782"/>
                      </a:lnTo>
                      <a:lnTo>
                        <a:pt x="3514" y="3764"/>
                      </a:lnTo>
                      <a:lnTo>
                        <a:pt x="3544" y="3746"/>
                      </a:lnTo>
                      <a:lnTo>
                        <a:pt x="3574" y="3726"/>
                      </a:lnTo>
                      <a:lnTo>
                        <a:pt x="3603" y="3704"/>
                      </a:lnTo>
                      <a:lnTo>
                        <a:pt x="3631" y="3680"/>
                      </a:lnTo>
                      <a:lnTo>
                        <a:pt x="3659" y="3652"/>
                      </a:lnTo>
                      <a:lnTo>
                        <a:pt x="3659" y="3652"/>
                      </a:lnTo>
                      <a:lnTo>
                        <a:pt x="3687" y="3624"/>
                      </a:lnTo>
                      <a:lnTo>
                        <a:pt x="3711" y="3596"/>
                      </a:lnTo>
                      <a:lnTo>
                        <a:pt x="3733" y="3568"/>
                      </a:lnTo>
                      <a:lnTo>
                        <a:pt x="3753" y="3538"/>
                      </a:lnTo>
                      <a:lnTo>
                        <a:pt x="3771" y="3508"/>
                      </a:lnTo>
                      <a:lnTo>
                        <a:pt x="3789" y="3476"/>
                      </a:lnTo>
                      <a:lnTo>
                        <a:pt x="3805" y="3442"/>
                      </a:lnTo>
                      <a:lnTo>
                        <a:pt x="3819" y="3406"/>
                      </a:lnTo>
                      <a:lnTo>
                        <a:pt x="3819" y="3406"/>
                      </a:lnTo>
                      <a:lnTo>
                        <a:pt x="3831" y="3376"/>
                      </a:lnTo>
                      <a:lnTo>
                        <a:pt x="3843" y="3342"/>
                      </a:lnTo>
                      <a:lnTo>
                        <a:pt x="3853" y="3302"/>
                      </a:lnTo>
                      <a:lnTo>
                        <a:pt x="3863" y="3258"/>
                      </a:lnTo>
                      <a:lnTo>
                        <a:pt x="3873" y="3207"/>
                      </a:lnTo>
                      <a:lnTo>
                        <a:pt x="3881" y="3149"/>
                      </a:lnTo>
                      <a:lnTo>
                        <a:pt x="3889" y="3083"/>
                      </a:lnTo>
                      <a:lnTo>
                        <a:pt x="3893" y="3009"/>
                      </a:lnTo>
                      <a:lnTo>
                        <a:pt x="3893" y="3009"/>
                      </a:lnTo>
                      <a:lnTo>
                        <a:pt x="3899" y="2859"/>
                      </a:lnTo>
                      <a:lnTo>
                        <a:pt x="3903" y="2705"/>
                      </a:lnTo>
                      <a:lnTo>
                        <a:pt x="3905" y="2487"/>
                      </a:lnTo>
                      <a:lnTo>
                        <a:pt x="3905" y="2143"/>
                      </a:lnTo>
                      <a:lnTo>
                        <a:pt x="3905" y="2143"/>
                      </a:lnTo>
                      <a:lnTo>
                        <a:pt x="3905" y="1797"/>
                      </a:lnTo>
                      <a:lnTo>
                        <a:pt x="3903" y="1579"/>
                      </a:lnTo>
                      <a:lnTo>
                        <a:pt x="3899" y="1427"/>
                      </a:lnTo>
                      <a:lnTo>
                        <a:pt x="3893" y="1277"/>
                      </a:lnTo>
                      <a:lnTo>
                        <a:pt x="3893" y="1277"/>
                      </a:lnTo>
                      <a:lnTo>
                        <a:pt x="3889" y="1203"/>
                      </a:lnTo>
                      <a:lnTo>
                        <a:pt x="3881" y="1137"/>
                      </a:lnTo>
                      <a:lnTo>
                        <a:pt x="3873" y="1079"/>
                      </a:lnTo>
                      <a:lnTo>
                        <a:pt x="3863" y="1028"/>
                      </a:lnTo>
                      <a:lnTo>
                        <a:pt x="3853" y="984"/>
                      </a:lnTo>
                      <a:lnTo>
                        <a:pt x="3843" y="944"/>
                      </a:lnTo>
                      <a:lnTo>
                        <a:pt x="3831" y="910"/>
                      </a:lnTo>
                      <a:lnTo>
                        <a:pt x="3819" y="880"/>
                      </a:lnTo>
                      <a:lnTo>
                        <a:pt x="3819" y="880"/>
                      </a:lnTo>
                      <a:lnTo>
                        <a:pt x="3805" y="844"/>
                      </a:lnTo>
                      <a:lnTo>
                        <a:pt x="3789" y="810"/>
                      </a:lnTo>
                      <a:lnTo>
                        <a:pt x="3771" y="778"/>
                      </a:lnTo>
                      <a:lnTo>
                        <a:pt x="3753" y="746"/>
                      </a:lnTo>
                      <a:lnTo>
                        <a:pt x="3733" y="718"/>
                      </a:lnTo>
                      <a:lnTo>
                        <a:pt x="3711" y="690"/>
                      </a:lnTo>
                      <a:lnTo>
                        <a:pt x="3687" y="662"/>
                      </a:lnTo>
                      <a:lnTo>
                        <a:pt x="3659" y="634"/>
                      </a:lnTo>
                      <a:lnTo>
                        <a:pt x="3659" y="634"/>
                      </a:lnTo>
                      <a:lnTo>
                        <a:pt x="3631" y="606"/>
                      </a:lnTo>
                      <a:lnTo>
                        <a:pt x="3603" y="582"/>
                      </a:lnTo>
                      <a:lnTo>
                        <a:pt x="3574" y="560"/>
                      </a:lnTo>
                      <a:lnTo>
                        <a:pt x="3544" y="540"/>
                      </a:lnTo>
                      <a:lnTo>
                        <a:pt x="3514" y="520"/>
                      </a:lnTo>
                      <a:lnTo>
                        <a:pt x="3482" y="504"/>
                      </a:lnTo>
                      <a:lnTo>
                        <a:pt x="3448" y="488"/>
                      </a:lnTo>
                      <a:lnTo>
                        <a:pt x="3412" y="472"/>
                      </a:lnTo>
                      <a:lnTo>
                        <a:pt x="3412" y="472"/>
                      </a:lnTo>
                      <a:lnTo>
                        <a:pt x="3382" y="462"/>
                      </a:lnTo>
                      <a:lnTo>
                        <a:pt x="3348" y="450"/>
                      </a:lnTo>
                      <a:lnTo>
                        <a:pt x="3308" y="440"/>
                      </a:lnTo>
                      <a:lnTo>
                        <a:pt x="3264" y="428"/>
                      </a:lnTo>
                      <a:lnTo>
                        <a:pt x="3212" y="418"/>
                      </a:lnTo>
                      <a:lnTo>
                        <a:pt x="3154" y="410"/>
                      </a:lnTo>
                      <a:lnTo>
                        <a:pt x="3088" y="404"/>
                      </a:lnTo>
                      <a:lnTo>
                        <a:pt x="3014" y="400"/>
                      </a:lnTo>
                      <a:lnTo>
                        <a:pt x="3014" y="400"/>
                      </a:lnTo>
                      <a:lnTo>
                        <a:pt x="2864" y="392"/>
                      </a:lnTo>
                      <a:lnTo>
                        <a:pt x="2712" y="388"/>
                      </a:lnTo>
                      <a:lnTo>
                        <a:pt x="2492" y="388"/>
                      </a:lnTo>
                      <a:lnTo>
                        <a:pt x="2148" y="386"/>
                      </a:lnTo>
                      <a:lnTo>
                        <a:pt x="2148" y="3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0">
                  <a:extLst>
                    <a:ext uri="{FF2B5EF4-FFF2-40B4-BE49-F238E27FC236}">
                      <a16:creationId xmlns:a16="http://schemas.microsoft.com/office/drawing/2014/main" id="{CD91BF26-707A-47AB-8EBE-4521B9E9A771}"/>
                    </a:ext>
                  </a:extLst>
                </p:cNvPr>
                <p:cNvSpPr>
                  <a:spLocks/>
                </p:cNvSpPr>
                <p:nvPr/>
              </p:nvSpPr>
              <p:spPr bwMode="auto">
                <a:xfrm>
                  <a:off x="2622044" y="989172"/>
                  <a:ext cx="87052" cy="86546"/>
                </a:xfrm>
                <a:custGeom>
                  <a:avLst/>
                  <a:gdLst>
                    <a:gd name="T0" fmla="*/ 516 w 516"/>
                    <a:gd name="T1" fmla="*/ 258 h 513"/>
                    <a:gd name="T2" fmla="*/ 510 w 516"/>
                    <a:gd name="T3" fmla="*/ 310 h 513"/>
                    <a:gd name="T4" fmla="*/ 496 w 516"/>
                    <a:gd name="T5" fmla="*/ 357 h 513"/>
                    <a:gd name="T6" fmla="*/ 472 w 516"/>
                    <a:gd name="T7" fmla="*/ 401 h 513"/>
                    <a:gd name="T8" fmla="*/ 440 w 516"/>
                    <a:gd name="T9" fmla="*/ 439 h 513"/>
                    <a:gd name="T10" fmla="*/ 402 w 516"/>
                    <a:gd name="T11" fmla="*/ 469 h 513"/>
                    <a:gd name="T12" fmla="*/ 358 w 516"/>
                    <a:gd name="T13" fmla="*/ 493 h 513"/>
                    <a:gd name="T14" fmla="*/ 310 w 516"/>
                    <a:gd name="T15" fmla="*/ 509 h 513"/>
                    <a:gd name="T16" fmla="*/ 258 w 516"/>
                    <a:gd name="T17" fmla="*/ 513 h 513"/>
                    <a:gd name="T18" fmla="*/ 232 w 516"/>
                    <a:gd name="T19" fmla="*/ 513 h 513"/>
                    <a:gd name="T20" fmla="*/ 182 w 516"/>
                    <a:gd name="T21" fmla="*/ 501 h 513"/>
                    <a:gd name="T22" fmla="*/ 136 w 516"/>
                    <a:gd name="T23" fmla="*/ 483 h 513"/>
                    <a:gd name="T24" fmla="*/ 94 w 516"/>
                    <a:gd name="T25" fmla="*/ 455 h 513"/>
                    <a:gd name="T26" fmla="*/ 60 w 516"/>
                    <a:gd name="T27" fmla="*/ 419 h 513"/>
                    <a:gd name="T28" fmla="*/ 32 w 516"/>
                    <a:gd name="T29" fmla="*/ 379 h 513"/>
                    <a:gd name="T30" fmla="*/ 12 w 516"/>
                    <a:gd name="T31" fmla="*/ 333 h 513"/>
                    <a:gd name="T32" fmla="*/ 2 w 516"/>
                    <a:gd name="T33" fmla="*/ 284 h 513"/>
                    <a:gd name="T34" fmla="*/ 0 w 516"/>
                    <a:gd name="T35" fmla="*/ 258 h 513"/>
                    <a:gd name="T36" fmla="*/ 6 w 516"/>
                    <a:gd name="T37" fmla="*/ 206 h 513"/>
                    <a:gd name="T38" fmla="*/ 22 w 516"/>
                    <a:gd name="T39" fmla="*/ 158 h 513"/>
                    <a:gd name="T40" fmla="*/ 44 w 516"/>
                    <a:gd name="T41" fmla="*/ 114 h 513"/>
                    <a:gd name="T42" fmla="*/ 76 w 516"/>
                    <a:gd name="T43" fmla="*/ 76 h 513"/>
                    <a:gd name="T44" fmla="*/ 114 w 516"/>
                    <a:gd name="T45" fmla="*/ 44 h 513"/>
                    <a:gd name="T46" fmla="*/ 158 w 516"/>
                    <a:gd name="T47" fmla="*/ 20 h 513"/>
                    <a:gd name="T48" fmla="*/ 206 w 516"/>
                    <a:gd name="T49" fmla="*/ 6 h 513"/>
                    <a:gd name="T50" fmla="*/ 258 w 516"/>
                    <a:gd name="T51" fmla="*/ 0 h 513"/>
                    <a:gd name="T52" fmla="*/ 284 w 516"/>
                    <a:gd name="T53" fmla="*/ 2 h 513"/>
                    <a:gd name="T54" fmla="*/ 334 w 516"/>
                    <a:gd name="T55" fmla="*/ 12 h 513"/>
                    <a:gd name="T56" fmla="*/ 380 w 516"/>
                    <a:gd name="T57" fmla="*/ 30 h 513"/>
                    <a:gd name="T58" fmla="*/ 422 w 516"/>
                    <a:gd name="T59" fmla="*/ 58 h 513"/>
                    <a:gd name="T60" fmla="*/ 456 w 516"/>
                    <a:gd name="T61" fmla="*/ 94 h 513"/>
                    <a:gd name="T62" fmla="*/ 484 w 516"/>
                    <a:gd name="T63" fmla="*/ 134 h 513"/>
                    <a:gd name="T64" fmla="*/ 504 w 516"/>
                    <a:gd name="T65" fmla="*/ 180 h 513"/>
                    <a:gd name="T66" fmla="*/ 514 w 516"/>
                    <a:gd name="T67" fmla="*/ 23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13">
                      <a:moveTo>
                        <a:pt x="516" y="258"/>
                      </a:moveTo>
                      <a:lnTo>
                        <a:pt x="516" y="258"/>
                      </a:lnTo>
                      <a:lnTo>
                        <a:pt x="514" y="284"/>
                      </a:lnTo>
                      <a:lnTo>
                        <a:pt x="510" y="310"/>
                      </a:lnTo>
                      <a:lnTo>
                        <a:pt x="504" y="333"/>
                      </a:lnTo>
                      <a:lnTo>
                        <a:pt x="496" y="357"/>
                      </a:lnTo>
                      <a:lnTo>
                        <a:pt x="484" y="379"/>
                      </a:lnTo>
                      <a:lnTo>
                        <a:pt x="472" y="401"/>
                      </a:lnTo>
                      <a:lnTo>
                        <a:pt x="456" y="419"/>
                      </a:lnTo>
                      <a:lnTo>
                        <a:pt x="440" y="439"/>
                      </a:lnTo>
                      <a:lnTo>
                        <a:pt x="422" y="455"/>
                      </a:lnTo>
                      <a:lnTo>
                        <a:pt x="402" y="469"/>
                      </a:lnTo>
                      <a:lnTo>
                        <a:pt x="380" y="483"/>
                      </a:lnTo>
                      <a:lnTo>
                        <a:pt x="358" y="493"/>
                      </a:lnTo>
                      <a:lnTo>
                        <a:pt x="334" y="501"/>
                      </a:lnTo>
                      <a:lnTo>
                        <a:pt x="310" y="509"/>
                      </a:lnTo>
                      <a:lnTo>
                        <a:pt x="284" y="513"/>
                      </a:lnTo>
                      <a:lnTo>
                        <a:pt x="258" y="513"/>
                      </a:lnTo>
                      <a:lnTo>
                        <a:pt x="258" y="513"/>
                      </a:lnTo>
                      <a:lnTo>
                        <a:pt x="232" y="513"/>
                      </a:lnTo>
                      <a:lnTo>
                        <a:pt x="206" y="509"/>
                      </a:lnTo>
                      <a:lnTo>
                        <a:pt x="182" y="501"/>
                      </a:lnTo>
                      <a:lnTo>
                        <a:pt x="158" y="493"/>
                      </a:lnTo>
                      <a:lnTo>
                        <a:pt x="136" y="483"/>
                      </a:lnTo>
                      <a:lnTo>
                        <a:pt x="114" y="469"/>
                      </a:lnTo>
                      <a:lnTo>
                        <a:pt x="94" y="455"/>
                      </a:lnTo>
                      <a:lnTo>
                        <a:pt x="76" y="439"/>
                      </a:lnTo>
                      <a:lnTo>
                        <a:pt x="60" y="419"/>
                      </a:lnTo>
                      <a:lnTo>
                        <a:pt x="44" y="401"/>
                      </a:lnTo>
                      <a:lnTo>
                        <a:pt x="32" y="379"/>
                      </a:lnTo>
                      <a:lnTo>
                        <a:pt x="22" y="357"/>
                      </a:lnTo>
                      <a:lnTo>
                        <a:pt x="12" y="333"/>
                      </a:lnTo>
                      <a:lnTo>
                        <a:pt x="6" y="310"/>
                      </a:lnTo>
                      <a:lnTo>
                        <a:pt x="2" y="284"/>
                      </a:lnTo>
                      <a:lnTo>
                        <a:pt x="0" y="258"/>
                      </a:lnTo>
                      <a:lnTo>
                        <a:pt x="0" y="258"/>
                      </a:lnTo>
                      <a:lnTo>
                        <a:pt x="2" y="230"/>
                      </a:lnTo>
                      <a:lnTo>
                        <a:pt x="6" y="206"/>
                      </a:lnTo>
                      <a:lnTo>
                        <a:pt x="12" y="180"/>
                      </a:lnTo>
                      <a:lnTo>
                        <a:pt x="22" y="158"/>
                      </a:lnTo>
                      <a:lnTo>
                        <a:pt x="32" y="134"/>
                      </a:lnTo>
                      <a:lnTo>
                        <a:pt x="44" y="114"/>
                      </a:lnTo>
                      <a:lnTo>
                        <a:pt x="60" y="94"/>
                      </a:lnTo>
                      <a:lnTo>
                        <a:pt x="76" y="76"/>
                      </a:lnTo>
                      <a:lnTo>
                        <a:pt x="94" y="58"/>
                      </a:lnTo>
                      <a:lnTo>
                        <a:pt x="114" y="44"/>
                      </a:lnTo>
                      <a:lnTo>
                        <a:pt x="136" y="30"/>
                      </a:lnTo>
                      <a:lnTo>
                        <a:pt x="158" y="20"/>
                      </a:lnTo>
                      <a:lnTo>
                        <a:pt x="182" y="12"/>
                      </a:lnTo>
                      <a:lnTo>
                        <a:pt x="206" y="6"/>
                      </a:lnTo>
                      <a:lnTo>
                        <a:pt x="232" y="2"/>
                      </a:lnTo>
                      <a:lnTo>
                        <a:pt x="258" y="0"/>
                      </a:lnTo>
                      <a:lnTo>
                        <a:pt x="258" y="0"/>
                      </a:lnTo>
                      <a:lnTo>
                        <a:pt x="284" y="2"/>
                      </a:lnTo>
                      <a:lnTo>
                        <a:pt x="310" y="6"/>
                      </a:lnTo>
                      <a:lnTo>
                        <a:pt x="334" y="12"/>
                      </a:lnTo>
                      <a:lnTo>
                        <a:pt x="358" y="20"/>
                      </a:lnTo>
                      <a:lnTo>
                        <a:pt x="380" y="30"/>
                      </a:lnTo>
                      <a:lnTo>
                        <a:pt x="402" y="44"/>
                      </a:lnTo>
                      <a:lnTo>
                        <a:pt x="422" y="58"/>
                      </a:lnTo>
                      <a:lnTo>
                        <a:pt x="440" y="76"/>
                      </a:lnTo>
                      <a:lnTo>
                        <a:pt x="456" y="94"/>
                      </a:lnTo>
                      <a:lnTo>
                        <a:pt x="472" y="114"/>
                      </a:lnTo>
                      <a:lnTo>
                        <a:pt x="484" y="134"/>
                      </a:lnTo>
                      <a:lnTo>
                        <a:pt x="496" y="158"/>
                      </a:lnTo>
                      <a:lnTo>
                        <a:pt x="504" y="180"/>
                      </a:lnTo>
                      <a:lnTo>
                        <a:pt x="510" y="206"/>
                      </a:lnTo>
                      <a:lnTo>
                        <a:pt x="514" y="230"/>
                      </a:lnTo>
                      <a:lnTo>
                        <a:pt x="516" y="258"/>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Shape 19">
                <a:extLst>
                  <a:ext uri="{FF2B5EF4-FFF2-40B4-BE49-F238E27FC236}">
                    <a16:creationId xmlns:a16="http://schemas.microsoft.com/office/drawing/2014/main" id="{EB468FE7-FEE4-4464-9E29-80FBCF2401FC}"/>
                  </a:ext>
                </a:extLst>
              </p:cNvPr>
              <p:cNvSpPr/>
              <p:nvPr/>
            </p:nvSpPr>
            <p:spPr>
              <a:xfrm>
                <a:off x="1128190" y="5815415"/>
                <a:ext cx="305584" cy="305584"/>
              </a:xfrm>
              <a:custGeom>
                <a:avLst/>
                <a:gdLst>
                  <a:gd name="connsiteX0" fmla="*/ 152792 w 305584"/>
                  <a:gd name="connsiteY0" fmla="*/ 59791 h 305584"/>
                  <a:gd name="connsiteX1" fmla="*/ 59791 w 305584"/>
                  <a:gd name="connsiteY1" fmla="*/ 152790 h 305584"/>
                  <a:gd name="connsiteX2" fmla="*/ 152792 w 305584"/>
                  <a:gd name="connsiteY2" fmla="*/ 245789 h 305584"/>
                  <a:gd name="connsiteX3" fmla="*/ 245793 w 305584"/>
                  <a:gd name="connsiteY3" fmla="*/ 152790 h 305584"/>
                  <a:gd name="connsiteX4" fmla="*/ 152792 w 305584"/>
                  <a:gd name="connsiteY4" fmla="*/ 59791 h 305584"/>
                  <a:gd name="connsiteX5" fmla="*/ 152792 w 305584"/>
                  <a:gd name="connsiteY5" fmla="*/ 0 h 305584"/>
                  <a:gd name="connsiteX6" fmla="*/ 305584 w 305584"/>
                  <a:gd name="connsiteY6" fmla="*/ 152792 h 305584"/>
                  <a:gd name="connsiteX7" fmla="*/ 152792 w 305584"/>
                  <a:gd name="connsiteY7" fmla="*/ 305584 h 305584"/>
                  <a:gd name="connsiteX8" fmla="*/ 0 w 305584"/>
                  <a:gd name="connsiteY8" fmla="*/ 152792 h 305584"/>
                  <a:gd name="connsiteX9" fmla="*/ 152792 w 305584"/>
                  <a:gd name="connsiteY9" fmla="*/ 0 h 30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584" h="305584">
                    <a:moveTo>
                      <a:pt x="152792" y="59791"/>
                    </a:moveTo>
                    <a:cubicBezTo>
                      <a:pt x="101429" y="59791"/>
                      <a:pt x="59791" y="101428"/>
                      <a:pt x="59791" y="152790"/>
                    </a:cubicBezTo>
                    <a:cubicBezTo>
                      <a:pt x="59791" y="204152"/>
                      <a:pt x="101429" y="245789"/>
                      <a:pt x="152792" y="245789"/>
                    </a:cubicBezTo>
                    <a:cubicBezTo>
                      <a:pt x="204155" y="245789"/>
                      <a:pt x="245793" y="204152"/>
                      <a:pt x="245793" y="152790"/>
                    </a:cubicBezTo>
                    <a:cubicBezTo>
                      <a:pt x="245793" y="101428"/>
                      <a:pt x="204155" y="59791"/>
                      <a:pt x="152792" y="59791"/>
                    </a:cubicBezTo>
                    <a:close/>
                    <a:moveTo>
                      <a:pt x="152792" y="0"/>
                    </a:moveTo>
                    <a:cubicBezTo>
                      <a:pt x="237177" y="0"/>
                      <a:pt x="305584" y="68407"/>
                      <a:pt x="305584" y="152792"/>
                    </a:cubicBezTo>
                    <a:cubicBezTo>
                      <a:pt x="305584" y="237177"/>
                      <a:pt x="237177" y="305584"/>
                      <a:pt x="152792" y="305584"/>
                    </a:cubicBezTo>
                    <a:cubicBezTo>
                      <a:pt x="68407" y="305584"/>
                      <a:pt x="0" y="237177"/>
                      <a:pt x="0" y="152792"/>
                    </a:cubicBezTo>
                    <a:cubicBezTo>
                      <a:pt x="0" y="68407"/>
                      <a:pt x="68407" y="0"/>
                      <a:pt x="152792"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spTree>
    <p:extLst>
      <p:ext uri="{BB962C8B-B14F-4D97-AF65-F5344CB8AC3E}">
        <p14:creationId xmlns:p14="http://schemas.microsoft.com/office/powerpoint/2010/main" val="108560411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61"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Lst>
  <p:txStyles>
    <p:titleStyle>
      <a:lvl1pPr algn="l" defTabSz="1460754" rtl="0" eaLnBrk="1" latinLnBrk="0" hangingPunct="1">
        <a:lnSpc>
          <a:spcPct val="90000"/>
        </a:lnSpc>
        <a:spcBef>
          <a:spcPct val="0"/>
        </a:spcBef>
        <a:buNone/>
        <a:defRPr sz="7029" kern="1200">
          <a:solidFill>
            <a:schemeClr val="tx1"/>
          </a:solidFill>
          <a:latin typeface="+mj-lt"/>
          <a:ea typeface="+mj-ea"/>
          <a:cs typeface="+mj-cs"/>
        </a:defRPr>
      </a:lvl1pPr>
    </p:titleStyle>
    <p:bodyStyle>
      <a:lvl1pPr marL="365189" indent="-365189" algn="l" defTabSz="1460754" rtl="0" eaLnBrk="1" latinLnBrk="0" hangingPunct="1">
        <a:lnSpc>
          <a:spcPct val="90000"/>
        </a:lnSpc>
        <a:spcBef>
          <a:spcPts val="1598"/>
        </a:spcBef>
        <a:buFont typeface="Arial" panose="020B0604020202020204" pitchFamily="34" charset="0"/>
        <a:buChar char="•"/>
        <a:defRPr sz="4473" kern="1200">
          <a:solidFill>
            <a:schemeClr val="tx1"/>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p:bodyStyle>
    <p:otherStyle>
      <a:defPPr>
        <a:defRPr lang="en-US"/>
      </a:defPPr>
      <a:lvl1pPr marL="0" algn="l" defTabSz="1460754" rtl="0" eaLnBrk="1" latinLnBrk="0" hangingPunct="1">
        <a:defRPr sz="2876" kern="1200">
          <a:solidFill>
            <a:schemeClr val="tx1"/>
          </a:solidFill>
          <a:latin typeface="+mn-lt"/>
          <a:ea typeface="+mn-ea"/>
          <a:cs typeface="+mn-cs"/>
        </a:defRPr>
      </a:lvl1pPr>
      <a:lvl2pPr marL="730377" algn="l" defTabSz="1460754" rtl="0" eaLnBrk="1" latinLnBrk="0" hangingPunct="1">
        <a:defRPr sz="2876" kern="1200">
          <a:solidFill>
            <a:schemeClr val="tx1"/>
          </a:solidFill>
          <a:latin typeface="+mn-lt"/>
          <a:ea typeface="+mn-ea"/>
          <a:cs typeface="+mn-cs"/>
        </a:defRPr>
      </a:lvl2pPr>
      <a:lvl3pPr marL="1460754" algn="l" defTabSz="1460754" rtl="0" eaLnBrk="1" latinLnBrk="0" hangingPunct="1">
        <a:defRPr sz="2876" kern="1200">
          <a:solidFill>
            <a:schemeClr val="tx1"/>
          </a:solidFill>
          <a:latin typeface="+mn-lt"/>
          <a:ea typeface="+mn-ea"/>
          <a:cs typeface="+mn-cs"/>
        </a:defRPr>
      </a:lvl3pPr>
      <a:lvl4pPr marL="2191131" algn="l" defTabSz="1460754" rtl="0" eaLnBrk="1" latinLnBrk="0" hangingPunct="1">
        <a:defRPr sz="2876" kern="1200">
          <a:solidFill>
            <a:schemeClr val="tx1"/>
          </a:solidFill>
          <a:latin typeface="+mn-lt"/>
          <a:ea typeface="+mn-ea"/>
          <a:cs typeface="+mn-cs"/>
        </a:defRPr>
      </a:lvl4pPr>
      <a:lvl5pPr marL="2921508" algn="l" defTabSz="1460754" rtl="0" eaLnBrk="1" latinLnBrk="0" hangingPunct="1">
        <a:defRPr sz="2876" kern="1200">
          <a:solidFill>
            <a:schemeClr val="tx1"/>
          </a:solidFill>
          <a:latin typeface="+mn-lt"/>
          <a:ea typeface="+mn-ea"/>
          <a:cs typeface="+mn-cs"/>
        </a:defRPr>
      </a:lvl5pPr>
      <a:lvl6pPr marL="3651885" algn="l" defTabSz="1460754" rtl="0" eaLnBrk="1" latinLnBrk="0" hangingPunct="1">
        <a:defRPr sz="2876" kern="1200">
          <a:solidFill>
            <a:schemeClr val="tx1"/>
          </a:solidFill>
          <a:latin typeface="+mn-lt"/>
          <a:ea typeface="+mn-ea"/>
          <a:cs typeface="+mn-cs"/>
        </a:defRPr>
      </a:lvl6pPr>
      <a:lvl7pPr marL="4382262" algn="l" defTabSz="1460754" rtl="0" eaLnBrk="1" latinLnBrk="0" hangingPunct="1">
        <a:defRPr sz="2876" kern="1200">
          <a:solidFill>
            <a:schemeClr val="tx1"/>
          </a:solidFill>
          <a:latin typeface="+mn-lt"/>
          <a:ea typeface="+mn-ea"/>
          <a:cs typeface="+mn-cs"/>
        </a:defRPr>
      </a:lvl7pPr>
      <a:lvl8pPr marL="5112639" algn="l" defTabSz="1460754" rtl="0" eaLnBrk="1" latinLnBrk="0" hangingPunct="1">
        <a:defRPr sz="2876" kern="1200">
          <a:solidFill>
            <a:schemeClr val="tx1"/>
          </a:solidFill>
          <a:latin typeface="+mn-lt"/>
          <a:ea typeface="+mn-ea"/>
          <a:cs typeface="+mn-cs"/>
        </a:defRPr>
      </a:lvl8pPr>
      <a:lvl9pPr marL="5843016" algn="l" defTabSz="1460754" rtl="0" eaLnBrk="1" latinLnBrk="0" hangingPunct="1">
        <a:defRPr sz="28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A6C020-396A-45B5-8B6B-E837585E6A17}"/>
              </a:ext>
            </a:extLst>
          </p:cNvPr>
          <p:cNvSpPr/>
          <p:nvPr/>
        </p:nvSpPr>
        <p:spPr>
          <a:xfrm>
            <a:off x="0" y="0"/>
            <a:ext cx="19477038" cy="10972800"/>
          </a:xfrm>
          <a:prstGeom prst="rect">
            <a:avLst/>
          </a:prstGeom>
          <a:gradFill flip="none" rotWithShape="1">
            <a:gsLst>
              <a:gs pos="0">
                <a:srgbClr val="212837">
                  <a:alpha val="78000"/>
                </a:srgbClr>
              </a:gs>
              <a:gs pos="79000">
                <a:srgbClr val="212837"/>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5" name="Group 14">
            <a:extLst>
              <a:ext uri="{FF2B5EF4-FFF2-40B4-BE49-F238E27FC236}">
                <a16:creationId xmlns:a16="http://schemas.microsoft.com/office/drawing/2014/main" id="{747B4682-0551-40B8-B3D5-28797A386CCA}"/>
              </a:ext>
            </a:extLst>
          </p:cNvPr>
          <p:cNvGrpSpPr/>
          <p:nvPr/>
        </p:nvGrpSpPr>
        <p:grpSpPr>
          <a:xfrm>
            <a:off x="-1211262" y="-4427065"/>
            <a:ext cx="21899562" cy="19826930"/>
            <a:chOff x="5300281" y="5407493"/>
            <a:chExt cx="1879700" cy="1701800"/>
          </a:xfrm>
          <a:solidFill>
            <a:schemeClr val="bg1">
              <a:alpha val="2000"/>
            </a:schemeClr>
          </a:solidFill>
          <a:effectLst/>
        </p:grpSpPr>
        <p:sp>
          <p:nvSpPr>
            <p:cNvPr id="17" name="Oval 16">
              <a:extLst>
                <a:ext uri="{FF2B5EF4-FFF2-40B4-BE49-F238E27FC236}">
                  <a16:creationId xmlns:a16="http://schemas.microsoft.com/office/drawing/2014/main" id="{8CA04357-7656-4EF9-A3C3-B793F85BFEF5}"/>
                </a:ext>
              </a:extLst>
            </p:cNvPr>
            <p:cNvSpPr/>
            <p:nvPr/>
          </p:nvSpPr>
          <p:spPr>
            <a:xfrm rot="2100000">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8" name="Oval 17">
              <a:extLst>
                <a:ext uri="{FF2B5EF4-FFF2-40B4-BE49-F238E27FC236}">
                  <a16:creationId xmlns:a16="http://schemas.microsoft.com/office/drawing/2014/main" id="{6A18BC30-DBAC-4D00-9C5A-2992A7818830}"/>
                </a:ext>
              </a:extLst>
            </p:cNvPr>
            <p:cNvSpPr/>
            <p:nvPr/>
          </p:nvSpPr>
          <p:spPr>
            <a:xfrm rot="5400000" flipH="1">
              <a:off x="5389231" y="5775793"/>
              <a:ext cx="1701800" cy="96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9" name="Oval 18">
              <a:extLst>
                <a:ext uri="{FF2B5EF4-FFF2-40B4-BE49-F238E27FC236}">
                  <a16:creationId xmlns:a16="http://schemas.microsoft.com/office/drawing/2014/main" id="{1DC5E536-0630-4415-AC20-7AB21BD0D96D}"/>
                </a:ext>
              </a:extLst>
            </p:cNvPr>
            <p:cNvSpPr/>
            <p:nvPr/>
          </p:nvSpPr>
          <p:spPr>
            <a:xfrm rot="19500000" flipH="1">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grpSp>
        <p:nvGrpSpPr>
          <p:cNvPr id="12" name="Group 11">
            <a:extLst>
              <a:ext uri="{FF2B5EF4-FFF2-40B4-BE49-F238E27FC236}">
                <a16:creationId xmlns:a16="http://schemas.microsoft.com/office/drawing/2014/main" id="{62799B7F-98BC-46E9-ABAB-FE21989B07DD}"/>
              </a:ext>
            </a:extLst>
          </p:cNvPr>
          <p:cNvGrpSpPr/>
          <p:nvPr/>
        </p:nvGrpSpPr>
        <p:grpSpPr>
          <a:xfrm>
            <a:off x="5345992" y="3930624"/>
            <a:ext cx="8785054" cy="3111552"/>
            <a:chOff x="5345992" y="3930624"/>
            <a:chExt cx="8785054" cy="3111552"/>
          </a:xfrm>
        </p:grpSpPr>
        <p:grpSp>
          <p:nvGrpSpPr>
            <p:cNvPr id="8" name="Group 7">
              <a:extLst>
                <a:ext uri="{FF2B5EF4-FFF2-40B4-BE49-F238E27FC236}">
                  <a16:creationId xmlns:a16="http://schemas.microsoft.com/office/drawing/2014/main" id="{1BC16CA7-47C1-4E78-A2D7-4F93584BA48A}"/>
                </a:ext>
              </a:extLst>
            </p:cNvPr>
            <p:cNvGrpSpPr/>
            <p:nvPr/>
          </p:nvGrpSpPr>
          <p:grpSpPr>
            <a:xfrm>
              <a:off x="5345992" y="4431193"/>
              <a:ext cx="8785054" cy="2246806"/>
              <a:chOff x="1612980" y="3484475"/>
              <a:chExt cx="8785054" cy="2246806"/>
            </a:xfrm>
          </p:grpSpPr>
          <p:sp>
            <p:nvSpPr>
              <p:cNvPr id="2" name="TextBox 1">
                <a:extLst>
                  <a:ext uri="{FF2B5EF4-FFF2-40B4-BE49-F238E27FC236}">
                    <a16:creationId xmlns:a16="http://schemas.microsoft.com/office/drawing/2014/main" id="{A99A13F8-DD96-434C-9720-F111F068771C}"/>
                  </a:ext>
                </a:extLst>
              </p:cNvPr>
              <p:cNvSpPr txBox="1"/>
              <p:nvPr/>
            </p:nvSpPr>
            <p:spPr>
              <a:xfrm>
                <a:off x="1612980" y="3484475"/>
                <a:ext cx="8785054" cy="1862048"/>
              </a:xfrm>
              <a:prstGeom prst="rect">
                <a:avLst/>
              </a:prstGeom>
              <a:noFill/>
            </p:spPr>
            <p:txBody>
              <a:bodyPr wrap="square" rtlCol="0">
                <a:spAutoFit/>
              </a:bodyPr>
              <a:lstStyle/>
              <a:p>
                <a:pPr algn="ctr"/>
                <a:r>
                  <a:rPr lang="en-US" sz="11500" b="1" spc="600" dirty="0">
                    <a:gradFill>
                      <a:gsLst>
                        <a:gs pos="0">
                          <a:schemeClr val="accent1"/>
                        </a:gs>
                        <a:gs pos="100000">
                          <a:schemeClr val="accent1">
                            <a:lumMod val="75000"/>
                          </a:schemeClr>
                        </a:gs>
                      </a:gsLst>
                      <a:lin ang="2700000" scaled="0"/>
                    </a:gradFill>
                    <a:latin typeface="Montserrat" panose="00000500000000000000" pitchFamily="50" charset="0"/>
                    <a:ea typeface="Roboto Medium" panose="02000000000000000000" pitchFamily="2" charset="0"/>
                    <a:cs typeface="Segoe UI" panose="020B0502040204020203" pitchFamily="34" charset="0"/>
                  </a:rPr>
                  <a:t>MYSTIC.IO</a:t>
                </a:r>
                <a:endParaRPr lang="id-ID" sz="11500" b="1" spc="600" dirty="0">
                  <a:gradFill>
                    <a:gsLst>
                      <a:gs pos="0">
                        <a:schemeClr val="accent1"/>
                      </a:gs>
                      <a:gs pos="100000">
                        <a:schemeClr val="accent1">
                          <a:lumMod val="75000"/>
                        </a:schemeClr>
                      </a:gs>
                    </a:gsLst>
                    <a:lin ang="2700000" scaled="0"/>
                  </a:gradFill>
                  <a:latin typeface="Montserrat" panose="00000500000000000000" pitchFamily="50" charset="0"/>
                  <a:ea typeface="Roboto Medium"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AD97F59E-3FE1-46D7-BD99-C1041CB5BB19}"/>
                  </a:ext>
                </a:extLst>
              </p:cNvPr>
              <p:cNvSpPr txBox="1"/>
              <p:nvPr/>
            </p:nvSpPr>
            <p:spPr>
              <a:xfrm>
                <a:off x="3070307" y="5361949"/>
                <a:ext cx="5870400" cy="369332"/>
              </a:xfrm>
              <a:prstGeom prst="rect">
                <a:avLst/>
              </a:prstGeom>
              <a:noFill/>
            </p:spPr>
            <p:txBody>
              <a:bodyPr wrap="square" rtlCol="0">
                <a:spAutoFit/>
              </a:bodyPr>
              <a:lstStyle/>
              <a:p>
                <a:pPr algn="ctr"/>
                <a:r>
                  <a:rPr lang="en-US" spc="600" dirty="0">
                    <a:solidFill>
                      <a:schemeClr val="bg1">
                        <a:lumMod val="85000"/>
                      </a:schemeClr>
                    </a:solidFill>
                    <a:latin typeface="Montserrat Light" panose="00000400000000000000" pitchFamily="50" charset="0"/>
                    <a:ea typeface="Roboto Medium" panose="02000000000000000000" pitchFamily="2" charset="0"/>
                    <a:cs typeface="Segoe UI" panose="020B0502040204020203" pitchFamily="34" charset="0"/>
                  </a:rPr>
                  <a:t>PRESENTATION</a:t>
                </a:r>
                <a:endParaRPr lang="id-ID" spc="600" dirty="0">
                  <a:solidFill>
                    <a:schemeClr val="bg1">
                      <a:lumMod val="85000"/>
                    </a:schemeClr>
                  </a:solidFill>
                  <a:latin typeface="Montserrat Light" panose="00000400000000000000" pitchFamily="50" charset="0"/>
                  <a:ea typeface="Roboto Medium" panose="02000000000000000000" pitchFamily="2" charset="0"/>
                  <a:cs typeface="Segoe UI" panose="020B0502040204020203" pitchFamily="34" charset="0"/>
                </a:endParaRPr>
              </a:p>
            </p:txBody>
          </p:sp>
        </p:grpSp>
        <p:sp>
          <p:nvSpPr>
            <p:cNvPr id="13" name="Freeform: Shape 12">
              <a:extLst>
                <a:ext uri="{FF2B5EF4-FFF2-40B4-BE49-F238E27FC236}">
                  <a16:creationId xmlns:a16="http://schemas.microsoft.com/office/drawing/2014/main" id="{315F8D13-2FBD-4D84-9C37-CEA388752865}"/>
                </a:ext>
              </a:extLst>
            </p:cNvPr>
            <p:cNvSpPr/>
            <p:nvPr/>
          </p:nvSpPr>
          <p:spPr>
            <a:xfrm>
              <a:off x="5416389" y="3930624"/>
              <a:ext cx="8644260" cy="3111552"/>
            </a:xfrm>
            <a:custGeom>
              <a:avLst/>
              <a:gdLst>
                <a:gd name="connsiteX0" fmla="*/ 0 w 10241889"/>
                <a:gd name="connsiteY0" fmla="*/ 2921544 h 3686628"/>
                <a:gd name="connsiteX1" fmla="*/ 81248 w 10241889"/>
                <a:gd name="connsiteY1" fmla="*/ 2921544 h 3686628"/>
                <a:gd name="connsiteX2" fmla="*/ 81248 w 10241889"/>
                <a:gd name="connsiteY2" fmla="*/ 3604458 h 3686628"/>
                <a:gd name="connsiteX3" fmla="*/ 10152164 w 10241889"/>
                <a:gd name="connsiteY3" fmla="*/ 3604458 h 3686628"/>
                <a:gd name="connsiteX4" fmla="*/ 10152164 w 10241889"/>
                <a:gd name="connsiteY4" fmla="*/ 2921544 h 3686628"/>
                <a:gd name="connsiteX5" fmla="*/ 10241889 w 10241889"/>
                <a:gd name="connsiteY5" fmla="*/ 2921544 h 3686628"/>
                <a:gd name="connsiteX6" fmla="*/ 10241889 w 10241889"/>
                <a:gd name="connsiteY6" fmla="*/ 3686628 h 3686628"/>
                <a:gd name="connsiteX7" fmla="*/ 0 w 10241889"/>
                <a:gd name="connsiteY7" fmla="*/ 3686628 h 3686628"/>
                <a:gd name="connsiteX8" fmla="*/ 0 w 10241889"/>
                <a:gd name="connsiteY8" fmla="*/ 0 h 3686628"/>
                <a:gd name="connsiteX9" fmla="*/ 10241889 w 10241889"/>
                <a:gd name="connsiteY9" fmla="*/ 0 h 3686628"/>
                <a:gd name="connsiteX10" fmla="*/ 10241889 w 10241889"/>
                <a:gd name="connsiteY10" fmla="*/ 765084 h 3686628"/>
                <a:gd name="connsiteX11" fmla="*/ 10152164 w 10241889"/>
                <a:gd name="connsiteY11" fmla="*/ 765084 h 3686628"/>
                <a:gd name="connsiteX12" fmla="*/ 10152164 w 10241889"/>
                <a:gd name="connsiteY12" fmla="*/ 82169 h 3686628"/>
                <a:gd name="connsiteX13" fmla="*/ 81248 w 10241889"/>
                <a:gd name="connsiteY13" fmla="*/ 82169 h 3686628"/>
                <a:gd name="connsiteX14" fmla="*/ 81248 w 10241889"/>
                <a:gd name="connsiteY14" fmla="*/ 765084 h 3686628"/>
                <a:gd name="connsiteX15" fmla="*/ 0 w 10241889"/>
                <a:gd name="connsiteY15" fmla="*/ 765084 h 368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41889" h="3686628">
                  <a:moveTo>
                    <a:pt x="0" y="2921544"/>
                  </a:moveTo>
                  <a:lnTo>
                    <a:pt x="81248" y="2921544"/>
                  </a:lnTo>
                  <a:lnTo>
                    <a:pt x="81248" y="3604458"/>
                  </a:lnTo>
                  <a:lnTo>
                    <a:pt x="10152164" y="3604458"/>
                  </a:lnTo>
                  <a:lnTo>
                    <a:pt x="10152164" y="2921544"/>
                  </a:lnTo>
                  <a:lnTo>
                    <a:pt x="10241889" y="2921544"/>
                  </a:lnTo>
                  <a:lnTo>
                    <a:pt x="10241889" y="3686628"/>
                  </a:lnTo>
                  <a:lnTo>
                    <a:pt x="0" y="3686628"/>
                  </a:lnTo>
                  <a:close/>
                  <a:moveTo>
                    <a:pt x="0" y="0"/>
                  </a:moveTo>
                  <a:lnTo>
                    <a:pt x="10241889" y="0"/>
                  </a:lnTo>
                  <a:lnTo>
                    <a:pt x="10241889" y="765084"/>
                  </a:lnTo>
                  <a:lnTo>
                    <a:pt x="10152164" y="765084"/>
                  </a:lnTo>
                  <a:lnTo>
                    <a:pt x="10152164" y="82169"/>
                  </a:lnTo>
                  <a:lnTo>
                    <a:pt x="81248" y="82169"/>
                  </a:lnTo>
                  <a:lnTo>
                    <a:pt x="81248" y="765084"/>
                  </a:lnTo>
                  <a:lnTo>
                    <a:pt x="0" y="765084"/>
                  </a:lnTo>
                  <a:close/>
                </a:path>
              </a:pathLst>
            </a:custGeom>
            <a:gradFill>
              <a:gsLst>
                <a:gs pos="0">
                  <a:schemeClr val="accent1"/>
                </a:gs>
                <a:gs pos="100000">
                  <a:schemeClr val="accent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Tree>
    <p:extLst>
      <p:ext uri="{BB962C8B-B14F-4D97-AF65-F5344CB8AC3E}">
        <p14:creationId xmlns:p14="http://schemas.microsoft.com/office/powerpoint/2010/main" val="10071925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360"/>
                                          </p:val>
                                        </p:tav>
                                        <p:tav tm="100000">
                                          <p:val>
                                            <p:fltVal val="0"/>
                                          </p:val>
                                        </p:tav>
                                      </p:tavLst>
                                    </p:anim>
                                    <p:animEffect transition="in" filter="fade">
                                      <p:cBhvr>
                                        <p:cTn id="10" dur="1000"/>
                                        <p:tgtEl>
                                          <p:spTgt spid="15"/>
                                        </p:tgtEl>
                                      </p:cBhvr>
                                    </p:animEffect>
                                  </p:childTnLst>
                                </p:cTn>
                              </p:par>
                              <p:par>
                                <p:cTn id="11" presetID="2" presetClass="entr" presetSubtype="4" decel="100000"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750" fill="hold"/>
                                        <p:tgtEl>
                                          <p:spTgt spid="12"/>
                                        </p:tgtEl>
                                        <p:attrNameLst>
                                          <p:attrName>ppt_x</p:attrName>
                                        </p:attrNameLst>
                                      </p:cBhvr>
                                      <p:tavLst>
                                        <p:tav tm="0">
                                          <p:val>
                                            <p:strVal val="#ppt_x"/>
                                          </p:val>
                                        </p:tav>
                                        <p:tav tm="100000">
                                          <p:val>
                                            <p:strVal val="#ppt_x"/>
                                          </p:val>
                                        </p:tav>
                                      </p:tavLst>
                                    </p:anim>
                                    <p:anim calcmode="lin" valueType="num">
                                      <p:cBhvr additive="base">
                                        <p:cTn id="14"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122AEFB-9860-48D5-8DEA-61849DED94C9}"/>
              </a:ext>
            </a:extLst>
          </p:cNvPr>
          <p:cNvGrpSpPr/>
          <p:nvPr/>
        </p:nvGrpSpPr>
        <p:grpSpPr>
          <a:xfrm>
            <a:off x="5805471" y="3628571"/>
            <a:ext cx="3541032" cy="5203022"/>
            <a:chOff x="5805471" y="3628571"/>
            <a:chExt cx="3541032" cy="5203022"/>
          </a:xfrm>
        </p:grpSpPr>
        <p:sp>
          <p:nvSpPr>
            <p:cNvPr id="5" name="Rectangle 4">
              <a:extLst>
                <a:ext uri="{FF2B5EF4-FFF2-40B4-BE49-F238E27FC236}">
                  <a16:creationId xmlns:a16="http://schemas.microsoft.com/office/drawing/2014/main" id="{DBEDBEDC-B929-4713-9059-4E4F23E86218}"/>
                </a:ext>
              </a:extLst>
            </p:cNvPr>
            <p:cNvSpPr/>
            <p:nvPr/>
          </p:nvSpPr>
          <p:spPr>
            <a:xfrm>
              <a:off x="5805471" y="3628571"/>
              <a:ext cx="3541032" cy="5203022"/>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0203DE54-96C0-464A-AA1A-61604CD6216C}"/>
                </a:ext>
              </a:extLst>
            </p:cNvPr>
            <p:cNvGrpSpPr/>
            <p:nvPr/>
          </p:nvGrpSpPr>
          <p:grpSpPr>
            <a:xfrm>
              <a:off x="7223890" y="4160520"/>
              <a:ext cx="704192" cy="704192"/>
              <a:chOff x="3498967" y="3049909"/>
              <a:chExt cx="464344" cy="464344"/>
            </a:xfrm>
            <a:solidFill>
              <a:schemeClr val="bg1">
                <a:lumMod val="65000"/>
              </a:schemeClr>
            </a:solidFill>
          </p:grpSpPr>
          <p:sp>
            <p:nvSpPr>
              <p:cNvPr id="19" name="AutoShape 126">
                <a:extLst>
                  <a:ext uri="{FF2B5EF4-FFF2-40B4-BE49-F238E27FC236}">
                    <a16:creationId xmlns:a16="http://schemas.microsoft.com/office/drawing/2014/main" id="{0C319BCD-799B-46A5-9FF2-74B7D1912210}"/>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0" name="AutoShape 127">
                <a:extLst>
                  <a:ext uri="{FF2B5EF4-FFF2-40B4-BE49-F238E27FC236}">
                    <a16:creationId xmlns:a16="http://schemas.microsoft.com/office/drawing/2014/main" id="{DE12C416-90EE-4DBF-AA7F-45231D2FCED3}"/>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3" name="Rectangle 22">
              <a:extLst>
                <a:ext uri="{FF2B5EF4-FFF2-40B4-BE49-F238E27FC236}">
                  <a16:creationId xmlns:a16="http://schemas.microsoft.com/office/drawing/2014/main" id="{1718DB19-F723-4423-B0A5-21F9820703D1}"/>
                </a:ext>
              </a:extLst>
            </p:cNvPr>
            <p:cNvSpPr/>
            <p:nvPr/>
          </p:nvSpPr>
          <p:spPr>
            <a:xfrm>
              <a:off x="6039053" y="5239462"/>
              <a:ext cx="3073869" cy="2057871"/>
            </a:xfrm>
            <a:prstGeom prst="rect">
              <a:avLst/>
            </a:prstGeom>
          </p:spPr>
          <p:txBody>
            <a:bodyPr wrap="square">
              <a:spAutoFit/>
            </a:bodyPr>
            <a:lstStyle/>
            <a:p>
              <a:pPr algn="ctr">
                <a:lnSpc>
                  <a:spcPct val="120000"/>
                </a:lnSpc>
              </a:pPr>
              <a:r>
                <a:rPr lang="en-US" b="1" dirty="0">
                  <a:solidFill>
                    <a:srgbClr val="20BC8C"/>
                  </a:solidFill>
                  <a:latin typeface="Montserrat" panose="00000500000000000000" pitchFamily="50" charset="0"/>
                  <a:cs typeface="Segoe UI" panose="020B0502040204020203" pitchFamily="34" charset="0"/>
                </a:rPr>
                <a:t>After a nerve breaking session, we have successfully integrated eBay’s Analytics API as well as Google Cloud’s BigQuery API </a:t>
              </a:r>
            </a:p>
          </p:txBody>
        </p:sp>
      </p:grpSp>
      <p:grpSp>
        <p:nvGrpSpPr>
          <p:cNvPr id="38" name="Group 37">
            <a:extLst>
              <a:ext uri="{FF2B5EF4-FFF2-40B4-BE49-F238E27FC236}">
                <a16:creationId xmlns:a16="http://schemas.microsoft.com/office/drawing/2014/main" id="{2725926D-A233-43B3-8A6B-3216DD6B3616}"/>
              </a:ext>
            </a:extLst>
          </p:cNvPr>
          <p:cNvGrpSpPr/>
          <p:nvPr/>
        </p:nvGrpSpPr>
        <p:grpSpPr>
          <a:xfrm>
            <a:off x="10012548" y="3628571"/>
            <a:ext cx="3541032" cy="5203022"/>
            <a:chOff x="10012548" y="3628571"/>
            <a:chExt cx="3541032" cy="5203022"/>
          </a:xfrm>
        </p:grpSpPr>
        <p:sp>
          <p:nvSpPr>
            <p:cNvPr id="6" name="Rectangle 5">
              <a:extLst>
                <a:ext uri="{FF2B5EF4-FFF2-40B4-BE49-F238E27FC236}">
                  <a16:creationId xmlns:a16="http://schemas.microsoft.com/office/drawing/2014/main" id="{637227DF-46D0-4E7D-BA0E-06F14C5B6436}"/>
                </a:ext>
              </a:extLst>
            </p:cNvPr>
            <p:cNvSpPr/>
            <p:nvPr/>
          </p:nvSpPr>
          <p:spPr>
            <a:xfrm>
              <a:off x="10012548" y="3628571"/>
              <a:ext cx="3541032" cy="5203022"/>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 name="Group 13">
              <a:extLst>
                <a:ext uri="{FF2B5EF4-FFF2-40B4-BE49-F238E27FC236}">
                  <a16:creationId xmlns:a16="http://schemas.microsoft.com/office/drawing/2014/main" id="{5BE12981-1A48-45A2-B15E-3F1E9A7733C6}"/>
                </a:ext>
              </a:extLst>
            </p:cNvPr>
            <p:cNvGrpSpPr/>
            <p:nvPr/>
          </p:nvGrpSpPr>
          <p:grpSpPr>
            <a:xfrm>
              <a:off x="11430967" y="4160520"/>
              <a:ext cx="704192" cy="704192"/>
              <a:chOff x="4427654" y="3049909"/>
              <a:chExt cx="464344" cy="464344"/>
            </a:xfrm>
            <a:solidFill>
              <a:schemeClr val="bg1">
                <a:lumMod val="65000"/>
              </a:schemeClr>
            </a:solidFill>
          </p:grpSpPr>
          <p:sp>
            <p:nvSpPr>
              <p:cNvPr id="15" name="AutoShape 123">
                <a:extLst>
                  <a:ext uri="{FF2B5EF4-FFF2-40B4-BE49-F238E27FC236}">
                    <a16:creationId xmlns:a16="http://schemas.microsoft.com/office/drawing/2014/main" id="{CC4F1B68-B532-4F75-A404-F7583A9E8016}"/>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 name="AutoShape 124">
                <a:extLst>
                  <a:ext uri="{FF2B5EF4-FFF2-40B4-BE49-F238E27FC236}">
                    <a16:creationId xmlns:a16="http://schemas.microsoft.com/office/drawing/2014/main" id="{6EB83A7F-FA92-4519-9CC2-7145A2D164AE}"/>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 name="AutoShape 125">
                <a:extLst>
                  <a:ext uri="{FF2B5EF4-FFF2-40B4-BE49-F238E27FC236}">
                    <a16:creationId xmlns:a16="http://schemas.microsoft.com/office/drawing/2014/main" id="{3C7FABE9-53B4-4952-8839-D03C0AB2CAE3}"/>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7" name="Rectangle 26">
              <a:extLst>
                <a:ext uri="{FF2B5EF4-FFF2-40B4-BE49-F238E27FC236}">
                  <a16:creationId xmlns:a16="http://schemas.microsoft.com/office/drawing/2014/main" id="{788DC895-5967-41E1-8A13-A2931D9100A7}"/>
                </a:ext>
              </a:extLst>
            </p:cNvPr>
            <p:cNvSpPr/>
            <p:nvPr/>
          </p:nvSpPr>
          <p:spPr>
            <a:xfrm>
              <a:off x="10246130" y="5239462"/>
              <a:ext cx="3073869" cy="1725472"/>
            </a:xfrm>
            <a:prstGeom prst="rect">
              <a:avLst/>
            </a:prstGeom>
          </p:spPr>
          <p:txBody>
            <a:bodyPr wrap="square">
              <a:spAutoFit/>
            </a:bodyPr>
            <a:lstStyle/>
            <a:p>
              <a:pPr algn="ctr">
                <a:lnSpc>
                  <a:spcPct val="120000"/>
                </a:lnSpc>
              </a:pPr>
              <a:r>
                <a:rPr lang="en-US" b="1" dirty="0">
                  <a:solidFill>
                    <a:schemeClr val="bg1">
                      <a:lumMod val="65000"/>
                    </a:schemeClr>
                  </a:solidFill>
                  <a:latin typeface="Montserrat" panose="00000500000000000000" pitchFamily="50" charset="0"/>
                  <a:cs typeface="Segoe UI" panose="020B0502040204020203" pitchFamily="34" charset="0"/>
                </a:rPr>
                <a:t>Programmed an entire Python Backend System to generate Function as per user need</a:t>
              </a:r>
            </a:p>
          </p:txBody>
        </p:sp>
      </p:grpSp>
      <p:grpSp>
        <p:nvGrpSpPr>
          <p:cNvPr id="39" name="Group 38">
            <a:extLst>
              <a:ext uri="{FF2B5EF4-FFF2-40B4-BE49-F238E27FC236}">
                <a16:creationId xmlns:a16="http://schemas.microsoft.com/office/drawing/2014/main" id="{9BEC2618-5677-4AA4-B409-B0FA497E7A1A}"/>
              </a:ext>
            </a:extLst>
          </p:cNvPr>
          <p:cNvGrpSpPr/>
          <p:nvPr/>
        </p:nvGrpSpPr>
        <p:grpSpPr>
          <a:xfrm>
            <a:off x="14219624" y="3628571"/>
            <a:ext cx="3541032" cy="5203022"/>
            <a:chOff x="14219624" y="3628571"/>
            <a:chExt cx="3541032" cy="5203022"/>
          </a:xfrm>
        </p:grpSpPr>
        <p:sp>
          <p:nvSpPr>
            <p:cNvPr id="7" name="Rectangle 6">
              <a:extLst>
                <a:ext uri="{FF2B5EF4-FFF2-40B4-BE49-F238E27FC236}">
                  <a16:creationId xmlns:a16="http://schemas.microsoft.com/office/drawing/2014/main" id="{9AB7F33A-55F7-4656-8797-8407A71A7C5D}"/>
                </a:ext>
              </a:extLst>
            </p:cNvPr>
            <p:cNvSpPr/>
            <p:nvPr/>
          </p:nvSpPr>
          <p:spPr>
            <a:xfrm>
              <a:off x="14219624" y="3628571"/>
              <a:ext cx="3541032" cy="5203022"/>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a:extLst>
                <a:ext uri="{FF2B5EF4-FFF2-40B4-BE49-F238E27FC236}">
                  <a16:creationId xmlns:a16="http://schemas.microsoft.com/office/drawing/2014/main" id="{C1037D11-7EBD-486A-8F14-3141EA8F8EC9}"/>
                </a:ext>
              </a:extLst>
            </p:cNvPr>
            <p:cNvGrpSpPr/>
            <p:nvPr/>
          </p:nvGrpSpPr>
          <p:grpSpPr>
            <a:xfrm>
              <a:off x="15637441" y="4215894"/>
              <a:ext cx="705396" cy="593446"/>
              <a:chOff x="5356342" y="3093565"/>
              <a:chExt cx="465138" cy="391319"/>
            </a:xfrm>
            <a:solidFill>
              <a:schemeClr val="bg1">
                <a:lumMod val="65000"/>
              </a:schemeClr>
            </a:solidFill>
          </p:grpSpPr>
          <p:sp>
            <p:nvSpPr>
              <p:cNvPr id="11" name="AutoShape 120">
                <a:extLst>
                  <a:ext uri="{FF2B5EF4-FFF2-40B4-BE49-F238E27FC236}">
                    <a16:creationId xmlns:a16="http://schemas.microsoft.com/office/drawing/2014/main" id="{56BA0FC8-C91C-4588-84C6-AFD5A7432A3C}"/>
                  </a:ext>
                </a:extLst>
              </p:cNvPr>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2" name="AutoShape 121">
                <a:extLst>
                  <a:ext uri="{FF2B5EF4-FFF2-40B4-BE49-F238E27FC236}">
                    <a16:creationId xmlns:a16="http://schemas.microsoft.com/office/drawing/2014/main" id="{B49511F7-820E-440D-8056-FEB156395061}"/>
                  </a:ext>
                </a:extLst>
              </p:cNvPr>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3" name="AutoShape 122">
                <a:extLst>
                  <a:ext uri="{FF2B5EF4-FFF2-40B4-BE49-F238E27FC236}">
                    <a16:creationId xmlns:a16="http://schemas.microsoft.com/office/drawing/2014/main" id="{36C6332B-08C1-4378-AA49-EEBB93A3F308}"/>
                  </a:ext>
                </a:extLst>
              </p:cNvPr>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31" name="Rectangle 30">
              <a:extLst>
                <a:ext uri="{FF2B5EF4-FFF2-40B4-BE49-F238E27FC236}">
                  <a16:creationId xmlns:a16="http://schemas.microsoft.com/office/drawing/2014/main" id="{2DF58A94-9A0B-4BB8-B463-D280A9F8146E}"/>
                </a:ext>
              </a:extLst>
            </p:cNvPr>
            <p:cNvSpPr/>
            <p:nvPr/>
          </p:nvSpPr>
          <p:spPr>
            <a:xfrm>
              <a:off x="14453206" y="5239462"/>
              <a:ext cx="3073869" cy="1060675"/>
            </a:xfrm>
            <a:prstGeom prst="rect">
              <a:avLst/>
            </a:prstGeom>
          </p:spPr>
          <p:txBody>
            <a:bodyPr wrap="square">
              <a:spAutoFit/>
            </a:bodyPr>
            <a:lstStyle/>
            <a:p>
              <a:pPr algn="ctr">
                <a:lnSpc>
                  <a:spcPct val="120000"/>
                </a:lnSpc>
              </a:pPr>
              <a:r>
                <a:rPr lang="en-US" b="1" dirty="0">
                  <a:solidFill>
                    <a:srgbClr val="20BC8C"/>
                  </a:solidFill>
                  <a:latin typeface="Montserrat" panose="00000500000000000000" pitchFamily="50" charset="0"/>
                  <a:cs typeface="Segoe UI" panose="020B0502040204020203" pitchFamily="34" charset="0"/>
                </a:rPr>
                <a:t>Created wireframes of our final ready-to-deploy website</a:t>
              </a:r>
            </a:p>
          </p:txBody>
        </p:sp>
      </p:grpSp>
      <p:grpSp>
        <p:nvGrpSpPr>
          <p:cNvPr id="8" name="Group 7">
            <a:extLst>
              <a:ext uri="{FF2B5EF4-FFF2-40B4-BE49-F238E27FC236}">
                <a16:creationId xmlns:a16="http://schemas.microsoft.com/office/drawing/2014/main" id="{08195151-F99C-454E-BBBE-AB3D2B926016}"/>
              </a:ext>
            </a:extLst>
          </p:cNvPr>
          <p:cNvGrpSpPr/>
          <p:nvPr/>
        </p:nvGrpSpPr>
        <p:grpSpPr>
          <a:xfrm>
            <a:off x="1505676" y="3492334"/>
            <a:ext cx="3726469" cy="5475496"/>
            <a:chOff x="1505676" y="3492334"/>
            <a:chExt cx="3726469" cy="5475496"/>
          </a:xfrm>
        </p:grpSpPr>
        <p:sp>
          <p:nvSpPr>
            <p:cNvPr id="4" name="Rectangle 3">
              <a:extLst>
                <a:ext uri="{FF2B5EF4-FFF2-40B4-BE49-F238E27FC236}">
                  <a16:creationId xmlns:a16="http://schemas.microsoft.com/office/drawing/2014/main" id="{86FA5B5C-F911-4493-B08D-9D655F496C26}"/>
                </a:ext>
              </a:extLst>
            </p:cNvPr>
            <p:cNvSpPr/>
            <p:nvPr/>
          </p:nvSpPr>
          <p:spPr>
            <a:xfrm>
              <a:off x="1505676" y="3492334"/>
              <a:ext cx="3726469" cy="5475496"/>
            </a:xfrm>
            <a:prstGeom prst="rect">
              <a:avLst/>
            </a:prstGeom>
            <a:gradFill>
              <a:gsLst>
                <a:gs pos="0">
                  <a:schemeClr val="accent1"/>
                </a:gs>
                <a:gs pos="100000">
                  <a:schemeClr val="accent1">
                    <a:lumMod val="75000"/>
                  </a:schemeClr>
                </a:gs>
              </a:gsLst>
              <a:lin ang="2700000" scaled="0"/>
            </a:gradFill>
            <a:ln>
              <a:noFill/>
            </a:ln>
            <a:effectLst>
              <a:outerShdw blurRad="1270000" dist="508000" dir="8100000" sx="90000" sy="90000" algn="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AutoShape 59">
              <a:extLst>
                <a:ext uri="{FF2B5EF4-FFF2-40B4-BE49-F238E27FC236}">
                  <a16:creationId xmlns:a16="http://schemas.microsoft.com/office/drawing/2014/main" id="{3963DCE3-5805-476D-9B1A-472BC7664DFF}"/>
                </a:ext>
              </a:extLst>
            </p:cNvPr>
            <p:cNvSpPr>
              <a:spLocks/>
            </p:cNvSpPr>
            <p:nvPr/>
          </p:nvSpPr>
          <p:spPr bwMode="auto">
            <a:xfrm>
              <a:off x="3016212" y="4122420"/>
              <a:ext cx="705396" cy="70419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5" name="Rectangle 34">
              <a:extLst>
                <a:ext uri="{FF2B5EF4-FFF2-40B4-BE49-F238E27FC236}">
                  <a16:creationId xmlns:a16="http://schemas.microsoft.com/office/drawing/2014/main" id="{2DFFE686-7BCF-4B93-AAD5-FABDD493F86A}"/>
                </a:ext>
              </a:extLst>
            </p:cNvPr>
            <p:cNvSpPr/>
            <p:nvPr/>
          </p:nvSpPr>
          <p:spPr>
            <a:xfrm>
              <a:off x="1831976" y="5277562"/>
              <a:ext cx="3073869" cy="2390270"/>
            </a:xfrm>
            <a:prstGeom prst="rect">
              <a:avLst/>
            </a:prstGeom>
          </p:spPr>
          <p:txBody>
            <a:bodyPr wrap="square">
              <a:spAutoFit/>
            </a:bodyPr>
            <a:lstStyle/>
            <a:p>
              <a:pPr algn="ctr">
                <a:lnSpc>
                  <a:spcPct val="120000"/>
                </a:lnSpc>
              </a:pPr>
              <a:r>
                <a:rPr lang="en-US" b="1" dirty="0">
                  <a:solidFill>
                    <a:schemeClr val="bg1"/>
                  </a:solidFill>
                  <a:latin typeface="Montserrat" panose="00000500000000000000" pitchFamily="50" charset="0"/>
                  <a:cs typeface="Segoe UI" panose="020B0502040204020203" pitchFamily="34" charset="0"/>
                </a:rPr>
                <a:t>Currently, we are approaching towards integration of PyTorch in our project to generate variety of inferences from a given data set</a:t>
              </a:r>
            </a:p>
          </p:txBody>
        </p:sp>
      </p:grpSp>
      <p:sp>
        <p:nvSpPr>
          <p:cNvPr id="40" name="Rectangle 39">
            <a:extLst>
              <a:ext uri="{FF2B5EF4-FFF2-40B4-BE49-F238E27FC236}">
                <a16:creationId xmlns:a16="http://schemas.microsoft.com/office/drawing/2014/main" id="{5C300893-5E2A-4A7D-B213-972A43402379}"/>
              </a:ext>
            </a:extLst>
          </p:cNvPr>
          <p:cNvSpPr/>
          <p:nvPr/>
        </p:nvSpPr>
        <p:spPr>
          <a:xfrm>
            <a:off x="1505676" y="680380"/>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B447938F-048B-4AC6-979F-FD999C7D70B5}"/>
              </a:ext>
            </a:extLst>
          </p:cNvPr>
          <p:cNvSpPr>
            <a:spLocks noGrp="1"/>
          </p:cNvSpPr>
          <p:nvPr>
            <p:ph type="body" sz="quarter" idx="10"/>
          </p:nvPr>
        </p:nvSpPr>
        <p:spPr>
          <a:xfrm>
            <a:off x="1441450" y="1360489"/>
            <a:ext cx="8058150" cy="945836"/>
          </a:xfrm>
        </p:spPr>
        <p:txBody>
          <a:bodyPr/>
          <a:lstStyle/>
          <a:p>
            <a:r>
              <a:rPr lang="en-US" dirty="0"/>
              <a:t>WHAT HAVE WE DONE</a:t>
            </a:r>
            <a:endParaRPr lang="id-ID" dirty="0"/>
          </a:p>
        </p:txBody>
      </p:sp>
      <p:sp>
        <p:nvSpPr>
          <p:cNvPr id="28" name="Rectangle 27">
            <a:extLst>
              <a:ext uri="{FF2B5EF4-FFF2-40B4-BE49-F238E27FC236}">
                <a16:creationId xmlns:a16="http://schemas.microsoft.com/office/drawing/2014/main" id="{EE0F3362-2659-4C41-B90E-5A125886E5E8}"/>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8F04C70-E442-4951-97BE-A5E5F4464BA4}"/>
              </a:ext>
            </a:extLst>
          </p:cNvPr>
          <p:cNvSpPr/>
          <p:nvPr/>
        </p:nvSpPr>
        <p:spPr>
          <a:xfrm>
            <a:off x="14838075"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949223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2000">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14:bounceEnd="62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62000">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2000">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14:bounceEnd="62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2000">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2000">
                                      <p:stCondLst>
                                        <p:cond delay="1000"/>
                                      </p:stCondLst>
                                      <p:childTnLst>
                                        <p:set>
                                          <p:cBhvr>
                                            <p:cTn id="14" dur="1" fill="hold">
                                              <p:stCondLst>
                                                <p:cond delay="0"/>
                                              </p:stCondLst>
                                            </p:cTn>
                                            <p:tgtEl>
                                              <p:spTgt spid="38"/>
                                            </p:tgtEl>
                                            <p:attrNameLst>
                                              <p:attrName>style.visibility</p:attrName>
                                            </p:attrNameLst>
                                          </p:cBhvr>
                                          <p:to>
                                            <p:strVal val="visible"/>
                                          </p:to>
                                        </p:set>
                                        <p:anim calcmode="lin" valueType="num" p14:bounceEnd="62000">
                                          <p:cBhvr additive="base">
                                            <p:cTn id="15" dur="1000" fill="hold"/>
                                            <p:tgtEl>
                                              <p:spTgt spid="38"/>
                                            </p:tgtEl>
                                            <p:attrNameLst>
                                              <p:attrName>ppt_x</p:attrName>
                                            </p:attrNameLst>
                                          </p:cBhvr>
                                          <p:tavLst>
                                            <p:tav tm="0">
                                              <p:val>
                                                <p:strVal val="#ppt_x"/>
                                              </p:val>
                                            </p:tav>
                                            <p:tav tm="100000">
                                              <p:val>
                                                <p:strVal val="#ppt_x"/>
                                              </p:val>
                                            </p:tav>
                                          </p:tavLst>
                                        </p:anim>
                                        <p:anim calcmode="lin" valueType="num" p14:bounceEnd="62000">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2000">
                                      <p:stCondLst>
                                        <p:cond delay="1250"/>
                                      </p:stCondLst>
                                      <p:childTnLst>
                                        <p:set>
                                          <p:cBhvr>
                                            <p:cTn id="18" dur="1" fill="hold">
                                              <p:stCondLst>
                                                <p:cond delay="0"/>
                                              </p:stCondLst>
                                            </p:cTn>
                                            <p:tgtEl>
                                              <p:spTgt spid="39"/>
                                            </p:tgtEl>
                                            <p:attrNameLst>
                                              <p:attrName>style.visibility</p:attrName>
                                            </p:attrNameLst>
                                          </p:cBhvr>
                                          <p:to>
                                            <p:strVal val="visible"/>
                                          </p:to>
                                        </p:set>
                                        <p:anim calcmode="lin" valueType="num" p14:bounceEnd="62000">
                                          <p:cBhvr additive="base">
                                            <p:cTn id="19" dur="1000" fill="hold"/>
                                            <p:tgtEl>
                                              <p:spTgt spid="39"/>
                                            </p:tgtEl>
                                            <p:attrNameLst>
                                              <p:attrName>ppt_x</p:attrName>
                                            </p:attrNameLst>
                                          </p:cBhvr>
                                          <p:tavLst>
                                            <p:tav tm="0">
                                              <p:val>
                                                <p:strVal val="#ppt_x"/>
                                              </p:val>
                                            </p:tav>
                                            <p:tav tm="100000">
                                              <p:val>
                                                <p:strVal val="#ppt_x"/>
                                              </p:val>
                                            </p:tav>
                                          </p:tavLst>
                                        </p:anim>
                                        <p:anim calcmode="lin" valueType="num" p14:bounceEnd="62000">
                                          <p:cBhvr additive="base">
                                            <p:cTn id="20"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25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000" fill="hold"/>
                                            <p:tgtEl>
                                              <p:spTgt spid="39"/>
                                            </p:tgtEl>
                                            <p:attrNameLst>
                                              <p:attrName>ppt_x</p:attrName>
                                            </p:attrNameLst>
                                          </p:cBhvr>
                                          <p:tavLst>
                                            <p:tav tm="0">
                                              <p:val>
                                                <p:strVal val="#ppt_x"/>
                                              </p:val>
                                            </p:tav>
                                            <p:tav tm="100000">
                                              <p:val>
                                                <p:strVal val="#ppt_x"/>
                                              </p:val>
                                            </p:tav>
                                          </p:tavLst>
                                        </p:anim>
                                        <p:anim calcmode="lin" valueType="num">
                                          <p:cBhvr additive="base">
                                            <p:cTn id="20"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F27D62B-0610-42E9-831A-3156B2ABB00E}"/>
              </a:ext>
            </a:extLst>
          </p:cNvPr>
          <p:cNvSpPr/>
          <p:nvPr/>
        </p:nvSpPr>
        <p:spPr>
          <a:xfrm>
            <a:off x="6255308" y="3742104"/>
            <a:ext cx="6966422" cy="5391206"/>
          </a:xfrm>
          <a:prstGeom prst="roundRect">
            <a:avLst>
              <a:gd name="adj" fmla="val 527"/>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a:extLst>
              <a:ext uri="{FF2B5EF4-FFF2-40B4-BE49-F238E27FC236}">
                <a16:creationId xmlns:a16="http://schemas.microsoft.com/office/drawing/2014/main" id="{F3DA30AD-5B44-45AA-8FBE-B9ED48E53A70}"/>
              </a:ext>
            </a:extLst>
          </p:cNvPr>
          <p:cNvGrpSpPr/>
          <p:nvPr/>
        </p:nvGrpSpPr>
        <p:grpSpPr>
          <a:xfrm>
            <a:off x="12842388" y="6012257"/>
            <a:ext cx="850902" cy="850902"/>
            <a:chOff x="16199544" y="6146350"/>
            <a:chExt cx="850902" cy="850902"/>
          </a:xfrm>
        </p:grpSpPr>
        <p:sp>
          <p:nvSpPr>
            <p:cNvPr id="5" name="Rectangle 4">
              <a:extLst>
                <a:ext uri="{FF2B5EF4-FFF2-40B4-BE49-F238E27FC236}">
                  <a16:creationId xmlns:a16="http://schemas.microsoft.com/office/drawing/2014/main" id="{DB9E6171-26D6-444E-8404-748446807427}"/>
                </a:ext>
              </a:extLst>
            </p:cNvPr>
            <p:cNvSpPr/>
            <p:nvPr/>
          </p:nvSpPr>
          <p:spPr>
            <a:xfrm>
              <a:off x="16199544" y="6146350"/>
              <a:ext cx="850902" cy="850902"/>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A0919B17-0D6C-4A9B-9816-7B764BABF776}"/>
                </a:ext>
              </a:extLst>
            </p:cNvPr>
            <p:cNvSpPr/>
            <p:nvPr/>
          </p:nvSpPr>
          <p:spPr>
            <a:xfrm>
              <a:off x="16348801" y="6295607"/>
              <a:ext cx="552389" cy="552389"/>
            </a:xfrm>
            <a:prstGeom prst="rect">
              <a:avLst/>
            </a:prstGeom>
            <a:gradFill>
              <a:gsLst>
                <a:gs pos="0">
                  <a:schemeClr val="accent1">
                    <a:alpha val="90000"/>
                  </a:schemeClr>
                </a:gs>
                <a:gs pos="100000">
                  <a:schemeClr val="accent1">
                    <a:lumMod val="75000"/>
                    <a:alpha val="9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5">
              <a:extLst>
                <a:ext uri="{FF2B5EF4-FFF2-40B4-BE49-F238E27FC236}">
                  <a16:creationId xmlns:a16="http://schemas.microsoft.com/office/drawing/2014/main" id="{8C6517BA-D50B-4FB5-BD37-453266F0794A}"/>
                </a:ext>
              </a:extLst>
            </p:cNvPr>
            <p:cNvSpPr>
              <a:spLocks noChangeArrowheads="1"/>
            </p:cNvSpPr>
            <p:nvPr/>
          </p:nvSpPr>
          <p:spPr bwMode="auto">
            <a:xfrm>
              <a:off x="16567957" y="6473081"/>
              <a:ext cx="114076" cy="197440"/>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grpSp>
        <p:nvGrpSpPr>
          <p:cNvPr id="8" name="Group 7">
            <a:extLst>
              <a:ext uri="{FF2B5EF4-FFF2-40B4-BE49-F238E27FC236}">
                <a16:creationId xmlns:a16="http://schemas.microsoft.com/office/drawing/2014/main" id="{B014C7D3-62C4-48C5-BD4E-5C99120C1CA3}"/>
              </a:ext>
            </a:extLst>
          </p:cNvPr>
          <p:cNvGrpSpPr/>
          <p:nvPr/>
        </p:nvGrpSpPr>
        <p:grpSpPr>
          <a:xfrm flipH="1">
            <a:off x="5783748" y="6012257"/>
            <a:ext cx="850902" cy="850902"/>
            <a:chOff x="16199544" y="6146350"/>
            <a:chExt cx="850902" cy="850902"/>
          </a:xfrm>
        </p:grpSpPr>
        <p:sp>
          <p:nvSpPr>
            <p:cNvPr id="9" name="Rectangle 8">
              <a:extLst>
                <a:ext uri="{FF2B5EF4-FFF2-40B4-BE49-F238E27FC236}">
                  <a16:creationId xmlns:a16="http://schemas.microsoft.com/office/drawing/2014/main" id="{9CCB7B00-1032-42F1-BFA4-DAFA2701D1A6}"/>
                </a:ext>
              </a:extLst>
            </p:cNvPr>
            <p:cNvSpPr/>
            <p:nvPr/>
          </p:nvSpPr>
          <p:spPr>
            <a:xfrm>
              <a:off x="16199544" y="6146350"/>
              <a:ext cx="850902" cy="850902"/>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6A1C88DD-D52F-4A24-BA92-D05BFA223B69}"/>
                </a:ext>
              </a:extLst>
            </p:cNvPr>
            <p:cNvSpPr/>
            <p:nvPr/>
          </p:nvSpPr>
          <p:spPr>
            <a:xfrm>
              <a:off x="16348801" y="6295607"/>
              <a:ext cx="552389" cy="552389"/>
            </a:xfrm>
            <a:prstGeom prst="rect">
              <a:avLst/>
            </a:prstGeom>
            <a:gradFill>
              <a:gsLst>
                <a:gs pos="0">
                  <a:schemeClr val="accent1">
                    <a:alpha val="90000"/>
                  </a:schemeClr>
                </a:gs>
                <a:gs pos="100000">
                  <a:schemeClr val="accent1">
                    <a:lumMod val="75000"/>
                    <a:alpha val="9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6E9E7AFA-6309-4E4F-A13E-EB252CC8ABE8}"/>
                </a:ext>
              </a:extLst>
            </p:cNvPr>
            <p:cNvSpPr>
              <a:spLocks noChangeArrowheads="1"/>
            </p:cNvSpPr>
            <p:nvPr/>
          </p:nvSpPr>
          <p:spPr bwMode="auto">
            <a:xfrm>
              <a:off x="16567957" y="6473081"/>
              <a:ext cx="114076" cy="197440"/>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grpSp>
        <p:nvGrpSpPr>
          <p:cNvPr id="57" name="Group 56">
            <a:extLst>
              <a:ext uri="{FF2B5EF4-FFF2-40B4-BE49-F238E27FC236}">
                <a16:creationId xmlns:a16="http://schemas.microsoft.com/office/drawing/2014/main" id="{5132EFEC-3824-4340-A252-A1AA19FD6B6C}"/>
              </a:ext>
            </a:extLst>
          </p:cNvPr>
          <p:cNvGrpSpPr/>
          <p:nvPr/>
        </p:nvGrpSpPr>
        <p:grpSpPr>
          <a:xfrm>
            <a:off x="8718365" y="2750624"/>
            <a:ext cx="2040308" cy="2040308"/>
            <a:chOff x="8718365" y="3306541"/>
            <a:chExt cx="2040308" cy="2040308"/>
          </a:xfrm>
        </p:grpSpPr>
        <p:sp>
          <p:nvSpPr>
            <p:cNvPr id="37" name="Oval 36">
              <a:extLst>
                <a:ext uri="{FF2B5EF4-FFF2-40B4-BE49-F238E27FC236}">
                  <a16:creationId xmlns:a16="http://schemas.microsoft.com/office/drawing/2014/main" id="{4DFFA8FC-676D-4D63-B6FE-788F6FCBBBA7}"/>
                </a:ext>
              </a:extLst>
            </p:cNvPr>
            <p:cNvSpPr/>
            <p:nvPr/>
          </p:nvSpPr>
          <p:spPr>
            <a:xfrm>
              <a:off x="8718365" y="3306541"/>
              <a:ext cx="2040308" cy="20403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 name="Group 13">
              <a:extLst>
                <a:ext uri="{FF2B5EF4-FFF2-40B4-BE49-F238E27FC236}">
                  <a16:creationId xmlns:a16="http://schemas.microsoft.com/office/drawing/2014/main" id="{3ACC6C16-39D0-4CDC-BB45-D49348489E96}"/>
                </a:ext>
              </a:extLst>
            </p:cNvPr>
            <p:cNvGrpSpPr/>
            <p:nvPr/>
          </p:nvGrpSpPr>
          <p:grpSpPr>
            <a:xfrm>
              <a:off x="8847138" y="3519676"/>
              <a:ext cx="1782762" cy="1614038"/>
              <a:chOff x="5300281" y="5407493"/>
              <a:chExt cx="1879700" cy="1701800"/>
            </a:xfrm>
            <a:effectLst>
              <a:outerShdw blurRad="406400" dist="266700" dir="5400000" sx="90000" sy="90000" algn="t" rotWithShape="0">
                <a:prstClr val="black">
                  <a:alpha val="40000"/>
                </a:prstClr>
              </a:outerShdw>
            </a:effectLst>
          </p:grpSpPr>
          <p:sp>
            <p:nvSpPr>
              <p:cNvPr id="16" name="Oval 15">
                <a:extLst>
                  <a:ext uri="{FF2B5EF4-FFF2-40B4-BE49-F238E27FC236}">
                    <a16:creationId xmlns:a16="http://schemas.microsoft.com/office/drawing/2014/main" id="{E29B0685-E5A3-472B-B91C-F9CE4B87C037}"/>
                  </a:ext>
                </a:extLst>
              </p:cNvPr>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Oval 16">
                <a:extLst>
                  <a:ext uri="{FF2B5EF4-FFF2-40B4-BE49-F238E27FC236}">
                    <a16:creationId xmlns:a16="http://schemas.microsoft.com/office/drawing/2014/main" id="{E04D5FAB-4BD0-40F6-A1A3-0558FE2D24C2}"/>
                  </a:ext>
                </a:extLst>
              </p:cNvPr>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8" name="Oval 17">
                <a:extLst>
                  <a:ext uri="{FF2B5EF4-FFF2-40B4-BE49-F238E27FC236}">
                    <a16:creationId xmlns:a16="http://schemas.microsoft.com/office/drawing/2014/main" id="{A5FC3A6C-6DE5-4E18-9CAE-4A4DADEC5613}"/>
                  </a:ext>
                </a:extLst>
              </p:cNvPr>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grpSp>
          <p:nvGrpSpPr>
            <p:cNvPr id="26" name="Group 25">
              <a:extLst>
                <a:ext uri="{FF2B5EF4-FFF2-40B4-BE49-F238E27FC236}">
                  <a16:creationId xmlns:a16="http://schemas.microsoft.com/office/drawing/2014/main" id="{F75A9739-A818-4589-89AC-D09B796343F7}"/>
                </a:ext>
              </a:extLst>
            </p:cNvPr>
            <p:cNvGrpSpPr/>
            <p:nvPr/>
          </p:nvGrpSpPr>
          <p:grpSpPr>
            <a:xfrm>
              <a:off x="9580563" y="4096441"/>
              <a:ext cx="315912" cy="460508"/>
              <a:chOff x="3582988" y="3510757"/>
              <a:chExt cx="319088" cy="465138"/>
            </a:xfrm>
            <a:solidFill>
              <a:schemeClr val="bg1"/>
            </a:solidFill>
          </p:grpSpPr>
          <p:sp>
            <p:nvSpPr>
              <p:cNvPr id="27" name="AutoShape 113">
                <a:extLst>
                  <a:ext uri="{FF2B5EF4-FFF2-40B4-BE49-F238E27FC236}">
                    <a16:creationId xmlns:a16="http://schemas.microsoft.com/office/drawing/2014/main" id="{3E4C0DF0-1EB9-4297-B664-72127C2DFDBC}"/>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200" dirty="0">
                  <a:solidFill>
                    <a:srgbClr val="FFFFFF"/>
                  </a:solidFill>
                  <a:effectLst>
                    <a:outerShdw blurRad="38100" dist="38100" dir="2700000" algn="tl">
                      <a:srgbClr val="000000"/>
                    </a:outerShdw>
                  </a:effectLst>
                  <a:latin typeface="Gill Sans" charset="0"/>
                  <a:sym typeface="Gill Sans" charset="0"/>
                </a:endParaRPr>
              </a:p>
            </p:txBody>
          </p:sp>
          <p:sp>
            <p:nvSpPr>
              <p:cNvPr id="28" name="AutoShape 114">
                <a:extLst>
                  <a:ext uri="{FF2B5EF4-FFF2-40B4-BE49-F238E27FC236}">
                    <a16:creationId xmlns:a16="http://schemas.microsoft.com/office/drawing/2014/main" id="{36BA8E31-F191-4126-99F3-FF86C97DE87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2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5" name="Group 34">
            <a:extLst>
              <a:ext uri="{FF2B5EF4-FFF2-40B4-BE49-F238E27FC236}">
                <a16:creationId xmlns:a16="http://schemas.microsoft.com/office/drawing/2014/main" id="{BA94A0CE-C1FA-4910-A7C9-B68A227287B4}"/>
              </a:ext>
            </a:extLst>
          </p:cNvPr>
          <p:cNvGrpSpPr/>
          <p:nvPr/>
        </p:nvGrpSpPr>
        <p:grpSpPr>
          <a:xfrm>
            <a:off x="6734805" y="5425071"/>
            <a:ext cx="6007428" cy="3578287"/>
            <a:chOff x="2970027" y="7246407"/>
            <a:chExt cx="6007428" cy="3578287"/>
          </a:xfrm>
        </p:grpSpPr>
        <p:sp>
          <p:nvSpPr>
            <p:cNvPr id="33" name="Rectangle 32">
              <a:extLst>
                <a:ext uri="{FF2B5EF4-FFF2-40B4-BE49-F238E27FC236}">
                  <a16:creationId xmlns:a16="http://schemas.microsoft.com/office/drawing/2014/main" id="{C6287EC6-9BF4-4233-81CF-79048F78347A}"/>
                </a:ext>
              </a:extLst>
            </p:cNvPr>
            <p:cNvSpPr/>
            <p:nvPr/>
          </p:nvSpPr>
          <p:spPr>
            <a:xfrm>
              <a:off x="2970027" y="7769627"/>
              <a:ext cx="6007428" cy="3055067"/>
            </a:xfrm>
            <a:prstGeom prst="rect">
              <a:avLst/>
            </a:prstGeom>
          </p:spPr>
          <p:txBody>
            <a:bodyPr wrap="square">
              <a:spAutoFit/>
            </a:bodyPr>
            <a:lstStyle/>
            <a:p>
              <a:pPr algn="ctr">
                <a:lnSpc>
                  <a:spcPct val="120000"/>
                </a:lnSpc>
              </a:pPr>
              <a:r>
                <a:rPr lang="en-IN" dirty="0">
                  <a:solidFill>
                    <a:schemeClr val="bg1">
                      <a:lumMod val="65000"/>
                    </a:schemeClr>
                  </a:solidFill>
                  <a:latin typeface="Montserrat" panose="00000500000000000000" pitchFamily="50" charset="0"/>
                  <a:cs typeface="Segoe UI Light" panose="020B0502040204020203" pitchFamily="34" charset="0"/>
                </a:rPr>
                <a:t>As of now, programming of multi-language conversion is under development which when deployed will be able to convert a program from one programming language to another programming language among C, C++, Python, Java. This will be handy for most of the programming project and user will be provided with instant language transfer as per his/her designed system compatibility.</a:t>
              </a:r>
              <a:endParaRPr lang="id-ID" dirty="0">
                <a:solidFill>
                  <a:schemeClr val="bg1">
                    <a:lumMod val="65000"/>
                  </a:schemeClr>
                </a:solidFill>
                <a:latin typeface="Montserrat" panose="00000500000000000000" pitchFamily="50" charset="0"/>
                <a:cs typeface="Segoe UI Light" panose="020B0502040204020203" pitchFamily="34" charset="0"/>
              </a:endParaRPr>
            </a:p>
          </p:txBody>
        </p:sp>
        <p:sp>
          <p:nvSpPr>
            <p:cNvPr id="34" name="Rectangle 33">
              <a:extLst>
                <a:ext uri="{FF2B5EF4-FFF2-40B4-BE49-F238E27FC236}">
                  <a16:creationId xmlns:a16="http://schemas.microsoft.com/office/drawing/2014/main" id="{584F22F3-2FA1-4EC6-A501-715A1C5B613D}"/>
                </a:ext>
              </a:extLst>
            </p:cNvPr>
            <p:cNvSpPr/>
            <p:nvPr/>
          </p:nvSpPr>
          <p:spPr>
            <a:xfrm>
              <a:off x="3486583" y="7246407"/>
              <a:ext cx="4974316" cy="523220"/>
            </a:xfrm>
            <a:prstGeom prst="rect">
              <a:avLst/>
            </a:prstGeom>
          </p:spPr>
          <p:txBody>
            <a:bodyPr wrap="square">
              <a:spAutoFit/>
            </a:bodyPr>
            <a:lstStyle/>
            <a:p>
              <a:pPr algn="ctr"/>
              <a:r>
                <a:rPr lang="en-US" sz="2800" dirty="0">
                  <a:solidFill>
                    <a:schemeClr val="bg1">
                      <a:lumMod val="95000"/>
                    </a:schemeClr>
                  </a:solidFill>
                  <a:latin typeface="Montserrat" panose="00000500000000000000" pitchFamily="50" charset="0"/>
                  <a:ea typeface="Roboto Condensed" panose="02000000000000000000" pitchFamily="2" charset="0"/>
                  <a:cs typeface="Segoe UI" panose="020B0502040204020203" pitchFamily="34" charset="0"/>
                </a:rPr>
                <a:t>INNOVATION</a:t>
              </a:r>
            </a:p>
          </p:txBody>
        </p:sp>
      </p:grpSp>
      <p:grpSp>
        <p:nvGrpSpPr>
          <p:cNvPr id="38" name="Group 37">
            <a:extLst>
              <a:ext uri="{FF2B5EF4-FFF2-40B4-BE49-F238E27FC236}">
                <a16:creationId xmlns:a16="http://schemas.microsoft.com/office/drawing/2014/main" id="{2F316D58-65DD-4893-A892-CD4A354236FA}"/>
              </a:ext>
            </a:extLst>
          </p:cNvPr>
          <p:cNvGrpSpPr/>
          <p:nvPr/>
        </p:nvGrpSpPr>
        <p:grpSpPr>
          <a:xfrm>
            <a:off x="3010019" y="5039474"/>
            <a:ext cx="662702" cy="662702"/>
            <a:chOff x="8216107" y="2577307"/>
            <a:chExt cx="464344" cy="464344"/>
          </a:xfrm>
          <a:solidFill>
            <a:schemeClr val="bg1">
              <a:lumMod val="65000"/>
            </a:schemeClr>
          </a:solidFill>
        </p:grpSpPr>
        <p:sp>
          <p:nvSpPr>
            <p:cNvPr id="39" name="AutoShape 52">
              <a:extLst>
                <a:ext uri="{FF2B5EF4-FFF2-40B4-BE49-F238E27FC236}">
                  <a16:creationId xmlns:a16="http://schemas.microsoft.com/office/drawing/2014/main" id="{9F190D63-CB12-46E9-ABD7-EDFB3AEEADB0}"/>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sp>
          <p:nvSpPr>
            <p:cNvPr id="40" name="AutoShape 53">
              <a:extLst>
                <a:ext uri="{FF2B5EF4-FFF2-40B4-BE49-F238E27FC236}">
                  <a16:creationId xmlns:a16="http://schemas.microsoft.com/office/drawing/2014/main" id="{A9EF3CFD-FDB9-43D6-AEC3-1D8386A8E857}"/>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sp>
          <p:nvSpPr>
            <p:cNvPr id="41" name="AutoShape 54">
              <a:extLst>
                <a:ext uri="{FF2B5EF4-FFF2-40B4-BE49-F238E27FC236}">
                  <a16:creationId xmlns:a16="http://schemas.microsoft.com/office/drawing/2014/main" id="{A1A29B21-DFDD-48B9-8E7B-429BBC8D7CC3}"/>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sp>
          <p:nvSpPr>
            <p:cNvPr id="42" name="AutoShape 55">
              <a:extLst>
                <a:ext uri="{FF2B5EF4-FFF2-40B4-BE49-F238E27FC236}">
                  <a16:creationId xmlns:a16="http://schemas.microsoft.com/office/drawing/2014/main" id="{16E45A88-F0AB-4DB7-93CA-D17450844CFE}"/>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grpSp>
      <p:grpSp>
        <p:nvGrpSpPr>
          <p:cNvPr id="47" name="Group 46">
            <a:extLst>
              <a:ext uri="{FF2B5EF4-FFF2-40B4-BE49-F238E27FC236}">
                <a16:creationId xmlns:a16="http://schemas.microsoft.com/office/drawing/2014/main" id="{8848F387-AC85-46F5-A9EE-290F62F50E4C}"/>
              </a:ext>
            </a:extLst>
          </p:cNvPr>
          <p:cNvGrpSpPr/>
          <p:nvPr/>
        </p:nvGrpSpPr>
        <p:grpSpPr>
          <a:xfrm>
            <a:off x="772082" y="5908004"/>
            <a:ext cx="4974316" cy="2049614"/>
            <a:chOff x="3486583" y="7246407"/>
            <a:chExt cx="4974316" cy="2049614"/>
          </a:xfrm>
        </p:grpSpPr>
        <p:sp>
          <p:nvSpPr>
            <p:cNvPr id="48" name="Rectangle 47">
              <a:extLst>
                <a:ext uri="{FF2B5EF4-FFF2-40B4-BE49-F238E27FC236}">
                  <a16:creationId xmlns:a16="http://schemas.microsoft.com/office/drawing/2014/main" id="{71F9DE52-D471-408D-A218-AC28AD7CC734}"/>
                </a:ext>
              </a:extLst>
            </p:cNvPr>
            <p:cNvSpPr/>
            <p:nvPr/>
          </p:nvSpPr>
          <p:spPr>
            <a:xfrm>
              <a:off x="3920793" y="7904935"/>
              <a:ext cx="4105896" cy="1391086"/>
            </a:xfrm>
            <a:prstGeom prst="rect">
              <a:avLst/>
            </a:prstGeom>
          </p:spPr>
          <p:txBody>
            <a:bodyPr wrap="square">
              <a:spAutoFit/>
            </a:bodyPr>
            <a:lstStyle/>
            <a:p>
              <a:pPr algn="ctr">
                <a:lnSpc>
                  <a:spcPct val="120000"/>
                </a:lnSpc>
              </a:pPr>
              <a:r>
                <a:rPr lang="en-US" dirty="0">
                  <a:solidFill>
                    <a:schemeClr val="bg1">
                      <a:lumMod val="65000"/>
                    </a:schemeClr>
                  </a:solidFill>
                  <a:latin typeface="Segoe UI Light" panose="020B0502040204020203" pitchFamily="34" charset="0"/>
                  <a:cs typeface="Segoe UI Light" panose="020B0502040204020203" pitchFamily="34" charset="0"/>
                </a:rPr>
                <a:t>After acquiring a considerable amount</a:t>
              </a:r>
            </a:p>
            <a:p>
              <a:pPr algn="ctr">
                <a:lnSpc>
                  <a:spcPct val="120000"/>
                </a:lnSpc>
              </a:pPr>
              <a:r>
                <a:rPr lang="en-US" dirty="0">
                  <a:solidFill>
                    <a:schemeClr val="bg1">
                      <a:lumMod val="65000"/>
                    </a:schemeClr>
                  </a:solidFill>
                  <a:latin typeface="Segoe UI Light" panose="020B0502040204020203" pitchFamily="34" charset="0"/>
                  <a:cs typeface="Segoe UI Light" panose="020B0502040204020203" pitchFamily="34" charset="0"/>
                </a:rPr>
                <a:t>Of traffic on site, we will be restricting access to limited amount of functionalities</a:t>
              </a:r>
              <a:endParaRPr lang="id-ID"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9" name="Rectangle 48">
              <a:extLst>
                <a:ext uri="{FF2B5EF4-FFF2-40B4-BE49-F238E27FC236}">
                  <a16:creationId xmlns:a16="http://schemas.microsoft.com/office/drawing/2014/main" id="{10D6FEF1-BCE7-4FD3-8AA2-2BF4A40CFA80}"/>
                </a:ext>
              </a:extLst>
            </p:cNvPr>
            <p:cNvSpPr/>
            <p:nvPr/>
          </p:nvSpPr>
          <p:spPr>
            <a:xfrm>
              <a:off x="3486583" y="7246407"/>
              <a:ext cx="4974316" cy="461665"/>
            </a:xfrm>
            <a:prstGeom prst="rect">
              <a:avLst/>
            </a:prstGeom>
          </p:spPr>
          <p:txBody>
            <a:bodyPr wrap="square">
              <a:spAutoFit/>
            </a:bodyPr>
            <a:lstStyle/>
            <a:p>
              <a:pPr algn="ctr"/>
              <a:r>
                <a:rPr lang="en-US" sz="2400" dirty="0">
                  <a:solidFill>
                    <a:schemeClr val="bg1">
                      <a:lumMod val="65000"/>
                    </a:schemeClr>
                  </a:solidFill>
                  <a:latin typeface="Montserrat" panose="00000500000000000000" pitchFamily="50" charset="0"/>
                  <a:ea typeface="Roboto Condensed" panose="02000000000000000000" pitchFamily="2" charset="0"/>
                  <a:cs typeface="Segoe UI" panose="020B0502040204020203" pitchFamily="34" charset="0"/>
                </a:rPr>
                <a:t>REVENUE</a:t>
              </a:r>
            </a:p>
          </p:txBody>
        </p:sp>
      </p:grpSp>
      <p:grpSp>
        <p:nvGrpSpPr>
          <p:cNvPr id="43" name="Group 42">
            <a:extLst>
              <a:ext uri="{FF2B5EF4-FFF2-40B4-BE49-F238E27FC236}">
                <a16:creationId xmlns:a16="http://schemas.microsoft.com/office/drawing/2014/main" id="{16793E3A-4A8C-45B4-8ED2-83AFAB6EA51B}"/>
              </a:ext>
            </a:extLst>
          </p:cNvPr>
          <p:cNvGrpSpPr/>
          <p:nvPr/>
        </p:nvGrpSpPr>
        <p:grpSpPr>
          <a:xfrm>
            <a:off x="15969710" y="5039190"/>
            <a:ext cx="497310" cy="663836"/>
            <a:chOff x="2639219" y="3510757"/>
            <a:chExt cx="348456" cy="465138"/>
          </a:xfrm>
          <a:solidFill>
            <a:schemeClr val="bg1">
              <a:lumMod val="65000"/>
            </a:schemeClr>
          </a:solidFill>
        </p:grpSpPr>
        <p:sp>
          <p:nvSpPr>
            <p:cNvPr id="44" name="AutoShape 115">
              <a:extLst>
                <a:ext uri="{FF2B5EF4-FFF2-40B4-BE49-F238E27FC236}">
                  <a16:creationId xmlns:a16="http://schemas.microsoft.com/office/drawing/2014/main" id="{CD4FE2B8-DE32-4B2D-A33D-0020367DDCFF}"/>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sp>
          <p:nvSpPr>
            <p:cNvPr id="45" name="AutoShape 116">
              <a:extLst>
                <a:ext uri="{FF2B5EF4-FFF2-40B4-BE49-F238E27FC236}">
                  <a16:creationId xmlns:a16="http://schemas.microsoft.com/office/drawing/2014/main" id="{5395F6B1-1129-45A5-BCBA-753E9230DC16}"/>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1">
                    <a:lumMod val="65000"/>
                  </a:schemeClr>
                </a:solidFill>
                <a:effectLst>
                  <a:outerShdw blurRad="38100" dist="38100" dir="2700000" algn="tl">
                    <a:srgbClr val="000000"/>
                  </a:outerShdw>
                </a:effectLst>
                <a:latin typeface="Gill Sans" charset="0"/>
                <a:sym typeface="Gill Sans" charset="0"/>
              </a:endParaRPr>
            </a:p>
          </p:txBody>
        </p:sp>
      </p:grpSp>
      <p:grpSp>
        <p:nvGrpSpPr>
          <p:cNvPr id="51" name="Group 50">
            <a:extLst>
              <a:ext uri="{FF2B5EF4-FFF2-40B4-BE49-F238E27FC236}">
                <a16:creationId xmlns:a16="http://schemas.microsoft.com/office/drawing/2014/main" id="{FCFB2344-EACE-4B05-B7F6-3680EBCCE80B}"/>
              </a:ext>
            </a:extLst>
          </p:cNvPr>
          <p:cNvGrpSpPr/>
          <p:nvPr/>
        </p:nvGrpSpPr>
        <p:grpSpPr>
          <a:xfrm>
            <a:off x="13693290" y="5908287"/>
            <a:ext cx="4974316" cy="1717216"/>
            <a:chOff x="3486583" y="7246407"/>
            <a:chExt cx="4974316" cy="1717216"/>
          </a:xfrm>
        </p:grpSpPr>
        <p:sp>
          <p:nvSpPr>
            <p:cNvPr id="52" name="Rectangle 51">
              <a:extLst>
                <a:ext uri="{FF2B5EF4-FFF2-40B4-BE49-F238E27FC236}">
                  <a16:creationId xmlns:a16="http://schemas.microsoft.com/office/drawing/2014/main" id="{A52E15B5-B8B3-4141-8EA2-6CE8176A0817}"/>
                </a:ext>
              </a:extLst>
            </p:cNvPr>
            <p:cNvSpPr/>
            <p:nvPr/>
          </p:nvSpPr>
          <p:spPr>
            <a:xfrm>
              <a:off x="3920793" y="7904935"/>
              <a:ext cx="4105896" cy="1058688"/>
            </a:xfrm>
            <a:prstGeom prst="rect">
              <a:avLst/>
            </a:prstGeom>
          </p:spPr>
          <p:txBody>
            <a:bodyPr wrap="square">
              <a:spAutoFit/>
            </a:bodyPr>
            <a:lstStyle/>
            <a:p>
              <a:pPr algn="ctr">
                <a:lnSpc>
                  <a:spcPct val="120000"/>
                </a:lnSpc>
              </a:pPr>
              <a:r>
                <a:rPr lang="en-US" dirty="0">
                  <a:solidFill>
                    <a:schemeClr val="bg1">
                      <a:lumMod val="65000"/>
                    </a:schemeClr>
                  </a:solidFill>
                  <a:latin typeface="Segoe UI Light" panose="020B0502040204020203" pitchFamily="34" charset="0"/>
                  <a:cs typeface="Segoe UI Light" panose="020B0502040204020203" pitchFamily="34" charset="0"/>
                </a:rPr>
                <a:t>Each User has to create an account on our database in order to access our platform</a:t>
              </a:r>
              <a:endParaRPr lang="id-ID"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3" name="Rectangle 52">
              <a:extLst>
                <a:ext uri="{FF2B5EF4-FFF2-40B4-BE49-F238E27FC236}">
                  <a16:creationId xmlns:a16="http://schemas.microsoft.com/office/drawing/2014/main" id="{157DA47F-46F5-4925-A1AA-CC063A9355E0}"/>
                </a:ext>
              </a:extLst>
            </p:cNvPr>
            <p:cNvSpPr/>
            <p:nvPr/>
          </p:nvSpPr>
          <p:spPr>
            <a:xfrm>
              <a:off x="3486583" y="7246407"/>
              <a:ext cx="4974316" cy="461665"/>
            </a:xfrm>
            <a:prstGeom prst="rect">
              <a:avLst/>
            </a:prstGeom>
          </p:spPr>
          <p:txBody>
            <a:bodyPr wrap="square">
              <a:spAutoFit/>
            </a:bodyPr>
            <a:lstStyle/>
            <a:p>
              <a:pPr algn="ctr"/>
              <a:r>
                <a:rPr lang="en-US" sz="2400" dirty="0">
                  <a:solidFill>
                    <a:schemeClr val="bg1">
                      <a:lumMod val="65000"/>
                    </a:schemeClr>
                  </a:solidFill>
                  <a:latin typeface="Montserrat" panose="00000500000000000000" pitchFamily="50" charset="0"/>
                  <a:ea typeface="Roboto Condensed" panose="02000000000000000000" pitchFamily="2" charset="0"/>
                  <a:cs typeface="Segoe UI" panose="020B0502040204020203" pitchFamily="34" charset="0"/>
                </a:rPr>
                <a:t>Login/ Sign Up</a:t>
              </a:r>
            </a:p>
          </p:txBody>
        </p:sp>
      </p:grpSp>
      <p:sp>
        <p:nvSpPr>
          <p:cNvPr id="46" name="Rectangle 45">
            <a:extLst>
              <a:ext uri="{FF2B5EF4-FFF2-40B4-BE49-F238E27FC236}">
                <a16:creationId xmlns:a16="http://schemas.microsoft.com/office/drawing/2014/main" id="{0B38006C-E119-4265-BE39-59C627DC0B94}"/>
              </a:ext>
            </a:extLst>
          </p:cNvPr>
          <p:cNvSpPr/>
          <p:nvPr/>
        </p:nvSpPr>
        <p:spPr>
          <a:xfrm>
            <a:off x="1181100" y="787400"/>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7">
            <a:extLst>
              <a:ext uri="{FF2B5EF4-FFF2-40B4-BE49-F238E27FC236}">
                <a16:creationId xmlns:a16="http://schemas.microsoft.com/office/drawing/2014/main" id="{92A5F97F-1B1B-4E65-9057-16A92C241146}"/>
              </a:ext>
            </a:extLst>
          </p:cNvPr>
          <p:cNvSpPr>
            <a:spLocks noGrp="1"/>
          </p:cNvSpPr>
          <p:nvPr>
            <p:ph type="body" sz="quarter" idx="10"/>
          </p:nvPr>
        </p:nvSpPr>
        <p:spPr>
          <a:xfrm>
            <a:off x="1441450" y="1360489"/>
            <a:ext cx="7029450" cy="791184"/>
          </a:xfrm>
        </p:spPr>
        <p:txBody>
          <a:bodyPr/>
          <a:lstStyle/>
          <a:p>
            <a:r>
              <a:rPr lang="en-US" b="1" dirty="0"/>
              <a:t>What’s next //</a:t>
            </a:r>
            <a:endParaRPr lang="id-ID" b="1" dirty="0"/>
          </a:p>
        </p:txBody>
      </p:sp>
      <p:sp>
        <p:nvSpPr>
          <p:cNvPr id="50" name="Rectangle 49">
            <a:extLst>
              <a:ext uri="{FF2B5EF4-FFF2-40B4-BE49-F238E27FC236}">
                <a16:creationId xmlns:a16="http://schemas.microsoft.com/office/drawing/2014/main" id="{B752DB5B-DEF1-4558-AAEC-6768A987AD41}"/>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6ED14A2-87DE-4672-B382-1A45B1A19D54}"/>
              </a:ext>
            </a:extLst>
          </p:cNvPr>
          <p:cNvSpPr/>
          <p:nvPr/>
        </p:nvSpPr>
        <p:spPr>
          <a:xfrm>
            <a:off x="14648707"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256070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50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 calcmode="lin" valueType="num">
                                          <p:cBhvr>
                                            <p:cTn id="9" dur="500" fill="hold"/>
                                            <p:tgtEl>
                                              <p:spTgt spid="57"/>
                                            </p:tgtEl>
                                            <p:attrNameLst>
                                              <p:attrName>style.rotation</p:attrName>
                                            </p:attrNameLst>
                                          </p:cBhvr>
                                          <p:tavLst>
                                            <p:tav tm="0">
                                              <p:val>
                                                <p:fltVal val="360"/>
                                              </p:val>
                                            </p:tav>
                                            <p:tav tm="100000">
                                              <p:val>
                                                <p:fltVal val="0"/>
                                              </p:val>
                                            </p:tav>
                                          </p:tavLst>
                                        </p:anim>
                                        <p:animEffect transition="in" filter="fade">
                                          <p:cBhvr>
                                            <p:cTn id="10" dur="500"/>
                                            <p:tgtEl>
                                              <p:spTgt spid="57"/>
                                            </p:tgtEl>
                                          </p:cBhvr>
                                        </p:animEffect>
                                      </p:childTnLst>
                                    </p:cTn>
                                  </p:par>
                                  <p:par>
                                    <p:cTn id="11" presetID="2" presetClass="entr" presetSubtype="4" decel="100000" fill="hold" nodeType="withEffect">
                                      <p:stCondLst>
                                        <p:cond delay="50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750" fill="hold"/>
                                            <p:tgtEl>
                                              <p:spTgt spid="35"/>
                                            </p:tgtEl>
                                            <p:attrNameLst>
                                              <p:attrName>ppt_x</p:attrName>
                                            </p:attrNameLst>
                                          </p:cBhvr>
                                          <p:tavLst>
                                            <p:tav tm="0">
                                              <p:val>
                                                <p:strVal val="#ppt_x"/>
                                              </p:val>
                                            </p:tav>
                                            <p:tav tm="100000">
                                              <p:val>
                                                <p:strVal val="#ppt_x"/>
                                              </p:val>
                                            </p:tav>
                                          </p:tavLst>
                                        </p:anim>
                                        <p:anim calcmode="lin" valueType="num">
                                          <p:cBhvr additive="base">
                                            <p:cTn id="14" dur="750" fill="hold"/>
                                            <p:tgtEl>
                                              <p:spTgt spid="35"/>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10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53" presetClass="entr" presetSubtype="16" fill="hold" nodeType="withEffect">
                                      <p:stCondLst>
                                        <p:cond delay="100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par>
                                    <p:cTn id="23" presetID="53" presetClass="entr" presetSubtype="16" fill="hold" nodeType="withEffect">
                                      <p:stCondLst>
                                        <p:cond delay="10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2" presetClass="entr" presetSubtype="4" fill="hold" nodeType="withEffect" p14:presetBounceEnd="66000">
                                      <p:stCondLst>
                                        <p:cond delay="1500"/>
                                      </p:stCondLst>
                                      <p:childTnLst>
                                        <p:set>
                                          <p:cBhvr>
                                            <p:cTn id="29" dur="1" fill="hold">
                                              <p:stCondLst>
                                                <p:cond delay="0"/>
                                              </p:stCondLst>
                                            </p:cTn>
                                            <p:tgtEl>
                                              <p:spTgt spid="38"/>
                                            </p:tgtEl>
                                            <p:attrNameLst>
                                              <p:attrName>style.visibility</p:attrName>
                                            </p:attrNameLst>
                                          </p:cBhvr>
                                          <p:to>
                                            <p:strVal val="visible"/>
                                          </p:to>
                                        </p:set>
                                        <p:anim calcmode="lin" valueType="num" p14:bounceEnd="66000">
                                          <p:cBhvr additive="base">
                                            <p:cTn id="30" dur="1000" fill="hold"/>
                                            <p:tgtEl>
                                              <p:spTgt spid="38"/>
                                            </p:tgtEl>
                                            <p:attrNameLst>
                                              <p:attrName>ppt_x</p:attrName>
                                            </p:attrNameLst>
                                          </p:cBhvr>
                                          <p:tavLst>
                                            <p:tav tm="0">
                                              <p:val>
                                                <p:strVal val="#ppt_x"/>
                                              </p:val>
                                            </p:tav>
                                            <p:tav tm="100000">
                                              <p:val>
                                                <p:strVal val="#ppt_x"/>
                                              </p:val>
                                            </p:tav>
                                          </p:tavLst>
                                        </p:anim>
                                        <p:anim calcmode="lin" valueType="num" p14:bounceEnd="66000">
                                          <p:cBhvr additive="base">
                                            <p:cTn id="31" dur="1000" fill="hold"/>
                                            <p:tgtEl>
                                              <p:spTgt spid="3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14:presetBounceEnd="66000">
                                      <p:stCondLst>
                                        <p:cond delay="1500"/>
                                      </p:stCondLst>
                                      <p:childTnLst>
                                        <p:set>
                                          <p:cBhvr>
                                            <p:cTn id="33" dur="1" fill="hold">
                                              <p:stCondLst>
                                                <p:cond delay="0"/>
                                              </p:stCondLst>
                                            </p:cTn>
                                            <p:tgtEl>
                                              <p:spTgt spid="47"/>
                                            </p:tgtEl>
                                            <p:attrNameLst>
                                              <p:attrName>style.visibility</p:attrName>
                                            </p:attrNameLst>
                                          </p:cBhvr>
                                          <p:to>
                                            <p:strVal val="visible"/>
                                          </p:to>
                                        </p:set>
                                        <p:anim calcmode="lin" valueType="num" p14:bounceEnd="66000">
                                          <p:cBhvr additive="base">
                                            <p:cTn id="34" dur="1000" fill="hold"/>
                                            <p:tgtEl>
                                              <p:spTgt spid="47"/>
                                            </p:tgtEl>
                                            <p:attrNameLst>
                                              <p:attrName>ppt_x</p:attrName>
                                            </p:attrNameLst>
                                          </p:cBhvr>
                                          <p:tavLst>
                                            <p:tav tm="0">
                                              <p:val>
                                                <p:strVal val="#ppt_x"/>
                                              </p:val>
                                            </p:tav>
                                            <p:tav tm="100000">
                                              <p:val>
                                                <p:strVal val="#ppt_x"/>
                                              </p:val>
                                            </p:tav>
                                          </p:tavLst>
                                        </p:anim>
                                        <p:anim calcmode="lin" valueType="num" p14:bounceEnd="66000">
                                          <p:cBhvr additive="base">
                                            <p:cTn id="35" dur="1000" fill="hold"/>
                                            <p:tgtEl>
                                              <p:spTgt spid="4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14:presetBounceEnd="66000">
                                      <p:stCondLst>
                                        <p:cond delay="1500"/>
                                      </p:stCondLst>
                                      <p:childTnLst>
                                        <p:set>
                                          <p:cBhvr>
                                            <p:cTn id="37" dur="1" fill="hold">
                                              <p:stCondLst>
                                                <p:cond delay="0"/>
                                              </p:stCondLst>
                                            </p:cTn>
                                            <p:tgtEl>
                                              <p:spTgt spid="43"/>
                                            </p:tgtEl>
                                            <p:attrNameLst>
                                              <p:attrName>style.visibility</p:attrName>
                                            </p:attrNameLst>
                                          </p:cBhvr>
                                          <p:to>
                                            <p:strVal val="visible"/>
                                          </p:to>
                                        </p:set>
                                        <p:anim calcmode="lin" valueType="num" p14:bounceEnd="66000">
                                          <p:cBhvr additive="base">
                                            <p:cTn id="38" dur="1000" fill="hold"/>
                                            <p:tgtEl>
                                              <p:spTgt spid="43"/>
                                            </p:tgtEl>
                                            <p:attrNameLst>
                                              <p:attrName>ppt_x</p:attrName>
                                            </p:attrNameLst>
                                          </p:cBhvr>
                                          <p:tavLst>
                                            <p:tav tm="0">
                                              <p:val>
                                                <p:strVal val="#ppt_x"/>
                                              </p:val>
                                            </p:tav>
                                            <p:tav tm="100000">
                                              <p:val>
                                                <p:strVal val="#ppt_x"/>
                                              </p:val>
                                            </p:tav>
                                          </p:tavLst>
                                        </p:anim>
                                        <p:anim calcmode="lin" valueType="num" p14:bounceEnd="66000">
                                          <p:cBhvr additive="base">
                                            <p:cTn id="39" dur="1000" fill="hold"/>
                                            <p:tgtEl>
                                              <p:spTgt spid="4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14:presetBounceEnd="66000">
                                      <p:stCondLst>
                                        <p:cond delay="1500"/>
                                      </p:stCondLst>
                                      <p:childTnLst>
                                        <p:set>
                                          <p:cBhvr>
                                            <p:cTn id="41" dur="1" fill="hold">
                                              <p:stCondLst>
                                                <p:cond delay="0"/>
                                              </p:stCondLst>
                                            </p:cTn>
                                            <p:tgtEl>
                                              <p:spTgt spid="51"/>
                                            </p:tgtEl>
                                            <p:attrNameLst>
                                              <p:attrName>style.visibility</p:attrName>
                                            </p:attrNameLst>
                                          </p:cBhvr>
                                          <p:to>
                                            <p:strVal val="visible"/>
                                          </p:to>
                                        </p:set>
                                        <p:anim calcmode="lin" valueType="num" p14:bounceEnd="66000">
                                          <p:cBhvr additive="base">
                                            <p:cTn id="42" dur="1000" fill="hold"/>
                                            <p:tgtEl>
                                              <p:spTgt spid="51"/>
                                            </p:tgtEl>
                                            <p:attrNameLst>
                                              <p:attrName>ppt_x</p:attrName>
                                            </p:attrNameLst>
                                          </p:cBhvr>
                                          <p:tavLst>
                                            <p:tav tm="0">
                                              <p:val>
                                                <p:strVal val="#ppt_x"/>
                                              </p:val>
                                            </p:tav>
                                            <p:tav tm="100000">
                                              <p:val>
                                                <p:strVal val="#ppt_x"/>
                                              </p:val>
                                            </p:tav>
                                          </p:tavLst>
                                        </p:anim>
                                        <p:anim calcmode="lin" valueType="num" p14:bounceEnd="66000">
                                          <p:cBhvr additive="base">
                                            <p:cTn id="43" dur="10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50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 calcmode="lin" valueType="num">
                                          <p:cBhvr>
                                            <p:cTn id="9" dur="500" fill="hold"/>
                                            <p:tgtEl>
                                              <p:spTgt spid="57"/>
                                            </p:tgtEl>
                                            <p:attrNameLst>
                                              <p:attrName>style.rotation</p:attrName>
                                            </p:attrNameLst>
                                          </p:cBhvr>
                                          <p:tavLst>
                                            <p:tav tm="0">
                                              <p:val>
                                                <p:fltVal val="360"/>
                                              </p:val>
                                            </p:tav>
                                            <p:tav tm="100000">
                                              <p:val>
                                                <p:fltVal val="0"/>
                                              </p:val>
                                            </p:tav>
                                          </p:tavLst>
                                        </p:anim>
                                        <p:animEffect transition="in" filter="fade">
                                          <p:cBhvr>
                                            <p:cTn id="10" dur="500"/>
                                            <p:tgtEl>
                                              <p:spTgt spid="57"/>
                                            </p:tgtEl>
                                          </p:cBhvr>
                                        </p:animEffect>
                                      </p:childTnLst>
                                    </p:cTn>
                                  </p:par>
                                  <p:par>
                                    <p:cTn id="11" presetID="2" presetClass="entr" presetSubtype="4" decel="100000" fill="hold" nodeType="withEffect">
                                      <p:stCondLst>
                                        <p:cond delay="50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750" fill="hold"/>
                                            <p:tgtEl>
                                              <p:spTgt spid="35"/>
                                            </p:tgtEl>
                                            <p:attrNameLst>
                                              <p:attrName>ppt_x</p:attrName>
                                            </p:attrNameLst>
                                          </p:cBhvr>
                                          <p:tavLst>
                                            <p:tav tm="0">
                                              <p:val>
                                                <p:strVal val="#ppt_x"/>
                                              </p:val>
                                            </p:tav>
                                            <p:tav tm="100000">
                                              <p:val>
                                                <p:strVal val="#ppt_x"/>
                                              </p:val>
                                            </p:tav>
                                          </p:tavLst>
                                        </p:anim>
                                        <p:anim calcmode="lin" valueType="num">
                                          <p:cBhvr additive="base">
                                            <p:cTn id="14" dur="750" fill="hold"/>
                                            <p:tgtEl>
                                              <p:spTgt spid="35"/>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10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53" presetClass="entr" presetSubtype="16" fill="hold" nodeType="withEffect">
                                      <p:stCondLst>
                                        <p:cond delay="100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par>
                                    <p:cTn id="23" presetID="53" presetClass="entr" presetSubtype="16" fill="hold" nodeType="withEffect">
                                      <p:stCondLst>
                                        <p:cond delay="10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2" presetClass="entr" presetSubtype="4" fill="hold" nodeType="withEffect">
                                      <p:stCondLst>
                                        <p:cond delay="150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1000" fill="hold"/>
                                            <p:tgtEl>
                                              <p:spTgt spid="38"/>
                                            </p:tgtEl>
                                            <p:attrNameLst>
                                              <p:attrName>ppt_x</p:attrName>
                                            </p:attrNameLst>
                                          </p:cBhvr>
                                          <p:tavLst>
                                            <p:tav tm="0">
                                              <p:val>
                                                <p:strVal val="#ppt_x"/>
                                              </p:val>
                                            </p:tav>
                                            <p:tav tm="100000">
                                              <p:val>
                                                <p:strVal val="#ppt_x"/>
                                              </p:val>
                                            </p:tav>
                                          </p:tavLst>
                                        </p:anim>
                                        <p:anim calcmode="lin" valueType="num">
                                          <p:cBhvr additive="base">
                                            <p:cTn id="31" dur="1000" fill="hold"/>
                                            <p:tgtEl>
                                              <p:spTgt spid="3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150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1000" fill="hold"/>
                                            <p:tgtEl>
                                              <p:spTgt spid="47"/>
                                            </p:tgtEl>
                                            <p:attrNameLst>
                                              <p:attrName>ppt_x</p:attrName>
                                            </p:attrNameLst>
                                          </p:cBhvr>
                                          <p:tavLst>
                                            <p:tav tm="0">
                                              <p:val>
                                                <p:strVal val="#ppt_x"/>
                                              </p:val>
                                            </p:tav>
                                            <p:tav tm="100000">
                                              <p:val>
                                                <p:strVal val="#ppt_x"/>
                                              </p:val>
                                            </p:tav>
                                          </p:tavLst>
                                        </p:anim>
                                        <p:anim calcmode="lin" valueType="num">
                                          <p:cBhvr additive="base">
                                            <p:cTn id="35" dur="1000" fill="hold"/>
                                            <p:tgtEl>
                                              <p:spTgt spid="4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150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1000" fill="hold"/>
                                            <p:tgtEl>
                                              <p:spTgt spid="43"/>
                                            </p:tgtEl>
                                            <p:attrNameLst>
                                              <p:attrName>ppt_x</p:attrName>
                                            </p:attrNameLst>
                                          </p:cBhvr>
                                          <p:tavLst>
                                            <p:tav tm="0">
                                              <p:val>
                                                <p:strVal val="#ppt_x"/>
                                              </p:val>
                                            </p:tav>
                                            <p:tav tm="100000">
                                              <p:val>
                                                <p:strVal val="#ppt_x"/>
                                              </p:val>
                                            </p:tav>
                                          </p:tavLst>
                                        </p:anim>
                                        <p:anim calcmode="lin" valueType="num">
                                          <p:cBhvr additive="base">
                                            <p:cTn id="39" dur="1000" fill="hold"/>
                                            <p:tgtEl>
                                              <p:spTgt spid="4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150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ppt_x"/>
                                              </p:val>
                                            </p:tav>
                                            <p:tav tm="100000">
                                              <p:val>
                                                <p:strVal val="#ppt_x"/>
                                              </p:val>
                                            </p:tav>
                                          </p:tavLst>
                                        </p:anim>
                                        <p:anim calcmode="lin" valueType="num">
                                          <p:cBhvr additive="base">
                                            <p:cTn id="43" dur="10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E92A45-F590-4495-AD14-ABD2606498C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 b="4199"/>
          <a:stretch/>
        </p:blipFill>
        <p:spPr>
          <a:xfrm>
            <a:off x="3770313" y="3297836"/>
            <a:ext cx="11936412" cy="6049365"/>
          </a:xfrm>
        </p:spPr>
      </p:pic>
      <p:grpSp>
        <p:nvGrpSpPr>
          <p:cNvPr id="25" name="Group 24">
            <a:extLst>
              <a:ext uri="{FF2B5EF4-FFF2-40B4-BE49-F238E27FC236}">
                <a16:creationId xmlns:a16="http://schemas.microsoft.com/office/drawing/2014/main" id="{35A6662A-E6B6-4ED7-B6E7-65C7D31E6090}"/>
              </a:ext>
            </a:extLst>
          </p:cNvPr>
          <p:cNvGrpSpPr/>
          <p:nvPr/>
        </p:nvGrpSpPr>
        <p:grpSpPr>
          <a:xfrm>
            <a:off x="2889267" y="2534388"/>
            <a:ext cx="1762192" cy="1595414"/>
            <a:chOff x="5092644" y="2850340"/>
            <a:chExt cx="1762192" cy="1595414"/>
          </a:xfrm>
        </p:grpSpPr>
        <p:grpSp>
          <p:nvGrpSpPr>
            <p:cNvPr id="8" name="Group 7">
              <a:extLst>
                <a:ext uri="{FF2B5EF4-FFF2-40B4-BE49-F238E27FC236}">
                  <a16:creationId xmlns:a16="http://schemas.microsoft.com/office/drawing/2014/main" id="{49B96615-645A-4BCB-9ADC-3075A3A11474}"/>
                </a:ext>
              </a:extLst>
            </p:cNvPr>
            <p:cNvGrpSpPr/>
            <p:nvPr/>
          </p:nvGrpSpPr>
          <p:grpSpPr>
            <a:xfrm>
              <a:off x="5092644" y="2850340"/>
              <a:ext cx="1762192" cy="1595414"/>
              <a:chOff x="5300281" y="5407493"/>
              <a:chExt cx="1879700" cy="1701800"/>
            </a:xfrm>
            <a:effectLst>
              <a:outerShdw blurRad="1270000" dist="266700" dir="5400000" sx="90000" sy="90000" algn="t" rotWithShape="0">
                <a:prstClr val="black">
                  <a:alpha val="40000"/>
                </a:prstClr>
              </a:outerShdw>
            </a:effectLst>
          </p:grpSpPr>
          <p:sp>
            <p:nvSpPr>
              <p:cNvPr id="13" name="Oval 12">
                <a:extLst>
                  <a:ext uri="{FF2B5EF4-FFF2-40B4-BE49-F238E27FC236}">
                    <a16:creationId xmlns:a16="http://schemas.microsoft.com/office/drawing/2014/main" id="{2206B643-6853-4722-B466-95E69FF7CA59}"/>
                  </a:ext>
                </a:extLst>
              </p:cNvPr>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Oval 13">
                <a:extLst>
                  <a:ext uri="{FF2B5EF4-FFF2-40B4-BE49-F238E27FC236}">
                    <a16:creationId xmlns:a16="http://schemas.microsoft.com/office/drawing/2014/main" id="{79AE69E5-716E-422B-BC47-4D8A4F347D06}"/>
                  </a:ext>
                </a:extLst>
              </p:cNvPr>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Oval 14">
                <a:extLst>
                  <a:ext uri="{FF2B5EF4-FFF2-40B4-BE49-F238E27FC236}">
                    <a16:creationId xmlns:a16="http://schemas.microsoft.com/office/drawing/2014/main" id="{1CBB2256-7D6C-41E7-AAF2-2AC12B5A8763}"/>
                  </a:ext>
                </a:extLst>
              </p:cNvPr>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sp>
          <p:nvSpPr>
            <p:cNvPr id="20" name="Rectangle 19">
              <a:extLst>
                <a:ext uri="{FF2B5EF4-FFF2-40B4-BE49-F238E27FC236}">
                  <a16:creationId xmlns:a16="http://schemas.microsoft.com/office/drawing/2014/main" id="{9BAAFEB0-BFB4-40BC-9E84-7BF639298D79}"/>
                </a:ext>
              </a:extLst>
            </p:cNvPr>
            <p:cNvSpPr/>
            <p:nvPr/>
          </p:nvSpPr>
          <p:spPr>
            <a:xfrm>
              <a:off x="5408621" y="3294104"/>
              <a:ext cx="1130238" cy="707886"/>
            </a:xfrm>
            <a:prstGeom prst="rect">
              <a:avLst/>
            </a:prstGeom>
            <a:effectLst>
              <a:outerShdw blurRad="203200" dist="88900" dir="2700000" algn="tl" rotWithShape="0">
                <a:schemeClr val="bg1">
                  <a:lumMod val="50000"/>
                  <a:alpha val="40000"/>
                </a:schemeClr>
              </a:outerShdw>
            </a:effectLst>
          </p:spPr>
          <p:txBody>
            <a:bodyPr wrap="square">
              <a:spAutoFit/>
            </a:bodyPr>
            <a:lstStyle/>
            <a:p>
              <a:pPr algn="ctr"/>
              <a:r>
                <a:rPr lang="en-US" sz="40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01</a:t>
              </a:r>
            </a:p>
          </p:txBody>
        </p:sp>
      </p:grpSp>
      <p:sp>
        <p:nvSpPr>
          <p:cNvPr id="24" name="Rectangle 23">
            <a:extLst>
              <a:ext uri="{FF2B5EF4-FFF2-40B4-BE49-F238E27FC236}">
                <a16:creationId xmlns:a16="http://schemas.microsoft.com/office/drawing/2014/main" id="{2BFA8C09-31F2-401D-8E83-7FF504C09B79}"/>
              </a:ext>
            </a:extLst>
          </p:cNvPr>
          <p:cNvSpPr/>
          <p:nvPr/>
        </p:nvSpPr>
        <p:spPr>
          <a:xfrm>
            <a:off x="1441450" y="955492"/>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3F41ADE0-5923-4DEB-BDEB-48F8A2569718}"/>
              </a:ext>
            </a:extLst>
          </p:cNvPr>
          <p:cNvSpPr>
            <a:spLocks noGrp="1"/>
          </p:cNvSpPr>
          <p:nvPr>
            <p:ph type="body" sz="quarter" idx="10"/>
          </p:nvPr>
        </p:nvSpPr>
        <p:spPr>
          <a:xfrm>
            <a:off x="1441450" y="1360489"/>
            <a:ext cx="6024563" cy="768902"/>
          </a:xfrm>
        </p:spPr>
        <p:txBody>
          <a:bodyPr/>
          <a:lstStyle/>
          <a:p>
            <a:r>
              <a:rPr lang="en-US" b="1" dirty="0"/>
              <a:t>Login/ Sign Up</a:t>
            </a:r>
            <a:endParaRPr lang="id-ID" b="1" dirty="0"/>
          </a:p>
        </p:txBody>
      </p:sp>
      <p:sp>
        <p:nvSpPr>
          <p:cNvPr id="22" name="Rectangle 21">
            <a:extLst>
              <a:ext uri="{FF2B5EF4-FFF2-40B4-BE49-F238E27FC236}">
                <a16:creationId xmlns:a16="http://schemas.microsoft.com/office/drawing/2014/main" id="{B8EE7836-3759-4E02-A540-0D9FC4DF975A}"/>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B1D6613-6A96-47E7-8F90-F48DA6AB4024}"/>
              </a:ext>
            </a:extLst>
          </p:cNvPr>
          <p:cNvSpPr/>
          <p:nvPr/>
        </p:nvSpPr>
        <p:spPr>
          <a:xfrm>
            <a:off x="15137878" y="9820332"/>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457251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 calcmode="lin" valueType="num">
                                      <p:cBhvr>
                                        <p:cTn id="9" dur="500" fill="hold"/>
                                        <p:tgtEl>
                                          <p:spTgt spid="25"/>
                                        </p:tgtEl>
                                        <p:attrNameLst>
                                          <p:attrName>style.rotation</p:attrName>
                                        </p:attrNameLst>
                                      </p:cBhvr>
                                      <p:tavLst>
                                        <p:tav tm="0">
                                          <p:val>
                                            <p:fltVal val="360"/>
                                          </p:val>
                                        </p:tav>
                                        <p:tav tm="100000">
                                          <p:val>
                                            <p:fltVal val="0"/>
                                          </p:val>
                                        </p:tav>
                                      </p:tavLst>
                                    </p:anim>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F00481-FFC3-4325-8A40-B1B148BB6F33}"/>
              </a:ext>
            </a:extLst>
          </p:cNvPr>
          <p:cNvSpPr/>
          <p:nvPr/>
        </p:nvSpPr>
        <p:spPr>
          <a:xfrm>
            <a:off x="0" y="-102316"/>
            <a:ext cx="19477038" cy="10972800"/>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B60A802C-21D7-46F7-93AE-A4CBD1A22984}"/>
              </a:ext>
            </a:extLst>
          </p:cNvPr>
          <p:cNvSpPr/>
          <p:nvPr/>
        </p:nvSpPr>
        <p:spPr>
          <a:xfrm>
            <a:off x="2983820" y="3297260"/>
            <a:ext cx="13509398" cy="6549081"/>
          </a:xfrm>
          <a:prstGeom prst="rect">
            <a:avLst/>
          </a:prstGeom>
          <a:solidFill>
            <a:schemeClr val="bg1"/>
          </a:solidFill>
          <a:ln>
            <a:noFill/>
          </a:ln>
          <a:effectLst>
            <a:outerShdw blurRad="76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a:extLst>
              <a:ext uri="{FF2B5EF4-FFF2-40B4-BE49-F238E27FC236}">
                <a16:creationId xmlns:a16="http://schemas.microsoft.com/office/drawing/2014/main" id="{4228F79B-3DB3-4F14-AF39-C14088B6ED0D}"/>
              </a:ext>
            </a:extLst>
          </p:cNvPr>
          <p:cNvGrpSpPr/>
          <p:nvPr/>
        </p:nvGrpSpPr>
        <p:grpSpPr>
          <a:xfrm>
            <a:off x="16213478" y="6295606"/>
            <a:ext cx="552389" cy="552389"/>
            <a:chOff x="3550390" y="5210206"/>
            <a:chExt cx="552389" cy="552389"/>
          </a:xfrm>
        </p:grpSpPr>
        <p:sp>
          <p:nvSpPr>
            <p:cNvPr id="10" name="Rectangle 9">
              <a:extLst>
                <a:ext uri="{FF2B5EF4-FFF2-40B4-BE49-F238E27FC236}">
                  <a16:creationId xmlns:a16="http://schemas.microsoft.com/office/drawing/2014/main" id="{9B768CC2-539B-48FE-BC4F-BD8E60F5834A}"/>
                </a:ext>
              </a:extLst>
            </p:cNvPr>
            <p:cNvSpPr/>
            <p:nvPr/>
          </p:nvSpPr>
          <p:spPr>
            <a:xfrm>
              <a:off x="3550390" y="5210206"/>
              <a:ext cx="552389" cy="552389"/>
            </a:xfrm>
            <a:prstGeom prst="rect">
              <a:avLst/>
            </a:prstGeom>
            <a:gradFill>
              <a:gsLst>
                <a:gs pos="0">
                  <a:schemeClr val="accent1"/>
                </a:gs>
                <a:gs pos="100000">
                  <a:schemeClr val="accent1">
                    <a:lumMod val="75000"/>
                  </a:schemeClr>
                </a:gs>
              </a:gsLst>
              <a:lin ang="2700000" scaled="0"/>
            </a:gradFill>
            <a:ln>
              <a:noFill/>
            </a:ln>
            <a:effectLst>
              <a:outerShdw blurRad="533400" dir="13500000" sx="60000" sy="6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5">
              <a:extLst>
                <a:ext uri="{FF2B5EF4-FFF2-40B4-BE49-F238E27FC236}">
                  <a16:creationId xmlns:a16="http://schemas.microsoft.com/office/drawing/2014/main" id="{741D5804-DB17-42E8-96E8-04F71B245970}"/>
                </a:ext>
              </a:extLst>
            </p:cNvPr>
            <p:cNvSpPr>
              <a:spLocks noChangeArrowheads="1"/>
            </p:cNvSpPr>
            <p:nvPr/>
          </p:nvSpPr>
          <p:spPr bwMode="auto">
            <a:xfrm>
              <a:off x="3769546" y="5387680"/>
              <a:ext cx="114076" cy="197440"/>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grpSp>
        <p:nvGrpSpPr>
          <p:cNvPr id="14" name="Group 13">
            <a:extLst>
              <a:ext uri="{FF2B5EF4-FFF2-40B4-BE49-F238E27FC236}">
                <a16:creationId xmlns:a16="http://schemas.microsoft.com/office/drawing/2014/main" id="{E8F41F04-D966-448B-824A-D271ADAD0D71}"/>
              </a:ext>
            </a:extLst>
          </p:cNvPr>
          <p:cNvGrpSpPr/>
          <p:nvPr/>
        </p:nvGrpSpPr>
        <p:grpSpPr>
          <a:xfrm>
            <a:off x="2711171" y="6295606"/>
            <a:ext cx="552389" cy="552389"/>
            <a:chOff x="2983820" y="5210206"/>
            <a:chExt cx="552389" cy="552389"/>
          </a:xfrm>
        </p:grpSpPr>
        <p:sp>
          <p:nvSpPr>
            <p:cNvPr id="9" name="Rectangle 8">
              <a:extLst>
                <a:ext uri="{FF2B5EF4-FFF2-40B4-BE49-F238E27FC236}">
                  <a16:creationId xmlns:a16="http://schemas.microsoft.com/office/drawing/2014/main" id="{AB3709A1-DDFD-483F-8ADA-D181E17711C9}"/>
                </a:ext>
              </a:extLst>
            </p:cNvPr>
            <p:cNvSpPr/>
            <p:nvPr/>
          </p:nvSpPr>
          <p:spPr>
            <a:xfrm>
              <a:off x="2983820" y="5210206"/>
              <a:ext cx="552389" cy="552389"/>
            </a:xfrm>
            <a:prstGeom prst="rect">
              <a:avLst/>
            </a:prstGeom>
            <a:solidFill>
              <a:schemeClr val="bg1"/>
            </a:solidFill>
            <a:ln>
              <a:noFill/>
            </a:ln>
            <a:effectLst>
              <a:outerShdw blurRad="533400" dir="13500000" sx="60000" sy="6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6">
              <a:extLst>
                <a:ext uri="{FF2B5EF4-FFF2-40B4-BE49-F238E27FC236}">
                  <a16:creationId xmlns:a16="http://schemas.microsoft.com/office/drawing/2014/main" id="{577C37DB-4F91-4705-A829-93D5A59130E0}"/>
                </a:ext>
              </a:extLst>
            </p:cNvPr>
            <p:cNvSpPr>
              <a:spLocks noChangeArrowheads="1"/>
            </p:cNvSpPr>
            <p:nvPr/>
          </p:nvSpPr>
          <p:spPr bwMode="auto">
            <a:xfrm>
              <a:off x="3202976" y="5387680"/>
              <a:ext cx="114076" cy="197440"/>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grpSp>
        <p:nvGrpSpPr>
          <p:cNvPr id="15" name="Group 14">
            <a:extLst>
              <a:ext uri="{FF2B5EF4-FFF2-40B4-BE49-F238E27FC236}">
                <a16:creationId xmlns:a16="http://schemas.microsoft.com/office/drawing/2014/main" id="{03A5D518-AF19-41A8-80E7-B877EA21FC62}"/>
              </a:ext>
            </a:extLst>
          </p:cNvPr>
          <p:cNvGrpSpPr/>
          <p:nvPr/>
        </p:nvGrpSpPr>
        <p:grpSpPr>
          <a:xfrm>
            <a:off x="6678600" y="875878"/>
            <a:ext cx="6024128" cy="3296136"/>
            <a:chOff x="1393246" y="993866"/>
            <a:chExt cx="6024128" cy="3296136"/>
          </a:xfrm>
        </p:grpSpPr>
        <p:sp>
          <p:nvSpPr>
            <p:cNvPr id="18" name="TextBox 17">
              <a:extLst>
                <a:ext uri="{FF2B5EF4-FFF2-40B4-BE49-F238E27FC236}">
                  <a16:creationId xmlns:a16="http://schemas.microsoft.com/office/drawing/2014/main" id="{7C94CB11-D293-44FC-B708-E524E9C6E62B}"/>
                </a:ext>
              </a:extLst>
            </p:cNvPr>
            <p:cNvSpPr txBox="1"/>
            <p:nvPr/>
          </p:nvSpPr>
          <p:spPr>
            <a:xfrm>
              <a:off x="3597193" y="993866"/>
              <a:ext cx="1711945" cy="307777"/>
            </a:xfrm>
            <a:prstGeom prst="rect">
              <a:avLst/>
            </a:prstGeom>
            <a:noFill/>
          </p:spPr>
          <p:txBody>
            <a:bodyPr wrap="square" rtlCol="0">
              <a:spAutoFit/>
            </a:bodyPr>
            <a:lstStyle/>
            <a:p>
              <a:pPr algn="ctr"/>
              <a:r>
                <a:rPr lang="en-US" sz="1400" spc="600" dirty="0">
                  <a:solidFill>
                    <a:schemeClr val="bg1">
                      <a:lumMod val="65000"/>
                    </a:schemeClr>
                  </a:solidFill>
                  <a:latin typeface="Montserrat" panose="00000500000000000000" pitchFamily="50" charset="0"/>
                  <a:ea typeface="Roboto Medium" panose="02000000000000000000" pitchFamily="2" charset="0"/>
                  <a:cs typeface="Segoe UI" panose="020B0502040204020203" pitchFamily="34" charset="0"/>
                </a:rPr>
                <a:t>BUSINESS</a:t>
              </a:r>
              <a:endParaRPr lang="id-ID" sz="1400" spc="600" dirty="0">
                <a:solidFill>
                  <a:schemeClr val="bg1">
                    <a:lumMod val="65000"/>
                  </a:schemeClr>
                </a:solidFill>
                <a:latin typeface="Montserrat" panose="00000500000000000000" pitchFamily="50" charset="0"/>
                <a:ea typeface="Roboto Medium" panose="02000000000000000000" pitchFamily="2" charset="0"/>
                <a:cs typeface="Segoe UI" panose="020B0502040204020203" pitchFamily="34" charset="0"/>
              </a:endParaRPr>
            </a:p>
          </p:txBody>
        </p:sp>
        <p:sp>
          <p:nvSpPr>
            <p:cNvPr id="16" name="Text Placeholder 2">
              <a:extLst>
                <a:ext uri="{FF2B5EF4-FFF2-40B4-BE49-F238E27FC236}">
                  <a16:creationId xmlns:a16="http://schemas.microsoft.com/office/drawing/2014/main" id="{D109927B-D5EB-430A-80BE-5000F9126CCA}"/>
                </a:ext>
              </a:extLst>
            </p:cNvPr>
            <p:cNvSpPr txBox="1">
              <a:spLocks/>
            </p:cNvSpPr>
            <p:nvPr/>
          </p:nvSpPr>
          <p:spPr>
            <a:xfrm>
              <a:off x="1393246" y="1716664"/>
              <a:ext cx="6024128" cy="257333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4400" b="1" dirty="0">
                  <a:solidFill>
                    <a:schemeClr val="bg1"/>
                  </a:solidFill>
                  <a:latin typeface="Montserrat" panose="00000500000000000000" pitchFamily="50" charset="0"/>
                </a:rPr>
                <a:t>Backend</a:t>
              </a:r>
            </a:p>
            <a:p>
              <a:r>
                <a:rPr lang="en-US" sz="4400" b="1" dirty="0">
                  <a:solidFill>
                    <a:schemeClr val="bg1"/>
                  </a:solidFill>
                  <a:latin typeface="Montserrat" panose="00000500000000000000" pitchFamily="50" charset="0"/>
                </a:rPr>
                <a:t>Component Module</a:t>
              </a:r>
              <a:endParaRPr lang="id-ID" sz="4400" b="1" dirty="0">
                <a:solidFill>
                  <a:schemeClr val="bg1"/>
                </a:solidFill>
                <a:latin typeface="Montserrat" panose="00000500000000000000" pitchFamily="50" charset="0"/>
              </a:endParaRPr>
            </a:p>
          </p:txBody>
        </p:sp>
      </p:grpSp>
      <p:grpSp>
        <p:nvGrpSpPr>
          <p:cNvPr id="46" name="Group 45">
            <a:extLst>
              <a:ext uri="{FF2B5EF4-FFF2-40B4-BE49-F238E27FC236}">
                <a16:creationId xmlns:a16="http://schemas.microsoft.com/office/drawing/2014/main" id="{34DE9FCC-8A8B-4AF9-9274-BC31B8567AF3}"/>
              </a:ext>
            </a:extLst>
          </p:cNvPr>
          <p:cNvGrpSpPr/>
          <p:nvPr/>
        </p:nvGrpSpPr>
        <p:grpSpPr>
          <a:xfrm rot="3043144">
            <a:off x="17960901" y="-576359"/>
            <a:ext cx="2062376" cy="2277966"/>
            <a:chOff x="15134853" y="-273894"/>
            <a:chExt cx="2532961" cy="2797747"/>
          </a:xfrm>
        </p:grpSpPr>
        <p:sp>
          <p:nvSpPr>
            <p:cNvPr id="47" name="Oval 46">
              <a:extLst>
                <a:ext uri="{FF2B5EF4-FFF2-40B4-BE49-F238E27FC236}">
                  <a16:creationId xmlns:a16="http://schemas.microsoft.com/office/drawing/2014/main" id="{86499AD3-AE6F-40EB-9D82-C8CABD97E891}"/>
                </a:ext>
              </a:extLst>
            </p:cNvPr>
            <p:cNvSpPr/>
            <p:nvPr/>
          </p:nvSpPr>
          <p:spPr>
            <a:xfrm rot="16200000" flipH="1">
              <a:off x="15009397" y="331588"/>
              <a:ext cx="2797747" cy="1586783"/>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47">
              <a:extLst>
                <a:ext uri="{FF2B5EF4-FFF2-40B4-BE49-F238E27FC236}">
                  <a16:creationId xmlns:a16="http://schemas.microsoft.com/office/drawing/2014/main" id="{EB48B112-02CA-446E-B24A-D0AA971FDDEA}"/>
                </a:ext>
              </a:extLst>
            </p:cNvPr>
            <p:cNvSpPr/>
            <p:nvPr/>
          </p:nvSpPr>
          <p:spPr>
            <a:xfrm rot="19523947" flipH="1">
              <a:off x="15134853" y="650705"/>
              <a:ext cx="2532960" cy="143660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Oval 48">
              <a:extLst>
                <a:ext uri="{FF2B5EF4-FFF2-40B4-BE49-F238E27FC236}">
                  <a16:creationId xmlns:a16="http://schemas.microsoft.com/office/drawing/2014/main" id="{560CCC52-E31D-420F-9126-FE6E9E2AD2C2}"/>
                </a:ext>
              </a:extLst>
            </p:cNvPr>
            <p:cNvSpPr/>
            <p:nvPr/>
          </p:nvSpPr>
          <p:spPr>
            <a:xfrm rot="2076053">
              <a:off x="15134854" y="650705"/>
              <a:ext cx="2532960" cy="143660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0" name="TextBox 49">
            <a:extLst>
              <a:ext uri="{FF2B5EF4-FFF2-40B4-BE49-F238E27FC236}">
                <a16:creationId xmlns:a16="http://schemas.microsoft.com/office/drawing/2014/main" id="{2176E1EF-BAD8-4D51-9B49-9FD42A255D51}"/>
              </a:ext>
            </a:extLst>
          </p:cNvPr>
          <p:cNvSpPr txBox="1"/>
          <p:nvPr/>
        </p:nvSpPr>
        <p:spPr>
          <a:xfrm rot="10800000" flipV="1">
            <a:off x="17928384" y="357660"/>
            <a:ext cx="1783356" cy="523220"/>
          </a:xfrm>
          <a:prstGeom prst="rect">
            <a:avLst/>
          </a:prstGeom>
          <a:noFill/>
        </p:spPr>
        <p:txBody>
          <a:bodyPr wrap="square" rtlCol="0">
            <a:spAutoFit/>
          </a:bodyPr>
          <a:lstStyle/>
          <a:p>
            <a:pPr algn="ctr"/>
            <a:fld id="{260E2A6B-A809-4840-BF14-8648BC0BDF87}" type="slidenum">
              <a:rPr lang="id-ID" sz="2800" b="1" i="0" smtClean="0">
                <a:solidFill>
                  <a:schemeClr val="bg1">
                    <a:lumMod val="95000"/>
                  </a:schemeClr>
                </a:solidFill>
                <a:latin typeface="Montserrat" panose="00000500000000000000" pitchFamily="50" charset="0"/>
                <a:ea typeface="Roboto Condensed" panose="02000000000000000000" pitchFamily="2" charset="0"/>
                <a:cs typeface="Segoe UI" panose="020B0502040204020203" pitchFamily="34" charset="0"/>
              </a:rPr>
              <a:pPr algn="ctr"/>
              <a:t>13</a:t>
            </a:fld>
            <a:endParaRPr lang="id-ID" sz="5400" b="1" i="0" dirty="0">
              <a:solidFill>
                <a:schemeClr val="bg1">
                  <a:lumMod val="95000"/>
                </a:schemeClr>
              </a:solidFill>
              <a:latin typeface="Montserrat" panose="00000500000000000000" pitchFamily="50" charset="0"/>
              <a:ea typeface="Roboto Condensed" panose="02000000000000000000" pitchFamily="2" charset="0"/>
              <a:cs typeface="Segoe UI" panose="020B0502040204020203" pitchFamily="34" charset="0"/>
            </a:endParaRPr>
          </a:p>
        </p:txBody>
      </p:sp>
      <p:pic>
        <p:nvPicPr>
          <p:cNvPr id="4" name="Picture Placeholder 3">
            <a:extLst>
              <a:ext uri="{FF2B5EF4-FFF2-40B4-BE49-F238E27FC236}">
                <a16:creationId xmlns:a16="http://schemas.microsoft.com/office/drawing/2014/main" id="{37A51A6F-5730-4AAD-90E8-656587F6D183}"/>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970" b="6970"/>
          <a:stretch>
            <a:fillRect/>
          </a:stretch>
        </p:blipFill>
        <p:spPr>
          <a:xfrm>
            <a:off x="3206750" y="3424238"/>
            <a:ext cx="6399213" cy="2954337"/>
          </a:xfrm>
        </p:spPr>
      </p:pic>
      <p:pic>
        <p:nvPicPr>
          <p:cNvPr id="20" name="Picture Placeholder 19">
            <a:extLst>
              <a:ext uri="{FF2B5EF4-FFF2-40B4-BE49-F238E27FC236}">
                <a16:creationId xmlns:a16="http://schemas.microsoft.com/office/drawing/2014/main" id="{467E2DF2-3582-4814-892C-47C61FC2EF0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6588" b="6588"/>
          <a:stretch>
            <a:fillRect/>
          </a:stretch>
        </p:blipFill>
        <p:spPr>
          <a:xfrm>
            <a:off x="3270250" y="6677025"/>
            <a:ext cx="6335713" cy="2952750"/>
          </a:xfrm>
        </p:spPr>
      </p:pic>
      <p:pic>
        <p:nvPicPr>
          <p:cNvPr id="6" name="Picture Placeholder 5">
            <a:extLst>
              <a:ext uri="{FF2B5EF4-FFF2-40B4-BE49-F238E27FC236}">
                <a16:creationId xmlns:a16="http://schemas.microsoft.com/office/drawing/2014/main" id="{6259FE60-8F4C-4C24-A64F-85B2B6166F2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6284" b="6284"/>
          <a:stretch>
            <a:fillRect/>
          </a:stretch>
        </p:blipFill>
        <p:spPr>
          <a:xfrm>
            <a:off x="9942513" y="3424238"/>
            <a:ext cx="6283325" cy="2954337"/>
          </a:xfrm>
        </p:spPr>
      </p:pic>
      <p:pic>
        <p:nvPicPr>
          <p:cNvPr id="24" name="Picture Placeholder 23">
            <a:extLst>
              <a:ext uri="{FF2B5EF4-FFF2-40B4-BE49-F238E27FC236}">
                <a16:creationId xmlns:a16="http://schemas.microsoft.com/office/drawing/2014/main" id="{F1E23B11-60DB-49E7-8091-479B36839BBC}"/>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t="6279" b="6279"/>
          <a:stretch>
            <a:fillRect/>
          </a:stretch>
        </p:blipFill>
        <p:spPr>
          <a:xfrm>
            <a:off x="9942513" y="6677025"/>
            <a:ext cx="6264275" cy="2952750"/>
          </a:xfrm>
        </p:spPr>
      </p:pic>
      <p:sp>
        <p:nvSpPr>
          <p:cNvPr id="38" name="Rectangle 37">
            <a:extLst>
              <a:ext uri="{FF2B5EF4-FFF2-40B4-BE49-F238E27FC236}">
                <a16:creationId xmlns:a16="http://schemas.microsoft.com/office/drawing/2014/main" id="{2C67C31F-524A-4ABC-BB16-98FAC1FCB26F}"/>
              </a:ext>
            </a:extLst>
          </p:cNvPr>
          <p:cNvSpPr/>
          <p:nvPr/>
        </p:nvSpPr>
        <p:spPr>
          <a:xfrm>
            <a:off x="7679400" y="869605"/>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6267914"/>
      </p:ext>
    </p:extLst>
  </p:cSld>
  <p:clrMapOvr>
    <a:masterClrMapping/>
  </p:clrMapOvr>
  <mc:AlternateContent xmlns:mc="http://schemas.openxmlformats.org/markup-compatibility/2006" xmlns:p14="http://schemas.microsoft.com/office/powerpoint/2010/main">
    <mc:Choice Requires="p14">
      <p:transition spd="slow" p14:dur="1250">
        <p:pull dir="u"/>
      </p:transition>
    </mc:Choice>
    <mc:Fallback xmlns="">
      <p:transition spd="slow">
        <p:pull dir="u"/>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150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nodeType="withEffect">
                                      <p:stCondLst>
                                        <p:cond delay="15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150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nodeType="withEffect">
                                      <p:stCondLst>
                                        <p:cond delay="15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10" presetClass="entr" presetSubtype="0" fill="hold" nodeType="withEffect">
                                      <p:stCondLst>
                                        <p:cond delay="125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500"/>
                                            <p:tgtEl>
                                              <p:spTgt spid="3075"/>
                                            </p:tgtEl>
                                          </p:cBhvr>
                                        </p:animEffect>
                                      </p:childTnLst>
                                    </p:cTn>
                                  </p:par>
                                  <p:par>
                                    <p:cTn id="26" presetID="49" presetClass="entr" presetSubtype="0" decel="100000" fill="hold" nodeType="withEffect">
                                      <p:stCondLst>
                                        <p:cond delay="125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 calcmode="lin" valueType="num">
                                          <p:cBhvr>
                                            <p:cTn id="30" dur="500" fill="hold"/>
                                            <p:tgtEl>
                                              <p:spTgt spid="29"/>
                                            </p:tgtEl>
                                            <p:attrNameLst>
                                              <p:attrName>style.rotation</p:attrName>
                                            </p:attrNameLst>
                                          </p:cBhvr>
                                          <p:tavLst>
                                            <p:tav tm="0">
                                              <p:val>
                                                <p:fltVal val="360"/>
                                              </p:val>
                                            </p:tav>
                                            <p:tav tm="100000">
                                              <p:val>
                                                <p:fltVal val="0"/>
                                              </p:val>
                                            </p:tav>
                                          </p:tavLst>
                                        </p:anim>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E18E54-C01D-4673-B998-416621EAFE0D}"/>
              </a:ext>
            </a:extLst>
          </p:cNvPr>
          <p:cNvSpPr/>
          <p:nvPr/>
        </p:nvSpPr>
        <p:spPr>
          <a:xfrm>
            <a:off x="0" y="0"/>
            <a:ext cx="19477038" cy="10972800"/>
          </a:xfrm>
          <a:prstGeom prst="rect">
            <a:avLst/>
          </a:prstGeom>
          <a:solidFill>
            <a:srgbClr val="212837">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01CBE51D-226E-4FF1-AFB5-CDB3694C69F1}"/>
              </a:ext>
            </a:extLst>
          </p:cNvPr>
          <p:cNvSpPr/>
          <p:nvPr/>
        </p:nvSpPr>
        <p:spPr>
          <a:xfrm>
            <a:off x="13391535" y="-117987"/>
            <a:ext cx="6085503" cy="2241755"/>
          </a:xfrm>
          <a:prstGeom prst="rect">
            <a:avLst/>
          </a:prstGeom>
          <a:noFill/>
          <a:ln>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80D82578-EDE1-455A-86A5-84371C7D0F05}"/>
              </a:ext>
            </a:extLst>
          </p:cNvPr>
          <p:cNvSpPr/>
          <p:nvPr/>
        </p:nvSpPr>
        <p:spPr>
          <a:xfrm>
            <a:off x="13391535" y="2123768"/>
            <a:ext cx="6085503" cy="2241755"/>
          </a:xfrm>
          <a:prstGeom prst="rect">
            <a:avLst/>
          </a:prstGeom>
          <a:noFill/>
          <a:ln>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4EED4B22-AAD8-4DC9-9A2D-5E1CDBEECF43}"/>
              </a:ext>
            </a:extLst>
          </p:cNvPr>
          <p:cNvSpPr/>
          <p:nvPr/>
        </p:nvSpPr>
        <p:spPr>
          <a:xfrm>
            <a:off x="13391535" y="6607277"/>
            <a:ext cx="6085503" cy="2241755"/>
          </a:xfrm>
          <a:prstGeom prst="rect">
            <a:avLst/>
          </a:prstGeom>
          <a:noFill/>
          <a:ln>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CCB74243-B715-4C70-BCAC-EFE4204FBF88}"/>
              </a:ext>
            </a:extLst>
          </p:cNvPr>
          <p:cNvSpPr/>
          <p:nvPr/>
        </p:nvSpPr>
        <p:spPr>
          <a:xfrm>
            <a:off x="13391535" y="8849032"/>
            <a:ext cx="6085503" cy="2241755"/>
          </a:xfrm>
          <a:prstGeom prst="rect">
            <a:avLst/>
          </a:prstGeom>
          <a:noFill/>
          <a:ln>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06C6722F-6011-4769-9EBB-7CCFB3D78945}"/>
              </a:ext>
            </a:extLst>
          </p:cNvPr>
          <p:cNvSpPr/>
          <p:nvPr/>
        </p:nvSpPr>
        <p:spPr>
          <a:xfrm>
            <a:off x="13195300" y="4293233"/>
            <a:ext cx="6477974" cy="2386332"/>
          </a:xfrm>
          <a:prstGeom prst="rect">
            <a:avLst/>
          </a:prstGeom>
          <a:gradFill>
            <a:gsLst>
              <a:gs pos="0">
                <a:schemeClr val="accent1"/>
              </a:gs>
              <a:gs pos="100000">
                <a:schemeClr val="accent1">
                  <a:lumMod val="75000"/>
                </a:schemeClr>
              </a:gs>
            </a:gsLst>
            <a:lin ang="2700000" scaled="0"/>
          </a:gradFill>
          <a:ln>
            <a:noFill/>
          </a:ln>
          <a:effectLst>
            <a:outerShdw blurRad="1270000" dist="266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B42AD075-914A-4175-9A58-0C3E83E7B76A}"/>
              </a:ext>
            </a:extLst>
          </p:cNvPr>
          <p:cNvSpPr txBox="1"/>
          <p:nvPr/>
        </p:nvSpPr>
        <p:spPr>
          <a:xfrm>
            <a:off x="1063597" y="3944262"/>
            <a:ext cx="9525745" cy="3416320"/>
          </a:xfrm>
          <a:prstGeom prst="rect">
            <a:avLst/>
          </a:prstGeom>
          <a:noFill/>
        </p:spPr>
        <p:txBody>
          <a:bodyPr wrap="square" rtlCol="0">
            <a:spAutoFit/>
          </a:bodyPr>
          <a:lstStyle/>
          <a:p>
            <a:r>
              <a:rPr lang="en-US" sz="7200" dirty="0">
                <a:solidFill>
                  <a:schemeClr val="bg1"/>
                </a:solidFill>
                <a:latin typeface="Montserrat Light" panose="00000400000000000000" pitchFamily="50" charset="0"/>
                <a:ea typeface="Liberation Sans" panose="020B0604020202020204" pitchFamily="34" charset="0"/>
                <a:cs typeface="Liberation Sans" panose="020B0604020202020204" pitchFamily="34" charset="0"/>
              </a:rPr>
              <a:t>Functionalities</a:t>
            </a:r>
            <a:endParaRPr lang="en-US" sz="7200" dirty="0">
              <a:solidFill>
                <a:schemeClr val="bg1"/>
              </a:solidFill>
              <a:latin typeface="Montserrat" panose="00000500000000000000" pitchFamily="50" charset="0"/>
              <a:ea typeface="Liberation Sans" panose="020B0604020202020204" pitchFamily="34" charset="0"/>
              <a:cs typeface="Liberation Sans" panose="020B0604020202020204" pitchFamily="34" charset="0"/>
            </a:endParaRPr>
          </a:p>
          <a:p>
            <a:r>
              <a:rPr lang="en-US" sz="7200" b="1" dirty="0">
                <a:solidFill>
                  <a:schemeClr val="bg1"/>
                </a:solidFill>
                <a:latin typeface="Montserrat" panose="00000500000000000000" pitchFamily="50" charset="0"/>
                <a:ea typeface="Liberation Sans" panose="020B0604020202020204" pitchFamily="34" charset="0"/>
                <a:cs typeface="Liberation Sans" panose="020B0604020202020204" pitchFamily="34" charset="0"/>
              </a:rPr>
              <a:t>AVAILABLE</a:t>
            </a:r>
            <a:endParaRPr lang="en-US" sz="7200" b="1" dirty="0">
              <a:solidFill>
                <a:schemeClr val="bg1"/>
              </a:solidFill>
              <a:latin typeface="Montserrat Black" panose="00000A00000000000000" pitchFamily="50" charset="0"/>
              <a:ea typeface="Liberation Sans" panose="020B0604020202020204" pitchFamily="34" charset="0"/>
              <a:cs typeface="Liberation Sans" panose="020B0604020202020204" pitchFamily="34" charset="0"/>
            </a:endParaRPr>
          </a:p>
          <a:p>
            <a:r>
              <a:rPr lang="en-US" sz="7200" b="1" dirty="0">
                <a:solidFill>
                  <a:schemeClr val="bg1"/>
                </a:solidFill>
                <a:latin typeface="Montserrat Black" panose="00000A00000000000000" pitchFamily="50" charset="0"/>
                <a:ea typeface="Liberation Sans" panose="020B0604020202020204" pitchFamily="34" charset="0"/>
                <a:cs typeface="Liberation Sans" panose="020B0604020202020204" pitchFamily="34" charset="0"/>
              </a:rPr>
              <a:t>AS OF NOW //</a:t>
            </a:r>
            <a:endParaRPr lang="id-ID" sz="7200" b="1" dirty="0">
              <a:solidFill>
                <a:schemeClr val="bg1"/>
              </a:solidFill>
              <a:latin typeface="Montserrat Black" panose="00000A00000000000000" pitchFamily="50" charset="0"/>
              <a:ea typeface="Liberation Sans" panose="020B0604020202020204" pitchFamily="34" charset="0"/>
              <a:cs typeface="Liberation Sans" panose="020B0604020202020204" pitchFamily="34" charset="0"/>
            </a:endParaRPr>
          </a:p>
        </p:txBody>
      </p:sp>
      <p:grpSp>
        <p:nvGrpSpPr>
          <p:cNvPr id="24" name="Group 23">
            <a:extLst>
              <a:ext uri="{FF2B5EF4-FFF2-40B4-BE49-F238E27FC236}">
                <a16:creationId xmlns:a16="http://schemas.microsoft.com/office/drawing/2014/main" id="{E8C1BF68-2685-4041-A3FE-721F66DFA5E7}"/>
              </a:ext>
            </a:extLst>
          </p:cNvPr>
          <p:cNvGrpSpPr/>
          <p:nvPr/>
        </p:nvGrpSpPr>
        <p:grpSpPr>
          <a:xfrm>
            <a:off x="13834647" y="414084"/>
            <a:ext cx="3571922" cy="955576"/>
            <a:chOff x="13698323" y="392167"/>
            <a:chExt cx="3571922" cy="955576"/>
          </a:xfrm>
        </p:grpSpPr>
        <p:sp>
          <p:nvSpPr>
            <p:cNvPr id="22" name="Rectangle 21">
              <a:extLst>
                <a:ext uri="{FF2B5EF4-FFF2-40B4-BE49-F238E27FC236}">
                  <a16:creationId xmlns:a16="http://schemas.microsoft.com/office/drawing/2014/main" id="{3CE92049-6A65-4EDA-BC94-949805563F5E}"/>
                </a:ext>
              </a:extLst>
            </p:cNvPr>
            <p:cNvSpPr/>
            <p:nvPr/>
          </p:nvSpPr>
          <p:spPr>
            <a:xfrm>
              <a:off x="14844947" y="639857"/>
              <a:ext cx="2425298" cy="707886"/>
            </a:xfrm>
            <a:prstGeom prst="rect">
              <a:avLst/>
            </a:prstGeom>
          </p:spPr>
          <p:txBody>
            <a:bodyPr wrap="square">
              <a:spAutoFit/>
            </a:bodyPr>
            <a:lstStyle/>
            <a:p>
              <a:r>
                <a:rPr lang="en-US" sz="2000"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MATHEMATICAL OPERATIONS</a:t>
              </a:r>
            </a:p>
          </p:txBody>
        </p:sp>
        <p:sp>
          <p:nvSpPr>
            <p:cNvPr id="23" name="Rectangle 22">
              <a:extLst>
                <a:ext uri="{FF2B5EF4-FFF2-40B4-BE49-F238E27FC236}">
                  <a16:creationId xmlns:a16="http://schemas.microsoft.com/office/drawing/2014/main" id="{9A1C2675-320B-40AE-8F34-9BC50C6B9616}"/>
                </a:ext>
              </a:extLst>
            </p:cNvPr>
            <p:cNvSpPr/>
            <p:nvPr/>
          </p:nvSpPr>
          <p:spPr>
            <a:xfrm>
              <a:off x="13698323" y="392167"/>
              <a:ext cx="950387" cy="923330"/>
            </a:xfrm>
            <a:prstGeom prst="rect">
              <a:avLst/>
            </a:prstGeom>
            <a:effectLst>
              <a:outerShdw blurRad="203200" dist="88900" dir="2700000" algn="tl" rotWithShape="0">
                <a:schemeClr val="tx1">
                  <a:lumMod val="95000"/>
                  <a:lumOff val="5000"/>
                  <a:alpha val="40000"/>
                </a:schemeClr>
              </a:outerShdw>
            </a:effectLst>
          </p:spPr>
          <p:txBody>
            <a:bodyPr wrap="square">
              <a:spAutoFit/>
            </a:bodyPr>
            <a:lstStyle/>
            <a:p>
              <a:pPr algn="ctr"/>
              <a:r>
                <a:rPr lang="en-US" sz="54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01</a:t>
              </a:r>
            </a:p>
          </p:txBody>
        </p:sp>
      </p:grpSp>
      <p:grpSp>
        <p:nvGrpSpPr>
          <p:cNvPr id="25" name="Group 24">
            <a:extLst>
              <a:ext uri="{FF2B5EF4-FFF2-40B4-BE49-F238E27FC236}">
                <a16:creationId xmlns:a16="http://schemas.microsoft.com/office/drawing/2014/main" id="{F1E06A39-36D2-4862-9D55-D116BE0D7133}"/>
              </a:ext>
            </a:extLst>
          </p:cNvPr>
          <p:cNvGrpSpPr/>
          <p:nvPr/>
        </p:nvGrpSpPr>
        <p:grpSpPr>
          <a:xfrm>
            <a:off x="13830676" y="2655839"/>
            <a:ext cx="3847723" cy="923330"/>
            <a:chOff x="13694352" y="392167"/>
            <a:chExt cx="3847723" cy="923330"/>
          </a:xfrm>
        </p:grpSpPr>
        <p:sp>
          <p:nvSpPr>
            <p:cNvPr id="29" name="Rectangle 28">
              <a:extLst>
                <a:ext uri="{FF2B5EF4-FFF2-40B4-BE49-F238E27FC236}">
                  <a16:creationId xmlns:a16="http://schemas.microsoft.com/office/drawing/2014/main" id="{8798D149-7D63-4E2E-9BA5-BC6943EC18D6}"/>
                </a:ext>
              </a:extLst>
            </p:cNvPr>
            <p:cNvSpPr/>
            <p:nvPr/>
          </p:nvSpPr>
          <p:spPr>
            <a:xfrm>
              <a:off x="14844946" y="521870"/>
              <a:ext cx="2697129" cy="707886"/>
            </a:xfrm>
            <a:prstGeom prst="rect">
              <a:avLst/>
            </a:prstGeom>
          </p:spPr>
          <p:txBody>
            <a:bodyPr wrap="square">
              <a:spAutoFit/>
            </a:bodyPr>
            <a:lstStyle/>
            <a:p>
              <a:r>
                <a:rPr lang="en-US" sz="2000"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STRING-RELATED OPERATIONS</a:t>
              </a:r>
            </a:p>
          </p:txBody>
        </p:sp>
        <p:sp>
          <p:nvSpPr>
            <p:cNvPr id="27" name="Rectangle 26">
              <a:extLst>
                <a:ext uri="{FF2B5EF4-FFF2-40B4-BE49-F238E27FC236}">
                  <a16:creationId xmlns:a16="http://schemas.microsoft.com/office/drawing/2014/main" id="{30AE9E9E-90E0-499B-832B-DE1C74D58419}"/>
                </a:ext>
              </a:extLst>
            </p:cNvPr>
            <p:cNvSpPr/>
            <p:nvPr/>
          </p:nvSpPr>
          <p:spPr>
            <a:xfrm>
              <a:off x="13694352" y="392167"/>
              <a:ext cx="1146624" cy="923330"/>
            </a:xfrm>
            <a:prstGeom prst="rect">
              <a:avLst/>
            </a:prstGeom>
            <a:effectLst>
              <a:outerShdw blurRad="203200" dist="88900" dir="2700000" algn="tl" rotWithShape="0">
                <a:schemeClr val="tx1">
                  <a:lumMod val="95000"/>
                  <a:lumOff val="5000"/>
                  <a:alpha val="40000"/>
                </a:schemeClr>
              </a:outerShdw>
            </a:effectLst>
          </p:spPr>
          <p:txBody>
            <a:bodyPr wrap="square">
              <a:spAutoFit/>
            </a:bodyPr>
            <a:lstStyle/>
            <a:p>
              <a:pPr algn="ctr"/>
              <a:r>
                <a:rPr lang="en-US" sz="54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02</a:t>
              </a:r>
            </a:p>
          </p:txBody>
        </p:sp>
      </p:grpSp>
      <p:grpSp>
        <p:nvGrpSpPr>
          <p:cNvPr id="31" name="Group 30">
            <a:extLst>
              <a:ext uri="{FF2B5EF4-FFF2-40B4-BE49-F238E27FC236}">
                <a16:creationId xmlns:a16="http://schemas.microsoft.com/office/drawing/2014/main" id="{21B3E2DE-82AC-412B-A95C-C463B39C39DB}"/>
              </a:ext>
            </a:extLst>
          </p:cNvPr>
          <p:cNvGrpSpPr/>
          <p:nvPr/>
        </p:nvGrpSpPr>
        <p:grpSpPr>
          <a:xfrm>
            <a:off x="13505205" y="4860661"/>
            <a:ext cx="3705127" cy="923330"/>
            <a:chOff x="13569634" y="392167"/>
            <a:chExt cx="3705127" cy="923330"/>
          </a:xfrm>
        </p:grpSpPr>
        <p:sp>
          <p:nvSpPr>
            <p:cNvPr id="35" name="Rectangle 34">
              <a:extLst>
                <a:ext uri="{FF2B5EF4-FFF2-40B4-BE49-F238E27FC236}">
                  <a16:creationId xmlns:a16="http://schemas.microsoft.com/office/drawing/2014/main" id="{DC0A5F3C-484D-46B0-8BC9-9A6C1FE694B8}"/>
                </a:ext>
              </a:extLst>
            </p:cNvPr>
            <p:cNvSpPr/>
            <p:nvPr/>
          </p:nvSpPr>
          <p:spPr>
            <a:xfrm>
              <a:off x="14849463" y="486513"/>
              <a:ext cx="2425298" cy="707886"/>
            </a:xfrm>
            <a:prstGeom prst="rect">
              <a:avLst/>
            </a:prstGeom>
          </p:spPr>
          <p:txBody>
            <a:bodyPr wrap="square">
              <a:spAutoFit/>
            </a:bodyPr>
            <a:lstStyle/>
            <a:p>
              <a:r>
                <a:rPr lang="en-US" sz="2000"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LANGUAGE TRANSLATOR</a:t>
              </a:r>
            </a:p>
          </p:txBody>
        </p:sp>
        <p:sp>
          <p:nvSpPr>
            <p:cNvPr id="33" name="Rectangle 32">
              <a:extLst>
                <a:ext uri="{FF2B5EF4-FFF2-40B4-BE49-F238E27FC236}">
                  <a16:creationId xmlns:a16="http://schemas.microsoft.com/office/drawing/2014/main" id="{C719B26B-FB95-4B5F-A09B-C0D1118558AF}"/>
                </a:ext>
              </a:extLst>
            </p:cNvPr>
            <p:cNvSpPr/>
            <p:nvPr/>
          </p:nvSpPr>
          <p:spPr>
            <a:xfrm>
              <a:off x="13569634" y="392167"/>
              <a:ext cx="1146624" cy="923330"/>
            </a:xfrm>
            <a:prstGeom prst="rect">
              <a:avLst/>
            </a:prstGeom>
            <a:effectLst>
              <a:outerShdw blurRad="203200" dist="88900" dir="2700000" algn="tl" rotWithShape="0">
                <a:schemeClr val="tx1">
                  <a:lumMod val="95000"/>
                  <a:lumOff val="5000"/>
                  <a:alpha val="40000"/>
                </a:schemeClr>
              </a:outerShdw>
            </a:effectLst>
          </p:spPr>
          <p:txBody>
            <a:bodyPr wrap="square">
              <a:spAutoFit/>
            </a:bodyPr>
            <a:lstStyle/>
            <a:p>
              <a:pPr algn="ctr"/>
              <a:r>
                <a:rPr lang="en-US" sz="54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03</a:t>
              </a:r>
            </a:p>
          </p:txBody>
        </p:sp>
      </p:grpSp>
      <p:grpSp>
        <p:nvGrpSpPr>
          <p:cNvPr id="36" name="Group 35">
            <a:extLst>
              <a:ext uri="{FF2B5EF4-FFF2-40B4-BE49-F238E27FC236}">
                <a16:creationId xmlns:a16="http://schemas.microsoft.com/office/drawing/2014/main" id="{B73E131B-E9E2-43E1-AFF1-82B8B2ECE0D0}"/>
              </a:ext>
            </a:extLst>
          </p:cNvPr>
          <p:cNvGrpSpPr/>
          <p:nvPr/>
        </p:nvGrpSpPr>
        <p:grpSpPr>
          <a:xfrm>
            <a:off x="13834647" y="7139348"/>
            <a:ext cx="3948817" cy="923330"/>
            <a:chOff x="13698323" y="392167"/>
            <a:chExt cx="3948817" cy="923330"/>
          </a:xfrm>
        </p:grpSpPr>
        <p:sp>
          <p:nvSpPr>
            <p:cNvPr id="40" name="Rectangle 39">
              <a:extLst>
                <a:ext uri="{FF2B5EF4-FFF2-40B4-BE49-F238E27FC236}">
                  <a16:creationId xmlns:a16="http://schemas.microsoft.com/office/drawing/2014/main" id="{A0DC075C-EB3B-4E9C-AF99-1DF21EAB4092}"/>
                </a:ext>
              </a:extLst>
            </p:cNvPr>
            <p:cNvSpPr/>
            <p:nvPr/>
          </p:nvSpPr>
          <p:spPr>
            <a:xfrm>
              <a:off x="14840976" y="499889"/>
              <a:ext cx="2806164" cy="707886"/>
            </a:xfrm>
            <a:prstGeom prst="rect">
              <a:avLst/>
            </a:prstGeom>
          </p:spPr>
          <p:txBody>
            <a:bodyPr wrap="square">
              <a:spAutoFit/>
            </a:bodyPr>
            <a:lstStyle/>
            <a:p>
              <a:r>
                <a:rPr lang="en-US" sz="2000"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DATA STRUCTURES OPERATIONS</a:t>
              </a:r>
            </a:p>
          </p:txBody>
        </p:sp>
        <p:sp>
          <p:nvSpPr>
            <p:cNvPr id="38" name="Rectangle 37">
              <a:extLst>
                <a:ext uri="{FF2B5EF4-FFF2-40B4-BE49-F238E27FC236}">
                  <a16:creationId xmlns:a16="http://schemas.microsoft.com/office/drawing/2014/main" id="{F36D1392-8A30-4CD5-84BD-38F17C70876D}"/>
                </a:ext>
              </a:extLst>
            </p:cNvPr>
            <p:cNvSpPr/>
            <p:nvPr/>
          </p:nvSpPr>
          <p:spPr>
            <a:xfrm>
              <a:off x="13698323" y="392167"/>
              <a:ext cx="1146624" cy="923330"/>
            </a:xfrm>
            <a:prstGeom prst="rect">
              <a:avLst/>
            </a:prstGeom>
            <a:effectLst>
              <a:outerShdw blurRad="203200" dist="88900" dir="2700000" algn="tl" rotWithShape="0">
                <a:schemeClr val="tx1">
                  <a:lumMod val="95000"/>
                  <a:lumOff val="5000"/>
                  <a:alpha val="40000"/>
                </a:schemeClr>
              </a:outerShdw>
            </a:effectLst>
          </p:spPr>
          <p:txBody>
            <a:bodyPr wrap="square">
              <a:spAutoFit/>
            </a:bodyPr>
            <a:lstStyle/>
            <a:p>
              <a:pPr algn="ctr"/>
              <a:r>
                <a:rPr lang="en-US" sz="54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04</a:t>
              </a:r>
            </a:p>
          </p:txBody>
        </p:sp>
      </p:grpSp>
      <p:grpSp>
        <p:nvGrpSpPr>
          <p:cNvPr id="41" name="Group 40">
            <a:extLst>
              <a:ext uri="{FF2B5EF4-FFF2-40B4-BE49-F238E27FC236}">
                <a16:creationId xmlns:a16="http://schemas.microsoft.com/office/drawing/2014/main" id="{744AE354-73A6-4CCE-BC07-27A2792D1D12}"/>
              </a:ext>
            </a:extLst>
          </p:cNvPr>
          <p:cNvGrpSpPr/>
          <p:nvPr/>
        </p:nvGrpSpPr>
        <p:grpSpPr>
          <a:xfrm>
            <a:off x="13834647" y="9381103"/>
            <a:ext cx="5199278" cy="1177612"/>
            <a:chOff x="13698323" y="392167"/>
            <a:chExt cx="5199278" cy="1177612"/>
          </a:xfrm>
        </p:grpSpPr>
        <p:grpSp>
          <p:nvGrpSpPr>
            <p:cNvPr id="42" name="Group 41">
              <a:extLst>
                <a:ext uri="{FF2B5EF4-FFF2-40B4-BE49-F238E27FC236}">
                  <a16:creationId xmlns:a16="http://schemas.microsoft.com/office/drawing/2014/main" id="{E4CE787B-27B2-4D6E-9AB5-C5C810E112A8}"/>
                </a:ext>
              </a:extLst>
            </p:cNvPr>
            <p:cNvGrpSpPr/>
            <p:nvPr/>
          </p:nvGrpSpPr>
          <p:grpSpPr>
            <a:xfrm>
              <a:off x="14844947" y="392167"/>
              <a:ext cx="4052654" cy="1177612"/>
              <a:chOff x="3439348" y="7410587"/>
              <a:chExt cx="4052654" cy="1177612"/>
            </a:xfrm>
          </p:grpSpPr>
          <p:sp>
            <p:nvSpPr>
              <p:cNvPr id="44" name="Rectangle 43">
                <a:extLst>
                  <a:ext uri="{FF2B5EF4-FFF2-40B4-BE49-F238E27FC236}">
                    <a16:creationId xmlns:a16="http://schemas.microsoft.com/office/drawing/2014/main" id="{007E8E6C-7ED3-4357-933A-9E8B4A04EEEE}"/>
                  </a:ext>
                </a:extLst>
              </p:cNvPr>
              <p:cNvSpPr/>
              <p:nvPr/>
            </p:nvSpPr>
            <p:spPr>
              <a:xfrm>
                <a:off x="3439348" y="7904935"/>
                <a:ext cx="4052654" cy="683264"/>
              </a:xfrm>
              <a:prstGeom prst="rect">
                <a:avLst/>
              </a:prstGeom>
            </p:spPr>
            <p:txBody>
              <a:bodyPr wrap="square">
                <a:spAutoFit/>
              </a:bodyPr>
              <a:lstStyle/>
              <a:p>
                <a:pPr>
                  <a:lnSpc>
                    <a:spcPct val="120000"/>
                  </a:lnSpc>
                </a:pPr>
                <a:r>
                  <a:rPr lang="en-US" sz="1600" dirty="0">
                    <a:solidFill>
                      <a:schemeClr val="bg1"/>
                    </a:solidFill>
                    <a:latin typeface="Segoe UI Light" panose="020B0502040204020203" pitchFamily="34" charset="0"/>
                    <a:cs typeface="Segoe UI Light" panose="020B0502040204020203" pitchFamily="34" charset="0"/>
                  </a:rPr>
                  <a:t>A wonderful serenity has taken possession of my entire soul, like these sweet mornings</a:t>
                </a:r>
                <a:endParaRPr lang="id-ID" sz="1600" dirty="0">
                  <a:solidFill>
                    <a:schemeClr val="bg1"/>
                  </a:solidFill>
                  <a:latin typeface="Segoe UI Light" panose="020B0502040204020203" pitchFamily="34" charset="0"/>
                  <a:cs typeface="Segoe UI Light" panose="020B0502040204020203" pitchFamily="34" charset="0"/>
                </a:endParaRPr>
              </a:p>
            </p:txBody>
          </p:sp>
          <p:sp>
            <p:nvSpPr>
              <p:cNvPr id="45" name="Rectangle 44">
                <a:extLst>
                  <a:ext uri="{FF2B5EF4-FFF2-40B4-BE49-F238E27FC236}">
                    <a16:creationId xmlns:a16="http://schemas.microsoft.com/office/drawing/2014/main" id="{5066EF96-80D9-4620-A2E7-52A267B08518}"/>
                  </a:ext>
                </a:extLst>
              </p:cNvPr>
              <p:cNvSpPr/>
              <p:nvPr/>
            </p:nvSpPr>
            <p:spPr>
              <a:xfrm>
                <a:off x="3439348" y="7410587"/>
                <a:ext cx="2425298" cy="400110"/>
              </a:xfrm>
              <a:prstGeom prst="rect">
                <a:avLst/>
              </a:prstGeom>
            </p:spPr>
            <p:txBody>
              <a:bodyPr wrap="square">
                <a:spAutoFit/>
              </a:bodyPr>
              <a:lstStyle/>
              <a:p>
                <a:r>
                  <a:rPr lang="en-US" sz="2000"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OPTION FIVE</a:t>
                </a:r>
              </a:p>
            </p:txBody>
          </p:sp>
        </p:grpSp>
        <p:sp>
          <p:nvSpPr>
            <p:cNvPr id="43" name="Rectangle 42">
              <a:extLst>
                <a:ext uri="{FF2B5EF4-FFF2-40B4-BE49-F238E27FC236}">
                  <a16:creationId xmlns:a16="http://schemas.microsoft.com/office/drawing/2014/main" id="{DA3181D3-FE7F-4AB8-9DD8-6184BC9D290A}"/>
                </a:ext>
              </a:extLst>
            </p:cNvPr>
            <p:cNvSpPr/>
            <p:nvPr/>
          </p:nvSpPr>
          <p:spPr>
            <a:xfrm>
              <a:off x="13698323" y="392167"/>
              <a:ext cx="1146624" cy="923330"/>
            </a:xfrm>
            <a:prstGeom prst="rect">
              <a:avLst/>
            </a:prstGeom>
            <a:effectLst>
              <a:outerShdw blurRad="203200" dist="88900" dir="2700000" algn="tl" rotWithShape="0">
                <a:schemeClr val="tx1">
                  <a:lumMod val="95000"/>
                  <a:lumOff val="5000"/>
                  <a:alpha val="40000"/>
                </a:schemeClr>
              </a:outerShdw>
            </a:effectLst>
          </p:spPr>
          <p:txBody>
            <a:bodyPr wrap="square">
              <a:spAutoFit/>
            </a:bodyPr>
            <a:lstStyle/>
            <a:p>
              <a:pPr algn="ctr"/>
              <a:r>
                <a:rPr lang="en-US" sz="54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05</a:t>
              </a:r>
            </a:p>
          </p:txBody>
        </p:sp>
      </p:grpSp>
    </p:spTree>
    <p:extLst>
      <p:ext uri="{BB962C8B-B14F-4D97-AF65-F5344CB8AC3E}">
        <p14:creationId xmlns:p14="http://schemas.microsoft.com/office/powerpoint/2010/main" val="3382286453"/>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14:bounceEnd="50000">
                                          <p:cBhvr additive="base">
                                            <p:cTn id="11" dur="1000" fill="hold"/>
                                            <p:tgtEl>
                                              <p:spTgt spid="24"/>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0000">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14:bounceEnd="50000">
                                          <p:cBhvr additive="base">
                                            <p:cTn id="15" dur="10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50000">
                                      <p:stCondLst>
                                        <p:cond delay="750"/>
                                      </p:stCondLst>
                                      <p:childTnLst>
                                        <p:set>
                                          <p:cBhvr>
                                            <p:cTn id="18" dur="1" fill="hold">
                                              <p:stCondLst>
                                                <p:cond delay="0"/>
                                              </p:stCondLst>
                                            </p:cTn>
                                            <p:tgtEl>
                                              <p:spTgt spid="25"/>
                                            </p:tgtEl>
                                            <p:attrNameLst>
                                              <p:attrName>style.visibility</p:attrName>
                                            </p:attrNameLst>
                                          </p:cBhvr>
                                          <p:to>
                                            <p:strVal val="visible"/>
                                          </p:to>
                                        </p:set>
                                        <p:anim calcmode="lin" valueType="num" p14:bounceEnd="50000">
                                          <p:cBhvr additive="base">
                                            <p:cTn id="19" dur="1000" fill="hold"/>
                                            <p:tgtEl>
                                              <p:spTgt spid="25"/>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50000">
                                      <p:stCondLst>
                                        <p:cond delay="1000"/>
                                      </p:stCondLst>
                                      <p:childTnLst>
                                        <p:set>
                                          <p:cBhvr>
                                            <p:cTn id="22" dur="1" fill="hold">
                                              <p:stCondLst>
                                                <p:cond delay="0"/>
                                              </p:stCondLst>
                                            </p:cTn>
                                            <p:tgtEl>
                                              <p:spTgt spid="8"/>
                                            </p:tgtEl>
                                            <p:attrNameLst>
                                              <p:attrName>style.visibility</p:attrName>
                                            </p:attrNameLst>
                                          </p:cBhvr>
                                          <p:to>
                                            <p:strVal val="visible"/>
                                          </p:to>
                                        </p:set>
                                        <p:anim calcmode="lin" valueType="num" p14:bounceEnd="50000">
                                          <p:cBhvr additive="base">
                                            <p:cTn id="23"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50000">
                                      <p:stCondLst>
                                        <p:cond delay="1000"/>
                                      </p:stCondLst>
                                      <p:childTnLst>
                                        <p:set>
                                          <p:cBhvr>
                                            <p:cTn id="26" dur="1" fill="hold">
                                              <p:stCondLst>
                                                <p:cond delay="0"/>
                                              </p:stCondLst>
                                            </p:cTn>
                                            <p:tgtEl>
                                              <p:spTgt spid="31"/>
                                            </p:tgtEl>
                                            <p:attrNameLst>
                                              <p:attrName>style.visibility</p:attrName>
                                            </p:attrNameLst>
                                          </p:cBhvr>
                                          <p:to>
                                            <p:strVal val="visible"/>
                                          </p:to>
                                        </p:set>
                                        <p:anim calcmode="lin" valueType="num" p14:bounceEnd="50000">
                                          <p:cBhvr additive="base">
                                            <p:cTn id="27" dur="1000" fill="hold"/>
                                            <p:tgtEl>
                                              <p:spTgt spid="31"/>
                                            </p:tgtEl>
                                            <p:attrNameLst>
                                              <p:attrName>ppt_x</p:attrName>
                                            </p:attrNameLst>
                                          </p:cBhvr>
                                          <p:tavLst>
                                            <p:tav tm="0">
                                              <p:val>
                                                <p:strVal val="1+#ppt_w/2"/>
                                              </p:val>
                                            </p:tav>
                                            <p:tav tm="100000">
                                              <p:val>
                                                <p:strVal val="#ppt_x"/>
                                              </p:val>
                                            </p:tav>
                                          </p:tavLst>
                                        </p:anim>
                                        <p:anim calcmode="lin" valueType="num" p14:bounceEnd="50000">
                                          <p:cBhvr additive="base">
                                            <p:cTn id="28" dur="10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1250"/>
                                      </p:stCondLst>
                                      <p:childTnLst>
                                        <p:set>
                                          <p:cBhvr>
                                            <p:cTn id="30" dur="1" fill="hold">
                                              <p:stCondLst>
                                                <p:cond delay="0"/>
                                              </p:stCondLst>
                                            </p:cTn>
                                            <p:tgtEl>
                                              <p:spTgt spid="9"/>
                                            </p:tgtEl>
                                            <p:attrNameLst>
                                              <p:attrName>style.visibility</p:attrName>
                                            </p:attrNameLst>
                                          </p:cBhvr>
                                          <p:to>
                                            <p:strVal val="visible"/>
                                          </p:to>
                                        </p:set>
                                        <p:anim calcmode="lin" valueType="num" p14:bounceEnd="50000">
                                          <p:cBhvr additive="base">
                                            <p:cTn id="31"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50000">
                                      <p:stCondLst>
                                        <p:cond delay="1250"/>
                                      </p:stCondLst>
                                      <p:childTnLst>
                                        <p:set>
                                          <p:cBhvr>
                                            <p:cTn id="34" dur="1" fill="hold">
                                              <p:stCondLst>
                                                <p:cond delay="0"/>
                                              </p:stCondLst>
                                            </p:cTn>
                                            <p:tgtEl>
                                              <p:spTgt spid="36"/>
                                            </p:tgtEl>
                                            <p:attrNameLst>
                                              <p:attrName>style.visibility</p:attrName>
                                            </p:attrNameLst>
                                          </p:cBhvr>
                                          <p:to>
                                            <p:strVal val="visible"/>
                                          </p:to>
                                        </p:set>
                                        <p:anim calcmode="lin" valueType="num" p14:bounceEnd="50000">
                                          <p:cBhvr additive="base">
                                            <p:cTn id="35" dur="10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36" dur="1000" fill="hold"/>
                                            <p:tgtEl>
                                              <p:spTgt spid="3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50000">
                                      <p:stCondLst>
                                        <p:cond delay="1500"/>
                                      </p:stCondLst>
                                      <p:childTnLst>
                                        <p:set>
                                          <p:cBhvr>
                                            <p:cTn id="38" dur="1" fill="hold">
                                              <p:stCondLst>
                                                <p:cond delay="0"/>
                                              </p:stCondLst>
                                            </p:cTn>
                                            <p:tgtEl>
                                              <p:spTgt spid="10"/>
                                            </p:tgtEl>
                                            <p:attrNameLst>
                                              <p:attrName>style.visibility</p:attrName>
                                            </p:attrNameLst>
                                          </p:cBhvr>
                                          <p:to>
                                            <p:strVal val="visible"/>
                                          </p:to>
                                        </p:set>
                                        <p:anim calcmode="lin" valueType="num" p14:bounceEnd="50000">
                                          <p:cBhvr additive="base">
                                            <p:cTn id="39" dur="1000" fill="hold"/>
                                            <p:tgtEl>
                                              <p:spTgt spid="10"/>
                                            </p:tgtEl>
                                            <p:attrNameLst>
                                              <p:attrName>ppt_x</p:attrName>
                                            </p:attrNameLst>
                                          </p:cBhvr>
                                          <p:tavLst>
                                            <p:tav tm="0">
                                              <p:val>
                                                <p:strVal val="1+#ppt_w/2"/>
                                              </p:val>
                                            </p:tav>
                                            <p:tav tm="100000">
                                              <p:val>
                                                <p:strVal val="#ppt_x"/>
                                              </p:val>
                                            </p:tav>
                                          </p:tavLst>
                                        </p:anim>
                                        <p:anim calcmode="lin" valueType="num" p14:bounceEnd="50000">
                                          <p:cBhvr additive="base">
                                            <p:cTn id="40" dur="1000" fill="hold"/>
                                            <p:tgtEl>
                                              <p:spTgt spid="10"/>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50000">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14:bounceEnd="50000">
                                          <p:cBhvr additive="base">
                                            <p:cTn id="43" dur="10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44"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1000" fill="hold"/>
                                            <p:tgtEl>
                                              <p:spTgt spid="25"/>
                                            </p:tgtEl>
                                            <p:attrNameLst>
                                              <p:attrName>ppt_x</p:attrName>
                                            </p:attrNameLst>
                                          </p:cBhvr>
                                          <p:tavLst>
                                            <p:tav tm="0">
                                              <p:val>
                                                <p:strVal val="1+#ppt_w/2"/>
                                              </p:val>
                                            </p:tav>
                                            <p:tav tm="100000">
                                              <p:val>
                                                <p:strVal val="#ppt_x"/>
                                              </p:val>
                                            </p:tav>
                                          </p:tavLst>
                                        </p:anim>
                                        <p:anim calcmode="lin" valueType="num">
                                          <p:cBhvr additive="base">
                                            <p:cTn id="24" dur="100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10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1000" fill="hold"/>
                                            <p:tgtEl>
                                              <p:spTgt spid="31"/>
                                            </p:tgtEl>
                                            <p:attrNameLst>
                                              <p:attrName>ppt_x</p:attrName>
                                            </p:attrNameLst>
                                          </p:cBhvr>
                                          <p:tavLst>
                                            <p:tav tm="0">
                                              <p:val>
                                                <p:strVal val="1+#ppt_w/2"/>
                                              </p:val>
                                            </p:tav>
                                            <p:tav tm="100000">
                                              <p:val>
                                                <p:strVal val="#ppt_x"/>
                                              </p:val>
                                            </p:tav>
                                          </p:tavLst>
                                        </p:anim>
                                        <p:anim calcmode="lin" valueType="num">
                                          <p:cBhvr additive="base">
                                            <p:cTn id="32" dur="10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2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000" fill="hold"/>
                                            <p:tgtEl>
                                              <p:spTgt spid="9"/>
                                            </p:tgtEl>
                                            <p:attrNameLst>
                                              <p:attrName>ppt_x</p:attrName>
                                            </p:attrNameLst>
                                          </p:cBhvr>
                                          <p:tavLst>
                                            <p:tav tm="0">
                                              <p:val>
                                                <p:strVal val="1+#ppt_w/2"/>
                                              </p:val>
                                            </p:tav>
                                            <p:tav tm="100000">
                                              <p:val>
                                                <p:strVal val="#ppt_x"/>
                                              </p:val>
                                            </p:tav>
                                          </p:tavLst>
                                        </p:anim>
                                        <p:anim calcmode="lin" valueType="num">
                                          <p:cBhvr additive="base">
                                            <p:cTn id="36" dur="10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125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1000" fill="hold"/>
                                            <p:tgtEl>
                                              <p:spTgt spid="36"/>
                                            </p:tgtEl>
                                            <p:attrNameLst>
                                              <p:attrName>ppt_x</p:attrName>
                                            </p:attrNameLst>
                                          </p:cBhvr>
                                          <p:tavLst>
                                            <p:tav tm="0">
                                              <p:val>
                                                <p:strVal val="1+#ppt_w/2"/>
                                              </p:val>
                                            </p:tav>
                                            <p:tav tm="100000">
                                              <p:val>
                                                <p:strVal val="#ppt_x"/>
                                              </p:val>
                                            </p:tav>
                                          </p:tavLst>
                                        </p:anim>
                                        <p:anim calcmode="lin" valueType="num">
                                          <p:cBhvr additive="base">
                                            <p:cTn id="40" dur="1000" fill="hold"/>
                                            <p:tgtEl>
                                              <p:spTgt spid="3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50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000" fill="hold"/>
                                            <p:tgtEl>
                                              <p:spTgt spid="10"/>
                                            </p:tgtEl>
                                            <p:attrNameLst>
                                              <p:attrName>ppt_x</p:attrName>
                                            </p:attrNameLst>
                                          </p:cBhvr>
                                          <p:tavLst>
                                            <p:tav tm="0">
                                              <p:val>
                                                <p:strVal val="1+#ppt_w/2"/>
                                              </p:val>
                                            </p:tav>
                                            <p:tav tm="100000">
                                              <p:val>
                                                <p:strVal val="#ppt_x"/>
                                              </p:val>
                                            </p:tav>
                                          </p:tavLst>
                                        </p:anim>
                                        <p:anim calcmode="lin" valueType="num">
                                          <p:cBhvr additive="base">
                                            <p:cTn id="44" dur="1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150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1000" fill="hold"/>
                                            <p:tgtEl>
                                              <p:spTgt spid="41"/>
                                            </p:tgtEl>
                                            <p:attrNameLst>
                                              <p:attrName>ppt_x</p:attrName>
                                            </p:attrNameLst>
                                          </p:cBhvr>
                                          <p:tavLst>
                                            <p:tav tm="0">
                                              <p:val>
                                                <p:strVal val="1+#ppt_w/2"/>
                                              </p:val>
                                            </p:tav>
                                            <p:tav tm="100000">
                                              <p:val>
                                                <p:strVal val="#ppt_x"/>
                                              </p:val>
                                            </p:tav>
                                          </p:tavLst>
                                        </p:anim>
                                        <p:anim calcmode="lin" valueType="num">
                                          <p:cBhvr additive="base">
                                            <p:cTn id="48"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79705A-DCF2-45B3-9C17-54A7DE7A20F5}"/>
              </a:ext>
            </a:extLst>
          </p:cNvPr>
          <p:cNvSpPr/>
          <p:nvPr/>
        </p:nvSpPr>
        <p:spPr>
          <a:xfrm>
            <a:off x="0" y="0"/>
            <a:ext cx="19477038" cy="10972800"/>
          </a:xfrm>
          <a:prstGeom prst="rect">
            <a:avLst/>
          </a:prstGeom>
          <a:gradFill>
            <a:gsLst>
              <a:gs pos="0">
                <a:srgbClr val="212837">
                  <a:alpha val="78000"/>
                </a:srgbClr>
              </a:gs>
              <a:gs pos="79000">
                <a:srgbClr val="212837"/>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8" name="Group 47">
            <a:extLst>
              <a:ext uri="{FF2B5EF4-FFF2-40B4-BE49-F238E27FC236}">
                <a16:creationId xmlns:a16="http://schemas.microsoft.com/office/drawing/2014/main" id="{B5FBC389-BE5B-4642-82D8-895C0EC0E8A5}"/>
              </a:ext>
            </a:extLst>
          </p:cNvPr>
          <p:cNvGrpSpPr/>
          <p:nvPr/>
        </p:nvGrpSpPr>
        <p:grpSpPr>
          <a:xfrm>
            <a:off x="4345312" y="1061634"/>
            <a:ext cx="10786415" cy="8849533"/>
            <a:chOff x="4318528" y="1061634"/>
            <a:chExt cx="10786415" cy="8849533"/>
          </a:xfrm>
          <a:solidFill>
            <a:schemeClr val="accent1">
              <a:alpha val="5000"/>
            </a:schemeClr>
          </a:solidFill>
        </p:grpSpPr>
        <p:grpSp>
          <p:nvGrpSpPr>
            <p:cNvPr id="36" name="Group 35">
              <a:extLst>
                <a:ext uri="{FF2B5EF4-FFF2-40B4-BE49-F238E27FC236}">
                  <a16:creationId xmlns:a16="http://schemas.microsoft.com/office/drawing/2014/main" id="{461F31ED-83E0-4291-A7AF-7078590AD5E8}"/>
                </a:ext>
              </a:extLst>
            </p:cNvPr>
            <p:cNvGrpSpPr/>
            <p:nvPr/>
          </p:nvGrpSpPr>
          <p:grpSpPr>
            <a:xfrm>
              <a:off x="4318528" y="1061634"/>
              <a:ext cx="3126608" cy="8849533"/>
              <a:chOff x="4318528" y="1061634"/>
              <a:chExt cx="3126608" cy="8849533"/>
            </a:xfrm>
            <a:grpFill/>
          </p:grpSpPr>
          <p:sp>
            <p:nvSpPr>
              <p:cNvPr id="22" name="Oval 21">
                <a:extLst>
                  <a:ext uri="{FF2B5EF4-FFF2-40B4-BE49-F238E27FC236}">
                    <a16:creationId xmlns:a16="http://schemas.microsoft.com/office/drawing/2014/main" id="{6B6F4EDF-BEFF-4451-A4EB-2070ADAFA890}"/>
                  </a:ext>
                </a:extLst>
              </p:cNvPr>
              <p:cNvSpPr/>
              <p:nvPr/>
            </p:nvSpPr>
            <p:spPr>
              <a:xfrm flipH="1">
                <a:off x="4436339" y="4652499"/>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5" name="Group 34">
                <a:extLst>
                  <a:ext uri="{FF2B5EF4-FFF2-40B4-BE49-F238E27FC236}">
                    <a16:creationId xmlns:a16="http://schemas.microsoft.com/office/drawing/2014/main" id="{CB1D77F2-6D4B-42FB-B41F-C866A35966EC}"/>
                  </a:ext>
                </a:extLst>
              </p:cNvPr>
              <p:cNvGrpSpPr/>
              <p:nvPr/>
            </p:nvGrpSpPr>
            <p:grpSpPr>
              <a:xfrm>
                <a:off x="4318528" y="1061634"/>
                <a:ext cx="3126608" cy="8849533"/>
                <a:chOff x="4318528" y="1088537"/>
                <a:chExt cx="3126608" cy="8849533"/>
              </a:xfrm>
              <a:grpFill/>
            </p:grpSpPr>
            <p:grpSp>
              <p:nvGrpSpPr>
                <p:cNvPr id="29" name="Group 28">
                  <a:extLst>
                    <a:ext uri="{FF2B5EF4-FFF2-40B4-BE49-F238E27FC236}">
                      <a16:creationId xmlns:a16="http://schemas.microsoft.com/office/drawing/2014/main" id="{F0D1CF13-9983-4C5D-952C-133FBA835B9E}"/>
                    </a:ext>
                  </a:extLst>
                </p:cNvPr>
                <p:cNvGrpSpPr/>
                <p:nvPr/>
              </p:nvGrpSpPr>
              <p:grpSpPr>
                <a:xfrm>
                  <a:off x="4318528" y="1088537"/>
                  <a:ext cx="3126608" cy="4199466"/>
                  <a:chOff x="4318528" y="1088537"/>
                  <a:chExt cx="3126608" cy="4199466"/>
                </a:xfrm>
                <a:grpFill/>
              </p:grpSpPr>
              <p:sp>
                <p:nvSpPr>
                  <p:cNvPr id="23" name="Oval 22">
                    <a:extLst>
                      <a:ext uri="{FF2B5EF4-FFF2-40B4-BE49-F238E27FC236}">
                        <a16:creationId xmlns:a16="http://schemas.microsoft.com/office/drawing/2014/main" id="{B151B066-5C0F-4E4A-A3FD-B5DC259FEFD1}"/>
                      </a:ext>
                    </a:extLst>
                  </p:cNvPr>
                  <p:cNvSpPr/>
                  <p:nvPr/>
                </p:nvSpPr>
                <p:spPr>
                  <a:xfrm rot="2440712">
                    <a:off x="4504540" y="2595782"/>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0F63EF41-5CA8-4CB0-9F87-924C053A760A}"/>
                      </a:ext>
                    </a:extLst>
                  </p:cNvPr>
                  <p:cNvSpPr/>
                  <p:nvPr/>
                </p:nvSpPr>
                <p:spPr>
                  <a:xfrm rot="1449004">
                    <a:off x="4318528" y="3620200"/>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22146193-53E6-43FD-908A-7CD816C45EDC}"/>
                      </a:ext>
                    </a:extLst>
                  </p:cNvPr>
                  <p:cNvSpPr/>
                  <p:nvPr/>
                </p:nvSpPr>
                <p:spPr>
                  <a:xfrm rot="3533995">
                    <a:off x="5072440" y="1724933"/>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0" name="Group 29">
                  <a:extLst>
                    <a:ext uri="{FF2B5EF4-FFF2-40B4-BE49-F238E27FC236}">
                      <a16:creationId xmlns:a16="http://schemas.microsoft.com/office/drawing/2014/main" id="{45F754EE-FB46-4FE2-8FC6-0D719F399D9F}"/>
                    </a:ext>
                  </a:extLst>
                </p:cNvPr>
                <p:cNvGrpSpPr/>
                <p:nvPr/>
              </p:nvGrpSpPr>
              <p:grpSpPr>
                <a:xfrm flipV="1">
                  <a:off x="4318528" y="5738604"/>
                  <a:ext cx="3126608" cy="4199466"/>
                  <a:chOff x="4318528" y="1088537"/>
                  <a:chExt cx="3126608" cy="4199466"/>
                </a:xfrm>
                <a:grpFill/>
              </p:grpSpPr>
              <p:sp>
                <p:nvSpPr>
                  <p:cNvPr id="31" name="Oval 30">
                    <a:extLst>
                      <a:ext uri="{FF2B5EF4-FFF2-40B4-BE49-F238E27FC236}">
                        <a16:creationId xmlns:a16="http://schemas.microsoft.com/office/drawing/2014/main" id="{A3B61632-47CF-46DC-9F86-FD632BEB190E}"/>
                      </a:ext>
                    </a:extLst>
                  </p:cNvPr>
                  <p:cNvSpPr/>
                  <p:nvPr/>
                </p:nvSpPr>
                <p:spPr>
                  <a:xfrm rot="2440712">
                    <a:off x="4504540" y="2595782"/>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FC1FE464-1202-4FC1-89C9-95B5BBBD81B0}"/>
                      </a:ext>
                    </a:extLst>
                  </p:cNvPr>
                  <p:cNvSpPr/>
                  <p:nvPr/>
                </p:nvSpPr>
                <p:spPr>
                  <a:xfrm rot="1449004">
                    <a:off x="4318528" y="3620200"/>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32">
                    <a:extLst>
                      <a:ext uri="{FF2B5EF4-FFF2-40B4-BE49-F238E27FC236}">
                        <a16:creationId xmlns:a16="http://schemas.microsoft.com/office/drawing/2014/main" id="{36B37B84-1986-4007-8519-739179EB3532}"/>
                      </a:ext>
                    </a:extLst>
                  </p:cNvPr>
                  <p:cNvSpPr/>
                  <p:nvPr/>
                </p:nvSpPr>
                <p:spPr>
                  <a:xfrm rot="3533995">
                    <a:off x="5072440" y="1724933"/>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grpSp>
          <p:nvGrpSpPr>
            <p:cNvPr id="37" name="Group 36">
              <a:extLst>
                <a:ext uri="{FF2B5EF4-FFF2-40B4-BE49-F238E27FC236}">
                  <a16:creationId xmlns:a16="http://schemas.microsoft.com/office/drawing/2014/main" id="{C6909A95-EEDE-4115-A43B-0BAD63FD8138}"/>
                </a:ext>
              </a:extLst>
            </p:cNvPr>
            <p:cNvGrpSpPr/>
            <p:nvPr/>
          </p:nvGrpSpPr>
          <p:grpSpPr>
            <a:xfrm flipH="1">
              <a:off x="11978335" y="1061634"/>
              <a:ext cx="3126608" cy="8849533"/>
              <a:chOff x="4318528" y="1061634"/>
              <a:chExt cx="3126608" cy="8849533"/>
            </a:xfrm>
            <a:grpFill/>
          </p:grpSpPr>
          <p:sp>
            <p:nvSpPr>
              <p:cNvPr id="38" name="Oval 37">
                <a:extLst>
                  <a:ext uri="{FF2B5EF4-FFF2-40B4-BE49-F238E27FC236}">
                    <a16:creationId xmlns:a16="http://schemas.microsoft.com/office/drawing/2014/main" id="{C9F77C77-2576-4690-B62D-08461A54F19C}"/>
                  </a:ext>
                </a:extLst>
              </p:cNvPr>
              <p:cNvSpPr/>
              <p:nvPr/>
            </p:nvSpPr>
            <p:spPr>
              <a:xfrm flipH="1">
                <a:off x="4436339" y="4652499"/>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9" name="Group 38">
                <a:extLst>
                  <a:ext uri="{FF2B5EF4-FFF2-40B4-BE49-F238E27FC236}">
                    <a16:creationId xmlns:a16="http://schemas.microsoft.com/office/drawing/2014/main" id="{E3EAB56B-C6B0-4EF7-8678-731AEDE34F40}"/>
                  </a:ext>
                </a:extLst>
              </p:cNvPr>
              <p:cNvGrpSpPr/>
              <p:nvPr/>
            </p:nvGrpSpPr>
            <p:grpSpPr>
              <a:xfrm>
                <a:off x="4318528" y="1061634"/>
                <a:ext cx="3126608" cy="8849533"/>
                <a:chOff x="4318528" y="1088537"/>
                <a:chExt cx="3126608" cy="8849533"/>
              </a:xfrm>
              <a:grpFill/>
            </p:grpSpPr>
            <p:grpSp>
              <p:nvGrpSpPr>
                <p:cNvPr id="40" name="Group 39">
                  <a:extLst>
                    <a:ext uri="{FF2B5EF4-FFF2-40B4-BE49-F238E27FC236}">
                      <a16:creationId xmlns:a16="http://schemas.microsoft.com/office/drawing/2014/main" id="{8CBFA590-F686-48C2-9672-A49E07536636}"/>
                    </a:ext>
                  </a:extLst>
                </p:cNvPr>
                <p:cNvGrpSpPr/>
                <p:nvPr/>
              </p:nvGrpSpPr>
              <p:grpSpPr>
                <a:xfrm>
                  <a:off x="4318528" y="1088537"/>
                  <a:ext cx="3126608" cy="4199466"/>
                  <a:chOff x="4318528" y="1088537"/>
                  <a:chExt cx="3126608" cy="4199466"/>
                </a:xfrm>
                <a:grpFill/>
              </p:grpSpPr>
              <p:sp>
                <p:nvSpPr>
                  <p:cNvPr id="45" name="Oval 44">
                    <a:extLst>
                      <a:ext uri="{FF2B5EF4-FFF2-40B4-BE49-F238E27FC236}">
                        <a16:creationId xmlns:a16="http://schemas.microsoft.com/office/drawing/2014/main" id="{A6982791-687C-42BB-B044-1638D1B50DC9}"/>
                      </a:ext>
                    </a:extLst>
                  </p:cNvPr>
                  <p:cNvSpPr/>
                  <p:nvPr/>
                </p:nvSpPr>
                <p:spPr>
                  <a:xfrm rot="2440712">
                    <a:off x="4504540" y="2595782"/>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a:extLst>
                      <a:ext uri="{FF2B5EF4-FFF2-40B4-BE49-F238E27FC236}">
                        <a16:creationId xmlns:a16="http://schemas.microsoft.com/office/drawing/2014/main" id="{17460F34-B646-4112-8108-E1BDABE6363D}"/>
                      </a:ext>
                    </a:extLst>
                  </p:cNvPr>
                  <p:cNvSpPr/>
                  <p:nvPr/>
                </p:nvSpPr>
                <p:spPr>
                  <a:xfrm rot="1449004">
                    <a:off x="4318528" y="3620200"/>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46">
                    <a:extLst>
                      <a:ext uri="{FF2B5EF4-FFF2-40B4-BE49-F238E27FC236}">
                        <a16:creationId xmlns:a16="http://schemas.microsoft.com/office/drawing/2014/main" id="{3D31A898-E8D9-4CE5-A750-CC20BAFD957A}"/>
                      </a:ext>
                    </a:extLst>
                  </p:cNvPr>
                  <p:cNvSpPr/>
                  <p:nvPr/>
                </p:nvSpPr>
                <p:spPr>
                  <a:xfrm rot="3533995">
                    <a:off x="5072440" y="1724933"/>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1" name="Group 40">
                  <a:extLst>
                    <a:ext uri="{FF2B5EF4-FFF2-40B4-BE49-F238E27FC236}">
                      <a16:creationId xmlns:a16="http://schemas.microsoft.com/office/drawing/2014/main" id="{A560FFFD-2BED-473B-BFD8-A875BFB15423}"/>
                    </a:ext>
                  </a:extLst>
                </p:cNvPr>
                <p:cNvGrpSpPr/>
                <p:nvPr/>
              </p:nvGrpSpPr>
              <p:grpSpPr>
                <a:xfrm flipV="1">
                  <a:off x="4318528" y="5738604"/>
                  <a:ext cx="3126608" cy="4199466"/>
                  <a:chOff x="4318528" y="1088537"/>
                  <a:chExt cx="3126608" cy="4199466"/>
                </a:xfrm>
                <a:grpFill/>
              </p:grpSpPr>
              <p:sp>
                <p:nvSpPr>
                  <p:cNvPr id="42" name="Oval 41">
                    <a:extLst>
                      <a:ext uri="{FF2B5EF4-FFF2-40B4-BE49-F238E27FC236}">
                        <a16:creationId xmlns:a16="http://schemas.microsoft.com/office/drawing/2014/main" id="{092B24F0-F3E3-4FE6-9D6F-028CC14DEB88}"/>
                      </a:ext>
                    </a:extLst>
                  </p:cNvPr>
                  <p:cNvSpPr/>
                  <p:nvPr/>
                </p:nvSpPr>
                <p:spPr>
                  <a:xfrm rot="2440712">
                    <a:off x="4504540" y="2595782"/>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D2E3BC78-D832-4208-8DE1-C224AB986902}"/>
                      </a:ext>
                    </a:extLst>
                  </p:cNvPr>
                  <p:cNvSpPr/>
                  <p:nvPr/>
                </p:nvSpPr>
                <p:spPr>
                  <a:xfrm rot="1449004">
                    <a:off x="4318528" y="3620200"/>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43">
                    <a:extLst>
                      <a:ext uri="{FF2B5EF4-FFF2-40B4-BE49-F238E27FC236}">
                        <a16:creationId xmlns:a16="http://schemas.microsoft.com/office/drawing/2014/main" id="{9B273B5E-CCB0-49AA-B614-1FF34AF1F103}"/>
                      </a:ext>
                    </a:extLst>
                  </p:cNvPr>
                  <p:cNvSpPr/>
                  <p:nvPr/>
                </p:nvSpPr>
                <p:spPr>
                  <a:xfrm rot="3533995">
                    <a:off x="5072440" y="1724933"/>
                    <a:ext cx="2940596" cy="16678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grpSp>
      <p:sp>
        <p:nvSpPr>
          <p:cNvPr id="10" name="Freeform: Shape 9">
            <a:extLst>
              <a:ext uri="{FF2B5EF4-FFF2-40B4-BE49-F238E27FC236}">
                <a16:creationId xmlns:a16="http://schemas.microsoft.com/office/drawing/2014/main" id="{27756C7F-B297-4AAF-B45B-495748AD9B99}"/>
              </a:ext>
            </a:extLst>
          </p:cNvPr>
          <p:cNvSpPr/>
          <p:nvPr/>
        </p:nvSpPr>
        <p:spPr>
          <a:xfrm>
            <a:off x="7117890" y="1327355"/>
            <a:ext cx="5241258" cy="8318090"/>
          </a:xfrm>
          <a:custGeom>
            <a:avLst/>
            <a:gdLst>
              <a:gd name="connsiteX0" fmla="*/ 502110 w 5241258"/>
              <a:gd name="connsiteY0" fmla="*/ 468125 h 8318090"/>
              <a:gd name="connsiteX1" fmla="*/ 502110 w 5241258"/>
              <a:gd name="connsiteY1" fmla="*/ 7849965 h 8318090"/>
              <a:gd name="connsiteX2" fmla="*/ 4739148 w 5241258"/>
              <a:gd name="connsiteY2" fmla="*/ 7849965 h 8318090"/>
              <a:gd name="connsiteX3" fmla="*/ 4739148 w 5241258"/>
              <a:gd name="connsiteY3" fmla="*/ 468125 h 8318090"/>
              <a:gd name="connsiteX4" fmla="*/ 0 w 5241258"/>
              <a:gd name="connsiteY4" fmla="*/ 0 h 8318090"/>
              <a:gd name="connsiteX5" fmla="*/ 5241258 w 5241258"/>
              <a:gd name="connsiteY5" fmla="*/ 0 h 8318090"/>
              <a:gd name="connsiteX6" fmla="*/ 5241258 w 5241258"/>
              <a:gd name="connsiteY6" fmla="*/ 8318090 h 8318090"/>
              <a:gd name="connsiteX7" fmla="*/ 0 w 5241258"/>
              <a:gd name="connsiteY7" fmla="*/ 8318090 h 83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1258" h="8318090">
                <a:moveTo>
                  <a:pt x="502110" y="468125"/>
                </a:moveTo>
                <a:lnTo>
                  <a:pt x="502110" y="7849965"/>
                </a:lnTo>
                <a:lnTo>
                  <a:pt x="4739148" y="7849965"/>
                </a:lnTo>
                <a:lnTo>
                  <a:pt x="4739148" y="468125"/>
                </a:lnTo>
                <a:close/>
                <a:moveTo>
                  <a:pt x="0" y="0"/>
                </a:moveTo>
                <a:lnTo>
                  <a:pt x="5241258" y="0"/>
                </a:lnTo>
                <a:lnTo>
                  <a:pt x="5241258" y="8318090"/>
                </a:lnTo>
                <a:lnTo>
                  <a:pt x="0" y="8318090"/>
                </a:lnTo>
                <a:close/>
              </a:path>
            </a:pathLst>
          </a:custGeom>
          <a:gradFill>
            <a:gsLst>
              <a:gs pos="0">
                <a:schemeClr val="accent1"/>
              </a:gs>
              <a:gs pos="100000">
                <a:schemeClr val="accent1">
                  <a:lumMod val="75000"/>
                </a:schemeClr>
              </a:gs>
            </a:gsLst>
            <a:lin ang="5400000" scaled="1"/>
          </a:gradFill>
          <a:ln>
            <a:noFill/>
          </a:ln>
          <a:effectLst>
            <a:outerShdw blurRad="1270000" dist="5715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F6D2C166-5B66-4328-B9E5-AA452A089741}"/>
              </a:ext>
            </a:extLst>
          </p:cNvPr>
          <p:cNvSpPr txBox="1"/>
          <p:nvPr/>
        </p:nvSpPr>
        <p:spPr>
          <a:xfrm>
            <a:off x="5112109" y="2543556"/>
            <a:ext cx="9252820" cy="2308324"/>
          </a:xfrm>
          <a:prstGeom prst="rect">
            <a:avLst/>
          </a:prstGeom>
          <a:noFill/>
        </p:spPr>
        <p:txBody>
          <a:bodyPr wrap="square" rtlCol="0">
            <a:spAutoFit/>
          </a:bodyPr>
          <a:lstStyle/>
          <a:p>
            <a:pPr algn="ctr"/>
            <a:r>
              <a:rPr lang="en-US" sz="7200" b="1" dirty="0" err="1">
                <a:solidFill>
                  <a:schemeClr val="bg1"/>
                </a:solidFill>
                <a:effectLst>
                  <a:outerShdw blurRad="1270000" dist="76200" dir="2700000" algn="tl" rotWithShape="0">
                    <a:prstClr val="black">
                      <a:alpha val="75000"/>
                    </a:prstClr>
                  </a:outerShdw>
                </a:effectLst>
                <a:latin typeface="Montserrat" panose="00000500000000000000" pitchFamily="50" charset="0"/>
                <a:ea typeface="Liberation Sans" panose="020B0604020202020204" pitchFamily="34" charset="0"/>
                <a:cs typeface="Liberation Sans" panose="020B0604020202020204" pitchFamily="34" charset="0"/>
              </a:rPr>
              <a:t>HackTech</a:t>
            </a:r>
            <a:endParaRPr lang="en-US" sz="7200" b="1" dirty="0">
              <a:solidFill>
                <a:schemeClr val="bg1"/>
              </a:solidFill>
              <a:effectLst>
                <a:outerShdw blurRad="1270000" dist="76200" dir="2700000" algn="tl" rotWithShape="0">
                  <a:prstClr val="black">
                    <a:alpha val="75000"/>
                  </a:prstClr>
                </a:outerShdw>
              </a:effectLst>
              <a:latin typeface="Montserrat" panose="00000500000000000000" pitchFamily="50" charset="0"/>
              <a:ea typeface="Liberation Sans" panose="020B0604020202020204" pitchFamily="34" charset="0"/>
              <a:cs typeface="Liberation Sans" panose="020B0604020202020204" pitchFamily="34" charset="0"/>
            </a:endParaRPr>
          </a:p>
          <a:p>
            <a:pPr algn="ctr"/>
            <a:r>
              <a:rPr lang="en-US" sz="7200" b="1" dirty="0">
                <a:solidFill>
                  <a:schemeClr val="bg1"/>
                </a:solidFill>
                <a:effectLst>
                  <a:outerShdw blurRad="1270000" dist="76200" dir="2700000" algn="tl" rotWithShape="0">
                    <a:prstClr val="black">
                      <a:alpha val="75000"/>
                    </a:prstClr>
                  </a:outerShdw>
                </a:effectLst>
                <a:latin typeface="Montserrat" panose="00000500000000000000" pitchFamily="50" charset="0"/>
                <a:ea typeface="Liberation Sans" panose="020B0604020202020204" pitchFamily="34" charset="0"/>
                <a:cs typeface="Liberation Sans" panose="020B0604020202020204" pitchFamily="34" charset="0"/>
              </a:rPr>
              <a:t>2020</a:t>
            </a:r>
            <a:endParaRPr lang="id-ID" sz="7200" b="1" dirty="0">
              <a:solidFill>
                <a:schemeClr val="bg1"/>
              </a:solidFill>
              <a:effectLst>
                <a:outerShdw blurRad="1270000" dist="76200" dir="2700000" algn="tl" rotWithShape="0">
                  <a:prstClr val="black">
                    <a:alpha val="75000"/>
                  </a:prstClr>
                </a:outerShdw>
              </a:effectLst>
              <a:latin typeface="Montserrat" panose="00000500000000000000" pitchFamily="50" charset="0"/>
              <a:ea typeface="Liberation Sans" panose="020B0604020202020204" pitchFamily="34" charset="0"/>
              <a:cs typeface="Liberation Sans" panose="020B0604020202020204" pitchFamily="34" charset="0"/>
            </a:endParaRPr>
          </a:p>
        </p:txBody>
      </p:sp>
      <p:sp>
        <p:nvSpPr>
          <p:cNvPr id="12" name="TextBox 11">
            <a:extLst>
              <a:ext uri="{FF2B5EF4-FFF2-40B4-BE49-F238E27FC236}">
                <a16:creationId xmlns:a16="http://schemas.microsoft.com/office/drawing/2014/main" id="{0E4CCE4F-F079-4E58-8B29-C4467E0C0787}"/>
              </a:ext>
            </a:extLst>
          </p:cNvPr>
          <p:cNvSpPr txBox="1"/>
          <p:nvPr/>
        </p:nvSpPr>
        <p:spPr>
          <a:xfrm>
            <a:off x="8016240" y="2192303"/>
            <a:ext cx="3444558" cy="338554"/>
          </a:xfrm>
          <a:prstGeom prst="rect">
            <a:avLst/>
          </a:prstGeom>
          <a:noFill/>
        </p:spPr>
        <p:txBody>
          <a:bodyPr wrap="square" rtlCol="0">
            <a:spAutoFit/>
          </a:bodyPr>
          <a:lstStyle/>
          <a:p>
            <a:pPr algn="ctr"/>
            <a:r>
              <a:rPr lang="en-US" sz="1600" spc="600" dirty="0">
                <a:solidFill>
                  <a:schemeClr val="bg1">
                    <a:lumMod val="95000"/>
                  </a:schemeClr>
                </a:solidFill>
                <a:latin typeface="Segoe UI" panose="020B0502040204020203" pitchFamily="34" charset="0"/>
                <a:ea typeface="Roboto Medium" panose="02000000000000000000" pitchFamily="2" charset="0"/>
                <a:cs typeface="Segoe UI" panose="020B0502040204020203" pitchFamily="34" charset="0"/>
              </a:rPr>
              <a:t>WELCOME</a:t>
            </a:r>
            <a:endParaRPr lang="id-ID" sz="1600" spc="600" dirty="0">
              <a:solidFill>
                <a:schemeClr val="bg1">
                  <a:lumMod val="95000"/>
                </a:schemeClr>
              </a:solidFill>
              <a:latin typeface="Segoe UI" panose="020B0502040204020203" pitchFamily="34" charset="0"/>
              <a:ea typeface="Roboto Medium" panose="02000000000000000000" pitchFamily="2" charset="0"/>
              <a:cs typeface="Segoe UI" panose="020B0502040204020203" pitchFamily="34" charset="0"/>
            </a:endParaRPr>
          </a:p>
        </p:txBody>
      </p:sp>
      <p:sp>
        <p:nvSpPr>
          <p:cNvPr id="16" name="Rectangle 15">
            <a:extLst>
              <a:ext uri="{FF2B5EF4-FFF2-40B4-BE49-F238E27FC236}">
                <a16:creationId xmlns:a16="http://schemas.microsoft.com/office/drawing/2014/main" id="{F29B3452-E1BB-4669-BF33-6624A614CBA0}"/>
              </a:ext>
            </a:extLst>
          </p:cNvPr>
          <p:cNvSpPr/>
          <p:nvPr/>
        </p:nvSpPr>
        <p:spPr>
          <a:xfrm>
            <a:off x="9556501" y="4814296"/>
            <a:ext cx="364036" cy="49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a:extLst>
              <a:ext uri="{FF2B5EF4-FFF2-40B4-BE49-F238E27FC236}">
                <a16:creationId xmlns:a16="http://schemas.microsoft.com/office/drawing/2014/main" id="{BA7A7A30-CA50-4606-90E6-F9987202301C}"/>
              </a:ext>
            </a:extLst>
          </p:cNvPr>
          <p:cNvSpPr/>
          <p:nvPr/>
        </p:nvSpPr>
        <p:spPr>
          <a:xfrm>
            <a:off x="7831762" y="5086586"/>
            <a:ext cx="3799458" cy="3785652"/>
          </a:xfrm>
          <a:prstGeom prst="rect">
            <a:avLst/>
          </a:prstGeom>
        </p:spPr>
        <p:txBody>
          <a:bodyPr wrap="square">
            <a:spAutoFit/>
          </a:bodyPr>
          <a:lstStyle/>
          <a:p>
            <a:pPr algn="ctr"/>
            <a:r>
              <a:rPr lang="en-IN" sz="2000" dirty="0">
                <a:solidFill>
                  <a:schemeClr val="bg1"/>
                </a:solidFill>
                <a:latin typeface="Montserrat" panose="00000500000000000000" pitchFamily="50" charset="0"/>
              </a:rPr>
              <a:t>The world's best interdisciplinary hackathon, held at Caltech in Pasadena, CA! Meet hackers from all over the world and create projects to solve problems at the intersections of fields ranging from education to games/entertainment using anything from hardware to machine learning, all while having a sensational time!!</a:t>
            </a:r>
            <a:endParaRPr lang="id-ID" sz="2000" i="1" dirty="0">
              <a:solidFill>
                <a:schemeClr val="bg1"/>
              </a:solidFill>
              <a:latin typeface="Montserrat" panose="00000500000000000000" pitchFamily="50" charset="0"/>
            </a:endParaRPr>
          </a:p>
        </p:txBody>
      </p:sp>
    </p:spTree>
    <p:extLst>
      <p:ext uri="{BB962C8B-B14F-4D97-AF65-F5344CB8AC3E}">
        <p14:creationId xmlns:p14="http://schemas.microsoft.com/office/powerpoint/2010/main" val="13760402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ppt_x"/>
                                          </p:val>
                                        </p:tav>
                                        <p:tav tm="100000">
                                          <p:val>
                                            <p:strVal val="#ppt_x"/>
                                          </p:val>
                                        </p:tav>
                                      </p:tavLst>
                                    </p:anim>
                                    <p:anim calcmode="lin" valueType="num">
                                      <p:cBhvr additive="base">
                                        <p:cTn id="24" dur="750" fill="hold"/>
                                        <p:tgtEl>
                                          <p:spTgt spid="17"/>
                                        </p:tgtEl>
                                        <p:attrNameLst>
                                          <p:attrName>ppt_y</p:attrName>
                                        </p:attrNameLst>
                                      </p:cBhvr>
                                      <p:tavLst>
                                        <p:tav tm="0">
                                          <p:val>
                                            <p:strVal val="1+#ppt_h/2"/>
                                          </p:val>
                                        </p:tav>
                                        <p:tav tm="100000">
                                          <p:val>
                                            <p:strVal val="#ppt_y"/>
                                          </p:val>
                                        </p:tav>
                                      </p:tavLst>
                                    </p:anim>
                                  </p:childTnLst>
                                </p:cTn>
                              </p:par>
                              <p:par>
                                <p:cTn id="25" presetID="16" presetClass="entr" presetSubtype="37"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arn(outVertical)">
                                      <p:cBhvr>
                                        <p:cTn id="2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P spid="12"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6719159F-04AD-48FA-BF1B-9332AB400847}"/>
              </a:ext>
            </a:extLst>
          </p:cNvPr>
          <p:cNvSpPr/>
          <p:nvPr/>
        </p:nvSpPr>
        <p:spPr>
          <a:xfrm>
            <a:off x="0" y="-4345255"/>
            <a:ext cx="19477038" cy="5881816"/>
          </a:xfrm>
          <a:custGeom>
            <a:avLst/>
            <a:gdLst>
              <a:gd name="connsiteX0" fmla="*/ 8847023 w 19477038"/>
              <a:gd name="connsiteY0" fmla="*/ 1765043 h 5881816"/>
              <a:gd name="connsiteX1" fmla="*/ 9269126 w 19477038"/>
              <a:gd name="connsiteY1" fmla="*/ 1994638 h 5881816"/>
              <a:gd name="connsiteX2" fmla="*/ 9402538 w 19477038"/>
              <a:gd name="connsiteY2" fmla="*/ 2749013 h 5881816"/>
              <a:gd name="connsiteX3" fmla="*/ 9269126 w 19477038"/>
              <a:gd name="connsiteY3" fmla="*/ 3505572 h 5881816"/>
              <a:gd name="connsiteX4" fmla="*/ 8847023 w 19477038"/>
              <a:gd name="connsiteY4" fmla="*/ 3737350 h 5881816"/>
              <a:gd name="connsiteX5" fmla="*/ 8419454 w 19477038"/>
              <a:gd name="connsiteY5" fmla="*/ 3505572 h 5881816"/>
              <a:gd name="connsiteX6" fmla="*/ 8287138 w 19477038"/>
              <a:gd name="connsiteY6" fmla="*/ 2749013 h 5881816"/>
              <a:gd name="connsiteX7" fmla="*/ 8419454 w 19477038"/>
              <a:gd name="connsiteY7" fmla="*/ 1994638 h 5881816"/>
              <a:gd name="connsiteX8" fmla="*/ 8847023 w 19477038"/>
              <a:gd name="connsiteY8" fmla="*/ 1765043 h 5881816"/>
              <a:gd name="connsiteX9" fmla="*/ 12329436 w 19477038"/>
              <a:gd name="connsiteY9" fmla="*/ 1223464 h 5881816"/>
              <a:gd name="connsiteX10" fmla="*/ 12329436 w 19477038"/>
              <a:gd name="connsiteY10" fmla="*/ 2267820 h 5881816"/>
              <a:gd name="connsiteX11" fmla="*/ 13010918 w 19477038"/>
              <a:gd name="connsiteY11" fmla="*/ 2267820 h 5881816"/>
              <a:gd name="connsiteX12" fmla="*/ 13010918 w 19477038"/>
              <a:gd name="connsiteY12" fmla="*/ 1839366 h 5881816"/>
              <a:gd name="connsiteX13" fmla="*/ 13854709 w 19477038"/>
              <a:gd name="connsiteY13" fmla="*/ 1839366 h 5881816"/>
              <a:gd name="connsiteX14" fmla="*/ 12761912 w 19477038"/>
              <a:gd name="connsiteY14" fmla="*/ 4283300 h 5881816"/>
              <a:gd name="connsiteX15" fmla="*/ 13583647 w 19477038"/>
              <a:gd name="connsiteY15" fmla="*/ 4283300 h 5881816"/>
              <a:gd name="connsiteX16" fmla="*/ 14711616 w 19477038"/>
              <a:gd name="connsiteY16" fmla="*/ 1752004 h 5881816"/>
              <a:gd name="connsiteX17" fmla="*/ 14711616 w 19477038"/>
              <a:gd name="connsiteY17" fmla="*/ 1223464 h 5881816"/>
              <a:gd name="connsiteX18" fmla="*/ 10415540 w 19477038"/>
              <a:gd name="connsiteY18" fmla="*/ 1219092 h 5881816"/>
              <a:gd name="connsiteX19" fmla="*/ 10415540 w 19477038"/>
              <a:gd name="connsiteY19" fmla="*/ 1843738 h 5881816"/>
              <a:gd name="connsiteX20" fmla="*/ 10979525 w 19477038"/>
              <a:gd name="connsiteY20" fmla="*/ 1843738 h 5881816"/>
              <a:gd name="connsiteX21" fmla="*/ 10979525 w 19477038"/>
              <a:gd name="connsiteY21" fmla="*/ 4283300 h 5881816"/>
              <a:gd name="connsiteX22" fmla="*/ 11757190 w 19477038"/>
              <a:gd name="connsiteY22" fmla="*/ 4283300 h 5881816"/>
              <a:gd name="connsiteX23" fmla="*/ 11757190 w 19477038"/>
              <a:gd name="connsiteY23" fmla="*/ 1219092 h 5881816"/>
              <a:gd name="connsiteX24" fmla="*/ 8847023 w 19477038"/>
              <a:gd name="connsiteY24" fmla="*/ 1197232 h 5881816"/>
              <a:gd name="connsiteX25" fmla="*/ 7839398 w 19477038"/>
              <a:gd name="connsiteY25" fmla="*/ 1599220 h 5881816"/>
              <a:gd name="connsiteX26" fmla="*/ 7487613 w 19477038"/>
              <a:gd name="connsiteY26" fmla="*/ 2749012 h 5881816"/>
              <a:gd name="connsiteX27" fmla="*/ 7839398 w 19477038"/>
              <a:gd name="connsiteY27" fmla="*/ 3902626 h 5881816"/>
              <a:gd name="connsiteX28" fmla="*/ 8847023 w 19477038"/>
              <a:gd name="connsiteY28" fmla="*/ 4305160 h 5881816"/>
              <a:gd name="connsiteX29" fmla="*/ 9846998 w 19477038"/>
              <a:gd name="connsiteY29" fmla="*/ 3902626 h 5881816"/>
              <a:gd name="connsiteX30" fmla="*/ 10197690 w 19477038"/>
              <a:gd name="connsiteY30" fmla="*/ 2749012 h 5881816"/>
              <a:gd name="connsiteX31" fmla="*/ 9846998 w 19477038"/>
              <a:gd name="connsiteY31" fmla="*/ 1599219 h 5881816"/>
              <a:gd name="connsiteX32" fmla="*/ 8847023 w 19477038"/>
              <a:gd name="connsiteY32" fmla="*/ 1197232 h 5881816"/>
              <a:gd name="connsiteX33" fmla="*/ 6026811 w 19477038"/>
              <a:gd name="connsiteY33" fmla="*/ 1188488 h 5881816"/>
              <a:gd name="connsiteX34" fmla="*/ 5386317 w 19477038"/>
              <a:gd name="connsiteY34" fmla="*/ 1309705 h 5881816"/>
              <a:gd name="connsiteX35" fmla="*/ 4785170 w 19477038"/>
              <a:gd name="connsiteY35" fmla="*/ 1647147 h 5881816"/>
              <a:gd name="connsiteX36" fmla="*/ 5078092 w 19477038"/>
              <a:gd name="connsiteY36" fmla="*/ 2206735 h 5881816"/>
              <a:gd name="connsiteX37" fmla="*/ 5507092 w 19477038"/>
              <a:gd name="connsiteY37" fmla="*/ 1921922 h 5881816"/>
              <a:gd name="connsiteX38" fmla="*/ 5913140 w 19477038"/>
              <a:gd name="connsiteY38" fmla="*/ 1817506 h 5881816"/>
              <a:gd name="connsiteX39" fmla="*/ 6167807 w 19477038"/>
              <a:gd name="connsiteY39" fmla="*/ 1891856 h 5881816"/>
              <a:gd name="connsiteX40" fmla="*/ 6258526 w 19477038"/>
              <a:gd name="connsiteY40" fmla="*/ 2097404 h 5881816"/>
              <a:gd name="connsiteX41" fmla="*/ 6176004 w 19477038"/>
              <a:gd name="connsiteY41" fmla="*/ 2345039 h 5881816"/>
              <a:gd name="connsiteX42" fmla="*/ 5965603 w 19477038"/>
              <a:gd name="connsiteY42" fmla="*/ 2622193 h 5881816"/>
              <a:gd name="connsiteX43" fmla="*/ 4872609 w 19477038"/>
              <a:gd name="connsiteY43" fmla="*/ 3780968 h 5881816"/>
              <a:gd name="connsiteX44" fmla="*/ 4872609 w 19477038"/>
              <a:gd name="connsiteY44" fmla="*/ 4283300 h 5881816"/>
              <a:gd name="connsiteX45" fmla="*/ 7162978 w 19477038"/>
              <a:gd name="connsiteY45" fmla="*/ 4283300 h 5881816"/>
              <a:gd name="connsiteX46" fmla="*/ 7162978 w 19477038"/>
              <a:gd name="connsiteY46" fmla="*/ 3667398 h 5881816"/>
              <a:gd name="connsiteX47" fmla="*/ 5873792 w 19477038"/>
              <a:gd name="connsiteY47" fmla="*/ 3667398 h 5881816"/>
              <a:gd name="connsiteX48" fmla="*/ 6494454 w 19477038"/>
              <a:gd name="connsiteY48" fmla="*/ 3007038 h 5881816"/>
              <a:gd name="connsiteX49" fmla="*/ 6907328 w 19477038"/>
              <a:gd name="connsiteY49" fmla="*/ 2494276 h 5881816"/>
              <a:gd name="connsiteX50" fmla="*/ 7071167 w 19477038"/>
              <a:gd name="connsiteY50" fmla="*/ 1988073 h 5881816"/>
              <a:gd name="connsiteX51" fmla="*/ 6776783 w 19477038"/>
              <a:gd name="connsiteY51" fmla="*/ 1406377 h 5881816"/>
              <a:gd name="connsiteX52" fmla="*/ 6026811 w 19477038"/>
              <a:gd name="connsiteY52" fmla="*/ 1188488 h 5881816"/>
              <a:gd name="connsiteX53" fmla="*/ 0 w 19477038"/>
              <a:gd name="connsiteY53" fmla="*/ 0 h 5881816"/>
              <a:gd name="connsiteX54" fmla="*/ 19477038 w 19477038"/>
              <a:gd name="connsiteY54" fmla="*/ 0 h 5881816"/>
              <a:gd name="connsiteX55" fmla="*/ 19477038 w 19477038"/>
              <a:gd name="connsiteY55" fmla="*/ 5881816 h 5881816"/>
              <a:gd name="connsiteX56" fmla="*/ 0 w 19477038"/>
              <a:gd name="connsiteY56" fmla="*/ 5881816 h 588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9477038" h="5881816">
                <a:moveTo>
                  <a:pt x="8847023" y="1765043"/>
                </a:moveTo>
                <a:cubicBezTo>
                  <a:pt x="9038573" y="1762310"/>
                  <a:pt x="9179274" y="1838842"/>
                  <a:pt x="9269126" y="1994638"/>
                </a:cubicBezTo>
                <a:cubicBezTo>
                  <a:pt x="9358978" y="2150433"/>
                  <a:pt x="9403448" y="2401892"/>
                  <a:pt x="9402538" y="2749013"/>
                </a:cubicBezTo>
                <a:cubicBezTo>
                  <a:pt x="9403448" y="3096316"/>
                  <a:pt x="9358978" y="3348502"/>
                  <a:pt x="9269126" y="3505572"/>
                </a:cubicBezTo>
                <a:cubicBezTo>
                  <a:pt x="9179274" y="3662642"/>
                  <a:pt x="9038573" y="3739901"/>
                  <a:pt x="8847023" y="3737350"/>
                </a:cubicBezTo>
                <a:cubicBezTo>
                  <a:pt x="8651464" y="3739902"/>
                  <a:pt x="8508940" y="3662642"/>
                  <a:pt x="8419454" y="3505572"/>
                </a:cubicBezTo>
                <a:cubicBezTo>
                  <a:pt x="8329967" y="3348502"/>
                  <a:pt x="8285862" y="3096316"/>
                  <a:pt x="8287138" y="2749013"/>
                </a:cubicBezTo>
                <a:cubicBezTo>
                  <a:pt x="8285862" y="2401892"/>
                  <a:pt x="8329967" y="2150433"/>
                  <a:pt x="8419454" y="1994638"/>
                </a:cubicBezTo>
                <a:cubicBezTo>
                  <a:pt x="8508940" y="1838842"/>
                  <a:pt x="8651464" y="1762310"/>
                  <a:pt x="8847023" y="1765043"/>
                </a:cubicBezTo>
                <a:close/>
                <a:moveTo>
                  <a:pt x="12329436" y="1223464"/>
                </a:moveTo>
                <a:lnTo>
                  <a:pt x="12329436" y="2267820"/>
                </a:lnTo>
                <a:lnTo>
                  <a:pt x="13010918" y="2267820"/>
                </a:lnTo>
                <a:lnTo>
                  <a:pt x="13010918" y="1839366"/>
                </a:lnTo>
                <a:lnTo>
                  <a:pt x="13854709" y="1839366"/>
                </a:lnTo>
                <a:lnTo>
                  <a:pt x="12761912" y="4283300"/>
                </a:lnTo>
                <a:lnTo>
                  <a:pt x="13583647" y="4283300"/>
                </a:lnTo>
                <a:lnTo>
                  <a:pt x="14711616" y="1752004"/>
                </a:lnTo>
                <a:lnTo>
                  <a:pt x="14711616" y="1223464"/>
                </a:lnTo>
                <a:close/>
                <a:moveTo>
                  <a:pt x="10415540" y="1219092"/>
                </a:moveTo>
                <a:lnTo>
                  <a:pt x="10415540" y="1843738"/>
                </a:lnTo>
                <a:lnTo>
                  <a:pt x="10979525" y="1843738"/>
                </a:lnTo>
                <a:lnTo>
                  <a:pt x="10979525" y="4283300"/>
                </a:lnTo>
                <a:lnTo>
                  <a:pt x="11757190" y="4283300"/>
                </a:lnTo>
                <a:lnTo>
                  <a:pt x="11757190" y="1219092"/>
                </a:lnTo>
                <a:close/>
                <a:moveTo>
                  <a:pt x="8847023" y="1197232"/>
                </a:moveTo>
                <a:cubicBezTo>
                  <a:pt x="8407808" y="1199572"/>
                  <a:pt x="8071932" y="1333568"/>
                  <a:pt x="7839398" y="1599220"/>
                </a:cubicBezTo>
                <a:cubicBezTo>
                  <a:pt x="7606863" y="1864871"/>
                  <a:pt x="7489601" y="2248135"/>
                  <a:pt x="7487613" y="2749012"/>
                </a:cubicBezTo>
                <a:cubicBezTo>
                  <a:pt x="7489601" y="3251982"/>
                  <a:pt x="7606863" y="3636520"/>
                  <a:pt x="7839398" y="3902626"/>
                </a:cubicBezTo>
                <a:cubicBezTo>
                  <a:pt x="8071932" y="4168732"/>
                  <a:pt x="8407808" y="4302910"/>
                  <a:pt x="8847023" y="4305160"/>
                </a:cubicBezTo>
                <a:cubicBezTo>
                  <a:pt x="9282050" y="4302910"/>
                  <a:pt x="9615375" y="4168732"/>
                  <a:pt x="9846998" y="3902626"/>
                </a:cubicBezTo>
                <a:cubicBezTo>
                  <a:pt x="10078622" y="3636520"/>
                  <a:pt x="10195520" y="3251982"/>
                  <a:pt x="10197690" y="2749012"/>
                </a:cubicBezTo>
                <a:cubicBezTo>
                  <a:pt x="10195520" y="2248135"/>
                  <a:pt x="10078622" y="1864871"/>
                  <a:pt x="9846998" y="1599219"/>
                </a:cubicBezTo>
                <a:cubicBezTo>
                  <a:pt x="9615375" y="1333568"/>
                  <a:pt x="9282050" y="1199572"/>
                  <a:pt x="8847023" y="1197232"/>
                </a:cubicBezTo>
                <a:close/>
                <a:moveTo>
                  <a:pt x="6026811" y="1188488"/>
                </a:moveTo>
                <a:cubicBezTo>
                  <a:pt x="5807848" y="1189580"/>
                  <a:pt x="5594350" y="1229986"/>
                  <a:pt x="5386317" y="1309705"/>
                </a:cubicBezTo>
                <a:cubicBezTo>
                  <a:pt x="5178283" y="1389425"/>
                  <a:pt x="4977901" y="1501905"/>
                  <a:pt x="4785170" y="1647147"/>
                </a:cubicBezTo>
                <a:lnTo>
                  <a:pt x="5078092" y="2206735"/>
                </a:lnTo>
                <a:cubicBezTo>
                  <a:pt x="5219726" y="2085286"/>
                  <a:pt x="5362726" y="1990348"/>
                  <a:pt x="5507092" y="1921922"/>
                </a:cubicBezTo>
                <a:cubicBezTo>
                  <a:pt x="5651459" y="1853496"/>
                  <a:pt x="5786808" y="1818691"/>
                  <a:pt x="5913140" y="1817506"/>
                </a:cubicBezTo>
                <a:cubicBezTo>
                  <a:pt x="6023168" y="1818235"/>
                  <a:pt x="6108057" y="1843019"/>
                  <a:pt x="6167807" y="1891856"/>
                </a:cubicBezTo>
                <a:cubicBezTo>
                  <a:pt x="6227557" y="1940694"/>
                  <a:pt x="6257797" y="2009210"/>
                  <a:pt x="6258526" y="2097404"/>
                </a:cubicBezTo>
                <a:cubicBezTo>
                  <a:pt x="6256977" y="2169289"/>
                  <a:pt x="6229470" y="2251834"/>
                  <a:pt x="6176004" y="2345039"/>
                </a:cubicBezTo>
                <a:cubicBezTo>
                  <a:pt x="6122539" y="2438243"/>
                  <a:pt x="6052405" y="2530628"/>
                  <a:pt x="5965603" y="2622193"/>
                </a:cubicBezTo>
                <a:lnTo>
                  <a:pt x="4872609" y="3780968"/>
                </a:lnTo>
                <a:lnTo>
                  <a:pt x="4872609" y="4283300"/>
                </a:lnTo>
                <a:lnTo>
                  <a:pt x="7162978" y="4283300"/>
                </a:lnTo>
                <a:lnTo>
                  <a:pt x="7162978" y="3667398"/>
                </a:lnTo>
                <a:lnTo>
                  <a:pt x="5873792" y="3667398"/>
                </a:lnTo>
                <a:lnTo>
                  <a:pt x="6494454" y="3007038"/>
                </a:lnTo>
                <a:cubicBezTo>
                  <a:pt x="6663754" y="2836117"/>
                  <a:pt x="6801379" y="2665197"/>
                  <a:pt x="6907328" y="2494276"/>
                </a:cubicBezTo>
                <a:cubicBezTo>
                  <a:pt x="7013277" y="2323355"/>
                  <a:pt x="7067890" y="2154620"/>
                  <a:pt x="7071167" y="1988073"/>
                </a:cubicBezTo>
                <a:cubicBezTo>
                  <a:pt x="7065617" y="1742536"/>
                  <a:pt x="6967490" y="1548638"/>
                  <a:pt x="6776783" y="1406377"/>
                </a:cubicBezTo>
                <a:cubicBezTo>
                  <a:pt x="6586077" y="1264116"/>
                  <a:pt x="6336086" y="1191487"/>
                  <a:pt x="6026811" y="1188488"/>
                </a:cubicBezTo>
                <a:close/>
                <a:moveTo>
                  <a:pt x="0" y="0"/>
                </a:moveTo>
                <a:lnTo>
                  <a:pt x="19477038" y="0"/>
                </a:lnTo>
                <a:lnTo>
                  <a:pt x="19477038" y="5881816"/>
                </a:lnTo>
                <a:lnTo>
                  <a:pt x="0" y="5881816"/>
                </a:lnTo>
                <a:close/>
              </a:path>
            </a:pathLst>
          </a:custGeom>
          <a:gradFill>
            <a:gsLst>
              <a:gs pos="0">
                <a:schemeClr val="accent1"/>
              </a:gs>
              <a:gs pos="10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8" name="Group 57">
            <a:extLst>
              <a:ext uri="{FF2B5EF4-FFF2-40B4-BE49-F238E27FC236}">
                <a16:creationId xmlns:a16="http://schemas.microsoft.com/office/drawing/2014/main" id="{1F74AABB-9539-4F4F-81ED-7EF7219C49B9}"/>
              </a:ext>
            </a:extLst>
          </p:cNvPr>
          <p:cNvGrpSpPr/>
          <p:nvPr/>
        </p:nvGrpSpPr>
        <p:grpSpPr>
          <a:xfrm>
            <a:off x="3954162" y="5634681"/>
            <a:ext cx="11568714" cy="4448431"/>
            <a:chOff x="3954162" y="5634681"/>
            <a:chExt cx="11568714" cy="4448431"/>
          </a:xfrm>
          <a:effectLst>
            <a:outerShdw blurRad="1270000" dist="635000" dir="16200000" sx="90000" sy="90000" rotWithShape="0">
              <a:prstClr val="black">
                <a:alpha val="40000"/>
              </a:prstClr>
            </a:outerShdw>
          </a:effectLst>
        </p:grpSpPr>
        <p:sp>
          <p:nvSpPr>
            <p:cNvPr id="16" name="Rectangle: Rounded Corners 15">
              <a:extLst>
                <a:ext uri="{FF2B5EF4-FFF2-40B4-BE49-F238E27FC236}">
                  <a16:creationId xmlns:a16="http://schemas.microsoft.com/office/drawing/2014/main" id="{F5E9A4EC-391A-4200-915E-6F09EA384688}"/>
                </a:ext>
              </a:extLst>
            </p:cNvPr>
            <p:cNvSpPr/>
            <p:nvPr/>
          </p:nvSpPr>
          <p:spPr>
            <a:xfrm>
              <a:off x="3954162" y="6277229"/>
              <a:ext cx="11568714" cy="3805883"/>
            </a:xfrm>
            <a:prstGeom prst="roundRect">
              <a:avLst>
                <a:gd name="adj" fmla="val 1668"/>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lumMod val="65000"/>
                  </a:schemeClr>
                </a:solidFill>
              </a:endParaRPr>
            </a:p>
          </p:txBody>
        </p:sp>
        <p:sp>
          <p:nvSpPr>
            <p:cNvPr id="56" name="Isosceles Triangle 55">
              <a:extLst>
                <a:ext uri="{FF2B5EF4-FFF2-40B4-BE49-F238E27FC236}">
                  <a16:creationId xmlns:a16="http://schemas.microsoft.com/office/drawing/2014/main" id="{F180867E-A40E-4145-85EA-7A31F1FA4FA7}"/>
                </a:ext>
              </a:extLst>
            </p:cNvPr>
            <p:cNvSpPr/>
            <p:nvPr/>
          </p:nvSpPr>
          <p:spPr>
            <a:xfrm>
              <a:off x="9207179" y="5634681"/>
              <a:ext cx="1062681" cy="6672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9" name="Group 38">
            <a:extLst>
              <a:ext uri="{FF2B5EF4-FFF2-40B4-BE49-F238E27FC236}">
                <a16:creationId xmlns:a16="http://schemas.microsoft.com/office/drawing/2014/main" id="{BF4181CB-6C02-4029-B6F4-08CD83967955}"/>
              </a:ext>
            </a:extLst>
          </p:cNvPr>
          <p:cNvGrpSpPr/>
          <p:nvPr/>
        </p:nvGrpSpPr>
        <p:grpSpPr>
          <a:xfrm>
            <a:off x="6835095" y="6944494"/>
            <a:ext cx="5806848" cy="1637857"/>
            <a:chOff x="1549741" y="1295421"/>
            <a:chExt cx="5806848" cy="1637857"/>
          </a:xfrm>
        </p:grpSpPr>
        <p:sp>
          <p:nvSpPr>
            <p:cNvPr id="41" name="Text Placeholder 2">
              <a:extLst>
                <a:ext uri="{FF2B5EF4-FFF2-40B4-BE49-F238E27FC236}">
                  <a16:creationId xmlns:a16="http://schemas.microsoft.com/office/drawing/2014/main" id="{FEA739D8-B985-425A-A01C-3E14E2529F56}"/>
                </a:ext>
              </a:extLst>
            </p:cNvPr>
            <p:cNvSpPr txBox="1">
              <a:spLocks/>
            </p:cNvSpPr>
            <p:nvPr/>
          </p:nvSpPr>
          <p:spPr>
            <a:xfrm>
              <a:off x="1549741" y="2086660"/>
              <a:ext cx="5806848" cy="846618"/>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5400" b="1" dirty="0">
                  <a:solidFill>
                    <a:srgbClr val="1CA379"/>
                  </a:solidFill>
                  <a:latin typeface="Montserrat" panose="00000500000000000000" pitchFamily="50" charset="0"/>
                </a:rPr>
                <a:t>Only For Procrastinators !!</a:t>
              </a:r>
              <a:endParaRPr lang="id-ID" sz="5400" b="1" dirty="0">
                <a:solidFill>
                  <a:srgbClr val="1CA379"/>
                </a:solidFill>
                <a:latin typeface="Montserrat" panose="00000500000000000000" pitchFamily="50" charset="0"/>
              </a:endParaRPr>
            </a:p>
          </p:txBody>
        </p:sp>
        <p:sp>
          <p:nvSpPr>
            <p:cNvPr id="42" name="TextBox 41">
              <a:extLst>
                <a:ext uri="{FF2B5EF4-FFF2-40B4-BE49-F238E27FC236}">
                  <a16:creationId xmlns:a16="http://schemas.microsoft.com/office/drawing/2014/main" id="{7BE3B664-132B-4CDA-A4A9-35AD6DCD08EC}"/>
                </a:ext>
              </a:extLst>
            </p:cNvPr>
            <p:cNvSpPr txBox="1"/>
            <p:nvPr/>
          </p:nvSpPr>
          <p:spPr>
            <a:xfrm>
              <a:off x="3325592" y="1295421"/>
              <a:ext cx="2255146" cy="523220"/>
            </a:xfrm>
            <a:prstGeom prst="rect">
              <a:avLst/>
            </a:prstGeom>
            <a:noFill/>
          </p:spPr>
          <p:txBody>
            <a:bodyPr wrap="square" rtlCol="0">
              <a:spAutoFit/>
            </a:bodyPr>
            <a:lstStyle/>
            <a:p>
              <a:pPr algn="ctr"/>
              <a:r>
                <a:rPr lang="en-US" sz="2800" b="1" spc="600" dirty="0">
                  <a:solidFill>
                    <a:schemeClr val="tx1">
                      <a:lumMod val="75000"/>
                      <a:lumOff val="25000"/>
                    </a:schemeClr>
                  </a:solidFill>
                  <a:latin typeface="Montserrat" panose="00000500000000000000" pitchFamily="50" charset="0"/>
                  <a:ea typeface="Roboto Medium" panose="02000000000000000000" pitchFamily="2" charset="0"/>
                  <a:cs typeface="Segoe UI" panose="020B0502040204020203" pitchFamily="34" charset="0"/>
                </a:rPr>
                <a:t>Behold</a:t>
              </a:r>
              <a:endParaRPr lang="id-ID" sz="2800" b="1" spc="600" dirty="0">
                <a:solidFill>
                  <a:schemeClr val="tx1">
                    <a:lumMod val="75000"/>
                    <a:lumOff val="25000"/>
                  </a:schemeClr>
                </a:solidFill>
                <a:latin typeface="Montserrat" panose="00000500000000000000" pitchFamily="50" charset="0"/>
                <a:ea typeface="Roboto Medium" panose="02000000000000000000" pitchFamily="2" charset="0"/>
                <a:cs typeface="Segoe UI" panose="020B0502040204020203" pitchFamily="34" charset="0"/>
              </a:endParaRPr>
            </a:p>
          </p:txBody>
        </p:sp>
      </p:grpSp>
      <p:sp>
        <p:nvSpPr>
          <p:cNvPr id="17" name="TextBox 16">
            <a:extLst>
              <a:ext uri="{FF2B5EF4-FFF2-40B4-BE49-F238E27FC236}">
                <a16:creationId xmlns:a16="http://schemas.microsoft.com/office/drawing/2014/main" id="{F2FCB32B-81F7-4B69-A4A6-54D294806C74}"/>
              </a:ext>
            </a:extLst>
          </p:cNvPr>
          <p:cNvSpPr txBox="1"/>
          <p:nvPr/>
        </p:nvSpPr>
        <p:spPr>
          <a:xfrm>
            <a:off x="5345992" y="2754905"/>
            <a:ext cx="8785054" cy="1862048"/>
          </a:xfrm>
          <a:prstGeom prst="rect">
            <a:avLst/>
          </a:prstGeom>
          <a:noFill/>
        </p:spPr>
        <p:txBody>
          <a:bodyPr wrap="square" rtlCol="0">
            <a:spAutoFit/>
          </a:bodyPr>
          <a:lstStyle/>
          <a:p>
            <a:pPr algn="ctr"/>
            <a:r>
              <a:rPr lang="en-US" sz="11500" b="1" spc="600" dirty="0">
                <a:gradFill>
                  <a:gsLst>
                    <a:gs pos="0">
                      <a:schemeClr val="accent1"/>
                    </a:gs>
                    <a:gs pos="100000">
                      <a:schemeClr val="accent1">
                        <a:lumMod val="75000"/>
                      </a:schemeClr>
                    </a:gs>
                  </a:gsLst>
                  <a:lin ang="2700000" scaled="0"/>
                </a:gradFill>
                <a:latin typeface="Montserrat" panose="00000500000000000000" pitchFamily="50" charset="0"/>
                <a:ea typeface="Roboto Medium" panose="02000000000000000000" pitchFamily="2" charset="0"/>
                <a:cs typeface="Segoe UI" panose="020B0502040204020203" pitchFamily="34" charset="0"/>
              </a:rPr>
              <a:t>MYSTIC.IO</a:t>
            </a:r>
            <a:endParaRPr lang="id-ID" sz="11500" b="1" spc="600" dirty="0">
              <a:gradFill>
                <a:gsLst>
                  <a:gs pos="0">
                    <a:schemeClr val="accent1"/>
                  </a:gs>
                  <a:gs pos="100000">
                    <a:schemeClr val="accent1">
                      <a:lumMod val="75000"/>
                    </a:schemeClr>
                  </a:gs>
                </a:gsLst>
                <a:lin ang="2700000" scaled="0"/>
              </a:gradFill>
              <a:latin typeface="Montserrat" panose="00000500000000000000" pitchFamily="50" charset="0"/>
              <a:ea typeface="Roboto Medium" panose="02000000000000000000" pitchFamily="2" charset="0"/>
              <a:cs typeface="Segoe UI" panose="020B0502040204020203" pitchFamily="34" charset="0"/>
            </a:endParaRPr>
          </a:p>
        </p:txBody>
      </p:sp>
    </p:spTree>
    <p:extLst>
      <p:ext uri="{BB962C8B-B14F-4D97-AF65-F5344CB8AC3E}">
        <p14:creationId xmlns:p14="http://schemas.microsoft.com/office/powerpoint/2010/main" val="727449200"/>
      </p:ext>
    </p:extLst>
  </p:cSld>
  <p:clrMapOvr>
    <a:masterClrMapping/>
  </p:clrMapOvr>
  <p:transition spd="med">
    <p:pull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86667">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14:bounceEnd="86667">
                                          <p:cBhvr additive="base">
                                            <p:cTn id="7" dur="1250" fill="hold"/>
                                            <p:tgtEl>
                                              <p:spTgt spid="58"/>
                                            </p:tgtEl>
                                            <p:attrNameLst>
                                              <p:attrName>ppt_x</p:attrName>
                                            </p:attrNameLst>
                                          </p:cBhvr>
                                          <p:tavLst>
                                            <p:tav tm="0">
                                              <p:val>
                                                <p:strVal val="#ppt_x"/>
                                              </p:val>
                                            </p:tav>
                                            <p:tav tm="100000">
                                              <p:val>
                                                <p:strVal val="#ppt_x"/>
                                              </p:val>
                                            </p:tav>
                                          </p:tavLst>
                                        </p:anim>
                                        <p:anim calcmode="lin" valueType="num" p14:bounceEnd="86667">
                                          <p:cBhvr additive="base">
                                            <p:cTn id="8" dur="1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1250" fill="hold"/>
                                            <p:tgtEl>
                                              <p:spTgt spid="58"/>
                                            </p:tgtEl>
                                            <p:attrNameLst>
                                              <p:attrName>ppt_x</p:attrName>
                                            </p:attrNameLst>
                                          </p:cBhvr>
                                          <p:tavLst>
                                            <p:tav tm="0">
                                              <p:val>
                                                <p:strVal val="#ppt_x"/>
                                              </p:val>
                                            </p:tav>
                                            <p:tav tm="100000">
                                              <p:val>
                                                <p:strVal val="#ppt_x"/>
                                              </p:val>
                                            </p:tav>
                                          </p:tavLst>
                                        </p:anim>
                                        <p:anim calcmode="lin" valueType="num">
                                          <p:cBhvr additive="base">
                                            <p:cTn id="8" dur="125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250" fill="hold"/>
                                            <p:tgtEl>
                                              <p:spTgt spid="38"/>
                                            </p:tgtEl>
                                            <p:attrNameLst>
                                              <p:attrName>ppt_x</p:attrName>
                                            </p:attrNameLst>
                                          </p:cBhvr>
                                          <p:tavLst>
                                            <p:tav tm="0">
                                              <p:val>
                                                <p:strVal val="#ppt_x"/>
                                              </p:val>
                                            </p:tav>
                                            <p:tav tm="100000">
                                              <p:val>
                                                <p:strVal val="#ppt_x"/>
                                              </p:val>
                                            </p:tav>
                                          </p:tavLst>
                                        </p:anim>
                                        <p:anim calcmode="lin" valueType="num">
                                          <p:cBhvr additive="base">
                                            <p:cTn id="12" dur="125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F61CAFE-103A-421E-AFF3-D26CB9150C41}"/>
              </a:ext>
            </a:extLst>
          </p:cNvPr>
          <p:cNvSpPr/>
          <p:nvPr/>
        </p:nvSpPr>
        <p:spPr>
          <a:xfrm>
            <a:off x="0" y="0"/>
            <a:ext cx="9738519" cy="10972800"/>
          </a:xfrm>
          <a:custGeom>
            <a:avLst/>
            <a:gdLst>
              <a:gd name="connsiteX0" fmla="*/ 4869259 w 9738519"/>
              <a:gd name="connsiteY0" fmla="*/ 2248930 h 10972800"/>
              <a:gd name="connsiteX1" fmla="*/ 1631789 w 9738519"/>
              <a:gd name="connsiteY1" fmla="*/ 5486400 h 10972800"/>
              <a:gd name="connsiteX2" fmla="*/ 4869259 w 9738519"/>
              <a:gd name="connsiteY2" fmla="*/ 8723870 h 10972800"/>
              <a:gd name="connsiteX3" fmla="*/ 8106729 w 9738519"/>
              <a:gd name="connsiteY3" fmla="*/ 5486400 h 10972800"/>
              <a:gd name="connsiteX4" fmla="*/ 4869259 w 9738519"/>
              <a:gd name="connsiteY4" fmla="*/ 2248930 h 10972800"/>
              <a:gd name="connsiteX5" fmla="*/ 0 w 9738519"/>
              <a:gd name="connsiteY5" fmla="*/ 0 h 10972800"/>
              <a:gd name="connsiteX6" fmla="*/ 9738519 w 9738519"/>
              <a:gd name="connsiteY6" fmla="*/ 0 h 10972800"/>
              <a:gd name="connsiteX7" fmla="*/ 9738519 w 9738519"/>
              <a:gd name="connsiteY7" fmla="*/ 10972800 h 10972800"/>
              <a:gd name="connsiteX8" fmla="*/ 0 w 9738519"/>
              <a:gd name="connsiteY8"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38519" h="10972800">
                <a:moveTo>
                  <a:pt x="4869259" y="2248930"/>
                </a:moveTo>
                <a:cubicBezTo>
                  <a:pt x="3081254" y="2248930"/>
                  <a:pt x="1631789" y="3698395"/>
                  <a:pt x="1631789" y="5486400"/>
                </a:cubicBezTo>
                <a:cubicBezTo>
                  <a:pt x="1631789" y="7274405"/>
                  <a:pt x="3081254" y="8723870"/>
                  <a:pt x="4869259" y="8723870"/>
                </a:cubicBezTo>
                <a:cubicBezTo>
                  <a:pt x="6657264" y="8723870"/>
                  <a:pt x="8106729" y="7274405"/>
                  <a:pt x="8106729" y="5486400"/>
                </a:cubicBezTo>
                <a:cubicBezTo>
                  <a:pt x="8106729" y="3698395"/>
                  <a:pt x="6657264" y="2248930"/>
                  <a:pt x="4869259" y="2248930"/>
                </a:cubicBezTo>
                <a:close/>
                <a:moveTo>
                  <a:pt x="0" y="0"/>
                </a:moveTo>
                <a:lnTo>
                  <a:pt x="9738519" y="0"/>
                </a:lnTo>
                <a:lnTo>
                  <a:pt x="9738519" y="10972800"/>
                </a:lnTo>
                <a:lnTo>
                  <a:pt x="0" y="10972800"/>
                </a:lnTo>
                <a:close/>
              </a:path>
            </a:pathLst>
          </a:custGeom>
          <a:gradFill>
            <a:gsLst>
              <a:gs pos="0">
                <a:schemeClr val="accent1">
                  <a:alpha val="80000"/>
                </a:schemeClr>
              </a:gs>
              <a:gs pos="100000">
                <a:schemeClr val="accent1">
                  <a:lumMod val="75000"/>
                  <a:alpha val="8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9" name="Oval 8">
            <a:extLst>
              <a:ext uri="{FF2B5EF4-FFF2-40B4-BE49-F238E27FC236}">
                <a16:creationId xmlns:a16="http://schemas.microsoft.com/office/drawing/2014/main" id="{16359A86-4886-4625-8521-8AE6A0FE576C}"/>
              </a:ext>
            </a:extLst>
          </p:cNvPr>
          <p:cNvSpPr/>
          <p:nvPr/>
        </p:nvSpPr>
        <p:spPr>
          <a:xfrm>
            <a:off x="11370308" y="2248930"/>
            <a:ext cx="6474940" cy="6474940"/>
          </a:xfrm>
          <a:prstGeom prst="ellipse">
            <a:avLst/>
          </a:prstGeom>
          <a:gradFill>
            <a:gsLst>
              <a:gs pos="0">
                <a:schemeClr val="accent1">
                  <a:alpha val="80000"/>
                </a:schemeClr>
              </a:gs>
              <a:gs pos="100000">
                <a:schemeClr val="accent1">
                  <a:lumMod val="75000"/>
                  <a:alpha val="80000"/>
                </a:schemeClr>
              </a:gs>
            </a:gsLst>
            <a:lin ang="2700000" scaled="0"/>
          </a:gradFill>
          <a:ln>
            <a:noFill/>
          </a:ln>
          <a:effectLst>
            <a:outerShdw blurRad="1270000" sx="90000" sy="9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 Placeholder 2">
            <a:extLst>
              <a:ext uri="{FF2B5EF4-FFF2-40B4-BE49-F238E27FC236}">
                <a16:creationId xmlns:a16="http://schemas.microsoft.com/office/drawing/2014/main" id="{4BCC10E5-71AE-4BBC-884F-58E400DCA1D1}"/>
              </a:ext>
            </a:extLst>
          </p:cNvPr>
          <p:cNvSpPr txBox="1">
            <a:spLocks/>
          </p:cNvSpPr>
          <p:nvPr/>
        </p:nvSpPr>
        <p:spPr>
          <a:xfrm>
            <a:off x="2173380" y="3714537"/>
            <a:ext cx="5391757" cy="1181241"/>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6600" b="1" dirty="0">
                <a:solidFill>
                  <a:srgbClr val="229E78"/>
                </a:solidFill>
                <a:latin typeface="Montserrat" panose="00000500000000000000" pitchFamily="50" charset="0"/>
              </a:rPr>
              <a:t>Need Espresso every night ?</a:t>
            </a:r>
            <a:endParaRPr lang="id-ID" sz="6600" b="1" dirty="0">
              <a:solidFill>
                <a:srgbClr val="229E78"/>
              </a:solidFill>
              <a:latin typeface="Montserrat" panose="00000500000000000000" pitchFamily="50" charset="0"/>
            </a:endParaRPr>
          </a:p>
        </p:txBody>
      </p:sp>
      <p:sp>
        <p:nvSpPr>
          <p:cNvPr id="10" name="Text Placeholder 2">
            <a:extLst>
              <a:ext uri="{FF2B5EF4-FFF2-40B4-BE49-F238E27FC236}">
                <a16:creationId xmlns:a16="http://schemas.microsoft.com/office/drawing/2014/main" id="{17B7EE85-BC02-4275-9BDC-F5474A0E9914}"/>
              </a:ext>
            </a:extLst>
          </p:cNvPr>
          <p:cNvSpPr txBox="1">
            <a:spLocks/>
          </p:cNvSpPr>
          <p:nvPr/>
        </p:nvSpPr>
        <p:spPr>
          <a:xfrm>
            <a:off x="12102889" y="4305158"/>
            <a:ext cx="5009778" cy="1181241"/>
          </a:xfrm>
          <a:prstGeom prst="rect">
            <a:avLst/>
          </a:prstGeom>
        </p:spPr>
        <p:txBody>
          <a:bodyPr/>
          <a:lstStyle>
            <a:lvl1pPr marL="0" indent="0" algn="ctr" defTabSz="1460754" rtl="0" eaLnBrk="1" latinLnBrk="0" hangingPunct="1">
              <a:lnSpc>
                <a:spcPct val="90000"/>
              </a:lnSpc>
              <a:spcBef>
                <a:spcPts val="1598"/>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566" indent="-365189" algn="l" defTabSz="1460754"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43" indent="-365189" algn="l" defTabSz="1460754"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20"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97"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74"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51"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828"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205" indent="-365189" algn="l" defTabSz="1460754"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r>
              <a:rPr lang="en-US" sz="6600" b="1" dirty="0">
                <a:solidFill>
                  <a:srgbClr val="262626"/>
                </a:solidFill>
                <a:latin typeface="Montserrat" panose="00000500000000000000" pitchFamily="50" charset="0"/>
              </a:rPr>
              <a:t>Well, not</a:t>
            </a:r>
          </a:p>
          <a:p>
            <a:r>
              <a:rPr lang="en-US" sz="6600" b="1" dirty="0">
                <a:solidFill>
                  <a:srgbClr val="262626"/>
                </a:solidFill>
                <a:latin typeface="Montserrat" panose="00000500000000000000" pitchFamily="50" charset="0"/>
              </a:rPr>
              <a:t>Anymore !!</a:t>
            </a:r>
            <a:endParaRPr lang="id-ID" sz="6600" b="1" dirty="0">
              <a:solidFill>
                <a:srgbClr val="262626"/>
              </a:solidFill>
              <a:latin typeface="Montserrat" panose="00000500000000000000" pitchFamily="50" charset="0"/>
            </a:endParaRPr>
          </a:p>
        </p:txBody>
      </p:sp>
    </p:spTree>
    <p:extLst>
      <p:ext uri="{BB962C8B-B14F-4D97-AF65-F5344CB8AC3E}">
        <p14:creationId xmlns:p14="http://schemas.microsoft.com/office/powerpoint/2010/main" val="2911778214"/>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fill="hold"/>
                                        <p:tgtEl>
                                          <p:spTgt spid="9"/>
                                        </p:tgtEl>
                                        <p:attrNameLst>
                                          <p:attrName>ppt_x</p:attrName>
                                        </p:attrNameLst>
                                      </p:cBhvr>
                                      <p:tavLst>
                                        <p:tav tm="0">
                                          <p:val>
                                            <p:strVal val="0-#ppt_w/2"/>
                                          </p:val>
                                        </p:tav>
                                        <p:tav tm="100000">
                                          <p:val>
                                            <p:strVal val="#ppt_x"/>
                                          </p:val>
                                        </p:tav>
                                      </p:tavLst>
                                    </p:anim>
                                    <p:anim calcmode="lin" valueType="num">
                                      <p:cBhvr additive="base">
                                        <p:cTn id="11"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13BA9D7-1F36-4F54-9FDC-373ADEBF7E97}"/>
              </a:ext>
            </a:extLst>
          </p:cNvPr>
          <p:cNvSpPr/>
          <p:nvPr/>
        </p:nvSpPr>
        <p:spPr>
          <a:xfrm>
            <a:off x="2010654" y="3751724"/>
            <a:ext cx="9638271" cy="3469353"/>
          </a:xfrm>
          <a:custGeom>
            <a:avLst/>
            <a:gdLst>
              <a:gd name="connsiteX0" fmla="*/ 0 w 9638271"/>
              <a:gd name="connsiteY0" fmla="*/ 0 h 3469353"/>
              <a:gd name="connsiteX1" fmla="*/ 9638271 w 9638271"/>
              <a:gd name="connsiteY1" fmla="*/ 0 h 3469353"/>
              <a:gd name="connsiteX2" fmla="*/ 9638271 w 9638271"/>
              <a:gd name="connsiteY2" fmla="*/ 725026 h 3469353"/>
              <a:gd name="connsiteX3" fmla="*/ 9553834 w 9638271"/>
              <a:gd name="connsiteY3" fmla="*/ 725026 h 3469353"/>
              <a:gd name="connsiteX4" fmla="*/ 9553834 w 9638271"/>
              <a:gd name="connsiteY4" fmla="*/ 77326 h 3469353"/>
              <a:gd name="connsiteX5" fmla="*/ 76460 w 9638271"/>
              <a:gd name="connsiteY5" fmla="*/ 77326 h 3469353"/>
              <a:gd name="connsiteX6" fmla="*/ 76460 w 9638271"/>
              <a:gd name="connsiteY6" fmla="*/ 3392026 h 3469353"/>
              <a:gd name="connsiteX7" fmla="*/ 9553834 w 9638271"/>
              <a:gd name="connsiteY7" fmla="*/ 3392026 h 3469353"/>
              <a:gd name="connsiteX8" fmla="*/ 9553834 w 9638271"/>
              <a:gd name="connsiteY8" fmla="*/ 2744326 h 3469353"/>
              <a:gd name="connsiteX9" fmla="*/ 9638271 w 9638271"/>
              <a:gd name="connsiteY9" fmla="*/ 2744326 h 3469353"/>
              <a:gd name="connsiteX10" fmla="*/ 9638271 w 9638271"/>
              <a:gd name="connsiteY10" fmla="*/ 3469353 h 3469353"/>
              <a:gd name="connsiteX11" fmla="*/ 0 w 9638271"/>
              <a:gd name="connsiteY11" fmla="*/ 3469353 h 346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38271" h="3469353">
                <a:moveTo>
                  <a:pt x="0" y="0"/>
                </a:moveTo>
                <a:lnTo>
                  <a:pt x="9638271" y="0"/>
                </a:lnTo>
                <a:lnTo>
                  <a:pt x="9638271" y="725026"/>
                </a:lnTo>
                <a:lnTo>
                  <a:pt x="9553834" y="725026"/>
                </a:lnTo>
                <a:lnTo>
                  <a:pt x="9553834" y="77326"/>
                </a:lnTo>
                <a:lnTo>
                  <a:pt x="76460" y="77326"/>
                </a:lnTo>
                <a:lnTo>
                  <a:pt x="76460" y="3392026"/>
                </a:lnTo>
                <a:lnTo>
                  <a:pt x="9553834" y="3392026"/>
                </a:lnTo>
                <a:lnTo>
                  <a:pt x="9553834" y="2744326"/>
                </a:lnTo>
                <a:lnTo>
                  <a:pt x="9638271" y="2744326"/>
                </a:lnTo>
                <a:lnTo>
                  <a:pt x="9638271" y="3469353"/>
                </a:lnTo>
                <a:lnTo>
                  <a:pt x="0" y="3469353"/>
                </a:lnTo>
                <a:close/>
              </a:path>
            </a:pathLst>
          </a:custGeom>
          <a:gradFill>
            <a:gsLst>
              <a:gs pos="0">
                <a:schemeClr val="accent1"/>
              </a:gs>
              <a:gs pos="100000">
                <a:schemeClr val="accent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2FE6FDD2-2B9E-49CA-97E6-CC93510E74D1}"/>
              </a:ext>
            </a:extLst>
          </p:cNvPr>
          <p:cNvSpPr txBox="1"/>
          <p:nvPr/>
        </p:nvSpPr>
        <p:spPr>
          <a:xfrm>
            <a:off x="2625899" y="4147572"/>
            <a:ext cx="1271573" cy="2043573"/>
          </a:xfrm>
          <a:prstGeom prst="rect">
            <a:avLst/>
          </a:prstGeom>
          <a:noFill/>
        </p:spPr>
        <p:txBody>
          <a:bodyPr wrap="square" rtlCol="0">
            <a:spAutoFit/>
          </a:bodyPr>
          <a:lstStyle/>
          <a:p>
            <a:pPr>
              <a:lnSpc>
                <a:spcPct val="150000"/>
              </a:lnSpc>
            </a:pPr>
            <a:r>
              <a:rPr lang="en-US" sz="9600" b="1" spc="600" dirty="0">
                <a:solidFill>
                  <a:srgbClr val="229E78"/>
                </a:solidFill>
                <a:latin typeface="Montserrat" panose="00000500000000000000" pitchFamily="50" charset="0"/>
                <a:ea typeface="Roboto Medium" panose="02000000000000000000" pitchFamily="2" charset="0"/>
                <a:cs typeface="Segoe UI" panose="020B0502040204020203" pitchFamily="34" charset="0"/>
              </a:rPr>
              <a:t>M</a:t>
            </a:r>
            <a:endParaRPr lang="id-ID" sz="9600" b="1" spc="600" dirty="0">
              <a:solidFill>
                <a:srgbClr val="229E78"/>
              </a:solidFill>
              <a:latin typeface="Montserrat" panose="00000500000000000000" pitchFamily="50" charset="0"/>
              <a:ea typeface="Roboto Medium" panose="02000000000000000000" pitchFamily="2" charset="0"/>
              <a:cs typeface="Segoe UI" panose="020B0502040204020203" pitchFamily="34" charset="0"/>
            </a:endParaRPr>
          </a:p>
        </p:txBody>
      </p:sp>
      <p:sp>
        <p:nvSpPr>
          <p:cNvPr id="14" name="Rectangle 13">
            <a:extLst>
              <a:ext uri="{FF2B5EF4-FFF2-40B4-BE49-F238E27FC236}">
                <a16:creationId xmlns:a16="http://schemas.microsoft.com/office/drawing/2014/main" id="{818CE840-2387-44EB-A288-57337AB63FA3}"/>
              </a:ext>
            </a:extLst>
          </p:cNvPr>
          <p:cNvSpPr/>
          <p:nvPr/>
        </p:nvSpPr>
        <p:spPr>
          <a:xfrm>
            <a:off x="10445252" y="4495599"/>
            <a:ext cx="7992650" cy="1906932"/>
          </a:xfrm>
          <a:prstGeom prst="rect">
            <a:avLst/>
          </a:prstGeom>
        </p:spPr>
        <p:txBody>
          <a:bodyPr wrap="square">
            <a:spAutoFit/>
          </a:bodyPr>
          <a:lstStyle/>
          <a:p>
            <a:pPr>
              <a:lnSpc>
                <a:spcPct val="120000"/>
              </a:lnSpc>
            </a:pPr>
            <a:r>
              <a:rPr lang="en-IN" sz="2000" b="1" dirty="0">
                <a:solidFill>
                  <a:schemeClr val="bg1">
                    <a:lumMod val="95000"/>
                  </a:schemeClr>
                </a:solidFill>
                <a:latin typeface="Montserrat" panose="00000500000000000000" pitchFamily="50" charset="0"/>
                <a:cs typeface="Segoe UI" panose="020B0502040204020203" pitchFamily="34" charset="0"/>
              </a:rPr>
              <a:t>Mystic is an open-source project designed to help developers instantly get the most optimized code for their respective intended input and output with additionally providing them with 4 different coding language export namely `C`,`C++`,`Python` and `Java`.</a:t>
            </a:r>
            <a:endParaRPr lang="id-ID" sz="2000" b="1" dirty="0">
              <a:solidFill>
                <a:schemeClr val="bg1">
                  <a:lumMod val="95000"/>
                </a:schemeClr>
              </a:solidFill>
              <a:latin typeface="Montserrat" panose="00000500000000000000" pitchFamily="50" charset="0"/>
              <a:cs typeface="Segoe UI" panose="020B0502040204020203" pitchFamily="34" charset="0"/>
            </a:endParaRPr>
          </a:p>
        </p:txBody>
      </p:sp>
      <p:sp>
        <p:nvSpPr>
          <p:cNvPr id="15" name="Rectangle 14">
            <a:extLst>
              <a:ext uri="{FF2B5EF4-FFF2-40B4-BE49-F238E27FC236}">
                <a16:creationId xmlns:a16="http://schemas.microsoft.com/office/drawing/2014/main" id="{4E640F34-FE70-499E-98CA-4CB1C7DE84D0}"/>
              </a:ext>
            </a:extLst>
          </p:cNvPr>
          <p:cNvSpPr/>
          <p:nvPr/>
        </p:nvSpPr>
        <p:spPr>
          <a:xfrm>
            <a:off x="8859749" y="5449065"/>
            <a:ext cx="319680" cy="74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2">
            <a:extLst>
              <a:ext uri="{FF2B5EF4-FFF2-40B4-BE49-F238E27FC236}">
                <a16:creationId xmlns:a16="http://schemas.microsoft.com/office/drawing/2014/main" id="{A40DEE8C-EB36-440A-8213-C4B619120E49}"/>
              </a:ext>
            </a:extLst>
          </p:cNvPr>
          <p:cNvSpPr>
            <a:spLocks noChangeArrowheads="1"/>
          </p:cNvSpPr>
          <p:nvPr/>
        </p:nvSpPr>
        <p:spPr bwMode="auto">
          <a:xfrm>
            <a:off x="152400" y="152400"/>
            <a:ext cx="1947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apple-system"/>
              </a:rPr>
              <a:t>Mystic is an open-source project designed to help developers instantly get the most optimized code for their respective intended input and output with additionally providing them with 4 different coding language export namely </a:t>
            </a:r>
            <a:r>
              <a:rPr kumimoji="0" lang="en-US" altLang="en-US" sz="900" b="0" i="0" u="none" strike="noStrike" cap="none" normalizeH="0" baseline="0" dirty="0">
                <a:ln>
                  <a:noFill/>
                </a:ln>
                <a:solidFill>
                  <a:srgbClr val="24292E"/>
                </a:solidFill>
                <a:effectLst/>
                <a:latin typeface="SFMono-Regular"/>
              </a:rPr>
              <a:t>C</a:t>
            </a:r>
            <a:r>
              <a:rPr kumimoji="0" lang="en-US" altLang="en-US" sz="1200" b="0" i="0" u="none" strike="noStrike" cap="none" normalizeH="0" baseline="0" dirty="0">
                <a:ln>
                  <a:noFill/>
                </a:ln>
                <a:solidFill>
                  <a:srgbClr val="24292E"/>
                </a:solidFill>
                <a:effectLst/>
                <a:latin typeface="-apple-system"/>
              </a:rPr>
              <a:t>,</a:t>
            </a:r>
            <a:r>
              <a:rPr kumimoji="0" lang="en-US" altLang="en-US" sz="900" b="0" i="0" u="none" strike="noStrike" cap="none" normalizeH="0" baseline="0" dirty="0">
                <a:ln>
                  <a:noFill/>
                </a:ln>
                <a:solidFill>
                  <a:srgbClr val="24292E"/>
                </a:solidFill>
                <a:effectLst/>
                <a:latin typeface="SFMono-Regular"/>
              </a:rPr>
              <a:t>C++</a:t>
            </a:r>
            <a:r>
              <a:rPr kumimoji="0" lang="en-US" altLang="en-US" sz="1200" b="0" i="0" u="none" strike="noStrike" cap="none" normalizeH="0" baseline="0" dirty="0">
                <a:ln>
                  <a:noFill/>
                </a:ln>
                <a:solidFill>
                  <a:srgbClr val="24292E"/>
                </a:solidFill>
                <a:effectLst/>
                <a:latin typeface="-apple-system"/>
              </a:rPr>
              <a:t>,</a:t>
            </a:r>
            <a:r>
              <a:rPr kumimoji="0" lang="en-US" altLang="en-US" sz="900" b="0" i="0" u="none" strike="noStrike" cap="none" normalizeH="0" baseline="0" dirty="0">
                <a:ln>
                  <a:noFill/>
                </a:ln>
                <a:solidFill>
                  <a:srgbClr val="24292E"/>
                </a:solidFill>
                <a:effectLst/>
                <a:latin typeface="SFMono-Regular"/>
              </a:rPr>
              <a:t>Python</a:t>
            </a:r>
            <a:r>
              <a:rPr kumimoji="0" lang="en-US" altLang="en-US" sz="1200" b="0" i="0" u="none" strike="noStrike" cap="none" normalizeH="0" baseline="0" dirty="0">
                <a:ln>
                  <a:noFill/>
                </a:ln>
                <a:solidFill>
                  <a:srgbClr val="24292E"/>
                </a:solidFill>
                <a:effectLst/>
                <a:latin typeface="-apple-system"/>
              </a:rPr>
              <a:t> and </a:t>
            </a:r>
            <a:r>
              <a:rPr kumimoji="0" lang="en-US" altLang="en-US" sz="900" b="0" i="0" u="none" strike="noStrike" cap="none" normalizeH="0" baseline="0" dirty="0">
                <a:ln>
                  <a:noFill/>
                </a:ln>
                <a:solidFill>
                  <a:srgbClr val="24292E"/>
                </a:solidFill>
                <a:effectLst/>
                <a:latin typeface="SFMono-Regular"/>
              </a:rPr>
              <a:t>Java</a:t>
            </a: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1B9C1E5-37A5-4088-BB25-554844943E92}"/>
              </a:ext>
            </a:extLst>
          </p:cNvPr>
          <p:cNvSpPr>
            <a:spLocks noChangeArrowheads="1"/>
          </p:cNvSpPr>
          <p:nvPr/>
        </p:nvSpPr>
        <p:spPr bwMode="auto">
          <a:xfrm>
            <a:off x="484682" y="1533994"/>
            <a:ext cx="1947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apple-system"/>
              </a:rPr>
              <a:t>Mystic is an open-source project designed to help developers instantly get the most optimized code for their respective intended input and output with additionally providing them with 4 different coding language export namely </a:t>
            </a:r>
            <a:r>
              <a:rPr kumimoji="0" lang="en-US" altLang="en-US" sz="900" b="0" i="0" u="none" strike="noStrike" cap="none" normalizeH="0" baseline="0" dirty="0">
                <a:ln>
                  <a:noFill/>
                </a:ln>
                <a:solidFill>
                  <a:srgbClr val="24292E"/>
                </a:solidFill>
                <a:effectLst/>
                <a:latin typeface="SFMono-Regular"/>
              </a:rPr>
              <a:t>C</a:t>
            </a:r>
            <a:r>
              <a:rPr kumimoji="0" lang="en-US" altLang="en-US" sz="1200" b="0" i="0" u="none" strike="noStrike" cap="none" normalizeH="0" baseline="0" dirty="0">
                <a:ln>
                  <a:noFill/>
                </a:ln>
                <a:solidFill>
                  <a:srgbClr val="24292E"/>
                </a:solidFill>
                <a:effectLst/>
                <a:latin typeface="-apple-system"/>
              </a:rPr>
              <a:t>,</a:t>
            </a:r>
            <a:r>
              <a:rPr kumimoji="0" lang="en-US" altLang="en-US" sz="900" b="0" i="0" u="none" strike="noStrike" cap="none" normalizeH="0" baseline="0" dirty="0">
                <a:ln>
                  <a:noFill/>
                </a:ln>
                <a:solidFill>
                  <a:srgbClr val="24292E"/>
                </a:solidFill>
                <a:effectLst/>
                <a:latin typeface="SFMono-Regular"/>
              </a:rPr>
              <a:t>C++</a:t>
            </a:r>
            <a:r>
              <a:rPr kumimoji="0" lang="en-US" altLang="en-US" sz="1200" b="0" i="0" u="none" strike="noStrike" cap="none" normalizeH="0" baseline="0" dirty="0">
                <a:ln>
                  <a:noFill/>
                </a:ln>
                <a:solidFill>
                  <a:srgbClr val="24292E"/>
                </a:solidFill>
                <a:effectLst/>
                <a:latin typeface="-apple-system"/>
              </a:rPr>
              <a:t>,</a:t>
            </a:r>
            <a:r>
              <a:rPr kumimoji="0" lang="en-US" altLang="en-US" sz="900" b="0" i="0" u="none" strike="noStrike" cap="none" normalizeH="0" baseline="0" dirty="0">
                <a:ln>
                  <a:noFill/>
                </a:ln>
                <a:solidFill>
                  <a:srgbClr val="24292E"/>
                </a:solidFill>
                <a:effectLst/>
                <a:latin typeface="SFMono-Regular"/>
              </a:rPr>
              <a:t>Python</a:t>
            </a:r>
            <a:r>
              <a:rPr kumimoji="0" lang="en-US" altLang="en-US" sz="1200" b="0" i="0" u="none" strike="noStrike" cap="none" normalizeH="0" baseline="0" dirty="0">
                <a:ln>
                  <a:noFill/>
                </a:ln>
                <a:solidFill>
                  <a:srgbClr val="24292E"/>
                </a:solidFill>
                <a:effectLst/>
                <a:latin typeface="-apple-system"/>
              </a:rPr>
              <a:t> and </a:t>
            </a:r>
            <a:r>
              <a:rPr kumimoji="0" lang="en-US" altLang="en-US" sz="900" b="0" i="0" u="none" strike="noStrike" cap="none" normalizeH="0" baseline="0" dirty="0">
                <a:ln>
                  <a:noFill/>
                </a:ln>
                <a:solidFill>
                  <a:srgbClr val="24292E"/>
                </a:solidFill>
                <a:effectLst/>
                <a:latin typeface="SFMono-Regular"/>
              </a:rPr>
              <a:t>Java</a:t>
            </a:r>
            <a:r>
              <a:rPr kumimoji="0" lang="en-US" altLang="en-US" sz="1200" b="0" i="0" u="none" strike="noStrike" cap="none" normalizeH="0" baseline="0" dirty="0">
                <a:ln>
                  <a:noFill/>
                </a:ln>
                <a:solidFill>
                  <a:srgbClr val="24292E"/>
                </a:solidFill>
                <a:effectLst/>
                <a:latin typeface="-apple-system"/>
              </a:rPr>
              <a:t>.</a:t>
            </a: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57053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1+#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0192A8-1F10-4194-BCC3-97B145CC36F9}"/>
              </a:ext>
            </a:extLst>
          </p:cNvPr>
          <p:cNvSpPr/>
          <p:nvPr/>
        </p:nvSpPr>
        <p:spPr>
          <a:xfrm>
            <a:off x="0" y="0"/>
            <a:ext cx="19477038" cy="10972800"/>
          </a:xfrm>
          <a:prstGeom prst="rect">
            <a:avLst/>
          </a:prstGeom>
          <a:solidFill>
            <a:srgbClr val="21283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EC1DC83-BF3F-437C-B646-EC459B131D5D}"/>
              </a:ext>
            </a:extLst>
          </p:cNvPr>
          <p:cNvSpPr/>
          <p:nvPr/>
        </p:nvSpPr>
        <p:spPr>
          <a:xfrm>
            <a:off x="1061884" y="1002367"/>
            <a:ext cx="17353270" cy="8591135"/>
          </a:xfrm>
          <a:prstGeom prst="rect">
            <a:avLst/>
          </a:prstGeom>
          <a:noFill/>
          <a:ln w="76200">
            <a:solidFill>
              <a:schemeClr val="bg1">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ED0DC96B-54A8-4F01-A894-D5597E6F59BB}"/>
              </a:ext>
            </a:extLst>
          </p:cNvPr>
          <p:cNvSpPr/>
          <p:nvPr/>
        </p:nvSpPr>
        <p:spPr>
          <a:xfrm>
            <a:off x="7884652" y="9219964"/>
            <a:ext cx="3875548" cy="750470"/>
          </a:xfrm>
          <a:prstGeom prst="roundRect">
            <a:avLst>
              <a:gd name="adj" fmla="val 6029"/>
            </a:avLst>
          </a:prstGeom>
          <a:gradFill>
            <a:gsLst>
              <a:gs pos="5000">
                <a:schemeClr val="accent1"/>
              </a:gs>
              <a:gs pos="100000">
                <a:schemeClr val="accent1">
                  <a:lumMod val="75000"/>
                </a:schemeClr>
              </a:gs>
            </a:gsLst>
            <a:lin ang="2700000" scaled="0"/>
          </a:gradFill>
          <a:ln>
            <a:noFill/>
          </a:ln>
          <a:effectLst>
            <a:outerShdw blurRad="1270000" dist="266700" dir="5400000" sx="90000" sy="9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ontserrat" panose="00000500000000000000" pitchFamily="50" charset="0"/>
              </a:rPr>
              <a:t>06 March 2020</a:t>
            </a:r>
            <a:endParaRPr lang="id-ID" sz="2400" dirty="0">
              <a:solidFill>
                <a:schemeClr val="bg1"/>
              </a:solidFill>
              <a:latin typeface="Montserrat" panose="00000500000000000000" pitchFamily="50" charset="0"/>
            </a:endParaRPr>
          </a:p>
        </p:txBody>
      </p:sp>
      <p:grpSp>
        <p:nvGrpSpPr>
          <p:cNvPr id="21" name="Group 20">
            <a:extLst>
              <a:ext uri="{FF2B5EF4-FFF2-40B4-BE49-F238E27FC236}">
                <a16:creationId xmlns:a16="http://schemas.microsoft.com/office/drawing/2014/main" id="{561FEC68-C943-42D2-823C-B36D9CC29431}"/>
              </a:ext>
            </a:extLst>
          </p:cNvPr>
          <p:cNvGrpSpPr/>
          <p:nvPr/>
        </p:nvGrpSpPr>
        <p:grpSpPr>
          <a:xfrm>
            <a:off x="4632303" y="5297934"/>
            <a:ext cx="10212433" cy="1200329"/>
            <a:chOff x="4632303" y="4835986"/>
            <a:chExt cx="10212433" cy="1200329"/>
          </a:xfrm>
        </p:grpSpPr>
        <p:sp>
          <p:nvSpPr>
            <p:cNvPr id="18" name="TextBox 17">
              <a:extLst>
                <a:ext uri="{FF2B5EF4-FFF2-40B4-BE49-F238E27FC236}">
                  <a16:creationId xmlns:a16="http://schemas.microsoft.com/office/drawing/2014/main" id="{0C313B11-99B6-4343-99C7-77B3FD0FB93D}"/>
                </a:ext>
              </a:extLst>
            </p:cNvPr>
            <p:cNvSpPr txBox="1"/>
            <p:nvPr/>
          </p:nvSpPr>
          <p:spPr>
            <a:xfrm>
              <a:off x="7005638" y="4835986"/>
              <a:ext cx="5465762" cy="1200329"/>
            </a:xfrm>
            <a:prstGeom prst="rect">
              <a:avLst/>
            </a:prstGeom>
            <a:noFill/>
          </p:spPr>
          <p:txBody>
            <a:bodyPr wrap="square" rtlCol="0">
              <a:spAutoFit/>
            </a:bodyPr>
            <a:lstStyle/>
            <a:p>
              <a:pPr algn="ctr"/>
              <a:r>
                <a:rPr lang="en-US" sz="2400" b="1" spc="600" dirty="0">
                  <a:solidFill>
                    <a:schemeClr val="bg1"/>
                  </a:solidFill>
                  <a:latin typeface="Montserrat Light" panose="00000400000000000000" pitchFamily="50" charset="0"/>
                  <a:ea typeface="Roboto Medium" panose="02000000000000000000" pitchFamily="2" charset="0"/>
                  <a:cs typeface="Segoe UI" panose="020B0502040204020203" pitchFamily="34" charset="0"/>
                </a:rPr>
                <a:t>THIS IS ABOUT </a:t>
              </a:r>
              <a:r>
                <a:rPr lang="en-US" sz="2400" b="1" spc="600" dirty="0">
                  <a:solidFill>
                    <a:schemeClr val="bg1"/>
                  </a:solidFill>
                  <a:latin typeface="Montserrat Black" panose="00000A00000000000000" pitchFamily="50" charset="0"/>
                  <a:ea typeface="Roboto Medium" panose="02000000000000000000" pitchFamily="2" charset="0"/>
                  <a:cs typeface="Segoe UI" panose="020B0502040204020203" pitchFamily="34" charset="0"/>
                </a:rPr>
                <a:t>PROGRAMMING</a:t>
              </a:r>
            </a:p>
            <a:p>
              <a:pPr algn="ctr"/>
              <a:r>
                <a:rPr lang="en-US" sz="2400" b="1" spc="600" dirty="0">
                  <a:solidFill>
                    <a:schemeClr val="bg1"/>
                  </a:solidFill>
                  <a:latin typeface="Montserrat Light" panose="00000400000000000000" pitchFamily="50" charset="0"/>
                  <a:ea typeface="Roboto Medium" panose="02000000000000000000" pitchFamily="2" charset="0"/>
                  <a:cs typeface="Segoe UI" panose="020B0502040204020203" pitchFamily="34" charset="0"/>
                </a:rPr>
                <a:t>THE PROGRAM</a:t>
              </a:r>
              <a:endParaRPr lang="id-ID" sz="2400" b="1" spc="600" dirty="0">
                <a:solidFill>
                  <a:schemeClr val="bg1"/>
                </a:solidFill>
                <a:latin typeface="Montserrat Light" panose="00000400000000000000" pitchFamily="50" charset="0"/>
                <a:ea typeface="Roboto Medium" panose="02000000000000000000" pitchFamily="2" charset="0"/>
                <a:cs typeface="Segoe UI" panose="020B0502040204020203" pitchFamily="34" charset="0"/>
              </a:endParaRPr>
            </a:p>
          </p:txBody>
        </p:sp>
        <p:grpSp>
          <p:nvGrpSpPr>
            <p:cNvPr id="20" name="Group 19">
              <a:extLst>
                <a:ext uri="{FF2B5EF4-FFF2-40B4-BE49-F238E27FC236}">
                  <a16:creationId xmlns:a16="http://schemas.microsoft.com/office/drawing/2014/main" id="{314352EF-3BD1-460D-BA1D-5C134E178F88}"/>
                </a:ext>
              </a:extLst>
            </p:cNvPr>
            <p:cNvGrpSpPr/>
            <p:nvPr/>
          </p:nvGrpSpPr>
          <p:grpSpPr>
            <a:xfrm>
              <a:off x="4632303" y="5364272"/>
              <a:ext cx="10212433" cy="0"/>
              <a:chOff x="4837339" y="5364272"/>
              <a:chExt cx="10212433" cy="0"/>
            </a:xfrm>
          </p:grpSpPr>
          <p:cxnSp>
            <p:nvCxnSpPr>
              <p:cNvPr id="12" name="Straight Connector 11">
                <a:extLst>
                  <a:ext uri="{FF2B5EF4-FFF2-40B4-BE49-F238E27FC236}">
                    <a16:creationId xmlns:a16="http://schemas.microsoft.com/office/drawing/2014/main" id="{B8AB939A-8008-4693-90F9-8949C39BD839}"/>
                  </a:ext>
                </a:extLst>
              </p:cNvPr>
              <p:cNvCxnSpPr>
                <a:cxnSpLocks/>
              </p:cNvCxnSpPr>
              <p:nvPr/>
            </p:nvCxnSpPr>
            <p:spPr>
              <a:xfrm>
                <a:off x="4837339" y="5364272"/>
                <a:ext cx="2173333" cy="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905F90B-D5F5-4929-9908-27DD255DB4B7}"/>
                  </a:ext>
                </a:extLst>
              </p:cNvPr>
              <p:cNvCxnSpPr>
                <a:cxnSpLocks/>
              </p:cNvCxnSpPr>
              <p:nvPr/>
            </p:nvCxnSpPr>
            <p:spPr>
              <a:xfrm>
                <a:off x="12876439" y="5364272"/>
                <a:ext cx="2173333" cy="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TextBox 21">
            <a:extLst>
              <a:ext uri="{FF2B5EF4-FFF2-40B4-BE49-F238E27FC236}">
                <a16:creationId xmlns:a16="http://schemas.microsoft.com/office/drawing/2014/main" id="{9F613023-FF82-4A20-9633-D780FC075C80}"/>
              </a:ext>
            </a:extLst>
          </p:cNvPr>
          <p:cNvSpPr txBox="1"/>
          <p:nvPr/>
        </p:nvSpPr>
        <p:spPr>
          <a:xfrm>
            <a:off x="3633741" y="4440155"/>
            <a:ext cx="2468562" cy="584775"/>
          </a:xfrm>
          <a:prstGeom prst="rect">
            <a:avLst/>
          </a:prstGeom>
          <a:noFill/>
        </p:spPr>
        <p:txBody>
          <a:bodyPr wrap="square" rtlCol="0">
            <a:spAutoFit/>
          </a:bodyPr>
          <a:lstStyle/>
          <a:p>
            <a:pPr algn="ctr"/>
            <a:r>
              <a:rPr lang="en-US"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rPr>
              <a:t>CHOOSE YOUR INPUT</a:t>
            </a:r>
            <a:endParaRPr lang="id-ID"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endParaRPr>
          </a:p>
        </p:txBody>
      </p:sp>
      <p:sp>
        <p:nvSpPr>
          <p:cNvPr id="23" name="TextBox 22">
            <a:extLst>
              <a:ext uri="{FF2B5EF4-FFF2-40B4-BE49-F238E27FC236}">
                <a16:creationId xmlns:a16="http://schemas.microsoft.com/office/drawing/2014/main" id="{8023230D-B950-4ED3-A805-3A75BDF161A3}"/>
              </a:ext>
            </a:extLst>
          </p:cNvPr>
          <p:cNvSpPr txBox="1"/>
          <p:nvPr/>
        </p:nvSpPr>
        <p:spPr>
          <a:xfrm>
            <a:off x="8504238" y="4440155"/>
            <a:ext cx="2468562" cy="584775"/>
          </a:xfrm>
          <a:prstGeom prst="rect">
            <a:avLst/>
          </a:prstGeom>
          <a:noFill/>
        </p:spPr>
        <p:txBody>
          <a:bodyPr wrap="square" rtlCol="0">
            <a:spAutoFit/>
          </a:bodyPr>
          <a:lstStyle/>
          <a:p>
            <a:pPr algn="ctr"/>
            <a:r>
              <a:rPr lang="en-US"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rPr>
              <a:t>CHOOSE YOUR</a:t>
            </a:r>
          </a:p>
          <a:p>
            <a:pPr algn="ctr"/>
            <a:r>
              <a:rPr lang="en-US"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rPr>
              <a:t>OUTPUT</a:t>
            </a:r>
            <a:endParaRPr lang="id-ID"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endParaRPr>
          </a:p>
        </p:txBody>
      </p:sp>
      <p:sp>
        <p:nvSpPr>
          <p:cNvPr id="24" name="TextBox 23">
            <a:extLst>
              <a:ext uri="{FF2B5EF4-FFF2-40B4-BE49-F238E27FC236}">
                <a16:creationId xmlns:a16="http://schemas.microsoft.com/office/drawing/2014/main" id="{667A1DA7-43FC-4B93-A477-7E1F0D2DBB25}"/>
              </a:ext>
            </a:extLst>
          </p:cNvPr>
          <p:cNvSpPr txBox="1"/>
          <p:nvPr/>
        </p:nvSpPr>
        <p:spPr>
          <a:xfrm>
            <a:off x="12946862" y="4440155"/>
            <a:ext cx="3324308" cy="584775"/>
          </a:xfrm>
          <a:prstGeom prst="rect">
            <a:avLst/>
          </a:prstGeom>
          <a:noFill/>
        </p:spPr>
        <p:txBody>
          <a:bodyPr wrap="square" rtlCol="0">
            <a:spAutoFit/>
          </a:bodyPr>
          <a:lstStyle/>
          <a:p>
            <a:pPr algn="ctr"/>
            <a:r>
              <a:rPr lang="en-US"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rPr>
              <a:t>CHOOSE YOUR</a:t>
            </a:r>
          </a:p>
          <a:p>
            <a:pPr algn="ctr"/>
            <a:r>
              <a:rPr lang="en-US"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rPr>
              <a:t>LANGUAGE OF CODE</a:t>
            </a:r>
            <a:endParaRPr lang="id-ID" sz="1600" b="1" spc="300" dirty="0">
              <a:solidFill>
                <a:schemeClr val="bg1"/>
              </a:solidFill>
              <a:latin typeface="Montserrat" panose="00000500000000000000" pitchFamily="50" charset="0"/>
              <a:ea typeface="Roboto Medium" panose="02000000000000000000" pitchFamily="2" charset="0"/>
              <a:cs typeface="Segoe UI" panose="020B0502040204020203" pitchFamily="34" charset="0"/>
            </a:endParaRPr>
          </a:p>
        </p:txBody>
      </p:sp>
      <p:grpSp>
        <p:nvGrpSpPr>
          <p:cNvPr id="2" name="Group 1">
            <a:extLst>
              <a:ext uri="{FF2B5EF4-FFF2-40B4-BE49-F238E27FC236}">
                <a16:creationId xmlns:a16="http://schemas.microsoft.com/office/drawing/2014/main" id="{2DB9AD64-119D-4617-AA9A-445B426702CA}"/>
              </a:ext>
            </a:extLst>
          </p:cNvPr>
          <p:cNvGrpSpPr/>
          <p:nvPr/>
        </p:nvGrpSpPr>
        <p:grpSpPr>
          <a:xfrm>
            <a:off x="3576544" y="1891608"/>
            <a:ext cx="2582956" cy="2338498"/>
            <a:chOff x="3576544" y="1832614"/>
            <a:chExt cx="2582956" cy="2338498"/>
          </a:xfrm>
        </p:grpSpPr>
        <p:grpSp>
          <p:nvGrpSpPr>
            <p:cNvPr id="33" name="Group 32">
              <a:extLst>
                <a:ext uri="{FF2B5EF4-FFF2-40B4-BE49-F238E27FC236}">
                  <a16:creationId xmlns:a16="http://schemas.microsoft.com/office/drawing/2014/main" id="{1AEE027E-C065-454E-8A06-E2558E915968}"/>
                </a:ext>
              </a:extLst>
            </p:cNvPr>
            <p:cNvGrpSpPr/>
            <p:nvPr/>
          </p:nvGrpSpPr>
          <p:grpSpPr>
            <a:xfrm>
              <a:off x="3576544" y="1832614"/>
              <a:ext cx="2582956" cy="2338498"/>
              <a:chOff x="5300281" y="5407493"/>
              <a:chExt cx="1879700" cy="1701800"/>
            </a:xfrm>
            <a:effectLst>
              <a:outerShdw blurRad="1270000" dist="266700" dir="5400000" sx="90000" sy="90000" algn="t" rotWithShape="0">
                <a:prstClr val="black">
                  <a:alpha val="40000"/>
                </a:prstClr>
              </a:outerShdw>
            </a:effectLst>
          </p:grpSpPr>
          <p:sp>
            <p:nvSpPr>
              <p:cNvPr id="38" name="Oval 37">
                <a:extLst>
                  <a:ext uri="{FF2B5EF4-FFF2-40B4-BE49-F238E27FC236}">
                    <a16:creationId xmlns:a16="http://schemas.microsoft.com/office/drawing/2014/main" id="{B0441D2A-49EA-48F3-877C-C62AF141C1E8}"/>
                  </a:ext>
                </a:extLst>
              </p:cNvPr>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40" name="Oval 39">
                <a:extLst>
                  <a:ext uri="{FF2B5EF4-FFF2-40B4-BE49-F238E27FC236}">
                    <a16:creationId xmlns:a16="http://schemas.microsoft.com/office/drawing/2014/main" id="{7E9701E3-55B3-4877-AD13-3478FF390C0F}"/>
                  </a:ext>
                </a:extLst>
              </p:cNvPr>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43" name="Oval 42">
                <a:extLst>
                  <a:ext uri="{FF2B5EF4-FFF2-40B4-BE49-F238E27FC236}">
                    <a16:creationId xmlns:a16="http://schemas.microsoft.com/office/drawing/2014/main" id="{EA4729B3-F472-4F97-96B1-B58F4A5B0BF5}"/>
                  </a:ext>
                </a:extLst>
              </p:cNvPr>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sp>
          <p:nvSpPr>
            <p:cNvPr id="35" name="Rectangle 34">
              <a:extLst>
                <a:ext uri="{FF2B5EF4-FFF2-40B4-BE49-F238E27FC236}">
                  <a16:creationId xmlns:a16="http://schemas.microsoft.com/office/drawing/2014/main" id="{254A2783-9D35-441D-84C7-6CC486C43C9E}"/>
                </a:ext>
              </a:extLst>
            </p:cNvPr>
            <p:cNvSpPr/>
            <p:nvPr/>
          </p:nvSpPr>
          <p:spPr>
            <a:xfrm>
              <a:off x="4039692" y="2647920"/>
              <a:ext cx="1656661" cy="707886"/>
            </a:xfrm>
            <a:prstGeom prst="rect">
              <a:avLst/>
            </a:prstGeom>
            <a:effectLst>
              <a:outerShdw blurRad="203200" dist="88900" dir="2700000" algn="tl" rotWithShape="0">
                <a:schemeClr val="bg1">
                  <a:lumMod val="50000"/>
                  <a:alpha val="40000"/>
                </a:schemeClr>
              </a:outerShdw>
            </a:effectLst>
          </p:spPr>
          <p:txBody>
            <a:bodyPr wrap="square">
              <a:spAutoFit/>
            </a:bodyPr>
            <a:lstStyle/>
            <a:p>
              <a:pPr algn="ctr"/>
              <a:r>
                <a:rPr lang="en-US" sz="40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873</a:t>
              </a:r>
            </a:p>
          </p:txBody>
        </p:sp>
      </p:grpSp>
      <p:grpSp>
        <p:nvGrpSpPr>
          <p:cNvPr id="44" name="Group 43">
            <a:extLst>
              <a:ext uri="{FF2B5EF4-FFF2-40B4-BE49-F238E27FC236}">
                <a16:creationId xmlns:a16="http://schemas.microsoft.com/office/drawing/2014/main" id="{C3F3EFBF-5C3E-4079-AFEB-2CE372DEF4CF}"/>
              </a:ext>
            </a:extLst>
          </p:cNvPr>
          <p:cNvGrpSpPr/>
          <p:nvPr/>
        </p:nvGrpSpPr>
        <p:grpSpPr>
          <a:xfrm>
            <a:off x="8447041" y="1891608"/>
            <a:ext cx="2582956" cy="2338498"/>
            <a:chOff x="3576544" y="1832614"/>
            <a:chExt cx="2582956" cy="2338498"/>
          </a:xfrm>
        </p:grpSpPr>
        <p:grpSp>
          <p:nvGrpSpPr>
            <p:cNvPr id="45" name="Group 44">
              <a:extLst>
                <a:ext uri="{FF2B5EF4-FFF2-40B4-BE49-F238E27FC236}">
                  <a16:creationId xmlns:a16="http://schemas.microsoft.com/office/drawing/2014/main" id="{BC25A466-D4B8-4371-A00F-7A4F121862D4}"/>
                </a:ext>
              </a:extLst>
            </p:cNvPr>
            <p:cNvGrpSpPr/>
            <p:nvPr/>
          </p:nvGrpSpPr>
          <p:grpSpPr>
            <a:xfrm>
              <a:off x="3576544" y="1832614"/>
              <a:ext cx="2582956" cy="2338498"/>
              <a:chOff x="5300281" y="5407493"/>
              <a:chExt cx="1879700" cy="1701800"/>
            </a:xfrm>
            <a:effectLst>
              <a:outerShdw blurRad="1270000" dist="266700" dir="5400000" sx="90000" sy="90000" algn="t" rotWithShape="0">
                <a:prstClr val="black">
                  <a:alpha val="40000"/>
                </a:prstClr>
              </a:outerShdw>
            </a:effectLst>
          </p:grpSpPr>
          <p:sp>
            <p:nvSpPr>
              <p:cNvPr id="47" name="Oval 46">
                <a:extLst>
                  <a:ext uri="{FF2B5EF4-FFF2-40B4-BE49-F238E27FC236}">
                    <a16:creationId xmlns:a16="http://schemas.microsoft.com/office/drawing/2014/main" id="{A81EC66D-BFDD-403B-85D5-1B6B3243AC42}"/>
                  </a:ext>
                </a:extLst>
              </p:cNvPr>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1" name="Oval 50">
                <a:extLst>
                  <a:ext uri="{FF2B5EF4-FFF2-40B4-BE49-F238E27FC236}">
                    <a16:creationId xmlns:a16="http://schemas.microsoft.com/office/drawing/2014/main" id="{824C9050-A82E-41D4-8DA7-B039BD0737ED}"/>
                  </a:ext>
                </a:extLst>
              </p:cNvPr>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2" name="Oval 51">
                <a:extLst>
                  <a:ext uri="{FF2B5EF4-FFF2-40B4-BE49-F238E27FC236}">
                    <a16:creationId xmlns:a16="http://schemas.microsoft.com/office/drawing/2014/main" id="{9EFA6BBA-135B-41AD-9A3E-FC48098B6243}"/>
                  </a:ext>
                </a:extLst>
              </p:cNvPr>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sp>
          <p:nvSpPr>
            <p:cNvPr id="46" name="Rectangle 45">
              <a:extLst>
                <a:ext uri="{FF2B5EF4-FFF2-40B4-BE49-F238E27FC236}">
                  <a16:creationId xmlns:a16="http://schemas.microsoft.com/office/drawing/2014/main" id="{1FCA075D-61A1-43A7-B87A-B51966D70BD6}"/>
                </a:ext>
              </a:extLst>
            </p:cNvPr>
            <p:cNvSpPr/>
            <p:nvPr/>
          </p:nvSpPr>
          <p:spPr>
            <a:xfrm>
              <a:off x="4039692" y="2647920"/>
              <a:ext cx="1656661" cy="707886"/>
            </a:xfrm>
            <a:prstGeom prst="rect">
              <a:avLst/>
            </a:prstGeom>
            <a:effectLst>
              <a:outerShdw blurRad="203200" dist="88900" dir="2700000" algn="tl" rotWithShape="0">
                <a:schemeClr val="bg1">
                  <a:lumMod val="50000"/>
                  <a:alpha val="40000"/>
                </a:schemeClr>
              </a:outerShdw>
            </a:effectLst>
          </p:spPr>
          <p:txBody>
            <a:bodyPr wrap="square">
              <a:spAutoFit/>
            </a:bodyPr>
            <a:lstStyle/>
            <a:p>
              <a:pPr algn="ctr"/>
              <a:r>
                <a:rPr lang="en-US" sz="40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563</a:t>
              </a:r>
            </a:p>
          </p:txBody>
        </p:sp>
      </p:grpSp>
      <p:grpSp>
        <p:nvGrpSpPr>
          <p:cNvPr id="53" name="Group 52">
            <a:extLst>
              <a:ext uri="{FF2B5EF4-FFF2-40B4-BE49-F238E27FC236}">
                <a16:creationId xmlns:a16="http://schemas.microsoft.com/office/drawing/2014/main" id="{CB6EB71A-5DC0-4888-96DF-7A62C2F41B58}"/>
              </a:ext>
            </a:extLst>
          </p:cNvPr>
          <p:cNvGrpSpPr/>
          <p:nvPr/>
        </p:nvGrpSpPr>
        <p:grpSpPr>
          <a:xfrm>
            <a:off x="13317538" y="1891608"/>
            <a:ext cx="2582956" cy="2338498"/>
            <a:chOff x="3576544" y="1832614"/>
            <a:chExt cx="2582956" cy="2338498"/>
          </a:xfrm>
        </p:grpSpPr>
        <p:grpSp>
          <p:nvGrpSpPr>
            <p:cNvPr id="54" name="Group 53">
              <a:extLst>
                <a:ext uri="{FF2B5EF4-FFF2-40B4-BE49-F238E27FC236}">
                  <a16:creationId xmlns:a16="http://schemas.microsoft.com/office/drawing/2014/main" id="{20855939-9B71-4E08-9CB4-C09EEC25DB31}"/>
                </a:ext>
              </a:extLst>
            </p:cNvPr>
            <p:cNvGrpSpPr/>
            <p:nvPr/>
          </p:nvGrpSpPr>
          <p:grpSpPr>
            <a:xfrm>
              <a:off x="3576544" y="1832614"/>
              <a:ext cx="2582956" cy="2338498"/>
              <a:chOff x="5300281" y="5407493"/>
              <a:chExt cx="1879700" cy="1701800"/>
            </a:xfrm>
            <a:effectLst>
              <a:outerShdw blurRad="1270000" dist="266700" dir="5400000" sx="90000" sy="90000" algn="t" rotWithShape="0">
                <a:prstClr val="black">
                  <a:alpha val="40000"/>
                </a:prstClr>
              </a:outerShdw>
            </a:effectLst>
          </p:grpSpPr>
          <p:sp>
            <p:nvSpPr>
              <p:cNvPr id="56" name="Oval 55">
                <a:extLst>
                  <a:ext uri="{FF2B5EF4-FFF2-40B4-BE49-F238E27FC236}">
                    <a16:creationId xmlns:a16="http://schemas.microsoft.com/office/drawing/2014/main" id="{52C8C912-0B17-40F9-9E3B-D64D2E7FF6CF}"/>
                  </a:ext>
                </a:extLst>
              </p:cNvPr>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7" name="Oval 56">
                <a:extLst>
                  <a:ext uri="{FF2B5EF4-FFF2-40B4-BE49-F238E27FC236}">
                    <a16:creationId xmlns:a16="http://schemas.microsoft.com/office/drawing/2014/main" id="{2B828EEF-038F-4FBC-8BBA-8EDAFBF41F5E}"/>
                  </a:ext>
                </a:extLst>
              </p:cNvPr>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8" name="Oval 57">
                <a:extLst>
                  <a:ext uri="{FF2B5EF4-FFF2-40B4-BE49-F238E27FC236}">
                    <a16:creationId xmlns:a16="http://schemas.microsoft.com/office/drawing/2014/main" id="{0141D672-F3D4-4D37-A7E0-33F22C3F8277}"/>
                  </a:ext>
                </a:extLst>
              </p:cNvPr>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grpSp>
        <p:sp>
          <p:nvSpPr>
            <p:cNvPr id="55" name="Rectangle 54">
              <a:extLst>
                <a:ext uri="{FF2B5EF4-FFF2-40B4-BE49-F238E27FC236}">
                  <a16:creationId xmlns:a16="http://schemas.microsoft.com/office/drawing/2014/main" id="{2C27ADDD-1ECC-4DF6-8B0D-94F8A9971F93}"/>
                </a:ext>
              </a:extLst>
            </p:cNvPr>
            <p:cNvSpPr/>
            <p:nvPr/>
          </p:nvSpPr>
          <p:spPr>
            <a:xfrm>
              <a:off x="4039692" y="2647920"/>
              <a:ext cx="1656661" cy="707886"/>
            </a:xfrm>
            <a:prstGeom prst="rect">
              <a:avLst/>
            </a:prstGeom>
            <a:effectLst>
              <a:outerShdw blurRad="203200" dist="88900" dir="2700000" algn="tl" rotWithShape="0">
                <a:schemeClr val="bg1">
                  <a:lumMod val="50000"/>
                  <a:alpha val="40000"/>
                </a:schemeClr>
              </a:outerShdw>
            </a:effectLst>
          </p:spPr>
          <p:txBody>
            <a:bodyPr wrap="square">
              <a:spAutoFit/>
            </a:bodyPr>
            <a:lstStyle/>
            <a:p>
              <a:pPr algn="ctr"/>
              <a:r>
                <a:rPr lang="en-US" sz="4000" b="1" dirty="0">
                  <a:solidFill>
                    <a:schemeClr val="bg1"/>
                  </a:solidFill>
                  <a:latin typeface="Montserrat" panose="00000500000000000000" pitchFamily="50" charset="0"/>
                  <a:ea typeface="Roboto Condensed" panose="02000000000000000000" pitchFamily="2" charset="0"/>
                  <a:cs typeface="Segoe UI" panose="020B0502040204020203" pitchFamily="34" charset="0"/>
                </a:rPr>
                <a:t>669</a:t>
              </a:r>
            </a:p>
          </p:txBody>
        </p:sp>
      </p:grpSp>
    </p:spTree>
    <p:extLst>
      <p:ext uri="{BB962C8B-B14F-4D97-AF65-F5344CB8AC3E}">
        <p14:creationId xmlns:p14="http://schemas.microsoft.com/office/powerpoint/2010/main" val="4075372432"/>
      </p:ext>
    </p:extLst>
  </p:cSld>
  <p:clrMapOvr>
    <a:masterClrMapping/>
  </p:clrMapOvr>
  <p:transition spd="med">
    <p:pull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750"/>
                                            <p:tgtEl>
                                              <p:spTgt spid="21"/>
                                            </p:tgtEl>
                                          </p:cBhvr>
                                        </p:animEffect>
                                      </p:childTnLst>
                                    </p:cTn>
                                  </p:par>
                                  <p:par>
                                    <p:cTn id="8" presetID="49" presetClass="entr" presetSubtype="0" decel="100000"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fill="hold"/>
                                            <p:tgtEl>
                                              <p:spTgt spid="2"/>
                                            </p:tgtEl>
                                            <p:attrNameLst>
                                              <p:attrName>ppt_w</p:attrName>
                                            </p:attrNameLst>
                                          </p:cBhvr>
                                          <p:tavLst>
                                            <p:tav tm="0">
                                              <p:val>
                                                <p:fltVal val="0"/>
                                              </p:val>
                                            </p:tav>
                                            <p:tav tm="100000">
                                              <p:val>
                                                <p:strVal val="#ppt_w"/>
                                              </p:val>
                                            </p:tav>
                                          </p:tavLst>
                                        </p:anim>
                                        <p:anim calcmode="lin" valueType="num">
                                          <p:cBhvr>
                                            <p:cTn id="11" dur="750" fill="hold"/>
                                            <p:tgtEl>
                                              <p:spTgt spid="2"/>
                                            </p:tgtEl>
                                            <p:attrNameLst>
                                              <p:attrName>ppt_h</p:attrName>
                                            </p:attrNameLst>
                                          </p:cBhvr>
                                          <p:tavLst>
                                            <p:tav tm="0">
                                              <p:val>
                                                <p:fltVal val="0"/>
                                              </p:val>
                                            </p:tav>
                                            <p:tav tm="100000">
                                              <p:val>
                                                <p:strVal val="#ppt_h"/>
                                              </p:val>
                                            </p:tav>
                                          </p:tavLst>
                                        </p:anim>
                                        <p:anim calcmode="lin" valueType="num">
                                          <p:cBhvr>
                                            <p:cTn id="12" dur="750" fill="hold"/>
                                            <p:tgtEl>
                                              <p:spTgt spid="2"/>
                                            </p:tgtEl>
                                            <p:attrNameLst>
                                              <p:attrName>style.rotation</p:attrName>
                                            </p:attrNameLst>
                                          </p:cBhvr>
                                          <p:tavLst>
                                            <p:tav tm="0">
                                              <p:val>
                                                <p:fltVal val="360"/>
                                              </p:val>
                                            </p:tav>
                                            <p:tav tm="100000">
                                              <p:val>
                                                <p:fltVal val="0"/>
                                              </p:val>
                                            </p:tav>
                                          </p:tavLst>
                                        </p:anim>
                                        <p:animEffect transition="in" filter="fade">
                                          <p:cBhvr>
                                            <p:cTn id="13" dur="750"/>
                                            <p:tgtEl>
                                              <p:spTgt spid="2"/>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44"/>
                                            </p:tgtEl>
                                            <p:attrNameLst>
                                              <p:attrName>style.visibility</p:attrName>
                                            </p:attrNameLst>
                                          </p:cBhvr>
                                          <p:to>
                                            <p:strVal val="visible"/>
                                          </p:to>
                                        </p:set>
                                        <p:anim calcmode="lin" valueType="num">
                                          <p:cBhvr>
                                            <p:cTn id="16" dur="750" fill="hold"/>
                                            <p:tgtEl>
                                              <p:spTgt spid="44"/>
                                            </p:tgtEl>
                                            <p:attrNameLst>
                                              <p:attrName>ppt_w</p:attrName>
                                            </p:attrNameLst>
                                          </p:cBhvr>
                                          <p:tavLst>
                                            <p:tav tm="0">
                                              <p:val>
                                                <p:fltVal val="0"/>
                                              </p:val>
                                            </p:tav>
                                            <p:tav tm="100000">
                                              <p:val>
                                                <p:strVal val="#ppt_w"/>
                                              </p:val>
                                            </p:tav>
                                          </p:tavLst>
                                        </p:anim>
                                        <p:anim calcmode="lin" valueType="num">
                                          <p:cBhvr>
                                            <p:cTn id="17" dur="750" fill="hold"/>
                                            <p:tgtEl>
                                              <p:spTgt spid="44"/>
                                            </p:tgtEl>
                                            <p:attrNameLst>
                                              <p:attrName>ppt_h</p:attrName>
                                            </p:attrNameLst>
                                          </p:cBhvr>
                                          <p:tavLst>
                                            <p:tav tm="0">
                                              <p:val>
                                                <p:fltVal val="0"/>
                                              </p:val>
                                            </p:tav>
                                            <p:tav tm="100000">
                                              <p:val>
                                                <p:strVal val="#ppt_h"/>
                                              </p:val>
                                            </p:tav>
                                          </p:tavLst>
                                        </p:anim>
                                        <p:anim calcmode="lin" valueType="num">
                                          <p:cBhvr>
                                            <p:cTn id="18" dur="750" fill="hold"/>
                                            <p:tgtEl>
                                              <p:spTgt spid="44"/>
                                            </p:tgtEl>
                                            <p:attrNameLst>
                                              <p:attrName>style.rotation</p:attrName>
                                            </p:attrNameLst>
                                          </p:cBhvr>
                                          <p:tavLst>
                                            <p:tav tm="0">
                                              <p:val>
                                                <p:fltVal val="360"/>
                                              </p:val>
                                            </p:tav>
                                            <p:tav tm="100000">
                                              <p:val>
                                                <p:fltVal val="0"/>
                                              </p:val>
                                            </p:tav>
                                          </p:tavLst>
                                        </p:anim>
                                        <p:animEffect transition="in" filter="fade">
                                          <p:cBhvr>
                                            <p:cTn id="19" dur="750"/>
                                            <p:tgtEl>
                                              <p:spTgt spid="44"/>
                                            </p:tgtEl>
                                          </p:cBhvr>
                                        </p:animEffect>
                                      </p:childTnLst>
                                    </p:cTn>
                                  </p:par>
                                  <p:par>
                                    <p:cTn id="20" presetID="49" presetClass="entr" presetSubtype="0" decel="100000" fill="hold" nodeType="withEffect">
                                      <p:stCondLst>
                                        <p:cond delay="250"/>
                                      </p:stCondLst>
                                      <p:childTnLst>
                                        <p:set>
                                          <p:cBhvr>
                                            <p:cTn id="21" dur="1" fill="hold">
                                              <p:stCondLst>
                                                <p:cond delay="0"/>
                                              </p:stCondLst>
                                            </p:cTn>
                                            <p:tgtEl>
                                              <p:spTgt spid="53"/>
                                            </p:tgtEl>
                                            <p:attrNameLst>
                                              <p:attrName>style.visibility</p:attrName>
                                            </p:attrNameLst>
                                          </p:cBhvr>
                                          <p:to>
                                            <p:strVal val="visible"/>
                                          </p:to>
                                        </p:set>
                                        <p:anim calcmode="lin" valueType="num">
                                          <p:cBhvr>
                                            <p:cTn id="22" dur="750" fill="hold"/>
                                            <p:tgtEl>
                                              <p:spTgt spid="53"/>
                                            </p:tgtEl>
                                            <p:attrNameLst>
                                              <p:attrName>ppt_w</p:attrName>
                                            </p:attrNameLst>
                                          </p:cBhvr>
                                          <p:tavLst>
                                            <p:tav tm="0">
                                              <p:val>
                                                <p:fltVal val="0"/>
                                              </p:val>
                                            </p:tav>
                                            <p:tav tm="100000">
                                              <p:val>
                                                <p:strVal val="#ppt_w"/>
                                              </p:val>
                                            </p:tav>
                                          </p:tavLst>
                                        </p:anim>
                                        <p:anim calcmode="lin" valueType="num">
                                          <p:cBhvr>
                                            <p:cTn id="23" dur="750" fill="hold"/>
                                            <p:tgtEl>
                                              <p:spTgt spid="53"/>
                                            </p:tgtEl>
                                            <p:attrNameLst>
                                              <p:attrName>ppt_h</p:attrName>
                                            </p:attrNameLst>
                                          </p:cBhvr>
                                          <p:tavLst>
                                            <p:tav tm="0">
                                              <p:val>
                                                <p:fltVal val="0"/>
                                              </p:val>
                                            </p:tav>
                                            <p:tav tm="100000">
                                              <p:val>
                                                <p:strVal val="#ppt_h"/>
                                              </p:val>
                                            </p:tav>
                                          </p:tavLst>
                                        </p:anim>
                                        <p:anim calcmode="lin" valueType="num">
                                          <p:cBhvr>
                                            <p:cTn id="24" dur="750" fill="hold"/>
                                            <p:tgtEl>
                                              <p:spTgt spid="53"/>
                                            </p:tgtEl>
                                            <p:attrNameLst>
                                              <p:attrName>style.rotation</p:attrName>
                                            </p:attrNameLst>
                                          </p:cBhvr>
                                          <p:tavLst>
                                            <p:tav tm="0">
                                              <p:val>
                                                <p:fltVal val="360"/>
                                              </p:val>
                                            </p:tav>
                                            <p:tav tm="100000">
                                              <p:val>
                                                <p:fltVal val="0"/>
                                              </p:val>
                                            </p:tav>
                                          </p:tavLst>
                                        </p:anim>
                                        <p:animEffect transition="in" filter="fade">
                                          <p:cBhvr>
                                            <p:cTn id="25" dur="750"/>
                                            <p:tgtEl>
                                              <p:spTgt spid="53"/>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2" presetClass="entr" presetSubtype="4" fill="hold" grpId="0" nodeType="withEffect" p14:presetBounceEnd="86667">
                                      <p:stCondLst>
                                        <p:cond delay="750"/>
                                      </p:stCondLst>
                                      <p:childTnLst>
                                        <p:set>
                                          <p:cBhvr>
                                            <p:cTn id="36" dur="1" fill="hold">
                                              <p:stCondLst>
                                                <p:cond delay="0"/>
                                              </p:stCondLst>
                                            </p:cTn>
                                            <p:tgtEl>
                                              <p:spTgt spid="9"/>
                                            </p:tgtEl>
                                            <p:attrNameLst>
                                              <p:attrName>style.visibility</p:attrName>
                                            </p:attrNameLst>
                                          </p:cBhvr>
                                          <p:to>
                                            <p:strVal val="visible"/>
                                          </p:to>
                                        </p:set>
                                        <p:anim calcmode="lin" valueType="num" p14:bounceEnd="86667">
                                          <p:cBhvr additive="base">
                                            <p:cTn id="37" dur="1250" fill="hold"/>
                                            <p:tgtEl>
                                              <p:spTgt spid="9"/>
                                            </p:tgtEl>
                                            <p:attrNameLst>
                                              <p:attrName>ppt_x</p:attrName>
                                            </p:attrNameLst>
                                          </p:cBhvr>
                                          <p:tavLst>
                                            <p:tav tm="0">
                                              <p:val>
                                                <p:strVal val="#ppt_x"/>
                                              </p:val>
                                            </p:tav>
                                            <p:tav tm="100000">
                                              <p:val>
                                                <p:strVal val="#ppt_x"/>
                                              </p:val>
                                            </p:tav>
                                          </p:tavLst>
                                        </p:anim>
                                        <p:anim calcmode="lin" valueType="num" p14:bounceEnd="86667">
                                          <p:cBhvr additive="base">
                                            <p:cTn id="38" dur="12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1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750"/>
                                            <p:tgtEl>
                                              <p:spTgt spid="21"/>
                                            </p:tgtEl>
                                          </p:cBhvr>
                                        </p:animEffect>
                                      </p:childTnLst>
                                    </p:cTn>
                                  </p:par>
                                  <p:par>
                                    <p:cTn id="8" presetID="49" presetClass="entr" presetSubtype="0" decel="100000"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fill="hold"/>
                                            <p:tgtEl>
                                              <p:spTgt spid="2"/>
                                            </p:tgtEl>
                                            <p:attrNameLst>
                                              <p:attrName>ppt_w</p:attrName>
                                            </p:attrNameLst>
                                          </p:cBhvr>
                                          <p:tavLst>
                                            <p:tav tm="0">
                                              <p:val>
                                                <p:fltVal val="0"/>
                                              </p:val>
                                            </p:tav>
                                            <p:tav tm="100000">
                                              <p:val>
                                                <p:strVal val="#ppt_w"/>
                                              </p:val>
                                            </p:tav>
                                          </p:tavLst>
                                        </p:anim>
                                        <p:anim calcmode="lin" valueType="num">
                                          <p:cBhvr>
                                            <p:cTn id="11" dur="750" fill="hold"/>
                                            <p:tgtEl>
                                              <p:spTgt spid="2"/>
                                            </p:tgtEl>
                                            <p:attrNameLst>
                                              <p:attrName>ppt_h</p:attrName>
                                            </p:attrNameLst>
                                          </p:cBhvr>
                                          <p:tavLst>
                                            <p:tav tm="0">
                                              <p:val>
                                                <p:fltVal val="0"/>
                                              </p:val>
                                            </p:tav>
                                            <p:tav tm="100000">
                                              <p:val>
                                                <p:strVal val="#ppt_h"/>
                                              </p:val>
                                            </p:tav>
                                          </p:tavLst>
                                        </p:anim>
                                        <p:anim calcmode="lin" valueType="num">
                                          <p:cBhvr>
                                            <p:cTn id="12" dur="750" fill="hold"/>
                                            <p:tgtEl>
                                              <p:spTgt spid="2"/>
                                            </p:tgtEl>
                                            <p:attrNameLst>
                                              <p:attrName>style.rotation</p:attrName>
                                            </p:attrNameLst>
                                          </p:cBhvr>
                                          <p:tavLst>
                                            <p:tav tm="0">
                                              <p:val>
                                                <p:fltVal val="360"/>
                                              </p:val>
                                            </p:tav>
                                            <p:tav tm="100000">
                                              <p:val>
                                                <p:fltVal val="0"/>
                                              </p:val>
                                            </p:tav>
                                          </p:tavLst>
                                        </p:anim>
                                        <p:animEffect transition="in" filter="fade">
                                          <p:cBhvr>
                                            <p:cTn id="13" dur="750"/>
                                            <p:tgtEl>
                                              <p:spTgt spid="2"/>
                                            </p:tgtEl>
                                          </p:cBhvr>
                                        </p:animEffect>
                                      </p:childTnLst>
                                    </p:cTn>
                                  </p:par>
                                  <p:par>
                                    <p:cTn id="14" presetID="49" presetClass="entr" presetSubtype="0" decel="100000" fill="hold" nodeType="withEffect">
                                      <p:stCondLst>
                                        <p:cond delay="250"/>
                                      </p:stCondLst>
                                      <p:childTnLst>
                                        <p:set>
                                          <p:cBhvr>
                                            <p:cTn id="15" dur="1" fill="hold">
                                              <p:stCondLst>
                                                <p:cond delay="0"/>
                                              </p:stCondLst>
                                            </p:cTn>
                                            <p:tgtEl>
                                              <p:spTgt spid="44"/>
                                            </p:tgtEl>
                                            <p:attrNameLst>
                                              <p:attrName>style.visibility</p:attrName>
                                            </p:attrNameLst>
                                          </p:cBhvr>
                                          <p:to>
                                            <p:strVal val="visible"/>
                                          </p:to>
                                        </p:set>
                                        <p:anim calcmode="lin" valueType="num">
                                          <p:cBhvr>
                                            <p:cTn id="16" dur="750" fill="hold"/>
                                            <p:tgtEl>
                                              <p:spTgt spid="44"/>
                                            </p:tgtEl>
                                            <p:attrNameLst>
                                              <p:attrName>ppt_w</p:attrName>
                                            </p:attrNameLst>
                                          </p:cBhvr>
                                          <p:tavLst>
                                            <p:tav tm="0">
                                              <p:val>
                                                <p:fltVal val="0"/>
                                              </p:val>
                                            </p:tav>
                                            <p:tav tm="100000">
                                              <p:val>
                                                <p:strVal val="#ppt_w"/>
                                              </p:val>
                                            </p:tav>
                                          </p:tavLst>
                                        </p:anim>
                                        <p:anim calcmode="lin" valueType="num">
                                          <p:cBhvr>
                                            <p:cTn id="17" dur="750" fill="hold"/>
                                            <p:tgtEl>
                                              <p:spTgt spid="44"/>
                                            </p:tgtEl>
                                            <p:attrNameLst>
                                              <p:attrName>ppt_h</p:attrName>
                                            </p:attrNameLst>
                                          </p:cBhvr>
                                          <p:tavLst>
                                            <p:tav tm="0">
                                              <p:val>
                                                <p:fltVal val="0"/>
                                              </p:val>
                                            </p:tav>
                                            <p:tav tm="100000">
                                              <p:val>
                                                <p:strVal val="#ppt_h"/>
                                              </p:val>
                                            </p:tav>
                                          </p:tavLst>
                                        </p:anim>
                                        <p:anim calcmode="lin" valueType="num">
                                          <p:cBhvr>
                                            <p:cTn id="18" dur="750" fill="hold"/>
                                            <p:tgtEl>
                                              <p:spTgt spid="44"/>
                                            </p:tgtEl>
                                            <p:attrNameLst>
                                              <p:attrName>style.rotation</p:attrName>
                                            </p:attrNameLst>
                                          </p:cBhvr>
                                          <p:tavLst>
                                            <p:tav tm="0">
                                              <p:val>
                                                <p:fltVal val="360"/>
                                              </p:val>
                                            </p:tav>
                                            <p:tav tm="100000">
                                              <p:val>
                                                <p:fltVal val="0"/>
                                              </p:val>
                                            </p:tav>
                                          </p:tavLst>
                                        </p:anim>
                                        <p:animEffect transition="in" filter="fade">
                                          <p:cBhvr>
                                            <p:cTn id="19" dur="750"/>
                                            <p:tgtEl>
                                              <p:spTgt spid="44"/>
                                            </p:tgtEl>
                                          </p:cBhvr>
                                        </p:animEffect>
                                      </p:childTnLst>
                                    </p:cTn>
                                  </p:par>
                                  <p:par>
                                    <p:cTn id="20" presetID="49" presetClass="entr" presetSubtype="0" decel="100000" fill="hold" nodeType="withEffect">
                                      <p:stCondLst>
                                        <p:cond delay="250"/>
                                      </p:stCondLst>
                                      <p:childTnLst>
                                        <p:set>
                                          <p:cBhvr>
                                            <p:cTn id="21" dur="1" fill="hold">
                                              <p:stCondLst>
                                                <p:cond delay="0"/>
                                              </p:stCondLst>
                                            </p:cTn>
                                            <p:tgtEl>
                                              <p:spTgt spid="53"/>
                                            </p:tgtEl>
                                            <p:attrNameLst>
                                              <p:attrName>style.visibility</p:attrName>
                                            </p:attrNameLst>
                                          </p:cBhvr>
                                          <p:to>
                                            <p:strVal val="visible"/>
                                          </p:to>
                                        </p:set>
                                        <p:anim calcmode="lin" valueType="num">
                                          <p:cBhvr>
                                            <p:cTn id="22" dur="750" fill="hold"/>
                                            <p:tgtEl>
                                              <p:spTgt spid="53"/>
                                            </p:tgtEl>
                                            <p:attrNameLst>
                                              <p:attrName>ppt_w</p:attrName>
                                            </p:attrNameLst>
                                          </p:cBhvr>
                                          <p:tavLst>
                                            <p:tav tm="0">
                                              <p:val>
                                                <p:fltVal val="0"/>
                                              </p:val>
                                            </p:tav>
                                            <p:tav tm="100000">
                                              <p:val>
                                                <p:strVal val="#ppt_w"/>
                                              </p:val>
                                            </p:tav>
                                          </p:tavLst>
                                        </p:anim>
                                        <p:anim calcmode="lin" valueType="num">
                                          <p:cBhvr>
                                            <p:cTn id="23" dur="750" fill="hold"/>
                                            <p:tgtEl>
                                              <p:spTgt spid="53"/>
                                            </p:tgtEl>
                                            <p:attrNameLst>
                                              <p:attrName>ppt_h</p:attrName>
                                            </p:attrNameLst>
                                          </p:cBhvr>
                                          <p:tavLst>
                                            <p:tav tm="0">
                                              <p:val>
                                                <p:fltVal val="0"/>
                                              </p:val>
                                            </p:tav>
                                            <p:tav tm="100000">
                                              <p:val>
                                                <p:strVal val="#ppt_h"/>
                                              </p:val>
                                            </p:tav>
                                          </p:tavLst>
                                        </p:anim>
                                        <p:anim calcmode="lin" valueType="num">
                                          <p:cBhvr>
                                            <p:cTn id="24" dur="750" fill="hold"/>
                                            <p:tgtEl>
                                              <p:spTgt spid="53"/>
                                            </p:tgtEl>
                                            <p:attrNameLst>
                                              <p:attrName>style.rotation</p:attrName>
                                            </p:attrNameLst>
                                          </p:cBhvr>
                                          <p:tavLst>
                                            <p:tav tm="0">
                                              <p:val>
                                                <p:fltVal val="360"/>
                                              </p:val>
                                            </p:tav>
                                            <p:tav tm="100000">
                                              <p:val>
                                                <p:fltVal val="0"/>
                                              </p:val>
                                            </p:tav>
                                          </p:tavLst>
                                        </p:anim>
                                        <p:animEffect transition="in" filter="fade">
                                          <p:cBhvr>
                                            <p:cTn id="25" dur="750"/>
                                            <p:tgtEl>
                                              <p:spTgt spid="53"/>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2" presetClass="entr" presetSubtype="4" fill="hold" grpId="0" nodeType="withEffect">
                                      <p:stCondLst>
                                        <p:cond delay="75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250" fill="hold"/>
                                            <p:tgtEl>
                                              <p:spTgt spid="9"/>
                                            </p:tgtEl>
                                            <p:attrNameLst>
                                              <p:attrName>ppt_x</p:attrName>
                                            </p:attrNameLst>
                                          </p:cBhvr>
                                          <p:tavLst>
                                            <p:tav tm="0">
                                              <p:val>
                                                <p:strVal val="#ppt_x"/>
                                              </p:val>
                                            </p:tav>
                                            <p:tav tm="100000">
                                              <p:val>
                                                <p:strVal val="#ppt_x"/>
                                              </p:val>
                                            </p:tav>
                                          </p:tavLst>
                                        </p:anim>
                                        <p:anim calcmode="lin" valueType="num">
                                          <p:cBhvr additive="base">
                                            <p:cTn id="38" dur="12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1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3" grpId="0"/>
          <p:bldP spid="2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B9C554-628D-4103-BF3A-ADEACE878990}"/>
              </a:ext>
            </a:extLst>
          </p:cNvPr>
          <p:cNvSpPr>
            <a:spLocks noGrp="1"/>
          </p:cNvSpPr>
          <p:nvPr>
            <p:ph type="body" sz="quarter" idx="10"/>
          </p:nvPr>
        </p:nvSpPr>
        <p:spPr>
          <a:xfrm>
            <a:off x="1440798" y="1517533"/>
            <a:ext cx="7029450" cy="2573337"/>
          </a:xfrm>
        </p:spPr>
        <p:txBody>
          <a:bodyPr/>
          <a:lstStyle/>
          <a:p>
            <a:r>
              <a:rPr lang="en-US" b="1" dirty="0"/>
              <a:t>MAIN FEATURE</a:t>
            </a:r>
            <a:endParaRPr lang="id-ID" b="1" dirty="0"/>
          </a:p>
        </p:txBody>
      </p:sp>
      <p:sp>
        <p:nvSpPr>
          <p:cNvPr id="24" name="Freeform 45">
            <a:extLst>
              <a:ext uri="{FF2B5EF4-FFF2-40B4-BE49-F238E27FC236}">
                <a16:creationId xmlns:a16="http://schemas.microsoft.com/office/drawing/2014/main" id="{6312D954-D365-4BE2-8E5E-8F1A8F3E6704}"/>
              </a:ext>
            </a:extLst>
          </p:cNvPr>
          <p:cNvSpPr>
            <a:spLocks noEditPoints="1"/>
          </p:cNvSpPr>
          <p:nvPr/>
        </p:nvSpPr>
        <p:spPr bwMode="auto">
          <a:xfrm>
            <a:off x="3415526" y="6418425"/>
            <a:ext cx="1468247" cy="1468247"/>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gradFill>
            <a:gsLst>
              <a:gs pos="0">
                <a:schemeClr val="accent1"/>
              </a:gs>
              <a:gs pos="100000">
                <a:schemeClr val="accent1">
                  <a:lumMod val="75000"/>
                </a:schemeClr>
              </a:gs>
            </a:gsLst>
            <a:lin ang="2700000" scaled="0"/>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7" name="Freeform 45">
            <a:extLst>
              <a:ext uri="{FF2B5EF4-FFF2-40B4-BE49-F238E27FC236}">
                <a16:creationId xmlns:a16="http://schemas.microsoft.com/office/drawing/2014/main" id="{0EF474C9-FF2D-484C-A679-BE850D631766}"/>
              </a:ext>
            </a:extLst>
          </p:cNvPr>
          <p:cNvSpPr>
            <a:spLocks noEditPoints="1"/>
          </p:cNvSpPr>
          <p:nvPr/>
        </p:nvSpPr>
        <p:spPr bwMode="auto">
          <a:xfrm>
            <a:off x="8753625" y="6418425"/>
            <a:ext cx="1468247" cy="1468247"/>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39" name="Freeform 45">
            <a:extLst>
              <a:ext uri="{FF2B5EF4-FFF2-40B4-BE49-F238E27FC236}">
                <a16:creationId xmlns:a16="http://schemas.microsoft.com/office/drawing/2014/main" id="{97C6B3A8-E5A0-4C24-AC5A-3750D7168C8F}"/>
              </a:ext>
            </a:extLst>
          </p:cNvPr>
          <p:cNvSpPr>
            <a:spLocks noEditPoints="1"/>
          </p:cNvSpPr>
          <p:nvPr/>
        </p:nvSpPr>
        <p:spPr bwMode="auto">
          <a:xfrm>
            <a:off x="14091724" y="6418426"/>
            <a:ext cx="1468247" cy="1468247"/>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tx1">
              <a:lumMod val="50000"/>
              <a:lumOff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2" name="Group 1">
            <a:extLst>
              <a:ext uri="{FF2B5EF4-FFF2-40B4-BE49-F238E27FC236}">
                <a16:creationId xmlns:a16="http://schemas.microsoft.com/office/drawing/2014/main" id="{302D8724-6E57-4B36-B7FF-A2D5A3851DFF}"/>
              </a:ext>
            </a:extLst>
          </p:cNvPr>
          <p:cNvGrpSpPr/>
          <p:nvPr/>
        </p:nvGrpSpPr>
        <p:grpSpPr>
          <a:xfrm>
            <a:off x="2590483" y="2905381"/>
            <a:ext cx="3118339" cy="3118339"/>
            <a:chOff x="2590483" y="2905381"/>
            <a:chExt cx="3118339" cy="3118339"/>
          </a:xfrm>
        </p:grpSpPr>
        <p:sp>
          <p:nvSpPr>
            <p:cNvPr id="7" name="Rectangle 6">
              <a:extLst>
                <a:ext uri="{FF2B5EF4-FFF2-40B4-BE49-F238E27FC236}">
                  <a16:creationId xmlns:a16="http://schemas.microsoft.com/office/drawing/2014/main" id="{5D191515-B0FF-4817-8A32-4DE8A1BBF30F}"/>
                </a:ext>
              </a:extLst>
            </p:cNvPr>
            <p:cNvSpPr/>
            <p:nvPr/>
          </p:nvSpPr>
          <p:spPr>
            <a:xfrm>
              <a:off x="2590483" y="2905381"/>
              <a:ext cx="3118339" cy="3118339"/>
            </a:xfrm>
            <a:prstGeom prst="rect">
              <a:avLst/>
            </a:prstGeom>
            <a:gradFill>
              <a:gsLst>
                <a:gs pos="0">
                  <a:schemeClr val="accent1"/>
                </a:gs>
                <a:gs pos="100000">
                  <a:schemeClr val="accent1">
                    <a:lumMod val="75000"/>
                  </a:schemeClr>
                </a:gs>
              </a:gsLst>
              <a:lin ang="2700000" scaled="0"/>
            </a:gradFill>
            <a:ln>
              <a:noFill/>
            </a:ln>
            <a:effectLst>
              <a:outerShdw blurRad="1270000" dist="508000" dir="8100000" sx="90000" sy="90000" algn="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A49722FA-BAE4-4CFE-A28B-738205A505E0}"/>
                </a:ext>
              </a:extLst>
            </p:cNvPr>
            <p:cNvSpPr/>
            <p:nvPr/>
          </p:nvSpPr>
          <p:spPr>
            <a:xfrm flipH="1">
              <a:off x="2909344" y="5042084"/>
              <a:ext cx="2480616" cy="707886"/>
            </a:xfrm>
            <a:prstGeom prst="rect">
              <a:avLst/>
            </a:prstGeom>
          </p:spPr>
          <p:txBody>
            <a:bodyPr wrap="square">
              <a:spAutoFit/>
            </a:bodyPr>
            <a:lstStyle/>
            <a:p>
              <a:r>
                <a:rPr lang="en-US" sz="2000" b="1" i="1" dirty="0">
                  <a:solidFill>
                    <a:schemeClr val="bg1"/>
                  </a:solidFill>
                  <a:latin typeface="Montserrat" panose="00000500000000000000" pitchFamily="50" charset="0"/>
                  <a:cs typeface="Segoe UI" panose="020B0502040204020203" pitchFamily="34" charset="0"/>
                </a:rPr>
                <a:t>Code in any,</a:t>
              </a:r>
            </a:p>
            <a:p>
              <a:r>
                <a:rPr lang="en-US" sz="2000" b="1" i="1" dirty="0">
                  <a:solidFill>
                    <a:schemeClr val="bg1"/>
                  </a:solidFill>
                  <a:latin typeface="Montserrat" panose="00000500000000000000" pitchFamily="50" charset="0"/>
                  <a:ea typeface="Lato Heavy" panose="020F0502020204030203" pitchFamily="34" charset="0"/>
                  <a:cs typeface="Segoe UI" panose="020B0502040204020203" pitchFamily="34" charset="0"/>
                </a:rPr>
                <a:t>Get in any</a:t>
              </a:r>
            </a:p>
          </p:txBody>
        </p:sp>
        <p:grpSp>
          <p:nvGrpSpPr>
            <p:cNvPr id="48" name="Group 47">
              <a:extLst>
                <a:ext uri="{FF2B5EF4-FFF2-40B4-BE49-F238E27FC236}">
                  <a16:creationId xmlns:a16="http://schemas.microsoft.com/office/drawing/2014/main" id="{D270BAE8-1BAD-4AF2-ABD9-500F446BF80C}"/>
                </a:ext>
              </a:extLst>
            </p:cNvPr>
            <p:cNvGrpSpPr/>
            <p:nvPr/>
          </p:nvGrpSpPr>
          <p:grpSpPr>
            <a:xfrm>
              <a:off x="3793182" y="3377008"/>
              <a:ext cx="712940" cy="951670"/>
              <a:chOff x="770054" y="4554537"/>
              <a:chExt cx="348456" cy="465138"/>
            </a:xfrm>
            <a:solidFill>
              <a:schemeClr val="bg1"/>
            </a:solidFill>
          </p:grpSpPr>
          <p:sp>
            <p:nvSpPr>
              <p:cNvPr id="49" name="AutoShape 108">
                <a:extLst>
                  <a:ext uri="{FF2B5EF4-FFF2-40B4-BE49-F238E27FC236}">
                    <a16:creationId xmlns:a16="http://schemas.microsoft.com/office/drawing/2014/main" id="{D6FDC4EA-3E47-4C1F-AF00-A8C656772A46}"/>
                  </a:ext>
                </a:extLst>
              </p:cNvPr>
              <p:cNvSpPr>
                <a:spLocks/>
              </p:cNvSpPr>
              <p:nvPr/>
            </p:nvSpPr>
            <p:spPr bwMode="auto">
              <a:xfrm>
                <a:off x="856573" y="4641849"/>
                <a:ext cx="174625" cy="174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0" name="AutoShape 109">
                <a:extLst>
                  <a:ext uri="{FF2B5EF4-FFF2-40B4-BE49-F238E27FC236}">
                    <a16:creationId xmlns:a16="http://schemas.microsoft.com/office/drawing/2014/main" id="{98F513ED-4370-4238-8EF5-FC3E6F7E8BE2}"/>
                  </a:ext>
                </a:extLst>
              </p:cNvPr>
              <p:cNvSpPr>
                <a:spLocks/>
              </p:cNvSpPr>
              <p:nvPr/>
            </p:nvSpPr>
            <p:spPr bwMode="auto">
              <a:xfrm>
                <a:off x="770054" y="455453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Group 3">
            <a:extLst>
              <a:ext uri="{FF2B5EF4-FFF2-40B4-BE49-F238E27FC236}">
                <a16:creationId xmlns:a16="http://schemas.microsoft.com/office/drawing/2014/main" id="{F0C30723-55C2-4138-9C0B-2C56A9D0E5B2}"/>
              </a:ext>
            </a:extLst>
          </p:cNvPr>
          <p:cNvGrpSpPr/>
          <p:nvPr/>
        </p:nvGrpSpPr>
        <p:grpSpPr>
          <a:xfrm>
            <a:off x="7928581" y="2905381"/>
            <a:ext cx="3118339" cy="3118339"/>
            <a:chOff x="7928581" y="2905381"/>
            <a:chExt cx="3118339" cy="3118339"/>
          </a:xfrm>
        </p:grpSpPr>
        <p:sp>
          <p:nvSpPr>
            <p:cNvPr id="11" name="Rectangle 10">
              <a:extLst>
                <a:ext uri="{FF2B5EF4-FFF2-40B4-BE49-F238E27FC236}">
                  <a16:creationId xmlns:a16="http://schemas.microsoft.com/office/drawing/2014/main" id="{3106C85A-C924-408E-8817-4884C2FEC9BA}"/>
                </a:ext>
              </a:extLst>
            </p:cNvPr>
            <p:cNvSpPr/>
            <p:nvPr/>
          </p:nvSpPr>
          <p:spPr>
            <a:xfrm>
              <a:off x="7928581" y="2905381"/>
              <a:ext cx="3118339" cy="31183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1" name="Group 50">
              <a:extLst>
                <a:ext uri="{FF2B5EF4-FFF2-40B4-BE49-F238E27FC236}">
                  <a16:creationId xmlns:a16="http://schemas.microsoft.com/office/drawing/2014/main" id="{FC7EDD3C-1FC7-4BCF-BABC-9EA5AF10C1A5}"/>
                </a:ext>
              </a:extLst>
            </p:cNvPr>
            <p:cNvGrpSpPr/>
            <p:nvPr/>
          </p:nvGrpSpPr>
          <p:grpSpPr>
            <a:xfrm>
              <a:off x="9011915" y="3400580"/>
              <a:ext cx="951670" cy="891578"/>
              <a:chOff x="5368132" y="3540125"/>
              <a:chExt cx="465138" cy="435769"/>
            </a:xfrm>
            <a:solidFill>
              <a:schemeClr val="bg1">
                <a:lumMod val="75000"/>
              </a:schemeClr>
            </a:solidFill>
          </p:grpSpPr>
          <p:sp>
            <p:nvSpPr>
              <p:cNvPr id="52" name="AutoShape 110">
                <a:extLst>
                  <a:ext uri="{FF2B5EF4-FFF2-40B4-BE49-F238E27FC236}">
                    <a16:creationId xmlns:a16="http://schemas.microsoft.com/office/drawing/2014/main" id="{F4C18BEC-1256-414A-9930-82DD972C6B79}"/>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11">
                <a:extLst>
                  <a:ext uri="{FF2B5EF4-FFF2-40B4-BE49-F238E27FC236}">
                    <a16:creationId xmlns:a16="http://schemas.microsoft.com/office/drawing/2014/main" id="{DB8DF2C6-6D96-4156-9F1A-1D6F1775F3DC}"/>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Rectangle 53">
              <a:extLst>
                <a:ext uri="{FF2B5EF4-FFF2-40B4-BE49-F238E27FC236}">
                  <a16:creationId xmlns:a16="http://schemas.microsoft.com/office/drawing/2014/main" id="{96F4B4CA-21BC-41CD-85EC-FE16F1AB626A}"/>
                </a:ext>
              </a:extLst>
            </p:cNvPr>
            <p:cNvSpPr/>
            <p:nvPr/>
          </p:nvSpPr>
          <p:spPr>
            <a:xfrm flipH="1">
              <a:off x="8159473" y="5042084"/>
              <a:ext cx="2480616" cy="707886"/>
            </a:xfrm>
            <a:prstGeom prst="rect">
              <a:avLst/>
            </a:prstGeom>
          </p:spPr>
          <p:txBody>
            <a:bodyPr wrap="square">
              <a:spAutoFit/>
            </a:bodyPr>
            <a:lstStyle/>
            <a:p>
              <a:r>
                <a:rPr lang="en-US" sz="2000" b="1" i="1" dirty="0">
                  <a:solidFill>
                    <a:schemeClr val="bg1">
                      <a:lumMod val="75000"/>
                    </a:schemeClr>
                  </a:solidFill>
                  <a:latin typeface="Montserrat" panose="00000500000000000000" pitchFamily="50" charset="0"/>
                  <a:ea typeface="Lato Heavy" panose="020F0502020204030203" pitchFamily="34" charset="0"/>
                  <a:cs typeface="Segoe UI" panose="020B0502040204020203" pitchFamily="34" charset="0"/>
                </a:rPr>
                <a:t>Instantly code to what you need</a:t>
              </a:r>
            </a:p>
          </p:txBody>
        </p:sp>
      </p:grpSp>
      <p:grpSp>
        <p:nvGrpSpPr>
          <p:cNvPr id="5" name="Group 4">
            <a:extLst>
              <a:ext uri="{FF2B5EF4-FFF2-40B4-BE49-F238E27FC236}">
                <a16:creationId xmlns:a16="http://schemas.microsoft.com/office/drawing/2014/main" id="{AA682E28-2026-47C3-A6FD-5164B42443AC}"/>
              </a:ext>
            </a:extLst>
          </p:cNvPr>
          <p:cNvGrpSpPr/>
          <p:nvPr/>
        </p:nvGrpSpPr>
        <p:grpSpPr>
          <a:xfrm>
            <a:off x="13266679" y="2905381"/>
            <a:ext cx="3118339" cy="3118339"/>
            <a:chOff x="13266679" y="2905381"/>
            <a:chExt cx="3118339" cy="3118339"/>
          </a:xfrm>
        </p:grpSpPr>
        <p:sp>
          <p:nvSpPr>
            <p:cNvPr id="12" name="Rectangle 11">
              <a:extLst>
                <a:ext uri="{FF2B5EF4-FFF2-40B4-BE49-F238E27FC236}">
                  <a16:creationId xmlns:a16="http://schemas.microsoft.com/office/drawing/2014/main" id="{950D5949-C96A-4A8A-9892-6123FF401A25}"/>
                </a:ext>
              </a:extLst>
            </p:cNvPr>
            <p:cNvSpPr/>
            <p:nvPr/>
          </p:nvSpPr>
          <p:spPr>
            <a:xfrm>
              <a:off x="13266679" y="2905381"/>
              <a:ext cx="3118339" cy="31183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7" name="AutoShape 4">
              <a:extLst>
                <a:ext uri="{FF2B5EF4-FFF2-40B4-BE49-F238E27FC236}">
                  <a16:creationId xmlns:a16="http://schemas.microsoft.com/office/drawing/2014/main" id="{4D6B5870-827C-4199-8393-D123A3844D8F}"/>
                </a:ext>
              </a:extLst>
            </p:cNvPr>
            <p:cNvSpPr>
              <a:spLocks/>
            </p:cNvSpPr>
            <p:nvPr/>
          </p:nvSpPr>
          <p:spPr bwMode="auto">
            <a:xfrm>
              <a:off x="14366253" y="3376667"/>
              <a:ext cx="919190" cy="922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lumMod val="7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5" name="Rectangle 54">
              <a:extLst>
                <a:ext uri="{FF2B5EF4-FFF2-40B4-BE49-F238E27FC236}">
                  <a16:creationId xmlns:a16="http://schemas.microsoft.com/office/drawing/2014/main" id="{1DFB12EB-D807-476E-B8D1-6DC6FB5CE4AB}"/>
                </a:ext>
              </a:extLst>
            </p:cNvPr>
            <p:cNvSpPr/>
            <p:nvPr/>
          </p:nvSpPr>
          <p:spPr>
            <a:xfrm flipH="1">
              <a:off x="13449894" y="5042084"/>
              <a:ext cx="2818805" cy="707886"/>
            </a:xfrm>
            <a:prstGeom prst="rect">
              <a:avLst/>
            </a:prstGeom>
          </p:spPr>
          <p:txBody>
            <a:bodyPr wrap="square">
              <a:spAutoFit/>
            </a:bodyPr>
            <a:lstStyle/>
            <a:p>
              <a:r>
                <a:rPr lang="en-US" sz="2000" b="1" i="1" dirty="0">
                  <a:solidFill>
                    <a:schemeClr val="bg1">
                      <a:lumMod val="75000"/>
                    </a:schemeClr>
                  </a:solidFill>
                  <a:latin typeface="Montserrat" panose="00000500000000000000" pitchFamily="50" charset="0"/>
                  <a:cs typeface="Segoe UI" panose="020B0502040204020203" pitchFamily="34" charset="0"/>
                </a:rPr>
                <a:t>Help programmers globally to pace up</a:t>
              </a:r>
              <a:endParaRPr lang="en-US" sz="2000" b="1" i="1" dirty="0">
                <a:solidFill>
                  <a:schemeClr val="bg1">
                    <a:lumMod val="75000"/>
                  </a:schemeClr>
                </a:solidFill>
                <a:latin typeface="Montserrat" panose="00000500000000000000" pitchFamily="50" charset="0"/>
                <a:ea typeface="Lato Heavy" panose="020F0502020204030203" pitchFamily="34" charset="0"/>
                <a:cs typeface="Segoe UI" panose="020B0502040204020203" pitchFamily="34" charset="0"/>
              </a:endParaRPr>
            </a:p>
          </p:txBody>
        </p:sp>
      </p:grpSp>
      <p:sp>
        <p:nvSpPr>
          <p:cNvPr id="3" name="Rectangle 2">
            <a:extLst>
              <a:ext uri="{FF2B5EF4-FFF2-40B4-BE49-F238E27FC236}">
                <a16:creationId xmlns:a16="http://schemas.microsoft.com/office/drawing/2014/main" id="{2A668F02-A4D1-463E-9050-0AD52CCB88A6}"/>
              </a:ext>
            </a:extLst>
          </p:cNvPr>
          <p:cNvSpPr/>
          <p:nvPr/>
        </p:nvSpPr>
        <p:spPr>
          <a:xfrm>
            <a:off x="1181100" y="787400"/>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3C29A8C-8015-40AD-841F-8E362F610D9E}"/>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9107D0E-7B3F-4690-809D-214DDF6DED53}"/>
              </a:ext>
            </a:extLst>
          </p:cNvPr>
          <p:cNvSpPr/>
          <p:nvPr/>
        </p:nvSpPr>
        <p:spPr>
          <a:xfrm>
            <a:off x="14904937"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770232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49" presetClass="entr" presetSubtype="0" decel="100000" fill="hold" grpId="0" nodeType="withEffect">
                                  <p:stCondLst>
                                    <p:cond delay="100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 calcmode="lin" valueType="num">
                                      <p:cBhvr>
                                        <p:cTn id="13" dur="500" fill="hold"/>
                                        <p:tgtEl>
                                          <p:spTgt spid="24"/>
                                        </p:tgtEl>
                                        <p:attrNameLst>
                                          <p:attrName>style.rotation</p:attrName>
                                        </p:attrNameLst>
                                      </p:cBhvr>
                                      <p:tavLst>
                                        <p:tav tm="0">
                                          <p:val>
                                            <p:fltVal val="360"/>
                                          </p:val>
                                        </p:tav>
                                        <p:tav tm="100000">
                                          <p:val>
                                            <p:fltVal val="0"/>
                                          </p:val>
                                        </p:tav>
                                      </p:tavLst>
                                    </p:anim>
                                    <p:animEffect transition="in" filter="fade">
                                      <p:cBhvr>
                                        <p:cTn id="14" dur="500"/>
                                        <p:tgtEl>
                                          <p:spTgt spid="24"/>
                                        </p:tgtEl>
                                      </p:cBhvr>
                                    </p:animEffect>
                                  </p:childTnLst>
                                </p:cTn>
                              </p:par>
                              <p:par>
                                <p:cTn id="15" presetID="2" presetClass="entr" presetSubtype="4" decel="100000" fill="hold" nodeType="withEffect">
                                  <p:stCondLst>
                                    <p:cond delay="150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750" fill="hold"/>
                                        <p:tgtEl>
                                          <p:spTgt spid="4"/>
                                        </p:tgtEl>
                                        <p:attrNameLst>
                                          <p:attrName>ppt_x</p:attrName>
                                        </p:attrNameLst>
                                      </p:cBhvr>
                                      <p:tavLst>
                                        <p:tav tm="0">
                                          <p:val>
                                            <p:strVal val="#ppt_x"/>
                                          </p:val>
                                        </p:tav>
                                        <p:tav tm="100000">
                                          <p:val>
                                            <p:strVal val="#ppt_x"/>
                                          </p:val>
                                        </p:tav>
                                      </p:tavLst>
                                    </p:anim>
                                    <p:anim calcmode="lin" valueType="num">
                                      <p:cBhvr additive="base">
                                        <p:cTn id="18" dur="750" fill="hold"/>
                                        <p:tgtEl>
                                          <p:spTgt spid="4"/>
                                        </p:tgtEl>
                                        <p:attrNameLst>
                                          <p:attrName>ppt_y</p:attrName>
                                        </p:attrNameLst>
                                      </p:cBhvr>
                                      <p:tavLst>
                                        <p:tav tm="0">
                                          <p:val>
                                            <p:strVal val="1+#ppt_h/2"/>
                                          </p:val>
                                        </p:tav>
                                        <p:tav tm="100000">
                                          <p:val>
                                            <p:strVal val="#ppt_y"/>
                                          </p:val>
                                        </p:tav>
                                      </p:tavLst>
                                    </p:anim>
                                  </p:childTnLst>
                                </p:cTn>
                              </p:par>
                              <p:par>
                                <p:cTn id="19" presetID="49" presetClass="entr" presetSubtype="0" decel="100000" fill="hold" grpId="0" nodeType="withEffect">
                                  <p:stCondLst>
                                    <p:cond delay="200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 calcmode="lin" valueType="num">
                                      <p:cBhvr>
                                        <p:cTn id="23" dur="500" fill="hold"/>
                                        <p:tgtEl>
                                          <p:spTgt spid="37"/>
                                        </p:tgtEl>
                                        <p:attrNameLst>
                                          <p:attrName>style.rotation</p:attrName>
                                        </p:attrNameLst>
                                      </p:cBhvr>
                                      <p:tavLst>
                                        <p:tav tm="0">
                                          <p:val>
                                            <p:fltVal val="360"/>
                                          </p:val>
                                        </p:tav>
                                        <p:tav tm="100000">
                                          <p:val>
                                            <p:fltVal val="0"/>
                                          </p:val>
                                        </p:tav>
                                      </p:tavLst>
                                    </p:anim>
                                    <p:animEffect transition="in" filter="fade">
                                      <p:cBhvr>
                                        <p:cTn id="24" dur="500"/>
                                        <p:tgtEl>
                                          <p:spTgt spid="37"/>
                                        </p:tgtEl>
                                      </p:cBhvr>
                                    </p:animEffect>
                                  </p:childTnLst>
                                </p:cTn>
                              </p:par>
                              <p:par>
                                <p:cTn id="25" presetID="2" presetClass="entr" presetSubtype="4" decel="100000" fill="hold" nodeType="withEffect">
                                  <p:stCondLst>
                                    <p:cond delay="25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750" fill="hold"/>
                                        <p:tgtEl>
                                          <p:spTgt spid="5"/>
                                        </p:tgtEl>
                                        <p:attrNameLst>
                                          <p:attrName>ppt_x</p:attrName>
                                        </p:attrNameLst>
                                      </p:cBhvr>
                                      <p:tavLst>
                                        <p:tav tm="0">
                                          <p:val>
                                            <p:strVal val="#ppt_x"/>
                                          </p:val>
                                        </p:tav>
                                        <p:tav tm="100000">
                                          <p:val>
                                            <p:strVal val="#ppt_x"/>
                                          </p:val>
                                        </p:tav>
                                      </p:tavLst>
                                    </p:anim>
                                    <p:anim calcmode="lin" valueType="num">
                                      <p:cBhvr additive="base">
                                        <p:cTn id="28" dur="750" fill="hold"/>
                                        <p:tgtEl>
                                          <p:spTgt spid="5"/>
                                        </p:tgtEl>
                                        <p:attrNameLst>
                                          <p:attrName>ppt_y</p:attrName>
                                        </p:attrNameLst>
                                      </p:cBhvr>
                                      <p:tavLst>
                                        <p:tav tm="0">
                                          <p:val>
                                            <p:strVal val="1+#ppt_h/2"/>
                                          </p:val>
                                        </p:tav>
                                        <p:tav tm="100000">
                                          <p:val>
                                            <p:strVal val="#ppt_y"/>
                                          </p:val>
                                        </p:tav>
                                      </p:tavLst>
                                    </p:anim>
                                  </p:childTnLst>
                                </p:cTn>
                              </p:par>
                              <p:par>
                                <p:cTn id="29" presetID="49" presetClass="entr" presetSubtype="0" decel="100000" fill="hold" grpId="0" nodeType="withEffect">
                                  <p:stCondLst>
                                    <p:cond delay="300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 calcmode="lin" valueType="num">
                                      <p:cBhvr>
                                        <p:cTn id="33" dur="500" fill="hold"/>
                                        <p:tgtEl>
                                          <p:spTgt spid="39"/>
                                        </p:tgtEl>
                                        <p:attrNameLst>
                                          <p:attrName>style.rotation</p:attrName>
                                        </p:attrNameLst>
                                      </p:cBhvr>
                                      <p:tavLst>
                                        <p:tav tm="0">
                                          <p:val>
                                            <p:fltVal val="360"/>
                                          </p:val>
                                        </p:tav>
                                        <p:tav tm="100000">
                                          <p:val>
                                            <p:fltVal val="0"/>
                                          </p:val>
                                        </p:tav>
                                      </p:tavLst>
                                    </p:anim>
                                    <p:animEffect transition="in" filter="fade">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AF0409B-06BF-4EDF-AE95-00DB6C4F6AEE}"/>
              </a:ext>
            </a:extLst>
          </p:cNvPr>
          <p:cNvSpPr/>
          <p:nvPr/>
        </p:nvSpPr>
        <p:spPr>
          <a:xfrm>
            <a:off x="11037711" y="7351422"/>
            <a:ext cx="700961" cy="610095"/>
          </a:xfrm>
          <a:custGeom>
            <a:avLst/>
            <a:gdLst>
              <a:gd name="connsiteX0" fmla="*/ 395021 w 395021"/>
              <a:gd name="connsiteY0" fmla="*/ 0 h 343815"/>
              <a:gd name="connsiteX1" fmla="*/ 395021 w 395021"/>
              <a:gd name="connsiteY1" fmla="*/ 70714 h 343815"/>
              <a:gd name="connsiteX2" fmla="*/ 320650 w 395021"/>
              <a:gd name="connsiteY2" fmla="*/ 179223 h 343815"/>
              <a:gd name="connsiteX3" fmla="*/ 395021 w 395021"/>
              <a:gd name="connsiteY3" fmla="*/ 179223 h 343815"/>
              <a:gd name="connsiteX4" fmla="*/ 395021 w 395021"/>
              <a:gd name="connsiteY4" fmla="*/ 343815 h 343815"/>
              <a:gd name="connsiteX5" fmla="*/ 242621 w 395021"/>
              <a:gd name="connsiteY5" fmla="*/ 343815 h 343815"/>
              <a:gd name="connsiteX6" fmla="*/ 242621 w 395021"/>
              <a:gd name="connsiteY6" fmla="*/ 179223 h 343815"/>
              <a:gd name="connsiteX7" fmla="*/ 287731 w 395021"/>
              <a:gd name="connsiteY7" fmla="*/ 63399 h 343815"/>
              <a:gd name="connsiteX8" fmla="*/ 395021 w 395021"/>
              <a:gd name="connsiteY8" fmla="*/ 0 h 343815"/>
              <a:gd name="connsiteX9" fmla="*/ 152400 w 395021"/>
              <a:gd name="connsiteY9" fmla="*/ 0 h 343815"/>
              <a:gd name="connsiteX10" fmla="*/ 152400 w 395021"/>
              <a:gd name="connsiteY10" fmla="*/ 70714 h 343815"/>
              <a:gd name="connsiteX11" fmla="*/ 78029 w 395021"/>
              <a:gd name="connsiteY11" fmla="*/ 179223 h 343815"/>
              <a:gd name="connsiteX12" fmla="*/ 152400 w 395021"/>
              <a:gd name="connsiteY12" fmla="*/ 179223 h 343815"/>
              <a:gd name="connsiteX13" fmla="*/ 152400 w 395021"/>
              <a:gd name="connsiteY13" fmla="*/ 343815 h 343815"/>
              <a:gd name="connsiteX14" fmla="*/ 0 w 395021"/>
              <a:gd name="connsiteY14" fmla="*/ 343815 h 343815"/>
              <a:gd name="connsiteX15" fmla="*/ 0 w 395021"/>
              <a:gd name="connsiteY15" fmla="*/ 179223 h 343815"/>
              <a:gd name="connsiteX16" fmla="*/ 45111 w 395021"/>
              <a:gd name="connsiteY16" fmla="*/ 63399 h 343815"/>
              <a:gd name="connsiteX17" fmla="*/ 152400 w 395021"/>
              <a:gd name="connsiteY17" fmla="*/ 0 h 3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5021" h="343815">
                <a:moveTo>
                  <a:pt x="395021" y="0"/>
                </a:moveTo>
                <a:lnTo>
                  <a:pt x="395021" y="70714"/>
                </a:lnTo>
                <a:cubicBezTo>
                  <a:pt x="345440" y="87783"/>
                  <a:pt x="320650" y="123952"/>
                  <a:pt x="320650" y="179223"/>
                </a:cubicBezTo>
                <a:lnTo>
                  <a:pt x="395021" y="179223"/>
                </a:lnTo>
                <a:lnTo>
                  <a:pt x="395021" y="343815"/>
                </a:lnTo>
                <a:lnTo>
                  <a:pt x="242621" y="343815"/>
                </a:lnTo>
                <a:lnTo>
                  <a:pt x="242621" y="179223"/>
                </a:lnTo>
                <a:cubicBezTo>
                  <a:pt x="242621" y="135332"/>
                  <a:pt x="257658" y="96724"/>
                  <a:pt x="287731" y="63399"/>
                </a:cubicBezTo>
                <a:cubicBezTo>
                  <a:pt x="314554" y="34138"/>
                  <a:pt x="350317" y="13005"/>
                  <a:pt x="395021" y="0"/>
                </a:cubicBezTo>
                <a:close/>
                <a:moveTo>
                  <a:pt x="152400" y="0"/>
                </a:moveTo>
                <a:lnTo>
                  <a:pt x="152400" y="70714"/>
                </a:lnTo>
                <a:cubicBezTo>
                  <a:pt x="102819" y="87783"/>
                  <a:pt x="78029" y="123952"/>
                  <a:pt x="78029" y="179223"/>
                </a:cubicBezTo>
                <a:lnTo>
                  <a:pt x="152400" y="179223"/>
                </a:lnTo>
                <a:lnTo>
                  <a:pt x="152400" y="343815"/>
                </a:lnTo>
                <a:lnTo>
                  <a:pt x="0" y="343815"/>
                </a:lnTo>
                <a:lnTo>
                  <a:pt x="0" y="179223"/>
                </a:lnTo>
                <a:cubicBezTo>
                  <a:pt x="0" y="135332"/>
                  <a:pt x="15037" y="96724"/>
                  <a:pt x="45111" y="63399"/>
                </a:cubicBezTo>
                <a:cubicBezTo>
                  <a:pt x="71933" y="34138"/>
                  <a:pt x="107696" y="13005"/>
                  <a:pt x="152400" y="0"/>
                </a:cubicBezTo>
                <a:close/>
              </a:path>
            </a:pathLst>
          </a:custGeom>
          <a:gradFill>
            <a:gsLst>
              <a:gs pos="0">
                <a:schemeClr val="accent1"/>
              </a:gs>
              <a:gs pos="100000">
                <a:schemeClr val="accent1">
                  <a:lumMod val="75000"/>
                </a:schemeClr>
              </a:gs>
            </a:gsLst>
            <a:lin ang="2700000" scaled="0"/>
          </a:gradFill>
          <a:ln>
            <a:noFill/>
          </a:ln>
          <a:effectLst>
            <a:outerShdw blurRad="838200" dist="457200" dir="8100000" sx="95000" sy="95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dirty="0">
              <a:latin typeface="Segoe UI" panose="020B0502040204020203" pitchFamily="34" charset="0"/>
              <a:cs typeface="Segoe UI" panose="020B0502040204020203" pitchFamily="34" charset="0"/>
            </a:endParaRPr>
          </a:p>
        </p:txBody>
      </p:sp>
      <p:sp>
        <p:nvSpPr>
          <p:cNvPr id="23" name="Rectangle 22">
            <a:extLst>
              <a:ext uri="{FF2B5EF4-FFF2-40B4-BE49-F238E27FC236}">
                <a16:creationId xmlns:a16="http://schemas.microsoft.com/office/drawing/2014/main" id="{653EF1C7-F524-4FAD-A9FD-AFA7FE119847}"/>
              </a:ext>
            </a:extLst>
          </p:cNvPr>
          <p:cNvSpPr/>
          <p:nvPr/>
        </p:nvSpPr>
        <p:spPr>
          <a:xfrm>
            <a:off x="11940335" y="7532269"/>
            <a:ext cx="5719015" cy="1569660"/>
          </a:xfrm>
          <a:prstGeom prst="rect">
            <a:avLst/>
          </a:prstGeom>
        </p:spPr>
        <p:txBody>
          <a:bodyPr wrap="square">
            <a:spAutoFit/>
          </a:bodyPr>
          <a:lstStyle/>
          <a:p>
            <a:r>
              <a:rPr lang="en-US" sz="2400" i="1" dirty="0">
                <a:solidFill>
                  <a:schemeClr val="bg1">
                    <a:lumMod val="65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a:t>
            </a:r>
            <a:endParaRPr lang="id-ID" sz="2400" i="1" dirty="0"/>
          </a:p>
        </p:txBody>
      </p:sp>
      <p:pic>
        <p:nvPicPr>
          <p:cNvPr id="4" name="Picture Placeholder 3">
            <a:extLst>
              <a:ext uri="{FF2B5EF4-FFF2-40B4-BE49-F238E27FC236}">
                <a16:creationId xmlns:a16="http://schemas.microsoft.com/office/drawing/2014/main" id="{ACB46C3F-9CF2-4700-BB0B-F6FEB3DC9FF8}"/>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a:stretch/>
        </p:blipFill>
        <p:spPr>
          <a:xfrm>
            <a:off x="1441101" y="2855603"/>
            <a:ext cx="8826843" cy="4676666"/>
          </a:xfrm>
        </p:spPr>
      </p:pic>
      <p:sp>
        <p:nvSpPr>
          <p:cNvPr id="36" name="Rectangle 35">
            <a:extLst>
              <a:ext uri="{FF2B5EF4-FFF2-40B4-BE49-F238E27FC236}">
                <a16:creationId xmlns:a16="http://schemas.microsoft.com/office/drawing/2014/main" id="{EA7EAB1A-E2AB-4AEA-B98D-6F5BBE988617}"/>
              </a:ext>
            </a:extLst>
          </p:cNvPr>
          <p:cNvSpPr/>
          <p:nvPr/>
        </p:nvSpPr>
        <p:spPr>
          <a:xfrm>
            <a:off x="1441101" y="726081"/>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C4CA9168-1561-4001-96E4-5B39AF472487}"/>
              </a:ext>
            </a:extLst>
          </p:cNvPr>
          <p:cNvSpPr>
            <a:spLocks noGrp="1"/>
          </p:cNvSpPr>
          <p:nvPr>
            <p:ph type="body" sz="quarter" idx="10"/>
          </p:nvPr>
        </p:nvSpPr>
        <p:spPr>
          <a:xfrm>
            <a:off x="1441101" y="1122410"/>
            <a:ext cx="6024563" cy="1733193"/>
          </a:xfrm>
        </p:spPr>
        <p:txBody>
          <a:bodyPr/>
          <a:lstStyle/>
          <a:p>
            <a:r>
              <a:rPr lang="en-US" b="1" dirty="0"/>
              <a:t>Frontend</a:t>
            </a:r>
          </a:p>
          <a:p>
            <a:r>
              <a:rPr lang="en-US" b="1" dirty="0"/>
              <a:t>Wireframes</a:t>
            </a:r>
            <a:endParaRPr lang="id-ID" b="1" dirty="0"/>
          </a:p>
        </p:txBody>
      </p:sp>
      <p:sp>
        <p:nvSpPr>
          <p:cNvPr id="37" name="Rectangle 36">
            <a:extLst>
              <a:ext uri="{FF2B5EF4-FFF2-40B4-BE49-F238E27FC236}">
                <a16:creationId xmlns:a16="http://schemas.microsoft.com/office/drawing/2014/main" id="{4C516A10-F001-48DD-AE5B-8DFEE4029939}"/>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51A4875-C453-4A92-9D6E-F623ED8FEB89}"/>
              </a:ext>
            </a:extLst>
          </p:cNvPr>
          <p:cNvSpPr/>
          <p:nvPr/>
        </p:nvSpPr>
        <p:spPr>
          <a:xfrm>
            <a:off x="15137878"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111618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30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1+#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30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1+#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6FD96-7FF1-4D62-A801-E3945A927AE8}"/>
              </a:ext>
            </a:extLst>
          </p:cNvPr>
          <p:cNvGrpSpPr/>
          <p:nvPr/>
        </p:nvGrpSpPr>
        <p:grpSpPr>
          <a:xfrm>
            <a:off x="2590483" y="3003015"/>
            <a:ext cx="2816560" cy="2816560"/>
            <a:chOff x="3396176" y="3788630"/>
            <a:chExt cx="3222410" cy="3222410"/>
          </a:xfrm>
        </p:grpSpPr>
        <p:grpSp>
          <p:nvGrpSpPr>
            <p:cNvPr id="7" name="Group 6">
              <a:extLst>
                <a:ext uri="{FF2B5EF4-FFF2-40B4-BE49-F238E27FC236}">
                  <a16:creationId xmlns:a16="http://schemas.microsoft.com/office/drawing/2014/main" id="{96BCDE63-99E5-42A5-8C00-6ACE8C933AA0}"/>
                </a:ext>
              </a:extLst>
            </p:cNvPr>
            <p:cNvGrpSpPr/>
            <p:nvPr/>
          </p:nvGrpSpPr>
          <p:grpSpPr>
            <a:xfrm>
              <a:off x="3396176" y="3788630"/>
              <a:ext cx="3222410" cy="3222410"/>
              <a:chOff x="4222085" y="4043363"/>
              <a:chExt cx="3222410" cy="3222410"/>
            </a:xfrm>
          </p:grpSpPr>
          <p:sp>
            <p:nvSpPr>
              <p:cNvPr id="4" name="Oval 3">
                <a:extLst>
                  <a:ext uri="{FF2B5EF4-FFF2-40B4-BE49-F238E27FC236}">
                    <a16:creationId xmlns:a16="http://schemas.microsoft.com/office/drawing/2014/main" id="{AA66C755-3A4C-4779-8123-194104A5BA02}"/>
                  </a:ext>
                </a:extLst>
              </p:cNvPr>
              <p:cNvSpPr/>
              <p:nvPr/>
            </p:nvSpPr>
            <p:spPr>
              <a:xfrm>
                <a:off x="4222085" y="4043363"/>
                <a:ext cx="3222410" cy="322241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6" name="Partial Circle 5">
                <a:extLst>
                  <a:ext uri="{FF2B5EF4-FFF2-40B4-BE49-F238E27FC236}">
                    <a16:creationId xmlns:a16="http://schemas.microsoft.com/office/drawing/2014/main" id="{00E0B393-3CF3-4F81-9793-9617002996CA}"/>
                  </a:ext>
                </a:extLst>
              </p:cNvPr>
              <p:cNvSpPr/>
              <p:nvPr/>
            </p:nvSpPr>
            <p:spPr>
              <a:xfrm>
                <a:off x="4222085" y="4043363"/>
                <a:ext cx="3222410" cy="3222410"/>
              </a:xfrm>
              <a:prstGeom prst="pie">
                <a:avLst/>
              </a:prstGeom>
              <a:gradFill>
                <a:gsLst>
                  <a:gs pos="0">
                    <a:schemeClr val="accent1"/>
                  </a:gs>
                  <a:gs pos="10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5" name="Oval 4">
                <a:extLst>
                  <a:ext uri="{FF2B5EF4-FFF2-40B4-BE49-F238E27FC236}">
                    <a16:creationId xmlns:a16="http://schemas.microsoft.com/office/drawing/2014/main" id="{37A77F8E-B1C9-4170-9052-909804D903BA}"/>
                  </a:ext>
                </a:extLst>
              </p:cNvPr>
              <p:cNvSpPr/>
              <p:nvPr/>
            </p:nvSpPr>
            <p:spPr>
              <a:xfrm>
                <a:off x="4290420" y="4111698"/>
                <a:ext cx="3085740" cy="30857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grpSp>
        <p:sp>
          <p:nvSpPr>
            <p:cNvPr id="8" name="Rectangle 7">
              <a:extLst>
                <a:ext uri="{FF2B5EF4-FFF2-40B4-BE49-F238E27FC236}">
                  <a16:creationId xmlns:a16="http://schemas.microsoft.com/office/drawing/2014/main" id="{85F82BB3-043D-445B-BD28-F5C77542BFC0}"/>
                </a:ext>
              </a:extLst>
            </p:cNvPr>
            <p:cNvSpPr/>
            <p:nvPr/>
          </p:nvSpPr>
          <p:spPr>
            <a:xfrm>
              <a:off x="3924536" y="4845837"/>
              <a:ext cx="2165688" cy="1056377"/>
            </a:xfrm>
            <a:prstGeom prst="rect">
              <a:avLst/>
            </a:prstGeom>
          </p:spPr>
          <p:txBody>
            <a:bodyPr wrap="square">
              <a:spAutoFit/>
            </a:bodyPr>
            <a:lstStyle/>
            <a:p>
              <a:r>
                <a:rPr lang="en-US" sz="1400" dirty="0">
                  <a:solidFill>
                    <a:schemeClr val="bg1">
                      <a:lumMod val="95000"/>
                    </a:schemeClr>
                  </a:solidFill>
                  <a:latin typeface="Montserrat" panose="00000500000000000000" pitchFamily="50" charset="0"/>
                  <a:cs typeface="Segoe UI" panose="020B0502040204020203" pitchFamily="34" charset="0"/>
                </a:rPr>
                <a:t>2020</a:t>
              </a:r>
              <a:endParaRPr lang="id-ID" sz="1400" dirty="0">
                <a:solidFill>
                  <a:schemeClr val="bg1">
                    <a:lumMod val="95000"/>
                  </a:schemeClr>
                </a:solidFill>
                <a:latin typeface="Montserrat" panose="00000500000000000000" pitchFamily="50" charset="0"/>
                <a:cs typeface="Segoe UI" panose="020B0502040204020203" pitchFamily="34" charset="0"/>
              </a:endParaRPr>
            </a:p>
            <a:p>
              <a:r>
                <a:rPr lang="en-US" sz="4000" b="1" dirty="0">
                  <a:solidFill>
                    <a:schemeClr val="bg1">
                      <a:lumMod val="95000"/>
                    </a:schemeClr>
                  </a:solidFill>
                  <a:latin typeface="Montserrat" panose="00000500000000000000" pitchFamily="50" charset="0"/>
                  <a:cs typeface="Segoe UI" panose="020B0502040204020203" pitchFamily="34" charset="0"/>
                </a:rPr>
                <a:t>10GB</a:t>
              </a:r>
              <a:endParaRPr lang="en-US" sz="1600" b="1" dirty="0">
                <a:solidFill>
                  <a:schemeClr val="bg1">
                    <a:lumMod val="95000"/>
                  </a:schemeClr>
                </a:solidFill>
                <a:latin typeface="Montserrat" panose="00000500000000000000" pitchFamily="50" charset="0"/>
                <a:cs typeface="Segoe UI" panose="020B0502040204020203" pitchFamily="34" charset="0"/>
              </a:endParaRPr>
            </a:p>
          </p:txBody>
        </p:sp>
      </p:grpSp>
      <p:grpSp>
        <p:nvGrpSpPr>
          <p:cNvPr id="11" name="Group 10">
            <a:extLst>
              <a:ext uri="{FF2B5EF4-FFF2-40B4-BE49-F238E27FC236}">
                <a16:creationId xmlns:a16="http://schemas.microsoft.com/office/drawing/2014/main" id="{C737AAE2-BCF4-4AF2-ADB9-B79616B19545}"/>
              </a:ext>
            </a:extLst>
          </p:cNvPr>
          <p:cNvGrpSpPr/>
          <p:nvPr/>
        </p:nvGrpSpPr>
        <p:grpSpPr>
          <a:xfrm>
            <a:off x="6348486" y="3003015"/>
            <a:ext cx="2816560" cy="2816560"/>
            <a:chOff x="3396176" y="3788630"/>
            <a:chExt cx="3222410" cy="3222410"/>
          </a:xfrm>
        </p:grpSpPr>
        <p:grpSp>
          <p:nvGrpSpPr>
            <p:cNvPr id="12" name="Group 11">
              <a:extLst>
                <a:ext uri="{FF2B5EF4-FFF2-40B4-BE49-F238E27FC236}">
                  <a16:creationId xmlns:a16="http://schemas.microsoft.com/office/drawing/2014/main" id="{A085E78D-E5DA-4984-9091-D08356D0804E}"/>
                </a:ext>
              </a:extLst>
            </p:cNvPr>
            <p:cNvGrpSpPr/>
            <p:nvPr/>
          </p:nvGrpSpPr>
          <p:grpSpPr>
            <a:xfrm>
              <a:off x="3396176" y="3788630"/>
              <a:ext cx="3222410" cy="3222410"/>
              <a:chOff x="4222085" y="4043363"/>
              <a:chExt cx="3222410" cy="3222410"/>
            </a:xfrm>
          </p:grpSpPr>
          <p:sp>
            <p:nvSpPr>
              <p:cNvPr id="14" name="Oval 13">
                <a:extLst>
                  <a:ext uri="{FF2B5EF4-FFF2-40B4-BE49-F238E27FC236}">
                    <a16:creationId xmlns:a16="http://schemas.microsoft.com/office/drawing/2014/main" id="{73C6B6FA-6C71-4EDE-883A-8A67556921FE}"/>
                  </a:ext>
                </a:extLst>
              </p:cNvPr>
              <p:cNvSpPr/>
              <p:nvPr/>
            </p:nvSpPr>
            <p:spPr>
              <a:xfrm>
                <a:off x="4222085" y="4043363"/>
                <a:ext cx="3222410" cy="322241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15" name="Partial Circle 14">
                <a:extLst>
                  <a:ext uri="{FF2B5EF4-FFF2-40B4-BE49-F238E27FC236}">
                    <a16:creationId xmlns:a16="http://schemas.microsoft.com/office/drawing/2014/main" id="{F211B96A-E924-431C-B015-29C84EC71134}"/>
                  </a:ext>
                </a:extLst>
              </p:cNvPr>
              <p:cNvSpPr/>
              <p:nvPr/>
            </p:nvSpPr>
            <p:spPr>
              <a:xfrm>
                <a:off x="4222085" y="4043363"/>
                <a:ext cx="3222410" cy="3222410"/>
              </a:xfrm>
              <a:prstGeom prst="pie">
                <a:avLst>
                  <a:gd name="adj1" fmla="val 2786232"/>
                  <a:gd name="adj2" fmla="val 16200000"/>
                </a:avLst>
              </a:prstGeom>
              <a:gradFill>
                <a:gsLst>
                  <a:gs pos="0">
                    <a:schemeClr val="accent2"/>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16" name="Oval 15">
                <a:extLst>
                  <a:ext uri="{FF2B5EF4-FFF2-40B4-BE49-F238E27FC236}">
                    <a16:creationId xmlns:a16="http://schemas.microsoft.com/office/drawing/2014/main" id="{ED53305F-823E-4DDE-A3FB-438E9ABFC16E}"/>
                  </a:ext>
                </a:extLst>
              </p:cNvPr>
              <p:cNvSpPr/>
              <p:nvPr/>
            </p:nvSpPr>
            <p:spPr>
              <a:xfrm>
                <a:off x="4290419" y="4111697"/>
                <a:ext cx="3085740" cy="30857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grpSp>
        <p:sp>
          <p:nvSpPr>
            <p:cNvPr id="13" name="Rectangle 12">
              <a:extLst>
                <a:ext uri="{FF2B5EF4-FFF2-40B4-BE49-F238E27FC236}">
                  <a16:creationId xmlns:a16="http://schemas.microsoft.com/office/drawing/2014/main" id="{B43DA165-0B54-4959-B25B-C83A709FF436}"/>
                </a:ext>
              </a:extLst>
            </p:cNvPr>
            <p:cNvSpPr/>
            <p:nvPr/>
          </p:nvSpPr>
          <p:spPr>
            <a:xfrm>
              <a:off x="3935282" y="4845837"/>
              <a:ext cx="2155865" cy="1056377"/>
            </a:xfrm>
            <a:prstGeom prst="rect">
              <a:avLst/>
            </a:prstGeom>
          </p:spPr>
          <p:txBody>
            <a:bodyPr wrap="square">
              <a:spAutoFit/>
            </a:bodyPr>
            <a:lstStyle/>
            <a:p>
              <a:r>
                <a:rPr lang="en-US" sz="1400" dirty="0">
                  <a:solidFill>
                    <a:schemeClr val="bg1">
                      <a:lumMod val="95000"/>
                    </a:schemeClr>
                  </a:solidFill>
                  <a:latin typeface="Montserrat" panose="00000500000000000000" pitchFamily="50" charset="0"/>
                  <a:cs typeface="Segoe UI" panose="020B0502040204020203" pitchFamily="34" charset="0"/>
                </a:rPr>
                <a:t>2021</a:t>
              </a:r>
              <a:endParaRPr lang="id-ID" sz="1400" dirty="0">
                <a:solidFill>
                  <a:schemeClr val="bg1">
                    <a:lumMod val="95000"/>
                  </a:schemeClr>
                </a:solidFill>
                <a:latin typeface="Montserrat" panose="00000500000000000000" pitchFamily="50" charset="0"/>
                <a:cs typeface="Segoe UI" panose="020B0502040204020203" pitchFamily="34" charset="0"/>
              </a:endParaRPr>
            </a:p>
            <a:p>
              <a:r>
                <a:rPr lang="en-US" sz="4000" b="1" dirty="0">
                  <a:solidFill>
                    <a:schemeClr val="bg1">
                      <a:lumMod val="95000"/>
                    </a:schemeClr>
                  </a:solidFill>
                  <a:latin typeface="Montserrat" panose="00000500000000000000" pitchFamily="50" charset="0"/>
                  <a:cs typeface="Segoe UI" panose="020B0502040204020203" pitchFamily="34" charset="0"/>
                </a:rPr>
                <a:t>100GB</a:t>
              </a:r>
              <a:endParaRPr lang="en-US" sz="1600" b="1" dirty="0">
                <a:solidFill>
                  <a:schemeClr val="bg1">
                    <a:lumMod val="95000"/>
                  </a:schemeClr>
                </a:solidFill>
                <a:latin typeface="Montserrat" panose="00000500000000000000" pitchFamily="50" charset="0"/>
                <a:cs typeface="Segoe UI" panose="020B0502040204020203" pitchFamily="34" charset="0"/>
              </a:endParaRPr>
            </a:p>
          </p:txBody>
        </p:sp>
      </p:grpSp>
      <p:grpSp>
        <p:nvGrpSpPr>
          <p:cNvPr id="17" name="Group 16">
            <a:extLst>
              <a:ext uri="{FF2B5EF4-FFF2-40B4-BE49-F238E27FC236}">
                <a16:creationId xmlns:a16="http://schemas.microsoft.com/office/drawing/2014/main" id="{33DEE05B-9AFE-4D45-BB2C-D3FD407564EF}"/>
              </a:ext>
            </a:extLst>
          </p:cNvPr>
          <p:cNvGrpSpPr/>
          <p:nvPr/>
        </p:nvGrpSpPr>
        <p:grpSpPr>
          <a:xfrm>
            <a:off x="10106489" y="3003015"/>
            <a:ext cx="2816560" cy="2816560"/>
            <a:chOff x="3396176" y="3788630"/>
            <a:chExt cx="3222410" cy="3222410"/>
          </a:xfrm>
        </p:grpSpPr>
        <p:grpSp>
          <p:nvGrpSpPr>
            <p:cNvPr id="18" name="Group 17">
              <a:extLst>
                <a:ext uri="{FF2B5EF4-FFF2-40B4-BE49-F238E27FC236}">
                  <a16:creationId xmlns:a16="http://schemas.microsoft.com/office/drawing/2014/main" id="{4A899506-41E1-4B3C-B097-75D7931B0549}"/>
                </a:ext>
              </a:extLst>
            </p:cNvPr>
            <p:cNvGrpSpPr/>
            <p:nvPr/>
          </p:nvGrpSpPr>
          <p:grpSpPr>
            <a:xfrm>
              <a:off x="3396176" y="3788630"/>
              <a:ext cx="3222410" cy="3222410"/>
              <a:chOff x="4222085" y="4043363"/>
              <a:chExt cx="3222410" cy="3222410"/>
            </a:xfrm>
          </p:grpSpPr>
          <p:sp>
            <p:nvSpPr>
              <p:cNvPr id="20" name="Oval 19">
                <a:extLst>
                  <a:ext uri="{FF2B5EF4-FFF2-40B4-BE49-F238E27FC236}">
                    <a16:creationId xmlns:a16="http://schemas.microsoft.com/office/drawing/2014/main" id="{BC3B0A14-D712-4773-9ACE-68A836FF5D18}"/>
                  </a:ext>
                </a:extLst>
              </p:cNvPr>
              <p:cNvSpPr/>
              <p:nvPr/>
            </p:nvSpPr>
            <p:spPr>
              <a:xfrm>
                <a:off x="4222085" y="4043363"/>
                <a:ext cx="3222410" cy="322241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21" name="Partial Circle 20">
                <a:extLst>
                  <a:ext uri="{FF2B5EF4-FFF2-40B4-BE49-F238E27FC236}">
                    <a16:creationId xmlns:a16="http://schemas.microsoft.com/office/drawing/2014/main" id="{5A458F84-BAF6-43DF-A764-E99705DFA07D}"/>
                  </a:ext>
                </a:extLst>
              </p:cNvPr>
              <p:cNvSpPr/>
              <p:nvPr/>
            </p:nvSpPr>
            <p:spPr>
              <a:xfrm>
                <a:off x="4222085" y="4043363"/>
                <a:ext cx="3222410" cy="3222410"/>
              </a:xfrm>
              <a:prstGeom prst="pie">
                <a:avLst>
                  <a:gd name="adj1" fmla="val 19891933"/>
                  <a:gd name="adj2" fmla="val 16200000"/>
                </a:avLst>
              </a:prstGeom>
              <a:gradFill>
                <a:gsLst>
                  <a:gs pos="0">
                    <a:schemeClr val="accent3"/>
                  </a:gs>
                  <a:gs pos="100000">
                    <a:schemeClr val="accent3">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22" name="Oval 21">
                <a:extLst>
                  <a:ext uri="{FF2B5EF4-FFF2-40B4-BE49-F238E27FC236}">
                    <a16:creationId xmlns:a16="http://schemas.microsoft.com/office/drawing/2014/main" id="{C8EB30EE-67CC-448A-9F62-E4479C0CBD1E}"/>
                  </a:ext>
                </a:extLst>
              </p:cNvPr>
              <p:cNvSpPr/>
              <p:nvPr/>
            </p:nvSpPr>
            <p:spPr>
              <a:xfrm>
                <a:off x="4290419" y="4111697"/>
                <a:ext cx="3085740" cy="30857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grpSp>
        <p:sp>
          <p:nvSpPr>
            <p:cNvPr id="19" name="Rectangle 18">
              <a:extLst>
                <a:ext uri="{FF2B5EF4-FFF2-40B4-BE49-F238E27FC236}">
                  <a16:creationId xmlns:a16="http://schemas.microsoft.com/office/drawing/2014/main" id="{D8D2CC5E-0DEA-4E0D-8822-E5D187DA2264}"/>
                </a:ext>
              </a:extLst>
            </p:cNvPr>
            <p:cNvSpPr/>
            <p:nvPr/>
          </p:nvSpPr>
          <p:spPr>
            <a:xfrm>
              <a:off x="3836811" y="4845837"/>
              <a:ext cx="2384340" cy="1056377"/>
            </a:xfrm>
            <a:prstGeom prst="rect">
              <a:avLst/>
            </a:prstGeom>
          </p:spPr>
          <p:txBody>
            <a:bodyPr wrap="square">
              <a:spAutoFit/>
            </a:bodyPr>
            <a:lstStyle/>
            <a:p>
              <a:r>
                <a:rPr lang="en-US" sz="1400" dirty="0">
                  <a:solidFill>
                    <a:schemeClr val="bg1">
                      <a:lumMod val="95000"/>
                    </a:schemeClr>
                  </a:solidFill>
                  <a:latin typeface="Montserrat" panose="00000500000000000000" pitchFamily="50" charset="0"/>
                  <a:cs typeface="Segoe UI" panose="020B0502040204020203" pitchFamily="34" charset="0"/>
                </a:rPr>
                <a:t>2023</a:t>
              </a:r>
              <a:endParaRPr lang="id-ID" sz="1400" dirty="0">
                <a:solidFill>
                  <a:schemeClr val="bg1">
                    <a:lumMod val="95000"/>
                  </a:schemeClr>
                </a:solidFill>
                <a:latin typeface="Montserrat" panose="00000500000000000000" pitchFamily="50" charset="0"/>
                <a:cs typeface="Segoe UI" panose="020B0502040204020203" pitchFamily="34" charset="0"/>
              </a:endParaRPr>
            </a:p>
            <a:p>
              <a:r>
                <a:rPr lang="en-US" sz="4000" b="1" dirty="0">
                  <a:solidFill>
                    <a:schemeClr val="bg1">
                      <a:lumMod val="95000"/>
                    </a:schemeClr>
                  </a:solidFill>
                  <a:latin typeface="Montserrat" panose="00000500000000000000" pitchFamily="50" charset="0"/>
                  <a:cs typeface="Segoe UI" panose="020B0502040204020203" pitchFamily="34" charset="0"/>
                </a:rPr>
                <a:t>500GB</a:t>
              </a:r>
              <a:endParaRPr lang="en-US" sz="1600" b="1" dirty="0">
                <a:solidFill>
                  <a:schemeClr val="bg1">
                    <a:lumMod val="95000"/>
                  </a:schemeClr>
                </a:solidFill>
                <a:latin typeface="Montserrat" panose="00000500000000000000" pitchFamily="50" charset="0"/>
                <a:cs typeface="Segoe UI" panose="020B0502040204020203" pitchFamily="34" charset="0"/>
              </a:endParaRPr>
            </a:p>
          </p:txBody>
        </p:sp>
      </p:grpSp>
      <p:grpSp>
        <p:nvGrpSpPr>
          <p:cNvPr id="23" name="Group 22">
            <a:extLst>
              <a:ext uri="{FF2B5EF4-FFF2-40B4-BE49-F238E27FC236}">
                <a16:creationId xmlns:a16="http://schemas.microsoft.com/office/drawing/2014/main" id="{F3040243-72E6-4A9B-94D6-23DFA0CC08C2}"/>
              </a:ext>
            </a:extLst>
          </p:cNvPr>
          <p:cNvGrpSpPr/>
          <p:nvPr/>
        </p:nvGrpSpPr>
        <p:grpSpPr>
          <a:xfrm>
            <a:off x="13864493" y="3003015"/>
            <a:ext cx="2816560" cy="2816560"/>
            <a:chOff x="3396176" y="3788630"/>
            <a:chExt cx="3222410" cy="3222410"/>
          </a:xfrm>
        </p:grpSpPr>
        <p:grpSp>
          <p:nvGrpSpPr>
            <p:cNvPr id="24" name="Group 23">
              <a:extLst>
                <a:ext uri="{FF2B5EF4-FFF2-40B4-BE49-F238E27FC236}">
                  <a16:creationId xmlns:a16="http://schemas.microsoft.com/office/drawing/2014/main" id="{C7EDA020-B37F-419D-A142-1E442200C582}"/>
                </a:ext>
              </a:extLst>
            </p:cNvPr>
            <p:cNvGrpSpPr/>
            <p:nvPr/>
          </p:nvGrpSpPr>
          <p:grpSpPr>
            <a:xfrm>
              <a:off x="3396176" y="3788630"/>
              <a:ext cx="3222410" cy="3222410"/>
              <a:chOff x="4222085" y="4043363"/>
              <a:chExt cx="3222410" cy="3222410"/>
            </a:xfrm>
          </p:grpSpPr>
          <p:sp>
            <p:nvSpPr>
              <p:cNvPr id="26" name="Oval 25">
                <a:extLst>
                  <a:ext uri="{FF2B5EF4-FFF2-40B4-BE49-F238E27FC236}">
                    <a16:creationId xmlns:a16="http://schemas.microsoft.com/office/drawing/2014/main" id="{0849DCEA-A14E-4BE2-9FDB-148A5E3DC503}"/>
                  </a:ext>
                </a:extLst>
              </p:cNvPr>
              <p:cNvSpPr/>
              <p:nvPr/>
            </p:nvSpPr>
            <p:spPr>
              <a:xfrm>
                <a:off x="4222085" y="4043363"/>
                <a:ext cx="3222410" cy="322241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27" name="Partial Circle 26">
                <a:extLst>
                  <a:ext uri="{FF2B5EF4-FFF2-40B4-BE49-F238E27FC236}">
                    <a16:creationId xmlns:a16="http://schemas.microsoft.com/office/drawing/2014/main" id="{8E95C814-362B-43A2-996E-D557AB7B5C9B}"/>
                  </a:ext>
                </a:extLst>
              </p:cNvPr>
              <p:cNvSpPr/>
              <p:nvPr/>
            </p:nvSpPr>
            <p:spPr>
              <a:xfrm>
                <a:off x="4222085" y="4043363"/>
                <a:ext cx="3222410" cy="3222410"/>
              </a:xfrm>
              <a:prstGeom prst="pie">
                <a:avLst>
                  <a:gd name="adj1" fmla="val 19209414"/>
                  <a:gd name="adj2" fmla="val 16200000"/>
                </a:avLst>
              </a:prstGeom>
              <a:gradFill>
                <a:gsLst>
                  <a:gs pos="0">
                    <a:schemeClr val="accent4"/>
                  </a:gs>
                  <a:gs pos="100000">
                    <a:schemeClr val="accent4">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sp>
            <p:nvSpPr>
              <p:cNvPr id="28" name="Oval 27">
                <a:extLst>
                  <a:ext uri="{FF2B5EF4-FFF2-40B4-BE49-F238E27FC236}">
                    <a16:creationId xmlns:a16="http://schemas.microsoft.com/office/drawing/2014/main" id="{53535353-450E-4049-9599-3AE3FCC9AD66}"/>
                  </a:ext>
                </a:extLst>
              </p:cNvPr>
              <p:cNvSpPr/>
              <p:nvPr/>
            </p:nvSpPr>
            <p:spPr>
              <a:xfrm>
                <a:off x="4290419" y="4111697"/>
                <a:ext cx="3085740" cy="30857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lumMod val="95000"/>
                    </a:schemeClr>
                  </a:solidFill>
                </a:endParaRPr>
              </a:p>
            </p:txBody>
          </p:sp>
        </p:grpSp>
        <p:sp>
          <p:nvSpPr>
            <p:cNvPr id="25" name="Rectangle 24">
              <a:extLst>
                <a:ext uri="{FF2B5EF4-FFF2-40B4-BE49-F238E27FC236}">
                  <a16:creationId xmlns:a16="http://schemas.microsoft.com/office/drawing/2014/main" id="{8432F5F3-89D7-444B-8F1E-1DE4B8A00059}"/>
                </a:ext>
              </a:extLst>
            </p:cNvPr>
            <p:cNvSpPr/>
            <p:nvPr/>
          </p:nvSpPr>
          <p:spPr>
            <a:xfrm>
              <a:off x="4381437" y="4834477"/>
              <a:ext cx="1682942" cy="1056377"/>
            </a:xfrm>
            <a:prstGeom prst="rect">
              <a:avLst/>
            </a:prstGeom>
          </p:spPr>
          <p:txBody>
            <a:bodyPr wrap="square">
              <a:spAutoFit/>
            </a:bodyPr>
            <a:lstStyle/>
            <a:p>
              <a:r>
                <a:rPr lang="en-US" sz="1400" dirty="0">
                  <a:solidFill>
                    <a:schemeClr val="bg1">
                      <a:lumMod val="95000"/>
                    </a:schemeClr>
                  </a:solidFill>
                  <a:latin typeface="Montserrat" panose="00000500000000000000" pitchFamily="50" charset="0"/>
                  <a:cs typeface="Segoe UI" panose="020B0502040204020203" pitchFamily="34" charset="0"/>
                </a:rPr>
                <a:t>2025</a:t>
              </a:r>
              <a:endParaRPr lang="id-ID" sz="1400" dirty="0">
                <a:solidFill>
                  <a:schemeClr val="bg1">
                    <a:lumMod val="95000"/>
                  </a:schemeClr>
                </a:solidFill>
                <a:latin typeface="Montserrat" panose="00000500000000000000" pitchFamily="50" charset="0"/>
                <a:cs typeface="Segoe UI" panose="020B0502040204020203" pitchFamily="34" charset="0"/>
              </a:endParaRPr>
            </a:p>
            <a:p>
              <a:r>
                <a:rPr lang="en-US" sz="4000" b="1" dirty="0">
                  <a:solidFill>
                    <a:schemeClr val="bg1">
                      <a:lumMod val="95000"/>
                    </a:schemeClr>
                  </a:solidFill>
                  <a:latin typeface="Montserrat" panose="00000500000000000000" pitchFamily="50" charset="0"/>
                  <a:cs typeface="Segoe UI" panose="020B0502040204020203" pitchFamily="34" charset="0"/>
                </a:rPr>
                <a:t>1TB</a:t>
              </a:r>
              <a:endParaRPr lang="en-US" sz="1600" b="1" dirty="0">
                <a:solidFill>
                  <a:schemeClr val="bg1">
                    <a:lumMod val="95000"/>
                  </a:schemeClr>
                </a:solidFill>
                <a:latin typeface="Montserrat" panose="00000500000000000000" pitchFamily="50" charset="0"/>
                <a:cs typeface="Segoe UI" panose="020B0502040204020203" pitchFamily="34" charset="0"/>
              </a:endParaRPr>
            </a:p>
          </p:txBody>
        </p:sp>
      </p:grpSp>
      <p:sp>
        <p:nvSpPr>
          <p:cNvPr id="30" name="Rectangle 29">
            <a:extLst>
              <a:ext uri="{FF2B5EF4-FFF2-40B4-BE49-F238E27FC236}">
                <a16:creationId xmlns:a16="http://schemas.microsoft.com/office/drawing/2014/main" id="{8181007D-98F0-4DCD-858B-48B153F7CAF2}"/>
              </a:ext>
            </a:extLst>
          </p:cNvPr>
          <p:cNvSpPr/>
          <p:nvPr/>
        </p:nvSpPr>
        <p:spPr>
          <a:xfrm>
            <a:off x="2478948" y="6419350"/>
            <a:ext cx="3073869" cy="2057871"/>
          </a:xfrm>
          <a:prstGeom prst="rect">
            <a:avLst/>
          </a:prstGeom>
        </p:spPr>
        <p:txBody>
          <a:bodyPr wrap="square">
            <a:spAutoFit/>
          </a:bodyPr>
          <a:lstStyle/>
          <a:p>
            <a:pPr algn="just">
              <a:lnSpc>
                <a:spcPct val="120000"/>
              </a:lnSpc>
            </a:pPr>
            <a:r>
              <a:rPr lang="en-US" b="1" dirty="0">
                <a:solidFill>
                  <a:schemeClr val="bg1">
                    <a:lumMod val="95000"/>
                  </a:schemeClr>
                </a:solidFill>
                <a:latin typeface="Montserrat" panose="00000500000000000000" pitchFamily="50" charset="0"/>
                <a:cs typeface="Segoe UI" panose="020B0502040204020203" pitchFamily="34" charset="0"/>
              </a:rPr>
              <a:t>By the end of this year,</a:t>
            </a:r>
          </a:p>
          <a:p>
            <a:pPr algn="just">
              <a:lnSpc>
                <a:spcPct val="120000"/>
              </a:lnSpc>
            </a:pPr>
            <a:r>
              <a:rPr lang="en-US" b="1" dirty="0">
                <a:solidFill>
                  <a:schemeClr val="bg1">
                    <a:lumMod val="95000"/>
                  </a:schemeClr>
                </a:solidFill>
                <a:latin typeface="Montserrat" panose="00000500000000000000" pitchFamily="50" charset="0"/>
                <a:cs typeface="Segoe UI" panose="020B0502040204020203" pitchFamily="34" charset="0"/>
              </a:rPr>
              <a:t>We will be having 10GB worth of datasheet consisting of applied cases by programmers around the world</a:t>
            </a:r>
          </a:p>
        </p:txBody>
      </p:sp>
      <p:sp>
        <p:nvSpPr>
          <p:cNvPr id="38" name="Rectangle 37">
            <a:extLst>
              <a:ext uri="{FF2B5EF4-FFF2-40B4-BE49-F238E27FC236}">
                <a16:creationId xmlns:a16="http://schemas.microsoft.com/office/drawing/2014/main" id="{856C877C-74BC-4437-9A8C-A7B3F27A97CE}"/>
              </a:ext>
            </a:extLst>
          </p:cNvPr>
          <p:cNvSpPr/>
          <p:nvPr/>
        </p:nvSpPr>
        <p:spPr>
          <a:xfrm>
            <a:off x="6368396" y="6422775"/>
            <a:ext cx="3073869" cy="1725472"/>
          </a:xfrm>
          <a:prstGeom prst="rect">
            <a:avLst/>
          </a:prstGeom>
        </p:spPr>
        <p:txBody>
          <a:bodyPr wrap="square">
            <a:spAutoFit/>
          </a:bodyPr>
          <a:lstStyle/>
          <a:p>
            <a:pPr>
              <a:lnSpc>
                <a:spcPct val="120000"/>
              </a:lnSpc>
            </a:pPr>
            <a:r>
              <a:rPr lang="en-US" b="1" dirty="0">
                <a:solidFill>
                  <a:schemeClr val="bg1">
                    <a:lumMod val="95000"/>
                  </a:schemeClr>
                </a:solidFill>
                <a:latin typeface="Montserrat" panose="00000500000000000000" pitchFamily="50" charset="0"/>
                <a:cs typeface="Segoe UI" panose="020B0502040204020203" pitchFamily="34" charset="0"/>
              </a:rPr>
              <a:t>Enough to inference and train our Deep Learning model for recognizing over vast variety of functions</a:t>
            </a:r>
          </a:p>
        </p:txBody>
      </p:sp>
      <p:sp>
        <p:nvSpPr>
          <p:cNvPr id="42" name="Rectangle 41">
            <a:extLst>
              <a:ext uri="{FF2B5EF4-FFF2-40B4-BE49-F238E27FC236}">
                <a16:creationId xmlns:a16="http://schemas.microsoft.com/office/drawing/2014/main" id="{2E5C133D-315F-4641-8D6F-C63452F53955}"/>
              </a:ext>
            </a:extLst>
          </p:cNvPr>
          <p:cNvSpPr/>
          <p:nvPr/>
        </p:nvSpPr>
        <p:spPr>
          <a:xfrm>
            <a:off x="10146309" y="6422775"/>
            <a:ext cx="3073869" cy="2390270"/>
          </a:xfrm>
          <a:prstGeom prst="rect">
            <a:avLst/>
          </a:prstGeom>
        </p:spPr>
        <p:txBody>
          <a:bodyPr wrap="square">
            <a:spAutoFit/>
          </a:bodyPr>
          <a:lstStyle/>
          <a:p>
            <a:pPr>
              <a:lnSpc>
                <a:spcPct val="120000"/>
              </a:lnSpc>
            </a:pPr>
            <a:r>
              <a:rPr lang="en-US" b="1" dirty="0">
                <a:solidFill>
                  <a:schemeClr val="bg1">
                    <a:lumMod val="95000"/>
                  </a:schemeClr>
                </a:solidFill>
                <a:latin typeface="Montserrat" panose="00000500000000000000" pitchFamily="50" charset="0"/>
                <a:cs typeface="Segoe UI" panose="020B0502040204020203" pitchFamily="34" charset="0"/>
              </a:rPr>
              <a:t>DAMN !! It’s finally time to deploy our Model publicly and </a:t>
            </a:r>
            <a:r>
              <a:rPr lang="en-US" b="1" dirty="0">
                <a:solidFill>
                  <a:schemeClr val="bg1">
                    <a:lumMod val="95000"/>
                  </a:schemeClr>
                </a:solidFill>
                <a:latin typeface="Montserrat Black" panose="00000A00000000000000" pitchFamily="50" charset="0"/>
                <a:cs typeface="Segoe UI" panose="020B0502040204020203" pitchFamily="34" charset="0"/>
              </a:rPr>
              <a:t>FROM NOW ON </a:t>
            </a:r>
            <a:r>
              <a:rPr lang="en-US" b="1" dirty="0">
                <a:solidFill>
                  <a:schemeClr val="bg1">
                    <a:lumMod val="95000"/>
                  </a:schemeClr>
                </a:solidFill>
                <a:latin typeface="Montserrat" panose="00000500000000000000" pitchFamily="50" charset="0"/>
                <a:cs typeface="Segoe UI" panose="020B0502040204020203" pitchFamily="34" charset="0"/>
              </a:rPr>
              <a:t>users just to speak what do they want and </a:t>
            </a:r>
            <a:r>
              <a:rPr lang="en-US" b="1" i="1" dirty="0">
                <a:solidFill>
                  <a:schemeClr val="bg1">
                    <a:lumMod val="95000"/>
                  </a:schemeClr>
                </a:solidFill>
                <a:latin typeface="Montserrat" panose="00000500000000000000" pitchFamily="50" charset="0"/>
                <a:cs typeface="Segoe UI" panose="020B0502040204020203" pitchFamily="34" charset="0"/>
              </a:rPr>
              <a:t>‘dish will be served’</a:t>
            </a:r>
          </a:p>
        </p:txBody>
      </p:sp>
      <p:sp>
        <p:nvSpPr>
          <p:cNvPr id="46" name="Rectangle 45">
            <a:extLst>
              <a:ext uri="{FF2B5EF4-FFF2-40B4-BE49-F238E27FC236}">
                <a16:creationId xmlns:a16="http://schemas.microsoft.com/office/drawing/2014/main" id="{363A39A3-951A-4950-8DE8-69AEB204242D}"/>
              </a:ext>
            </a:extLst>
          </p:cNvPr>
          <p:cNvSpPr/>
          <p:nvPr/>
        </p:nvSpPr>
        <p:spPr>
          <a:xfrm>
            <a:off x="13924221" y="6422775"/>
            <a:ext cx="3073869" cy="1494255"/>
          </a:xfrm>
          <a:prstGeom prst="rect">
            <a:avLst/>
          </a:prstGeom>
        </p:spPr>
        <p:txBody>
          <a:bodyPr wrap="square">
            <a:spAutoFit/>
          </a:bodyPr>
          <a:lstStyle/>
          <a:p>
            <a:pPr>
              <a:lnSpc>
                <a:spcPct val="120000"/>
              </a:lnSpc>
            </a:pPr>
            <a:r>
              <a:rPr lang="en-US" b="1" dirty="0">
                <a:solidFill>
                  <a:schemeClr val="bg1">
                    <a:lumMod val="95000"/>
                  </a:schemeClr>
                </a:solidFill>
                <a:latin typeface="Montserrat" panose="00000500000000000000" pitchFamily="50" charset="0"/>
                <a:cs typeface="Segoe UI" panose="020B0502040204020203" pitchFamily="34" charset="0"/>
              </a:rPr>
              <a:t>Behold our first AI that can generate functions based on problem</a:t>
            </a:r>
          </a:p>
          <a:p>
            <a:pPr>
              <a:lnSpc>
                <a:spcPct val="120000"/>
              </a:lnSpc>
            </a:pPr>
            <a:r>
              <a:rPr lang="en-US" sz="2400" b="1" dirty="0">
                <a:solidFill>
                  <a:schemeClr val="bg1">
                    <a:lumMod val="95000"/>
                  </a:schemeClr>
                </a:solidFill>
                <a:latin typeface="Montserrat Black" panose="00000A00000000000000" pitchFamily="50" charset="0"/>
                <a:cs typeface="Segoe UI" panose="020B0502040204020203" pitchFamily="34" charset="0"/>
              </a:rPr>
              <a:t>on it’s own……!</a:t>
            </a:r>
          </a:p>
        </p:txBody>
      </p:sp>
      <p:sp>
        <p:nvSpPr>
          <p:cNvPr id="49" name="Rectangle 48">
            <a:extLst>
              <a:ext uri="{FF2B5EF4-FFF2-40B4-BE49-F238E27FC236}">
                <a16:creationId xmlns:a16="http://schemas.microsoft.com/office/drawing/2014/main" id="{20291E19-F25F-4512-9217-7970F1BE51C7}"/>
              </a:ext>
            </a:extLst>
          </p:cNvPr>
          <p:cNvSpPr/>
          <p:nvPr/>
        </p:nvSpPr>
        <p:spPr>
          <a:xfrm>
            <a:off x="1441450" y="69382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2AF9B73-1DA8-4FBB-B6DA-CF6425E6E763}"/>
              </a:ext>
            </a:extLst>
          </p:cNvPr>
          <p:cNvSpPr>
            <a:spLocks noGrp="1"/>
          </p:cNvSpPr>
          <p:nvPr>
            <p:ph type="body" sz="quarter" idx="10"/>
          </p:nvPr>
        </p:nvSpPr>
        <p:spPr>
          <a:xfrm>
            <a:off x="1441450" y="1242900"/>
            <a:ext cx="7905750" cy="900112"/>
          </a:xfrm>
        </p:spPr>
        <p:txBody>
          <a:bodyPr/>
          <a:lstStyle/>
          <a:p>
            <a:r>
              <a:rPr lang="en-US" b="1" dirty="0"/>
              <a:t>Deep Learning into AI</a:t>
            </a:r>
            <a:endParaRPr lang="id-ID" b="1" dirty="0"/>
          </a:p>
        </p:txBody>
      </p:sp>
      <p:sp>
        <p:nvSpPr>
          <p:cNvPr id="32" name="Rectangle 31">
            <a:extLst>
              <a:ext uri="{FF2B5EF4-FFF2-40B4-BE49-F238E27FC236}">
                <a16:creationId xmlns:a16="http://schemas.microsoft.com/office/drawing/2014/main" id="{702C78BF-1881-4352-91EF-3F4FB53D2090}"/>
              </a:ext>
            </a:extLst>
          </p:cNvPr>
          <p:cNvSpPr/>
          <p:nvPr/>
        </p:nvSpPr>
        <p:spPr>
          <a:xfrm>
            <a:off x="819773" y="9820333"/>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F42F5C6-2A79-40EF-86EE-C51E9DA65EBF}"/>
              </a:ext>
            </a:extLst>
          </p:cNvPr>
          <p:cNvSpPr/>
          <p:nvPr/>
        </p:nvSpPr>
        <p:spPr>
          <a:xfrm>
            <a:off x="15272772" y="9820332"/>
            <a:ext cx="4064000" cy="730133"/>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36260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9000">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14:bounceEnd="59000">
                                          <p:cBhvr additive="base">
                                            <p:cTn id="7" dur="1000" fill="hold"/>
                                            <p:tgtEl>
                                              <p:spTgt spid="10"/>
                                            </p:tgtEl>
                                            <p:attrNameLst>
                                              <p:attrName>ppt_x</p:attrName>
                                            </p:attrNameLst>
                                          </p:cBhvr>
                                          <p:tavLst>
                                            <p:tav tm="0">
                                              <p:val>
                                                <p:strVal val="#ppt_x"/>
                                              </p:val>
                                            </p:tav>
                                            <p:tav tm="100000">
                                              <p:val>
                                                <p:strVal val="#ppt_x"/>
                                              </p:val>
                                            </p:tav>
                                          </p:tavLst>
                                        </p:anim>
                                        <p:anim calcmode="lin" valueType="num" p14:bounceEnd="59000">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9000">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14:bounceEnd="59000">
                                          <p:cBhvr additive="base">
                                            <p:cTn id="11" dur="1000" fill="hold"/>
                                            <p:tgtEl>
                                              <p:spTgt spid="11"/>
                                            </p:tgtEl>
                                            <p:attrNameLst>
                                              <p:attrName>ppt_x</p:attrName>
                                            </p:attrNameLst>
                                          </p:cBhvr>
                                          <p:tavLst>
                                            <p:tav tm="0">
                                              <p:val>
                                                <p:strVal val="#ppt_x"/>
                                              </p:val>
                                            </p:tav>
                                            <p:tav tm="100000">
                                              <p:val>
                                                <p:strVal val="#ppt_x"/>
                                              </p:val>
                                            </p:tav>
                                          </p:tavLst>
                                        </p:anim>
                                        <p:anim calcmode="lin" valueType="num" p14:bounceEnd="59000">
                                          <p:cBhvr additive="base">
                                            <p:cTn id="12" dur="1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9000">
                                      <p:stCondLst>
                                        <p:cond delay="1500"/>
                                      </p:stCondLst>
                                      <p:childTnLst>
                                        <p:set>
                                          <p:cBhvr>
                                            <p:cTn id="14" dur="1" fill="hold">
                                              <p:stCondLst>
                                                <p:cond delay="0"/>
                                              </p:stCondLst>
                                            </p:cTn>
                                            <p:tgtEl>
                                              <p:spTgt spid="17"/>
                                            </p:tgtEl>
                                            <p:attrNameLst>
                                              <p:attrName>style.visibility</p:attrName>
                                            </p:attrNameLst>
                                          </p:cBhvr>
                                          <p:to>
                                            <p:strVal val="visible"/>
                                          </p:to>
                                        </p:set>
                                        <p:anim calcmode="lin" valueType="num" p14:bounceEnd="59000">
                                          <p:cBhvr additive="base">
                                            <p:cTn id="15" dur="1000" fill="hold"/>
                                            <p:tgtEl>
                                              <p:spTgt spid="17"/>
                                            </p:tgtEl>
                                            <p:attrNameLst>
                                              <p:attrName>ppt_x</p:attrName>
                                            </p:attrNameLst>
                                          </p:cBhvr>
                                          <p:tavLst>
                                            <p:tav tm="0">
                                              <p:val>
                                                <p:strVal val="#ppt_x"/>
                                              </p:val>
                                            </p:tav>
                                            <p:tav tm="100000">
                                              <p:val>
                                                <p:strVal val="#ppt_x"/>
                                              </p:val>
                                            </p:tav>
                                          </p:tavLst>
                                        </p:anim>
                                        <p:anim calcmode="lin" valueType="num" p14:bounceEnd="59000">
                                          <p:cBhvr additive="base">
                                            <p:cTn id="16" dur="10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9000">
                                      <p:stCondLst>
                                        <p:cond delay="2000"/>
                                      </p:stCondLst>
                                      <p:childTnLst>
                                        <p:set>
                                          <p:cBhvr>
                                            <p:cTn id="18" dur="1" fill="hold">
                                              <p:stCondLst>
                                                <p:cond delay="0"/>
                                              </p:stCondLst>
                                            </p:cTn>
                                            <p:tgtEl>
                                              <p:spTgt spid="23"/>
                                            </p:tgtEl>
                                            <p:attrNameLst>
                                              <p:attrName>style.visibility</p:attrName>
                                            </p:attrNameLst>
                                          </p:cBhvr>
                                          <p:to>
                                            <p:strVal val="visible"/>
                                          </p:to>
                                        </p:set>
                                        <p:anim calcmode="lin" valueType="num" p14:bounceEnd="59000">
                                          <p:cBhvr additive="base">
                                            <p:cTn id="19" dur="1000" fill="hold"/>
                                            <p:tgtEl>
                                              <p:spTgt spid="23"/>
                                            </p:tgtEl>
                                            <p:attrNameLst>
                                              <p:attrName>ppt_x</p:attrName>
                                            </p:attrNameLst>
                                          </p:cBhvr>
                                          <p:tavLst>
                                            <p:tav tm="0">
                                              <p:val>
                                                <p:strVal val="#ppt_x"/>
                                              </p:val>
                                            </p:tav>
                                            <p:tav tm="100000">
                                              <p:val>
                                                <p:strVal val="#ppt_x"/>
                                              </p:val>
                                            </p:tav>
                                          </p:tavLst>
                                        </p:anim>
                                        <p:anim calcmode="lin" valueType="num" p14:bounceEnd="59000">
                                          <p:cBhvr additive="base">
                                            <p:cTn id="20"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ppt_x"/>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000" fill="hold"/>
                                            <p:tgtEl>
                                              <p:spTgt spid="37"/>
                                            </p:tgtEl>
                                            <p:attrNameLst>
                                              <p:attrName>ppt_x</p:attrName>
                                            </p:attrNameLst>
                                          </p:cBhvr>
                                          <p:tavLst>
                                            <p:tav tm="0">
                                              <p:val>
                                                <p:strVal val="#ppt_x"/>
                                              </p:val>
                                            </p:tav>
                                            <p:tav tm="100000">
                                              <p:val>
                                                <p:strVal val="#ppt_x"/>
                                              </p:val>
                                            </p:tav>
                                          </p:tavLst>
                                        </p:anim>
                                        <p:anim calcmode="lin" valueType="num">
                                          <p:cBhvr additive="base">
                                            <p:cTn id="20" dur="10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5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ppt_x"/>
                                              </p:val>
                                            </p:tav>
                                            <p:tav tm="100000">
                                              <p:val>
                                                <p:strVal val="#ppt_x"/>
                                              </p:val>
                                            </p:tav>
                                          </p:tavLst>
                                        </p:anim>
                                        <p:anim calcmode="lin" valueType="num">
                                          <p:cBhvr additive="base">
                                            <p:cTn id="24" dur="10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50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000" fill="hold"/>
                                            <p:tgtEl>
                                              <p:spTgt spid="41"/>
                                            </p:tgtEl>
                                            <p:attrNameLst>
                                              <p:attrName>ppt_x</p:attrName>
                                            </p:attrNameLst>
                                          </p:cBhvr>
                                          <p:tavLst>
                                            <p:tav tm="0">
                                              <p:val>
                                                <p:strVal val="#ppt_x"/>
                                              </p:val>
                                            </p:tav>
                                            <p:tav tm="100000">
                                              <p:val>
                                                <p:strVal val="#ppt_x"/>
                                              </p:val>
                                            </p:tav>
                                          </p:tavLst>
                                        </p:anim>
                                        <p:anim calcmode="lin" valueType="num">
                                          <p:cBhvr additive="base">
                                            <p:cTn id="28" dur="10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000" fill="hold"/>
                                            <p:tgtEl>
                                              <p:spTgt spid="23"/>
                                            </p:tgtEl>
                                            <p:attrNameLst>
                                              <p:attrName>ppt_x</p:attrName>
                                            </p:attrNameLst>
                                          </p:cBhvr>
                                          <p:tavLst>
                                            <p:tav tm="0">
                                              <p:val>
                                                <p:strVal val="#ppt_x"/>
                                              </p:val>
                                            </p:tav>
                                            <p:tav tm="100000">
                                              <p:val>
                                                <p:strVal val="#ppt_x"/>
                                              </p:val>
                                            </p:tav>
                                          </p:tavLst>
                                        </p:anim>
                                        <p:anim calcmode="lin" valueType="num">
                                          <p:cBhvr additive="base">
                                            <p:cTn id="32" dur="10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0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1000" fill="hold"/>
                                            <p:tgtEl>
                                              <p:spTgt spid="45"/>
                                            </p:tgtEl>
                                            <p:attrNameLst>
                                              <p:attrName>ppt_x</p:attrName>
                                            </p:attrNameLst>
                                          </p:cBhvr>
                                          <p:tavLst>
                                            <p:tav tm="0">
                                              <p:val>
                                                <p:strVal val="#ppt_x"/>
                                              </p:val>
                                            </p:tav>
                                            <p:tav tm="100000">
                                              <p:val>
                                                <p:strVal val="#ppt_x"/>
                                              </p:val>
                                            </p:tav>
                                          </p:tavLst>
                                        </p:anim>
                                        <p:anim calcmode="lin" valueType="num">
                                          <p:cBhvr additive="base">
                                            <p:cTn id="36"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C3">
      <a:dk1>
        <a:srgbClr val="000000"/>
      </a:dk1>
      <a:lt1>
        <a:srgbClr val="FFFFFF"/>
      </a:lt1>
      <a:dk2>
        <a:srgbClr val="2D3847"/>
      </a:dk2>
      <a:lt2>
        <a:srgbClr val="000000"/>
      </a:lt2>
      <a:accent1>
        <a:srgbClr val="23CB97"/>
      </a:accent1>
      <a:accent2>
        <a:srgbClr val="62D036"/>
      </a:accent2>
      <a:accent3>
        <a:srgbClr val="E4DA0E"/>
      </a:accent3>
      <a:accent4>
        <a:srgbClr val="F29D04"/>
      </a:accent4>
      <a:accent5>
        <a:srgbClr val="E76A03"/>
      </a:accent5>
      <a:accent6>
        <a:srgbClr val="D01212"/>
      </a:accent6>
      <a:hlink>
        <a:srgbClr val="44546A"/>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2907</TotalTime>
  <Words>599</Words>
  <Application>Microsoft Office PowerPoint</Application>
  <PresentationFormat>Custom</PresentationFormat>
  <Paragraphs>83</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Gill Sans</vt:lpstr>
      <vt:lpstr>Montserrat</vt:lpstr>
      <vt:lpstr>Montserrat Black</vt:lpstr>
      <vt:lpstr>Montserrat Light</vt:lpstr>
      <vt:lpstr>Segoe UI</vt:lpstr>
      <vt:lpstr>Segoe UI Light</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joenanto</dc:creator>
  <cp:lastModifiedBy>rank jay</cp:lastModifiedBy>
  <cp:revision>235</cp:revision>
  <dcterms:created xsi:type="dcterms:W3CDTF">2017-04-18T01:46:38Z</dcterms:created>
  <dcterms:modified xsi:type="dcterms:W3CDTF">2020-03-08T15:43:28Z</dcterms:modified>
</cp:coreProperties>
</file>