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2E4B-D8CF-4046-BEB3-FCC42216C413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DBE-3907-4FC1-B1BB-D5617A264828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019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2E4B-D8CF-4046-BEB3-FCC42216C413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DBE-3907-4FC1-B1BB-D5617A264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301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2E4B-D8CF-4046-BEB3-FCC42216C413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DBE-3907-4FC1-B1BB-D5617A264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281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2E4B-D8CF-4046-BEB3-FCC42216C413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DBE-3907-4FC1-B1BB-D5617A264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1332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2E4B-D8CF-4046-BEB3-FCC42216C413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DBE-3907-4FC1-B1BB-D5617A264828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292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2E4B-D8CF-4046-BEB3-FCC42216C413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DBE-3907-4FC1-B1BB-D5617A264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8129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2E4B-D8CF-4046-BEB3-FCC42216C413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DBE-3907-4FC1-B1BB-D5617A264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773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2E4B-D8CF-4046-BEB3-FCC42216C413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DBE-3907-4FC1-B1BB-D5617A264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0410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2E4B-D8CF-4046-BEB3-FCC42216C413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DBE-3907-4FC1-B1BB-D5617A264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3077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322E4B-D8CF-4046-BEB3-FCC42216C413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8BFDBE-3907-4FC1-B1BB-D5617A264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3922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2E4B-D8CF-4046-BEB3-FCC42216C413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DBE-3907-4FC1-B1BB-D5617A264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0650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322E4B-D8CF-4046-BEB3-FCC42216C413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8BFDBE-3907-4FC1-B1BB-D5617A264828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44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Hatékony Feladattervezés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</a:t>
            </a:r>
            <a:r>
              <a:rPr lang="hu-HU" dirty="0" err="1" smtClean="0"/>
              <a:t>Kvassay</a:t>
            </a:r>
            <a:r>
              <a:rPr lang="hu-HU" dirty="0" smtClean="0"/>
              <a:t> László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5880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Előtervezés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Átgondolni</a:t>
            </a:r>
          </a:p>
          <a:p>
            <a:r>
              <a:rPr lang="hu-HU" dirty="0" smtClean="0"/>
              <a:t>Megbeszélni</a:t>
            </a:r>
          </a:p>
          <a:p>
            <a:r>
              <a:rPr lang="hu-HU" dirty="0" smtClean="0"/>
              <a:t>Vázlatolás</a:t>
            </a:r>
          </a:p>
          <a:p>
            <a:r>
              <a:rPr lang="hu-HU" dirty="0" smtClean="0"/>
              <a:t>Szemlélet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578" y="2671551"/>
            <a:ext cx="58293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19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Csapat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Jó emberek alkalmazása jó helyen</a:t>
            </a:r>
          </a:p>
          <a:p>
            <a:r>
              <a:rPr lang="hu-HU" dirty="0" smtClean="0"/>
              <a:t>Nagy terhek szétoszlattatása</a:t>
            </a:r>
          </a:p>
          <a:p>
            <a:r>
              <a:rPr lang="hu-HU" dirty="0" smtClean="0"/>
              <a:t>Közös megegyezés és együttes munka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231" y="2142914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6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Ellenőrzés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Utómunkák</a:t>
            </a:r>
          </a:p>
          <a:p>
            <a:r>
              <a:rPr lang="hu-HU" dirty="0" smtClean="0"/>
              <a:t>Delegálás</a:t>
            </a:r>
          </a:p>
          <a:p>
            <a:r>
              <a:rPr lang="hu-HU" dirty="0" smtClean="0"/>
              <a:t>Felelősségre vonás szükség esetén</a:t>
            </a:r>
          </a:p>
          <a:p>
            <a:r>
              <a:rPr lang="hu-HU" dirty="0" smtClean="0"/>
              <a:t>Kellő javítások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919" y="2142309"/>
            <a:ext cx="6528577" cy="372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41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</a:t>
            </a:r>
            <a:r>
              <a:rPr lang="hu-HU" dirty="0" err="1" smtClean="0"/>
              <a:t>figylemet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2884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37</Words>
  <Application>Microsoft Office PowerPoint</Application>
  <PresentationFormat>Szélesvásznú</PresentationFormat>
  <Paragraphs>17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Retrospektív</vt:lpstr>
      <vt:lpstr>Hatékony Feladattervezés</vt:lpstr>
      <vt:lpstr>Előtervezés</vt:lpstr>
      <vt:lpstr>Csapat</vt:lpstr>
      <vt:lpstr>Ellenőrzés</vt:lpstr>
      <vt:lpstr>Köszönöm a figylemet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Hatékony Feladattervezés</dc:title>
  <dc:creator>LABOR</dc:creator>
  <cp:lastModifiedBy>LABOR</cp:lastModifiedBy>
  <cp:revision>1</cp:revision>
  <dcterms:created xsi:type="dcterms:W3CDTF">2022-12-06T07:54:16Z</dcterms:created>
  <dcterms:modified xsi:type="dcterms:W3CDTF">2022-12-06T07:56:54Z</dcterms:modified>
</cp:coreProperties>
</file>