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tGtDflDcyjsHs39Cqm0yT9xH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0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brengle" userId="b6cce5d10fad100a" providerId="LiveId" clId="{909C0CB3-1464-49F6-9724-BD16EE324D71}"/>
    <pc:docChg chg="modSld">
      <pc:chgData name="mariana brengle" userId="b6cce5d10fad100a" providerId="LiveId" clId="{909C0CB3-1464-49F6-9724-BD16EE324D71}" dt="2024-09-26T13:08:07.965" v="0" actId="1076"/>
      <pc:docMkLst>
        <pc:docMk/>
      </pc:docMkLst>
      <pc:sldChg chg="modSp mod">
        <pc:chgData name="mariana brengle" userId="b6cce5d10fad100a" providerId="LiveId" clId="{909C0CB3-1464-49F6-9724-BD16EE324D71}" dt="2024-09-26T13:08:07.965" v="0" actId="1076"/>
        <pc:sldMkLst>
          <pc:docMk/>
          <pc:sldMk cId="0" sldId="280"/>
        </pc:sldMkLst>
        <pc:picChg chg="mod">
          <ac:chgData name="mariana brengle" userId="b6cce5d10fad100a" providerId="LiveId" clId="{909C0CB3-1464-49F6-9724-BD16EE324D71}" dt="2024-09-26T13:08:07.965" v="0" actId="1076"/>
          <ac:picMkLst>
            <pc:docMk/>
            <pc:sldMk cId="0" sldId="280"/>
            <ac:picMk id="3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number_layout">
  <p:cSld name="Chapter_number_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2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Text_layout">
  <p:cSld name="Table_Text_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2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">
  <p:cSld name="Text_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">
  <p:cSld name="Image_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_2-line_title">
  <p:cSld name="Text_layout_2-line_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layout">
  <p:cSld name="Table_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">
  <p:cSld name="Text_Console_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Text_Console_layout">
  <p:cSld name="Text_Console_Text_Console_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3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4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">
  <p:cSld name="Console_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12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286000" y="2209800"/>
            <a:ext cx="4572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work with tables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table</a:t>
            </a:r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border-collapse: collapse;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th, td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padding: .2em .7em;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text-align: right;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th.left, td.left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ext-align: left;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thead, tfoot { background-color: lightgreen;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tfoot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ont-weight: bold;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191" name="Google Shape;191;p1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formatted table</a:t>
            </a:r>
            <a:endParaRPr/>
          </a:p>
        </p:txBody>
      </p:sp>
      <p:pic>
        <p:nvPicPr>
          <p:cNvPr id="199" name="Google Shape;199;p11" descr="Refer to page 40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582574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without collapsed borders</a:t>
            </a:r>
            <a:endParaRPr/>
          </a:p>
        </p:txBody>
      </p:sp>
      <p:pic>
        <p:nvPicPr>
          <p:cNvPr id="208" name="Google Shape;208;p12" descr="Refer to page 40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5891172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structural pseudo-class selectors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:nth-child(n)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:nth-last-child(n)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:nth-of-type(n)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:nth-last-of-type(n)</a:t>
            </a:r>
            <a:endParaRPr/>
          </a:p>
          <a:p>
            <a:pPr marL="0" marR="0" lvl="0" indent="0" algn="l" rtl="0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Typical n values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odd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2n+1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3n+1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18" name="Google Shape;218;p1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for table formatting without using classes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th:first-child, td:first-child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left;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th:nth-child(2), td:nth-child(2)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tbody tr:nth-child(even) {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 lightyellow;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27" name="Google Shape;227;p1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formatted with structural pseudo-classes</a:t>
            </a:r>
            <a:endParaRPr/>
          </a:p>
        </p:txBody>
      </p:sp>
      <p:pic>
        <p:nvPicPr>
          <p:cNvPr id="235" name="Google Shape;235;p15" descr="Refer to page 407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95400"/>
            <a:ext cx="5551047" cy="299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within a figure</a:t>
            </a:r>
            <a:endParaRPr/>
          </a:p>
        </p:txBody>
      </p:sp>
      <p:pic>
        <p:nvPicPr>
          <p:cNvPr id="244" name="Google Shape;244;p16" descr="Refer to page 409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18975"/>
            <a:ext cx="5948364" cy="28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figure and figcaption elements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&lt;figcaption&gt;Total Sales by Book&lt;/figcaption&gt;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&lt;/table&gt;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54" name="Google Shape;254;p1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figure and figcaption elements</a:t>
            </a: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figure, figcaption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0;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width: 450px;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15px;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figcaption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font-weight: bold;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120%;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padding-bottom: .25em;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10px auto;</a:t>
            </a: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63" name="Google Shape;263;p1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merged cells</a:t>
            </a:r>
            <a:endParaRPr/>
          </a:p>
        </p:txBody>
      </p:sp>
      <p:pic>
        <p:nvPicPr>
          <p:cNvPr id="271" name="Google Shape;271;p19" descr="Refer to page 411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28153"/>
            <a:ext cx="6066046" cy="2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to create tables with merged cells, captions, headers, and footers.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CSS and the CSS structural pseudo-classes to format the tables that you create.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the HTML figure and figcaption elements to treat a table as a figure.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attributes to provide accessibility for tables.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media queries to make tables responsive.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critical HTML for the table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rowspan="2"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&gt;Book&lt;/th&gt;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colspan="4"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&gt;Sales&lt;/th&gt;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&lt;th&gt;North&lt;/th&gt;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&lt;th&gt;South&lt;/th&gt;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&lt;th&gt;West&lt;/th&gt;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&lt;th&gt;Total&lt;/th&gt;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&lt;/thead&gt;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81" name="Google Shape;281;p20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merged cells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vertical-align: bottom;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th:nth-child(2)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tr:nth-child(2) th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right;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290" name="Google Shape;290;p21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that provides for accessibility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&lt;caption&gt;Total sales from 2012 to 2017&lt;/caption&gt;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id="hdr_book" scope="col"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&gt;Book&lt;/th&gt;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id="hdr_year" scope="col"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&gt;Year Published&lt;/th&gt;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id="hdr_sales" scope="col"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&gt;Sales&lt;/th&gt;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&lt;/thead&gt;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headers="hdr_book"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&gt;PHP and MySQL&lt;/td&gt;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headers="hdr_year"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&gt;2017&lt;/td&gt;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headers="hdr_sales"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&gt;$372,381&lt;/td&gt;&lt;/tr&gt;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&lt;/tbody&gt;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&lt;th id="hdr_total" scope="row"&gt;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Sales&lt;/th&gt;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headers="hdr_sales hdr_total"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&gt;...&lt;/td&gt;&lt;/tr&gt;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299" name="Google Shape;299;p22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table after it’s reformatted for smaller screens</a:t>
            </a:r>
            <a:endParaRPr/>
          </a:p>
        </p:txBody>
      </p:sp>
      <p:pic>
        <p:nvPicPr>
          <p:cNvPr id="307" name="Google Shape;307;p23" descr="Refer to page 415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191455"/>
            <a:ext cx="2743200" cy="41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media query for the table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@media only screen and (max-width: 479px)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th, td {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thead { display: none;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tr td:first-child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font-weight: bold;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font-size: 110%;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background-color: lightgreen;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tbody td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border-bottom-style: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tfoot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background-color: white;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border-top: 1px solid black;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tfoot th, tfoot td:nth-of-type(1) {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display: none;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317" name="Google Shape;317;p2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Short 12-1	Enhance a table</a:t>
            </a:r>
            <a:endParaRPr/>
          </a:p>
        </p:txBody>
      </p:sp>
      <p:pic>
        <p:nvPicPr>
          <p:cNvPr id="325" name="Google Shape;325;p25" descr="Read the exercise descrip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442748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 descr="Read the exercise description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03134" y="3318510"/>
            <a:ext cx="515831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25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(continued)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components of a table: rows, columns, cells, header cells, data cells, table header, table footer, and table body.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proper use of tables.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table attributes for accessibility.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media queries for making tables responsive.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simple table with basic formatting</a:t>
            </a:r>
            <a:endParaRPr/>
          </a:p>
        </p:txBody>
      </p:sp>
      <p:pic>
        <p:nvPicPr>
          <p:cNvPr id="136" name="Google Shape;136;p4" descr="Refer to page 399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199" y="1268100"/>
            <a:ext cx="5334001" cy="264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table before it’s formatted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class="left"&gt;Book&lt;/th&gt;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&lt;th&gt;Year Published&lt;/th&gt;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&lt;th&gt;Sales&lt;/th&gt;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class="left"&gt;PHP and MySQL&lt;/td&gt;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&lt;th class="left"&gt;Total Sales&lt;/th&gt;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&lt;td&gt;$1,399,264&lt;/td&gt;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146" name="Google Shape;146;p5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in a web browser </a:t>
            </a:r>
            <a:b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no CSS formatting</a:t>
            </a:r>
            <a:endParaRPr/>
          </a:p>
        </p:txBody>
      </p:sp>
      <p:pic>
        <p:nvPicPr>
          <p:cNvPr id="154" name="Google Shape;154;p6" descr="Refer to page 401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31794"/>
            <a:ext cx="6096000" cy="23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a header, body, and footer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&lt;th class="left"&gt;Book&lt;/th&gt;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&lt;th&gt;Year published&lt;/th&gt;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&lt;th&gt;Total sales&lt;/th&gt;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&lt;/thead&gt;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 class="left"&gt;PHP and MySQL&lt;/td&gt;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&lt;/tbody&gt;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class="left"&gt;Total Sales&lt;/th&gt;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&lt;td&gt;&lt;/td&gt;&lt;td&gt;$1,399,264&lt;/td&gt;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164" name="Google Shape;164;p7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 a header and footer</a:t>
            </a:r>
            <a:endParaRPr/>
          </a:p>
        </p:txBody>
      </p:sp>
      <p:pic>
        <p:nvPicPr>
          <p:cNvPr id="172" name="Google Shape;172;p8" descr="Refer to page 403 in text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19367"/>
            <a:ext cx="6272287" cy="240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properties for formatting table, tr, th, and td elements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345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border-spacing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endParaRPr/>
          </a:p>
          <a:p>
            <a:pPr marL="347345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182" name="Google Shape;182;p9"/>
          <p:cNvSpPr txBox="1">
            <a:spLocks noGrp="1"/>
          </p:cNvSpPr>
          <p:nvPr>
            <p:ph type="dt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ftr" idx="11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(4:3)</PresentationFormat>
  <Paragraphs>301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Narrow</vt:lpstr>
      <vt:lpstr>Times New Roman</vt:lpstr>
      <vt:lpstr>Arial</vt:lpstr>
      <vt:lpstr>Courier New</vt:lpstr>
      <vt:lpstr>Master slides_with_titles_logo</vt:lpstr>
      <vt:lpstr>Chapter 12</vt:lpstr>
      <vt:lpstr>Objectives</vt:lpstr>
      <vt:lpstr>Objectives (continued)</vt:lpstr>
      <vt:lpstr>A simple table with basic formatting</vt:lpstr>
      <vt:lpstr>The HTML for a table before it’s formatted</vt:lpstr>
      <vt:lpstr>The table in a web browser  with no CSS formatting</vt:lpstr>
      <vt:lpstr>A table with a header, body, and footer</vt:lpstr>
      <vt:lpstr>The table with a header and footer</vt:lpstr>
      <vt:lpstr>Common properties for formatting table, tr, th, and td elements</vt:lpstr>
      <vt:lpstr>The CSS for the table</vt:lpstr>
      <vt:lpstr>The formatted table</vt:lpstr>
      <vt:lpstr>The table without collapsed borders</vt:lpstr>
      <vt:lpstr>The CSS structural pseudo-class selectors</vt:lpstr>
      <vt:lpstr>CSS for table formatting without using classes</vt:lpstr>
      <vt:lpstr>The table formatted with structural pseudo-classes</vt:lpstr>
      <vt:lpstr>A table within a figure</vt:lpstr>
      <vt:lpstr>The HTML for the figure and figcaption elements</vt:lpstr>
      <vt:lpstr>The CSS for the figure and figcaption elements</vt:lpstr>
      <vt:lpstr>A table with merged cells</vt:lpstr>
      <vt:lpstr>The critical HTML for the table</vt:lpstr>
      <vt:lpstr>The CSS for the merged cells</vt:lpstr>
      <vt:lpstr>A table that provides for accessibility</vt:lpstr>
      <vt:lpstr>A table after it’s reformatted for smaller screens</vt:lpstr>
      <vt:lpstr>The media query for the table</vt:lpstr>
      <vt:lpstr>Short 12-1 Enhance 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Bethany Cabrera</dc:creator>
  <cp:lastModifiedBy>Brengle, Mariana J.</cp:lastModifiedBy>
  <cp:revision>1</cp:revision>
  <dcterms:created xsi:type="dcterms:W3CDTF">2021-11-03T16:09:12Z</dcterms:created>
  <dcterms:modified xsi:type="dcterms:W3CDTF">2024-09-26T13:08:19Z</dcterms:modified>
</cp:coreProperties>
</file>