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kenTechnicalCollege/awd-1112-evandmeier/tree/master/projects/FinalProject" TargetMode="External"/><Relationship Id="rId2" Type="http://schemas.openxmlformats.org/officeDocument/2006/relationships/hyperlink" Target="https://drive.google.com/open?id=15iSgVFemjzHqD_RG_1Frg-K73RvIF-k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33C8-8251-44ED-984E-B45C44A6A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PockGit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11DE-D282-4FFC-BE6A-7D3FA0FCA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9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987-DA5F-48D9-9D5E-8C3F0DE9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64FC-9EF8-487A-888F-2DD85606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Wanted to challenge myself with a project slightly beyond the scope of the class</a:t>
            </a:r>
          </a:p>
          <a:p>
            <a:r>
              <a:rPr lang="en-US" sz="2800" dirty="0"/>
              <a:t>Small in scope compared to the possibilities of the end product</a:t>
            </a:r>
          </a:p>
          <a:p>
            <a:r>
              <a:rPr lang="en-US" sz="2800" dirty="0"/>
              <a:t>Mobile hub connecting all of your various online repository services.</a:t>
            </a:r>
          </a:p>
        </p:txBody>
      </p:sp>
    </p:spTree>
    <p:extLst>
      <p:ext uri="{BB962C8B-B14F-4D97-AF65-F5344CB8AC3E}">
        <p14:creationId xmlns:p14="http://schemas.microsoft.com/office/powerpoint/2010/main" val="7058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071A-52E6-453C-86CA-36C3DBB6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Benefits / 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DDCD-3594-4888-BA21-401D73F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Versatility of having mobile option for on-the-go needs</a:t>
            </a:r>
          </a:p>
          <a:p>
            <a:r>
              <a:rPr lang="en-US" sz="2800" dirty="0"/>
              <a:t>Having the ability to access from anywhere the information pertaining to your SDLC is invaluable</a:t>
            </a:r>
          </a:p>
          <a:p>
            <a:r>
              <a:rPr lang="en-US" sz="2800" dirty="0" err="1"/>
              <a:t>PockGit</a:t>
            </a:r>
            <a:r>
              <a:rPr lang="en-US" sz="2800" dirty="0"/>
              <a:t> provides a lightweight option to access the information you need, allowing for a constant stream of information</a:t>
            </a:r>
          </a:p>
          <a:p>
            <a:r>
              <a:rPr lang="en-US" sz="2800" dirty="0"/>
              <a:t>GitHub now, more services later. </a:t>
            </a:r>
          </a:p>
        </p:txBody>
      </p:sp>
    </p:spTree>
    <p:extLst>
      <p:ext uri="{BB962C8B-B14F-4D97-AF65-F5344CB8AC3E}">
        <p14:creationId xmlns:p14="http://schemas.microsoft.com/office/powerpoint/2010/main" val="5159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110-3B6F-4802-ACD6-8DE5713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Similar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D7FC-ED7D-4618-8AAC-6DC8E1C6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16794" cy="3895921"/>
          </a:xfrm>
        </p:spPr>
        <p:txBody>
          <a:bodyPr>
            <a:noAutofit/>
          </a:bodyPr>
          <a:lstStyle/>
          <a:p>
            <a:r>
              <a:rPr lang="en-US" sz="2000" dirty="0"/>
              <a:t>GitHub Application</a:t>
            </a:r>
          </a:p>
          <a:p>
            <a:pPr lvl="1"/>
            <a:r>
              <a:rPr lang="en-US" sz="2000" dirty="0"/>
              <a:t>Provides similar if not replicated functionality from the website service.</a:t>
            </a:r>
          </a:p>
          <a:p>
            <a:pPr lvl="1"/>
            <a:r>
              <a:rPr lang="en-US" sz="2000" dirty="0"/>
              <a:t>Does not support linking multiple GitHub accounts</a:t>
            </a:r>
          </a:p>
          <a:p>
            <a:pPr lvl="1"/>
            <a:r>
              <a:rPr lang="en-US" sz="2000" dirty="0"/>
              <a:t>Does not support linking services such as </a:t>
            </a:r>
            <a:r>
              <a:rPr lang="en-US" sz="2000" dirty="0" err="1"/>
              <a:t>BitBucket</a:t>
            </a:r>
            <a:r>
              <a:rPr lang="en-US" sz="2000" dirty="0"/>
              <a:t>, GitLab, and other services.</a:t>
            </a:r>
          </a:p>
        </p:txBody>
      </p:sp>
      <p:pic>
        <p:nvPicPr>
          <p:cNvPr id="1026" name="Picture 2" descr="The GitHub for Android beta is here - The GitHub Blog">
            <a:extLst>
              <a:ext uri="{FF2B5EF4-FFF2-40B4-BE49-F238E27FC236}">
                <a16:creationId xmlns:a16="http://schemas.microsoft.com/office/drawing/2014/main" id="{16DE31A2-3F18-48F6-B348-A7BD86BF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30" y="25035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9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BCA1-2416-43E5-9899-E8FB6651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 #1 – GitHub </a:t>
            </a:r>
            <a:r>
              <a:rPr lang="en-US" dirty="0" err="1"/>
              <a:t>oauth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5856C-8B21-4410-A4EB-66C69AB8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7" y="2367174"/>
            <a:ext cx="3922514" cy="427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730A6-681E-46D2-8E33-1CC284DA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4" y="2371066"/>
            <a:ext cx="3667541" cy="42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7DD-9E76-4B5A-B3D7-211E7BB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 #2 – View / Search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CF9A1-307B-4B86-BE80-97C7588E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1" y="2334779"/>
            <a:ext cx="4034936" cy="441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CD413-6449-4DB8-BBF7-FE0DFCC2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2331393"/>
            <a:ext cx="3965765" cy="44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0F2-9343-4447-A1B7-B3387A1E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1557-8921-4CC3-8AA8-8FE15E3C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  <a:p>
            <a:pPr lvl="1"/>
            <a:r>
              <a:rPr lang="en-US" dirty="0">
                <a:hlinkClick r:id="rId2"/>
              </a:rPr>
              <a:t>https://drive.google.com/open?id=15iSgVFemjzHqD_RG_1Frg-K73RvIF-kU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https://github.com/RankenTechnicalCollege/awd-1112-evandmeier/tree/master/projects/FinalProject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19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185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PockGit</vt:lpstr>
      <vt:lpstr>Background information</vt:lpstr>
      <vt:lpstr>Benefits / Business need</vt:lpstr>
      <vt:lpstr>Similar Applications</vt:lpstr>
      <vt:lpstr>Key Feature #1 – GitHub oauth</vt:lpstr>
      <vt:lpstr>Key Feature #2 – View / Search info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PockGit</dc:title>
  <dc:creator>Evan Meier</dc:creator>
  <cp:lastModifiedBy>Evan Meier</cp:lastModifiedBy>
  <cp:revision>4</cp:revision>
  <dcterms:created xsi:type="dcterms:W3CDTF">2020-05-05T17:42:34Z</dcterms:created>
  <dcterms:modified xsi:type="dcterms:W3CDTF">2020-05-05T18:18:32Z</dcterms:modified>
</cp:coreProperties>
</file>