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3429000"/>
            <a:ext cx="7315200" cy="83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2110E62-BB68-BF80-3B61-F66EC4BCB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8D5300-B376-76FF-811C-6515A2EF7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393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76" r:id="rId14"/>
    <p:sldLayoutId id="2147483675" r:id="rId15"/>
    <p:sldLayoutId id="2147483684" r:id="rId16"/>
    <p:sldLayoutId id="2147483693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32B-DFE3-9089-008B-9E460B91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D962-C344-B32E-9D72-7E66161BC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C300-72D5-346C-B84D-35D5ECFF1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tag helpers, 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views, 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view components</a:t>
            </a:r>
          </a:p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4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9B73-BE09-A359-2728-1D48C2851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1166-0B8F-1682-DCF4-C5D290432F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D2E6AE-E530-177A-DF06-38EEEF2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applies to any standard HTML &lt;button&gt; element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A822F8-33E8-4017-5F8F-80693BB08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"class",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button elements in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type="submit"&gt;Submit&lt;/button&gt;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type="reset"&gt;Reset Form&lt;/button&gt;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MVC sends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-primary"&gt;Submit&lt;/button&gt;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type="reset"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-primary"&gt;Reset Form&lt;/button&gt;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1F553-1E0E-E4CA-B2DC-A7EDA30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620DB-792A-EAC9-752C-DCBDBE72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0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485F-86EB-9218-C517-4F4D01F7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068FD-CD05-AF20-B7DA-248C2E23F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TagMode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70EAF-4803-AEAB-30C3-774669DC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C766D-B679-E9E2-B42E-BED3E0B7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0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4C228E-FB66-A0D0-E952-68A854F9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applies to any non-standard &lt;submit-button&gt; element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84F8A8-DD35-DF1A-B9A1-1E4AC3933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it a button element with start and end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output.TagName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"button";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output.TagMode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TagMode.StartTagAndEndTag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make it a submit button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("type", "submit");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append bootstrap button classes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["class"]?.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classes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$"{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("class", classes);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FAEE5-CCB8-0620-88E9-DE552CE3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1EF3-51B5-B188-4E28-92BC3E3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7605-6D25-B587-CEDE-73619E3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submit-button element in a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5C58-0EC9-B471-E0CD-D16EC2DC6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submit-button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class="me-2"&gt;Submit&lt;/submit-button&gt;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 MVC sends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 class="me-2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Submit&lt;/button&gt;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3A62B-AC53-3D78-A40A-4698972B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B462A-226F-74E4-A9A8-08DC550B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7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BF49-8B72-E5B8-6A36-B6757E8D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extension methods for tag helpers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0B53-4B7F-86A9-4F85-6EC04A6BA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Microsoft.AspNetCore.Razor.TagHelpers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TagHelperExtensions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AppendCssClass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TagHelperAttributeList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list,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newCssClasses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oldCssClasses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list["class"]?.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oldCssClasses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newCssClasses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$"{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oldCssClasses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newCssClasses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list.SetAttribute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("class",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cssClasses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output.TagName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output.TagMode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TagMode.StartTagAndEndTag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F5D7-0337-85C0-1CC4-F7E65520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FF5AC-32D3-A56B-CE8C-3BF8FBE8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9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6702-562B-28A9-D6C4-DA1044AA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extension methods for tag helpers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92B7-A174-46C5-ECF1-C944EDB7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BuildLink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output.BuildTag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7D4EF-949D-646B-9AE5-08E9DB1E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861B-E0F0-1509-F55D-FC2A5116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BFE2-FF57-5F43-9189-C9AA9A68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tag helpers that use the extension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18365-24A2-2216-A6DB-575742BA1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AppendCssClass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SubmitButtonTagHelper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("button",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output.Attributes.SetAttribute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("type", "submit");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844BC-9885-A0AD-9D34-83AF9BFE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84386-1086-6B64-381F-B656F0BE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5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0410-9004-D47B-2A20-650294EB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1670E-CC76-0364-8BF4-0410B59FA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to…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 a tag helper class to have a different name than the HTML element it targets.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Narrow the scope of a tag helper so it only targets an element under certain conditions.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Widen the scope of a tag helper so it targets multiple elements.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99796-ACED-F7F8-D3D4-97511B3F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870F-335E-EF8C-3848-6B392BE1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9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A9E-00FB-D352-0911-392A6999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for any &lt;label&gt;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C94D-4719-FC2D-1B3C-30FC3BB57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tag helper for any &lt;label&gt;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("label")]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MyLabelTagHelper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for bound &lt;label&gt; elements in a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("label", Attributes = "asp-for",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"form")]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FormLabelTagHelper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663B8-F3CA-AA8E-477E-5B52AD3E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09C-757A-4619-7B96-A085C5DD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1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CB622B-0461-2189-FCCB-25E18FE0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for &lt;input&gt; or &lt;select&gt;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form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261769-AB84-E390-F167-EBC275C9A3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("input",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"form")]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"form")]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D024-EF31-60DD-4AF3-9226875D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2EBBB-1655-4CFE-3B06-026322B5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4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9808-CCEE-D4A9-CDEA-04BFC9F0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74ED-EF22-5C0D-EED5-F5C1221E9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code duplication in the views of a web app by creating custom tag helpers, partial views, and view components.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tag helper attributes and elements.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register tag helpers.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to create custom tag helpers for standard and non-standard HTML elements.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HtmlTarget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attribute to control the scope of a tag helper.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TagHelperOutput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and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TagBuilder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to add an HTML element before or after the tag helper element.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properties within a tag helper class.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C581F-2582-E64E-84D1-3B9B3E09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E58AC-36F8-428A-5CBB-51616333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722D46-DCA2-E086-BC61-43478249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for any element of the submit type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any &lt;a&gt; element with a my-button attribute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35A4C5-B29E-2AD2-FB40-974B3AAF2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(Attributes = "[type=submit]")]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Attributes = "my-button")]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{...}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5B743-E666-F42E-967F-DC8E2709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6EBD1-58D0-E0E8-26D7-9463B63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9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556C-1B9F-06FA-C146-525747C8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CE15B-D9F8-890E-CD73-F98B5D2198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PreElement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PostElement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the Rendering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Microsoft.AspNetCore.Mvc.Rendering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for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19285-086B-C836-07EA-A52C5449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5D509-F35B-9015-3363-C2E624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0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3E13F9-B88A-BB2B-7425-8E5BB599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adds a &lt;span&gt;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 targeted element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F6BEB-2697-96BB-F3BF-07EC41B21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("input", Attributes = "my-required")]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RequiredInputTagHelper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CSS class to input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("form-control");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a &lt;span&gt;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span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("span")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class","text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-danger ms-2");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("*");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span element after input element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PostElement.AppendHtml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(span);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C6E8-B05F-5D59-6960-6A56A1AD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911B-5D52-9C1F-52A1-FDC86972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10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782755-C000-A989-5DE7-70959795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&lt;input&gt; element that uses the tag helper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3251B5-0AC2-51DC-3A28-9F70342D7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asp-for="Title"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my-required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sent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my-required type="text" id="Title" name="Title"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value="" class="form-control"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class="text-danger ms-2"&gt;*&lt;/span&gt;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B976E82C-A1B0-7989-1BEB-1C9676AF0A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380162"/>
            <a:ext cx="3461865" cy="9632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6850C-0B55-5C58-DA80-B7C4C15C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2F877-5807-618C-48CA-CE49A008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0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421C9B-1EF1-D3FC-78A3-7142F0ED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generates numeric options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&lt;select&gt; element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9D508D-6A68-45F1-5CE7-8875BC02E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= "my-min-number, my-max-number"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NumberDropDownTagHelper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("my-min-number")]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Min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("my-max-number")]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Max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Min;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Max;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("option");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option.InnerHtml.Append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output.Content.AppendHtml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3FDF7-7AC3-C758-FA83-294425A4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F3B7-AD5B-D8A5-3FEF-03431ED0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84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09F0-7105-0A86-9B41-6C0A4DDE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uses the tag helper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4D0A8-35EE-B6E7-C617-E0BFB951D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asp-for="Quantity" class="form-select"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my-min-number="1" my-max-number="10"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&gt;&lt;/select&gt;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sent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class="form-select" id="Quantity" name="Quantity"&gt;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&lt;option&gt;1&lt;/option&gt;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&lt;option&gt;2&lt;/option&gt;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&lt;option&gt;10&lt;/option&gt;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C7C07-49B7-0EA8-0BC4-4B892A3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42984-92D4-B541-E6A0-D45DE5A3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0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59AF09-80AC-CBD1-C4CE-D240D214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displayed in a browser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EB9E964-AD54-3352-45E8-809EDA4E28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096992"/>
            <a:ext cx="6553201" cy="38820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0330A-BF61-3648-5887-6110C644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310CB-6F9E-AC71-A2D4-AEBC5F96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8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A3F3-EE3D-C114-9276-6AE4DD6F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CE7F-1203-4415-2D7F-E75D1BEB01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AllAttributes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ModelExpression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statement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ViewFeatures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for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ModelExpression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6FB9B-02AE-F01A-8754-BA206378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E7A-1582-DF7A-0E5F-04641218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74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4445-AD82-4223-09CD-B39B9D9D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NumberDropDownTagHelper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5D45-0C23-BA40-F9F9-6DAFC8EB6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("select", Attributes = "my-min-number, my-max-number")]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NumberDropDownTagHelper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Min and Max properties same as before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selected value from view's model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ModelExpression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aspfor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ModelExpression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["asp-for"].Value;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(int)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aspfor.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Min;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Max;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 = 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("option");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option.InnerHtml.Append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mark option as selected if matches model's value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modelValue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option.Attributes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["selected"] = "selected";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output.Content.AppendHtml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86993-BCAD-777D-D242-D484481D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0EEA3-F245-B9C8-C09D-232C56B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3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318CFA-1151-6B4E-49B4-96119812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gets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2A36F4-1FCB-A577-F3BB-2826D7B40B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Microsoft.AspNetCore.Mvc.Rendering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Attributes = "[class=nav-link]",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"li")]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ActiveNavbarTagHelper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HtmlAttributeNotBound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area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["area"]?.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78F3C-54B9-AC50-7AF6-B9BBB352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5E6FF-57D5-FC5A-3A33-DFFA9A78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8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A76C-C11B-AED6-43B7-B3A76881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A2F0-6FF2-4AB4-27A7-BB2F058C5A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ViewContext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 with a tag helper.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dependency injection with a tag helper.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SuppressOutput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TagHelperOutput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to create tag helpers that send an element to the browser only under certain conditions.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GetPathByAction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LinkGenerator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to generate a route-based URL.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a partial view typically contains.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the paths that MVC searches for a partial view.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partial tag helper to include a partial view and pass a model to it.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partial view and a view component.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view component works and how data can be passed to it.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70BF4-3CD1-0A1F-A8BB-02CBF1F3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84E05-8304-4ED0-DB34-4542F6B1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6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E89EA7-E860-C8A1-68F6-7C609588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gets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F735E6-E05D-2511-5ADB-A130CC316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["asp-area"]?.Value?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aspCtlr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["asp-controller"]?.Value?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(area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aspCtlr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("active");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2BBE2-D2EB-C850-AA16-D8197DD4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DB67E-3B00-A4CB-89B0-9956691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39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AA2D6B-8376-539A-735F-1D08172E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gets a Cart object via dependency injection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3B0ED-F8CD-4915-E810-4BB09474B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("span", Attributes = "my-cart-badge")]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CartBadgeTagHelper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CartBadgeTagHelper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c) =&gt; cart = c;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MyCartBadge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output.Content.SetContent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(cart.Count?.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tag helper in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fa-shopping-cart"&gt;&lt;/span&gt;&amp;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class="badge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-light text-dark"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my-cart-badge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&gt;&lt;/span&gt;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E5E0F-49BE-BD70-E84B-F36D42FC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62D92-802B-12A9-28B1-3950EB63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2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D99306-EC4F-DC51-0CCA-930CB870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that only displays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there’s a value in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E399C7-8EC1-3EE0-967A-651731FA2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TempData.ContainsKey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&lt;h4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-info text-center text-white p-2"&gt;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@TempData["message"]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&lt;/h4&gt;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@RenderBody()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7F999-8A77-0DEA-8096-92652C91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1BA91-2DE4-4B1D-7E2A-46F6FF33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4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29EF-E88D-57B7-AED6-82DA11FA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3DE0-0F3D-951C-BC19-817246B09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SuppressOutput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7975-D370-C435-6C8A-6A2115B2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21B77-5317-0853-06E3-917D0CAA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4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066BBA-B3C1-E3D7-C261-F73D27C2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only outputs HTML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there’s a value in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41FAE5-4EFD-8B3E-2A07-006D6BF19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Microsoft.AspNetCore.Mvc.Rendering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type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("my-temp-message")]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TempMessageTagHelper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HtmlAttributeNotBound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td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ViewCtx.TempData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td.ContainsKey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("message"))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output.BuildTag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("h4",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-info text-center text-white p-2");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output.Content.SetContent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(td["message"].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output.SuppressOutput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6B7A8-9B72-8E9B-8093-AAA6E0A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7DDB-D90A-1A8A-F75B-BDBC0021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44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B841-B034-CAB8-D8C5-DC2CA98C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that uses the conditional tag helper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C20F5-3893-F8F0-D12E-4798DC97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&lt;my-temp-message /&gt;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@RenderBody()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B4EB8-20C6-0411-5409-15F1BD27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0A6AE-8CA1-EF82-4FED-A5795C9A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38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ED32-9F37-C15B-9D49-DCFE4B6A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generates a paging link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9BD79-5152-D89B-0F3F-939DAA2BA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Microsoft.AspNetCore.Mvc.ViewFeatures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Microsoft.AspNetCore.Mvc.Rendering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("my-paging-link")]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PagingLinkTagHelper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LinkGenerator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PagingLinkTagHelper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LinkGenerator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HtmlAttributeNotBound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Number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Current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update routes for this paging link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routes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Current.Clone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routes.PageNumber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Number;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D244A-01FB-9BAC-8665-2D6DD0CF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705A8-D34F-2F96-A1D8-BE5AC8E8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D822-B9C3-DCB1-899A-F4A7AFDA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generates a paging link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8CEB-8F85-8ECA-7A18-038CC346D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controller and action method, create paging link URL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Values["controller"]?.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action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Values["action"]?.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linkBuilder.GetPathByAction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action,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routes.ToDictionary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build up CSS string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linkClasses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-outline-primary";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==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Current.PageNumber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linkClasses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 active";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output.BuildLink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linkClasses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output.Content.SetContent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Number.ToString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D6877-073B-B001-5D08-D022FEDC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534F8-AE4A-62F7-DFC6-80E92057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17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297D-B318-0261-93A7-8ECA8505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uses the tag helper that generates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paging link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003C-9986-CBB0-EC0E-1A3FFCEA9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Model.TotalPages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my-paging-link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current="@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C9F40-069D-526E-6F73-214DA42E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2BC4-E7EC-7B55-3BBB-F589DC9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06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C699DD-28F7-9121-47BB-DBC9819D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 Razor View dialog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0B67B22D-7C26-2DEB-F405-48C188120C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875154" cy="32004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F691E-BBB2-3ADA-7910-8A88E88080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196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partial view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click the desired folder location and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Razor View template and check the Create as a partial view checkbox.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23B9B-BFF7-0E52-E0DF-02A12BE1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1A32-9901-C83F-6825-5B55437B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7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394-154F-D346-A65A-F46C8737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built-in tag helpers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CAA9-73BE-67E4-3A27-6044A2F1C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asp-validation-for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3353-EC52-8A55-B4CF-A901B207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E9B20-7C7F-673A-9E76-279CA198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07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B8B9-5976-482C-D5DF-40A98237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paths that MVC searches for a partial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06B4-BC36-0189-F8D7-9171B490E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PartialViewName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/Views/Shared/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PartialViewName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B0282-D1F8-A97C-4DF4-F9392164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9D9B-D609-9788-DB4B-BE9C8DDC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79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22B3B3-506E-112B-FE39-32793C90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partial view that loads the jQuery validation libraries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7A3078-DAC7-3FFF-2416-D131244AA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/jquery.validate.min.js"&gt;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jquery.validate.unobtrusive.min.js"&gt;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includes the partial view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ValidationScriptsPartial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14FAB-4F68-1165-07D5-3AB4C458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08442-133D-82D9-9D69-D4BB338F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62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EB0B7B-4F8F-32E2-3FF6-FFA1BEDF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partial view that contains the HTML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Bootstrap navbar menu button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00B338-681D-8FC8-0600-017E285D1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class="navbar-toggler" type="button"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data-bs-toggle="collapse"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data-bs-target="#menu" aria-controls="menu"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aria-expanded="false"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aria-label="Toggle navigation"&gt;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&lt;span class="navbar-toggler-icon"&gt;&lt;/span&gt;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that uses the partial view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Bootstrap navbar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navbar-expand-md navbar-dark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NavbarMenuButtonPartial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class="collapse navbar-collapse" id="menu"&gt;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class="navbar-nav me-auto"&gt;...&lt;/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B15D7-F89C-33F6-92AB-EB7D9EC0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18DF8-48CD-4BCF-019E-894909D6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39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1F92-6322-49F4-0407-14F5CD35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attributes of the partial tag helper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06FE-754D-772C-870F-A77DD717F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E9F37-9FF8-97D0-D88E-AC6C1A5E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C1F81-DB63-FE6C-B10A-900BA29E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27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C62E-97F4-2B8C-5212-98A5325C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partial view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3BD9B-C261-7BCA-7C16-D77C65EBF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Book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asp-action="Details" asp-controller="Book"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asp-route-id="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asp-route-slug="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Model.Title.Slug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@Model.Title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082E4-3872-2B82-F415-A035DBA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1B987-8294-AD2A-86B2-6332258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82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8EEDD3-EB47-1D9C-10EE-C01D6356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partial view included in a view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same model object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678FDF-0DB6-BF0E-0DE6-3E86ADA32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Home/Index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&lt;h5&gt;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&lt;partial name="_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&lt;/h5&gt;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BF1BD-6362-9B79-5C28-6ECBF2CF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E2340-D31B-54DD-4983-1026979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09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CE437C-9CD8-0BCC-93DB-2D742A39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partial view included in a view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different model object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D9885-436D-B0A7-335B-DC1D30B0A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6200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(Book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&lt;partial name="_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model="@book"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F5F37-1E8D-4588-1C08-FE0F0FBA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E9B61-9490-3ACA-6380-0281E0DB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56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8D70-B78F-4F8D-C33E-E7B3897E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in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F1E9C-C7C5-2AAA-8084-213FAE366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Invoke([params])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folder for the view component classes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/Components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1AF7-2188-CCF0-C2FD-0D0FCE2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AC1F6-4DC9-7160-40CA-07F44959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3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42CD4F-4B9C-3825-C869-1D56A82F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component that passes the Cart count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partial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55FC04-6217-0307-163D-F39ADC79B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CartBadge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CartBadge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c) =&gt; cart = 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IViewComponentResult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partial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 int?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class="badge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-light text-dark"&gt;@Model&lt;/span&gt;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5F42C-9116-EFF3-4E0C-01752198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EE6E4-2CE9-F404-CB33-25C1D3FA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80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D5183C-9D90-B931-EC4E-E852471F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paths that MVC searches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view component’s partial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2ABBCC-488E-88D9-3687-97C827C15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/Components/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/Views/Shared/Components/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0F589-08B0-8719-4483-D187D17B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0F73A-4B1D-4190-FE4B-01187DF1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8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2B25B6-A1E1-B9D7-15EE-27732DBE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generates attributes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&lt;input&gt; tag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B7BE6-725B-44BA-B3C9-F08986156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asp-for="FirstName"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/&gt;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sent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class="form-control" type="text" data-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="true" data-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="The field FirstName must be a string or array type with a maximum length of &amp;#x27;200&amp;#x27;." data-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-max="200" data-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-required="Please enter a first name." id="FirstName"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="200" name="FirstName" value="" /&gt;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3DEA4-C150-BAA8-C550-24282A47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E452C-DCB7-F0E1-6873-78676991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82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DA548D-3F37-0490-42FA-B5D1D78F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that uses tag helper syntax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call the view component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042B9B-5104-829D-2A98-D390E60CE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fa-shopping-cart"&gt;&lt;/span&gt;&amp;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vc:cart-badge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vc:cart-badge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14BD1-0A1B-8B6D-B14F-D15BBBD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66594-B2EF-D570-9BD4-EE588F97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51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64074B-0FC4-03C1-B3BA-323AC2A9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component with an Invoke()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has parameters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57E4F2-781A-ABFE-D583-A922C2D59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BookDetailsLink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ViewComponent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IViewComponentResult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Invoke(int id, string title)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Book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Title = 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"~/Views/Shared/_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BookLinkPartial.cshtml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book);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58C70-82EA-5F31-8AD4-4E49056C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467CE-D26A-E83F-1725-1C8D90D9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78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0317-06D4-419F-9A19-61F61049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partial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498F-5E08-F4B2-3776-263794A78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asp-action="Details" asp-controller="Book" asp-area=""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asp-route-id="@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asp-route-slug="@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Model.Title.Slug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@Model.Title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379F6-D025-79DE-FE16-FCD6E42A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4AAF7-80AF-6BB2-788C-163291A2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85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93E4-B597-5B3E-B412-C0A29CE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uses the view component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99F67-6096-498D-36D0-44889AFE46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Cart/Index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@* use view component rather than partial view 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 property is type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BookDTO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not Book *@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vc:book-details-link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item.Book.Title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vc:book-details-link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1B5C1-3149-8EC6-5669-A7632659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EDE9F-F2F4-BAB1-B89D-A11FFCCF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47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60A936-859F-8F6F-D2C6-E748F136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 Catalog page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2495DBD1-A545-A466-299C-12745F7E7A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2509" y="1075529"/>
            <a:ext cx="6864691" cy="47918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FFB1B-D18F-6580-1C9A-5C816D89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CE48A-4F64-2904-8B23-6B95DCD2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59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73EB68-CB48-9F28-8169-949F5968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 tag helpers, partial views,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view components in this page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60C675-3B33-4464-FEF5-D743711BF2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ActiveNavbar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tag helper.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CartBadge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view component.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TempMessage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tag helper.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SortingLink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tag helper.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_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BookLink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partial view.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_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AuthorLink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partial view.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Button tag helper.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PagingLink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tag helper.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0E811-BEC2-5D01-6C87-107CCCB0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D1A82-ED53-B26B-2AA5-87ED4451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0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CC354-D025-A65A-264E-24CBDEBB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ActiveNavbar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tag helper updated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account for the Admin area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2793B-4E29-F8C3-ACA4-49F8C2522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HtmlTargetElement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("a", Attributes = "[class=nav-link]",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"li")]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ActiveNavbarTagHelper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HtmlAttributeNotBound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HtmlAttributeName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("my-mark-area-active")]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bool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IsAreaOnly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Process(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output)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area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["area"]?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ViewCtx.RouteData.Values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0058E-2B99-D5AA-C42F-DA076B88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B9486-33A5-421B-25D2-E0F3CE6B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451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DE484A-D2C9-0277-6E68-56EB64B2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ActiveNavbar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tag helper updated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account for the Admin area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01E760-EBF2-5555-89BB-DBB62207E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["asp-area"]?.Value?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aspCtlr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context.AllAttributes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["asp-controller"]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(area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ctlr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aspCtlr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("active");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IsAreaOnly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area ==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aspArea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output.Attributes.AppendCssClass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("active");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A7365-AF3D-98C8-B046-04A0EBDE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DD50F-BCBD-19DA-310B-BDB0034B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24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8BDE62-B425-B1BB-F3D2-38929536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two active navbar links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Manage Authors page of the Admin area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0C8C8CF-79C6-E970-8B9C-DC470F4051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524" y="1484102"/>
            <a:ext cx="7068253" cy="30878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39811-CE9E-D6FF-6386-FF18A99D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F252E-6CFA-8165-61A8-8762266D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34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13B4-6B59-AC81-00FB-2B276A3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of the Bookstore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70C2-D37C-BDB0-4038-EBE45256D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lang="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&lt;head&gt;...&lt;/head&gt;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 class="navbar navbar-expand-md navbar-dark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ps-3 pe-3"&gt;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NavbarMenuButtonPartial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class="collapse navbar-collapse" id="menu"&gt;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class="navbar-nav me-auto"&gt;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class="nav-item"&gt;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class="nav-link"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asp-action="Index"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asp-controller="Home" asp-area=""&gt;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&lt;span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fa-home"&gt;&lt;/span&gt;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nbsp;Home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@* nav item links for Books and Authors *@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BB362-92D5-4046-554B-C8F7EC3C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E3AB-3658-5AB1-C859-44EF0611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9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CA091-351F-3F06-71CA-2AF92B3C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tag helper that generates a route-based URL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&lt;form&gt; tag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C58FEA-121F-910C-A217-FD1EBFB2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asp-action="Add"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method="post"&gt;&lt;/form&gt;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that’s sent to the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action="/author/add" method="post"&gt;&lt;/form&gt;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25C0F-21E6-DEBE-270E-A7407121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041F1-12A9-DD38-7BA0-2309C029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943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781-DF64-F97D-FE2C-8287697A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of the Bookstore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8192-77D8-3497-10C1-6D828A719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class="navbar-nav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-auto"&gt;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 class="nav-item"&gt;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class="nav-link" asp-action="Index"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asp-controller="Cart" asp-area=""&gt;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&lt;span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fa-shopping-cart"&gt;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&lt;/span&gt;&amp;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nbsp;Cart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vc:cart-badge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vc:cart-badge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@* nav item link for Registration goes here *@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 class="nav-item"&gt;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class="nav-link" asp-action="Index"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asp-controller="Book" asp-area="Admin"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my-mark-area-active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&lt;span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fa-cog"&gt;&lt;/span&gt;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&amp;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nbsp;Admin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F7817-5948-0C33-D542-7CEDB4B6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FF3F7-73E0-A7D3-8097-3FC0CA8B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AC4B-1D2B-1EF8-BAE8-B9F933A3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of the Bookstore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B17-5A79-1772-DF1B-4CE4D44EA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class="text-center"&gt;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 asp-controller="Home"&gt;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="~/images/logo.png"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-fluid center-block"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&lt;my-temp-message /&gt;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@RenderBody()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/bootstrap.bundle.min.js"&gt;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/site.js" asp-append-version="true"&gt;&lt;/script&gt;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@RenderSection("Scripts", required: false)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5812C-B2F4-50B9-164C-07AE68A4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31B1D-5E95-6298-0574-D48DDCBB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5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6993-265A-5E88-C8D4-EC0702EE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7FA2-1EC8-69B7-22F2-C49380E14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BookListViewModel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add to cart form *@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asp-controller="Cart" method="post"&gt;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&lt;table class="table table-bordered table-striped table-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-dark text-white"&gt;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my-sorting-link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sort-field="Title"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current="@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Title&lt;/my-sorting-link&gt;&lt;/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&gt;Author(s)&lt;/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my-sorting-link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sort-field="Genre"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current="@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Genre&lt;/my-sorting-link&gt;&lt;/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my-sorting-link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sort-field="Price"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current="@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Price&lt;/my-sorting-link&gt;&lt;/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4FA42-E49A-37C4-EC61-3FA4715B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8D9F0-E832-58B5-BDD7-D9D255C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5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45FA-57F4-E2B3-40C2-9F07C526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8489-D3AF-D156-25F4-89268CE34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@foreach (Book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BookLinkPartial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model="@book" /&gt;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@foreach (var author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&lt;p&gt;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&lt;partial name="_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AuthorLinkPartial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model="@author" /&gt;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&lt;td&gt;@book.Genre?.Name&lt;/td&gt;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&lt;td&gt;@book.Price.ToString("c")&lt;/td&gt;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&lt;td&gt;&lt;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type="submit"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name="id"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value="@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Add To Cart&lt;/button&gt;&lt;/td&gt;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7C361-62AE-0474-904F-DB803FD3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8D37-EFEB-3698-6B22-9A3A7C5E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48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EBEF-0D1C-3767-597F-2717733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Book/List view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0B4E-6BBE-CE86-0BFE-001FE73B0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Model.TotalPages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my-paging-link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current="@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Model.CurrentRoute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A7B81-C195-54F2-7859-9A6D6549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CA5B6-26AC-5AAB-283D-C52F515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0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5D20C2-E125-B293-5C12-A748CDC8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 helpers that output a different CSS link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hosting environment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CD9215-C494-77A0-3DA8-D24F1C0CA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include="Development"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&lt;/environment&gt;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exclude="Development"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&lt;/environment&gt;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A2C6D-E9B9-DFEB-FBC4-439D75E2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DFE8A-E17F-5FCB-C1AB-33BF1AFD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1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3750A7-DA89-79BC-4F39-C04FF7FC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 registers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built-in and custom tag helpers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A676A1-0C03-1B34-FE2E-E82B9D4F5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Bookstore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5F0FA-35E8-3F72-0F22-4D65BBA4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7B292-95BE-C1C5-8539-BEFC784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2CED-DDF7-00F3-5DAE-37348C6E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DA82-1918-E29E-DB01-36CA09CF3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Microsoft.AspNetCore.Razor.TagHelpers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virtual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TagHelperOutput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TagHelperAttributeList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F6DBA-B0B3-7A2C-E633-708AD3B1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A05C-8E20-B2D7-EDBF-AB861671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129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779B0F86-A494-43C7-911F-B3AF9810457B}" vid="{E43DD193-4D65-46E1-A114-44A1625CBB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298</TotalTime>
  <Words>5676</Words>
  <Application>Microsoft Office PowerPoint</Application>
  <PresentationFormat>On-screen Show (4:3)</PresentationFormat>
  <Paragraphs>895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Common built-in tag helpers</vt:lpstr>
      <vt:lpstr>A tag helper that generates attributes  for an &lt;input&gt; tag</vt:lpstr>
      <vt:lpstr>A tag helper that generates a route-based URL  in a &lt;form&gt; tag</vt:lpstr>
      <vt:lpstr>Tag helpers that output a different CSS link  based on hosting environment </vt:lpstr>
      <vt:lpstr>A _ViewImports.cshtml file that registers  all built-in and custom tag helpers</vt:lpstr>
      <vt:lpstr>The using directive for the TagHelpers namespace</vt:lpstr>
      <vt:lpstr>A tag helper that applies to any standard HTML &lt;button&gt; element</vt:lpstr>
      <vt:lpstr>More properties of the TagHelperOutput class</vt:lpstr>
      <vt:lpstr>A tag helper that applies to any non-standard &lt;submit-button&gt; element</vt:lpstr>
      <vt:lpstr>A submit-button element in a view</vt:lpstr>
      <vt:lpstr>Three extension methods for tag helpers (part 1)</vt:lpstr>
      <vt:lpstr>Three extension methods for tag helpers (part 2)</vt:lpstr>
      <vt:lpstr>Two tag helpers that use the extension methods</vt:lpstr>
      <vt:lpstr>Two properties of the HtmlTargetElement attribute</vt:lpstr>
      <vt:lpstr>A tag helper for any &lt;label&gt; element</vt:lpstr>
      <vt:lpstr>A tag helper for &lt;input&gt; or &lt;select&gt; elements  in a form</vt:lpstr>
      <vt:lpstr>A tag helper for any element of the submit type  or any &lt;a&gt; element with a my-button attribute</vt:lpstr>
      <vt:lpstr>Three properties of the TagHelperOutput class</vt:lpstr>
      <vt:lpstr>A tag helper that adds a &lt;span&gt; element  after the targeted element</vt:lpstr>
      <vt:lpstr>An &lt;input&gt; element that uses the tag helper </vt:lpstr>
      <vt:lpstr>A tag helper that generates numeric options  for a &lt;select&gt; element</vt:lpstr>
      <vt:lpstr>A view that uses the tag helper</vt:lpstr>
      <vt:lpstr>The &lt;select&gt; element displayed in a browser</vt:lpstr>
      <vt:lpstr>One property of the TagHelperContext class</vt:lpstr>
      <vt:lpstr>The updated NumberDropDownTagHelper class</vt:lpstr>
      <vt:lpstr>A tag helper that gets a ViewContext object  (part 1)</vt:lpstr>
      <vt:lpstr>A tag helper that gets a ViewContext object  (part 2)</vt:lpstr>
      <vt:lpstr>A tag helper that gets a Cart object via dependency injection</vt:lpstr>
      <vt:lpstr>A layout that only displays an element  if there’s a value in TempData</vt:lpstr>
      <vt:lpstr>A method of the TagHelperOutput class</vt:lpstr>
      <vt:lpstr>A tag helper that only outputs HTML  if there’s a value in TempData</vt:lpstr>
      <vt:lpstr>A layout that uses the conditional tag helper </vt:lpstr>
      <vt:lpstr>A tag helper that generates a paging link (part 1)</vt:lpstr>
      <vt:lpstr>A tag helper that generates a paging link (part 2)</vt:lpstr>
      <vt:lpstr>A view that uses the tag helper that generates a paging link</vt:lpstr>
      <vt:lpstr>The Add Razor View dialog</vt:lpstr>
      <vt:lpstr>The paths that MVC searches for a partial view</vt:lpstr>
      <vt:lpstr>A partial view that loads the jQuery validation libraries</vt:lpstr>
      <vt:lpstr>A partial view that contains the HTML  for a Bootstrap navbar menu button</vt:lpstr>
      <vt:lpstr>Four attributes of the partial tag helper</vt:lpstr>
      <vt:lpstr>The _BookLinkPartial partial view </vt:lpstr>
      <vt:lpstr>The partial view included in a view  with the same model object</vt:lpstr>
      <vt:lpstr>The partial view included in a view  with a different model object</vt:lpstr>
      <vt:lpstr>A method in a ViewComponent class</vt:lpstr>
      <vt:lpstr>A view component that passes the Cart count  to a partial view</vt:lpstr>
      <vt:lpstr>The paths that MVC searches  for a view component’s partial view</vt:lpstr>
      <vt:lpstr>A layout that uses tag helper syntax  to call the view component</vt:lpstr>
      <vt:lpstr>A view component with an Invoke() method  that has parameters</vt:lpstr>
      <vt:lpstr>The _BookLinkPartial partial view</vt:lpstr>
      <vt:lpstr>A view that uses the view component</vt:lpstr>
      <vt:lpstr>The Book Catalog page</vt:lpstr>
      <vt:lpstr>The custom tag helpers, partial views,  and view components in this page</vt:lpstr>
      <vt:lpstr>The ActiveNavbar tag helper updated  to account for the Admin area (part 1)</vt:lpstr>
      <vt:lpstr>The ActiveNavbar tag helper updated  to account for the Admin area (part 2)</vt:lpstr>
      <vt:lpstr>The two active navbar links  on the Manage Authors page of the Admin area</vt:lpstr>
      <vt:lpstr>The layout of the Bookstore app (part 1)</vt:lpstr>
      <vt:lpstr>The layout of the Bookstore app (part 2)</vt:lpstr>
      <vt:lpstr>The layout of the Bookstore app (part 3)</vt:lpstr>
      <vt:lpstr>The Book/List view (part 1)</vt:lpstr>
      <vt:lpstr>The Book/List view (part 2)</vt:lpstr>
      <vt:lpstr>The Book/List view (part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27</cp:revision>
  <cp:lastPrinted>2016-01-14T23:03:16Z</cp:lastPrinted>
  <dcterms:created xsi:type="dcterms:W3CDTF">2022-10-27T20:11:08Z</dcterms:created>
  <dcterms:modified xsi:type="dcterms:W3CDTF">2022-10-31T17:13:56Z</dcterms:modified>
</cp:coreProperties>
</file>