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10/28/2022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unit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C8DA8-D3F5-E390-756E-9900638F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class updated by Visual Studio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E4DE7-74BC-2620-BD9A-199D5C574B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Cart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 mapping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other DI mappings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builder.Services.AddTransient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Cart&gt;();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231C-782F-9BA4-7575-1A2D6B17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10C6-F602-48F9-50E9-1C29A393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0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3BFF3F-9DBB-0A53-7015-6BF3CEA3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Cart class that injects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HttpContextAccessor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FCC16C-668F-9E97-CCC1-4C97F6E64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Cart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Cart(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IHttpContextAccessor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.Session;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Load(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data)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uses the repository and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to load cart items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89E33-986A-4ED5-3FF8-979B8154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D9A4B-4CF0-F6D2-2DED-2B4355C3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1C3D-2A86-67AA-3FB6-56F76B59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Cart controller that injects a Cart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CEF16-618A-A6D4-A07F-1E0370EAC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data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// model-level Cart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rep,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rep;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 = c;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// create model-level Cart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cart.Load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// load cart items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model-level Cart object – method no longer needs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 create its own Cart object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cart.Subtotal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rest of Cart methods that use the model-level Cart object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36E0E-1A4D-1954-3176-9C13ECB9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2B360-8251-3156-F0B1-43FB8E49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6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BF1961-CF85-9AFF-AA98-A0979C07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controller whose constructor accepts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41E09-D9A5-1693-F856-C817DAC6C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repository properties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Repository&lt;Author&gt;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Repository&lt;Genre&gt;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constructor that accepts a DB context and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initalizes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Repository&lt;Author&gt;(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Repository&lt;Genre&gt;(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CheckGenre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validate.CheckGenre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CheckAuthor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operation)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validate.CheckAuthor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operation,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49B97-A198-35B0-0ED3-D3DE971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A0E81-4CCB-7CF4-10AF-F949867F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799-584D-3CD4-F67C-FEF047B4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controller with DI in its action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5D1D8-8074-97A9-44A9-D5EDB3372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properties and constructor no longer needed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CheckGenre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FromServices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validate.CheckGenre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operation,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FromServices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validate.CheckAuthor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operation,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5EBD-89F9-7208-235A-CB66BD2B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7E27-DA91-8CDF-CDAE-18322F55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5962CC-6A15-662E-002C-3843F7E7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link in a layout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Cart object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C24629-3152-9F20-FE2C-A496AE7BA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class="nav-link" asp-action="Index"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asp-controller="Cart" asp-area=""&gt;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class="badge badge-light"&gt;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@cart.Count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15AD0-B077-4DE7-54A3-A6D21D96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F6BE9-11F8-2274-17B0-D518D46F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4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2FBE-F27B-B34F-1E74-2E4217E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layout that creates a Cart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8E72-26A5-D8A6-8564-1AC13FC04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cart = new Cart(Context);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layout that injects a Cart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90268-A214-7BFB-35F0-167E5AF0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36403-7D20-8D8E-B352-F60D6173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7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C95B14-501C-B0FB-5EF6-DBBCB30A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unit testing process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F8EF6EB5-769D-3F25-3F51-DFCBFB1F5F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143000"/>
            <a:ext cx="6862119" cy="19869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FF5FB-7A7E-6036-FFD6-D26481E1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67B0B-B97A-B4D5-022B-D2A8DB66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3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CE0D-A0F0-F24C-0E2D-3CCF5C78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unit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985C7-5BE4-65BF-BC07-1F539747B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reduces the amount of time you have to spend manually testing an app by running it and entering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makes it easy to test an app after each significant code change. This helps you find problems earlier in the development cycle than you typically would when using manual testing.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makes debugging easier because you typically test an app after each significant code change. As a result, when a test fails, you only need to debug the most recent code changes.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7D0F1-4BBB-1C5C-98F0-D64C9382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F962D-3592-DC31-F54A-ECD72EE3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ED7A11-17E5-BDE7-C15D-B4C18FE2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 a new project dialog 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33588A55-DB24-AE2E-ABC5-1E4B58F06E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277" y="1066800"/>
            <a:ext cx="6988260" cy="2590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7D6D-779B-575C-A4A1-D6264CC0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100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unit test project to a solution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solution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Add a new project dialog, select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xUnit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Project template and click Next. To help find the template, you can search for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xunit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name and location for the project and click Create.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F470-30BF-74F8-C69A-1468AE51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6ED1-602C-DF7C-A5E3-AD05DC1C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9D5A-6F26-1DAE-CFC1-41007BBA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2E1C6-5EBA-907E-7F5A-7213730C9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dependency injection (DI) to make the code for an ASP.NET Core web app more flexible and easier to change.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unit testing to automate the testing of a web app.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configure a web app for dependency injection.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three dependency life cycles.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controllers that are tightly coupled with EF Core and controllers that are loosely coupled with EF Core.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dependency chaining works with repository objects.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DI with an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HttpContextAccessor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DI with an action method that uses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FromServices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AB4F-6D70-823E-E200-86BDD6BA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CF27-68E5-63DE-6A5C-17F1C560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9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E32C-50D9-1A84-9A7C-DAAC96F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app project and the unit test project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EE3450B-325F-6986-C727-6A95AF68E1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24374"/>
            <a:ext cx="4495800" cy="48954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6D407-66A4-9CAD-472A-910BD191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8A66C-78E2-984F-DBB2-E88E5499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5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9CB2-6075-019F-1D79-9E9D85E1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static methods of the Assert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74A1-7AC5-ABF9-70FE-241E5A5B6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NotEqual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71718-FDC0-A825-0303-A6635B5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208A-AAB1-7D09-CD32-52AE5974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5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CC3A-17DE-3970-4CF2-BC57C75B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attributes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6970-E20E-C04D-6FCF-DE7E40C2A1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F6551-F8B4-65BD-A7E7-AC14ED6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F9EC8-CDE6-8AE2-6659-777E5004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52C4-F3AB-E8FA-357E-22D4FB3B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class with two test methods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B7AC-67DB-FB66-E6A2-FEEEAFACE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NavTests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ActiveMethod_ReturnsAString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s1 = "Home";   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s2 = "Books";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Nav.Active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(s1, s2);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&lt;string&gt;(result);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968A-5DA5-8032-F2D9-5D6FBB23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004E9-494F-6C0B-8EF2-E3173CCD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4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B37-6D5A-5496-7813-9C00D194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class with two test methods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042D-6C59-3A71-5890-32FDF61E95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[Theory]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("Home", "Home")]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("Books", "Books")]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ActiveMethod_ReturnsValueActiveIfMatch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s1, string s2)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expected = "active";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Nav.Active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(s1, s2);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Assert.Equal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(expected, result);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1707-954D-4530-D996-F6611AA1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BEF28-674E-4515-5BA7-504667FC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2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B95F1D-E152-6439-872C-82B3FEA3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Explorer in Visual Studio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14B663CB-5F53-CDFB-DBD8-90B62B9042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66800"/>
            <a:ext cx="6934201" cy="29064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2A7F7C-90E7-CC0C-99B4-B082A2FA3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910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open the Test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menu system,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Explorer.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on the test class and select Run Tests.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10668-E1E8-A5D3-9865-9920B9A9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27621-A79F-F36C-759C-01450BAE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7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ED8074-29AF-0981-2D57-7D5B77C3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options to run tests in Test Explorer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639DCA8C-7199-9BE5-09CE-5DF57661D2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910831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0CCBB-DE79-80FA-EEB1-ADC90D59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EAEE-1015-F742-0800-E8C031DF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3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5A3D-419A-DA4A-0288-B085B3A6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controller that depends on a repository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82CF-EEDB-B230-9207-3B7E3B513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data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rep) =&gt; data = rep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random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Guid.NewGuid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View(random);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51543-6C3F-BEA7-0C22-CCD5E903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BC773-E154-6CC3-E2AD-27C22F04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24557-D526-C662-B8A6-0C8D0B1A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fake repository class that implements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Get() method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B4835-25C9-3628-594C-B710FD41D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FakeBookRepository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Delete(Book entity)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Book Get(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options) =&gt;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Book();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80755-A596-4F83-2EB8-3C3C01CB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5D3A8-2955-F722-654B-EC54853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5AD85B-52F9-3737-D90B-1F7BF699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unit test that passes an instance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fake repository to the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A06DA1-E612-06F7-87EA-D43074F27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[Fact]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IndexActionMethod_ReturnsAViewResult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rep = 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FakeBookRepository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controller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result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AC673-CA20-FC4A-D843-29C979F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E77AE-E9A1-743C-C0F1-6DDBC42D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6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257D-0661-8452-A74A-FB32A6C8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C2A4-D520-28FD-1E41-AA479D6E2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DI to inject an object into a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unit testing works.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advantages of unit testing.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add an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xUnit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to a solution.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Arrange/Act/Assert (AAA) pattern that’s often used to organize the code for a unit test.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run unit tests.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fake object to test methods that have dependencies.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Moq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create fake objects.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1FEFC-ECB1-E342-4EA8-65CF5D8B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81488-0694-FE69-8315-177293CC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FBC31F-904B-8B31-DA32-BECE8B0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Visual Studio to implement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F9296B-3EB6-4BBB-FAF6-20C6AA4F7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new class that implements the interface. Visual Studio will display a red squiggle that indicates that the interface hasn’t been implemented.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Hover the mouse pointer over the red squiggle, click the lightbulb icon, and select Implement Interface to generate stubs for each property and method of the interface.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59B56-A55E-0CB1-706A-3B29D911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16D8-27D5-4F5C-8A80-27F4320C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3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9788-1D54-4E81-B919-3D3B7EA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accesses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47E0-987E-70C9-CD52-55A9691E1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Edit(Author author)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data.Update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(author);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data.Save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$"{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updated.";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View("Author", author);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B8AE-2D25-EE70-0277-56AA98D4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5C6A7-4203-B088-873A-35D2903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87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D6D238-2DC0-B660-4457-B2C84E4B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FakeTempData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with an indexer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 nothing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0BD29C-EE6B-60A4-97C6-D201951BB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ITempDataDictionary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object? this[string key] { get =&gt; null; set { }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 Keys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FakeAuthorRepository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do nothing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Update(Author entity)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Save() {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2F03-168D-6948-A3E4-1BE27E8E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ACA15-F3AA-66AA-2FB0-E8B7396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57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809A21-BCDF-8B7A-32B1-37A8C8B0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method that tests the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638F8C-435D-4565-161A-3257C42A1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[Fact]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Edit_POST_ReturnsRedirectToActionResultIfModelStateIsValid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rep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FakeAuthorRepository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controller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FakeTempData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Author());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C1E48-DAFF-F7B3-915A-D425F154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0B62-6A8A-BA03-159D-7F6A533C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7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C5C2-95A7-C327-3291-57715A46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your test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E20F-50FB-C9A1-9C2A-71BA68382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test project and select Manage NuGet Packages from the resulting menu.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NuGet Package Manager, click Browse, search for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”, select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package, and click Install.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dialogs, click OK and I Accept.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34677-05CF-E1A9-6ACA-98B6B87D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29B3-FBFD-DDD4-5A29-DB619EA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4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0A3-AB71-EBA8-7B67-559B9D95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Mock&lt;T&gt;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2418-C258-48B7-F7CB-E4AF4D9D5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Mock&lt;T&gt;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static methods of the It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IsAny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88F61-C61E-9821-C33E-CC21B939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90451-195C-AD60-477E-6EAA8AA2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56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097A-366A-80F6-DB30-AD561B3A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92B0-3C69-67E0-538B-B31AF3B18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Mock&lt;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&lt;Author&gt;&gt;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rep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Mock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&lt;Author&gt;&gt;();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up Get() to accept any int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return an Author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&lt;int&gt;())).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Author());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code statement adjusted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accept any int greater than zero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)).Returns(new Author());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passes the mock object to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controller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FFE45-E6C7-E22B-48A2-120200B8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06035-D610-7097-5E58-FDC3D694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18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1461-433B-8322-53AE-7DC7F332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method that mocks a repository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C4A1-B9D7-8330-C5FD-3D0ED8A04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Bookstore.Controllers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[Fact]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IndexActionMethod_ReturnsViewResult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rep = new Mock&lt;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rep.Setup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Book());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controller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result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7ABB0-9343-17AC-7D69-FFC03565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1BB7E-8620-CCC3-19F4-98C2B6A9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90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0CC4-F81A-7F38-178C-D2804413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method that mocks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578E-5D6D-6D56-9C1A-B9BB2AB67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Bookstore.Areas.Admin.Controllers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[Fact]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Edit_POST_ReturnsRedirectToActionResultIfModelStateIsValid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rep = new Mock&lt;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&lt;Author&gt;&gt;();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temp = new Mock&lt;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ITempDataDictionary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controller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temp.Object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Author());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8FD55-558B-DDDA-4267-5A6A10F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35F4A-A198-FC28-FC6E-28F6820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56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40D-AD76-37E4-ADFF-DD27AB9B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Cart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B140-DA7C-3DE5-93DA-29EAB4E13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Cart(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IHttpContextAccessor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assign private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session = ctx.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!.Session;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ctx.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ctx.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 = new List&lt;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Subtotal property of the Cart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double Subtotal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items.Sum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B0FFD-ECD6-C5E0-567B-9491EAC4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6D385-0780-E4DC-0201-147F4DFF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9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3F54-2733-31DB-A08E-A09E17B6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that map dependencies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28EDC-E330-5930-773D-5A81A8B9A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AddTransient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AddScoped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AddSingleton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AB4F4-0F5A-AF8D-252A-95CF20C6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0769-E9BC-D471-EDF6-D8705948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5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5A7044-AACE-5A89-AB73-F23E35BD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method that tests the Subtotal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Cart with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92244-4694-1D98-DD15-557015F5F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SubtotalProperty_ReturnsADouble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accessor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Mock&lt;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IHttpContextAccessor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context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DefaultHttpContext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m.HttpContext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).Returns(context);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!.Request).Returns(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context.Request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!.Response).Returns(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context.Response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.Returns(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context.Request.Cookies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.Returns(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context.Response.Cookies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AEC5E-614B-EF08-A782-4E7D9CAF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2AF40-173B-08ED-9EB5-A2E90C0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85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BFEE15-257D-7C4E-741C-6DCECF6C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test method that tests the Subtotal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Cart with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6D9CC-F12E-7BE0-FDB1-6F350C9FB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Mock&lt;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!.Session).Returns(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Cart(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Book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result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cart.Subtotal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&lt;double&gt;(result);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4A1D-9117-576B-D3E9-20F87E70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23FE0-E5C9-1A3D-3D91-51C9D0B2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76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1BB39F-5B24-274F-B660-B6812AE0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Explorer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FA39E8E-F74A-F6A8-0A15-A9BF0D3EA7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5529956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3DCA9-A53D-F051-4BAE-2C18E693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86A7-9369-ADB2-2CB9-C2764EF3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39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3D7-9090-C651-65BD-7960BB44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Usings.cs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D755-7967-7D31-C937-12DB3EBDB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96983-82A1-4A68-DB3C-4A94989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18A90-256E-D5FC-4012-32F19967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74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AB69-A370-1D40-8C78-30991925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09F1-7A0E-6750-2490-3524D8AE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Bookstore.Controllers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Bookstore.Tests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BookControllerTests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Index_ReturnsARedirectToActionResult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rep = new Mock&lt;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controller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result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BEB77-6950-C436-EEFF-AF07CE40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964D2-7C40-A5C8-B31B-EB21F2EC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78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658E-C14F-A65B-B27D-D7C01A13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56EE-48E3-9B0C-FC33-5D6165E4D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Index_RedirectsToListActionMethod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rep = new Mock&lt;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controller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result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Assert.Equal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result.ActionName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EBA7B-287D-0158-5146-A14CDFE8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8579F-F9E5-4DBB-DBED-F74B31B9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0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8B82-920C-A1B1-F0AE-CA1C063E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1C695-86ED-E892-927B-3B2A3DE0E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Details_ModelIsABookObject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rep = new Mock&lt;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rep.Setup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.Returns(new Book());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controller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rep.Object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model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controller.Details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ViewData.Model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EC673-E3BF-74A9-0AEE-E3D93216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C9DA-D46A-40A5-0EEA-AC2A334E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1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810E-14FD-D674-E024-B86454FA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23D5-D1D0-B0FD-3B96-78BB0E224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Bookstore.Areas.Admin.Controllers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Bookstore.Tests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AdminBookControllerTests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helper method for unit test class – not a test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GetBookController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mock book repository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Mock&lt;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IBookRepository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.Returns(new Book());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&lt;Book&gt;&gt;()))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.Returns(new List&lt;Book&gt;());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mock author repository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authorRep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Mock&lt;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authorRep.Setup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&lt;Author&gt;&gt;()))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.Returns(new List&lt;Author&gt;());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92D09-4835-EDC1-FD18-754E2C6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B57A1-C5A5-10C8-FCE6-0366FC99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55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0D73-1E07-5D36-058A-9F9C8F40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70E2-5E31-7CB3-194A-08A4AA117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mock genre repository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genreRep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Mock&lt;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genreRep.Setup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It.IsAny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&lt;Genre&gt;&gt;()))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.Returns(new List&lt;Genre&gt;());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return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authorRep.Object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genreRep.Object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Edit_GET_ModelIsBookObject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controller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GetBookController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model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ViewData.Model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905C0-73F4-4C73-87B7-1634A6B3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D5BA2-2042-064D-971E-82E628C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F959-FA9A-687F-0F4A-F31E8FE9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55BC-AB70-DF9D-D2AD-7E6B69872F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Edit_POST_ReturnsViewResultIfModelIsNotValid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controller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GetBookController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"Test error message.");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A6C06-4E90-E62B-3955-2DF1A410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03541-492A-A55C-CBA0-C6C55144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1D0000-64AA-47A3-76D8-2CA82E7A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DI for a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use generics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724F44-1325-89CD-E0CB-24D174379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builder.Services.AddTransient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DI for a generic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builder.Services.AddTransient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(Repository&lt;&gt;));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0E0E-6B75-F22B-0246-D337B056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B66E7-5E17-A210-53E7-5F59E36C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37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325-7754-101E-B1AD-16723741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AdminBookControllerTests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7CAF-F11B-6A84-C570-3C11FEBE48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Edit_POST_ReturnsRedirectToActionResultIfModelIsValid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controller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GetBookController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temp = new Mock&lt;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ITempDataDictionary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Book = new Book()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controller.Edit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&gt;(result);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E7CCB-65A3-5F10-F2A2-67772C58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4455-35AE-CA6C-1B5C-340BAD2B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33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3AC2-96B2-15FE-4189-3BA287F3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8BFF-1C7F-AD1C-6A68-17B1D0940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for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IHttpContextAccessor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Bookstore.Tests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CartTests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Cart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create HTTP context accessor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accessor = new Mock&lt;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IHttpContextAccessor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setup request and response cookies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context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.Returns(context);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!.Request)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context.Request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!.Response)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context.Response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context.Request.Cookies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context.Response.Cookies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4FF3-6227-8878-771D-17E30B5B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30615-36A4-0F3A-ECCD-FA4209FA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0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7D5F-41BA-1890-0B6F-F397C04F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F1DA-4E8F-3BC4-5775-670A85E12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setup session state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session = new Mock&lt;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accessor.Setup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m.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!.Session)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.Returns(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new Cart(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accessor.Object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[Fact]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Subtotal_ReturnsADouble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Book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cart.Subtotal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&lt;double&gt;(result);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766F9-EFBE-E326-558A-ECDD31D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0068-FD49-6313-0BA0-37FD771F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68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A00F-1E20-75A8-93CD-1A2D9EFF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CartTests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08A16-DFFC-BE1C-E994-65221791B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[Theory]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(9.99, 6.89, 12.99)]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(8.97, 45.00, 9.99, 15.00)]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Subtotal_ReturnsCorrectCalculation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 double[] prices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arrange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var item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Book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Price = prices[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Quantity =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double expected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prices.Sum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cart.Subtotal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assert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Assert.Equal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(expected, 2),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(result, 2));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6371-C07F-EE93-60F5-88448029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B6805-A9B5-72F2-2352-334838F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1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41C82C-1840-CF31-2993-85D81E89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DI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HTTP context accessor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F52991-4C81-53ED-A914-957CC12D8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builder.Services.AddSingleton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IHttpContextAccessor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HttpContextAccessor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method of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builder.Services.AddHttpContextAccessor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CAFA2-2C7F-E3D7-200E-F4F362FC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5B46-624D-2EFE-EB5F-D919D246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5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4D24-B6E5-C7CB-DC29-B34A38E1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Author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6CFD6-2302-011C-B7C1-BDAF9D5FA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injects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Repository&lt;Author&gt;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Repository&lt;Author&gt;(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injects a repository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rep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85D0-9572-7766-185A-844F6D9E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F5D3-771F-7673-1092-6CF8ADDB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9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6C9EDA-4978-C87D-02A7-F8ACFA3E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Visual Studio to generate an interface for a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0E111D-A31F-A22C-17F2-E97203EFA2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the C# file that contains the class and right-click the class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context menu, select the Quick Actions and Refactoring item, then select the Extract Interface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Extract Interface dialog, enter a name, a destination, select the public members of the interface, and click OK.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will generate the interface and update the class to implement the interface.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E3F8-6D64-F2ED-1327-7042BF35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83688-E82E-D655-8519-2CD6526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A5A4CE-B4A7-24E6-C82D-7396B552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generated by Visual Studio from the Cart class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9FDAC8-DF08-A183-FD27-A137C4395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int? Count { get;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 { get;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Subtotal { get;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Add(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Clear();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Edit(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(int?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Load(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data);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Remove(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Save();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1BDF-EABA-CBAD-C657-3608FFA0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51E3E-F81C-AF64-B74D-A1E6A80C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698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255</TotalTime>
  <Words>5019</Words>
  <Application>Microsoft Office PowerPoint</Application>
  <PresentationFormat>On-screen Show (4:3)</PresentationFormat>
  <Paragraphs>802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Three methods of the IServiceCollection object that map dependencies</vt:lpstr>
      <vt:lpstr>How to configure DI for a class  that doesn’t use generics</vt:lpstr>
      <vt:lpstr>How to configure DI  for the HTTP context accessor</vt:lpstr>
      <vt:lpstr>An Author controller</vt:lpstr>
      <vt:lpstr>How to use Visual Studio to generate an interface for a class</vt:lpstr>
      <vt:lpstr>The ICart interface generated by Visual Studio from the Cart class </vt:lpstr>
      <vt:lpstr>The Cart class updated by Visual Studio  to implement the ICart interface</vt:lpstr>
      <vt:lpstr>A Cart class that injects  an HttpContextAccessor object</vt:lpstr>
      <vt:lpstr>A Cart controller that injects a Cart object</vt:lpstr>
      <vt:lpstr>A controller whose constructor accepts  a DbContext object</vt:lpstr>
      <vt:lpstr>The same controller with DI in its action methods</vt:lpstr>
      <vt:lpstr>A navigation link in a layout view  that uses the Cart object </vt:lpstr>
      <vt:lpstr>Code in a layout that creates a Cart object</vt:lpstr>
      <vt:lpstr>The unit testing process</vt:lpstr>
      <vt:lpstr>Advantages of unit testing</vt:lpstr>
      <vt:lpstr>The Add a new project dialog </vt:lpstr>
      <vt:lpstr>The web app project and the unit test project</vt:lpstr>
      <vt:lpstr>Some static methods of the Assert class</vt:lpstr>
      <vt:lpstr>Three attributes of the Xunit namespace</vt:lpstr>
      <vt:lpstr>A test class with two test methods (part 1)</vt:lpstr>
      <vt:lpstr>A test class with two test methods (part 2)</vt:lpstr>
      <vt:lpstr>The Test Explorer in Visual Studio</vt:lpstr>
      <vt:lpstr>Some options to run tests in Test Explorer</vt:lpstr>
      <vt:lpstr>A controller that depends on a repository object</vt:lpstr>
      <vt:lpstr>A fake repository class that implements  the Get() method</vt:lpstr>
      <vt:lpstr>A unit test that passes an instance  of the fake repository to the controller</vt:lpstr>
      <vt:lpstr>How to use Visual Studio to implement  an interface</vt:lpstr>
      <vt:lpstr>An action method that accesses TempData</vt:lpstr>
      <vt:lpstr>The FakeTempData class with an indexer  that does nothing</vt:lpstr>
      <vt:lpstr>A test method that tests the action method  that uses TempData</vt:lpstr>
      <vt:lpstr>How to add Moq to your test project</vt:lpstr>
      <vt:lpstr>Two methods of the Mock&lt;T&gt; class</vt:lpstr>
      <vt:lpstr>The using directive for the Moq namespace</vt:lpstr>
      <vt:lpstr>A test method that mocks a repository object</vt:lpstr>
      <vt:lpstr>A test method that mocks a TempData object</vt:lpstr>
      <vt:lpstr>The constructor of the Cart class</vt:lpstr>
      <vt:lpstr>A test method that tests the Subtotal property  of the Cart with Moq (part 1)</vt:lpstr>
      <vt:lpstr>A test method that tests the Subtotal property  of the Cart with Moq (part 2)</vt:lpstr>
      <vt:lpstr>The Test Explorer for the Bookstore.Tests project</vt:lpstr>
      <vt:lpstr>The Usings.cs file</vt:lpstr>
      <vt:lpstr>The BookControllerTests class (part 1)</vt:lpstr>
      <vt:lpstr>The BookControllerTests class (part 2)</vt:lpstr>
      <vt:lpstr>The BookControllerTests class (part 3)</vt:lpstr>
      <vt:lpstr>The AdminBookControllerTests class (part 1)</vt:lpstr>
      <vt:lpstr>The AdminBookControllerTests class (part 2)</vt:lpstr>
      <vt:lpstr>The AdminBookControllerTests class (part 3)</vt:lpstr>
      <vt:lpstr>The AdminBookControllerTests class (part 4)</vt:lpstr>
      <vt:lpstr>The CartTests class (part 1)</vt:lpstr>
      <vt:lpstr>The CartTests class (part 2)</vt:lpstr>
      <vt:lpstr>The CartTests class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21</cp:revision>
  <cp:lastPrinted>2016-01-14T23:03:16Z</cp:lastPrinted>
  <dcterms:created xsi:type="dcterms:W3CDTF">2022-10-27T20:11:08Z</dcterms:created>
  <dcterms:modified xsi:type="dcterms:W3CDTF">2022-10-28T19:52:08Z</dcterms:modified>
</cp:coreProperties>
</file>