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4" autoAdjust="0"/>
    <p:restoredTop sz="96366" autoAdjust="0"/>
  </p:normalViewPr>
  <p:slideViewPr>
    <p:cSldViewPr>
      <p:cViewPr varScale="1">
        <p:scale>
          <a:sx n="110" d="100"/>
          <a:sy n="110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3429000"/>
            <a:ext cx="7315200" cy="838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D2110E62-BB68-BF80-3B61-F66EC4BCB9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199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D8D5300-B376-76FF-811C-6515A2EF71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3393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35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76" r:id="rId14"/>
    <p:sldLayoutId id="2147483675" r:id="rId15"/>
    <p:sldLayoutId id="2147483684" r:id="rId16"/>
    <p:sldLayoutId id="2147483693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232B-DFE3-9089-008B-9E460B91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Murach’s</a:t>
            </a:r>
            <a:r>
              <a:rPr lang="en-US" dirty="0"/>
              <a:t> ASP.NET Core MVC (2</a:t>
            </a:r>
            <a:r>
              <a:rPr lang="en-US" baseline="30000" dirty="0"/>
              <a:t>nd</a:t>
            </a:r>
            <a:r>
              <a:rPr lang="en-US" dirty="0"/>
              <a:t> Ed.)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D962-C344-B32E-9D72-7E66161BC0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18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AC300-72D5-346C-B84D-35D5ECFF1D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590800"/>
            <a:ext cx="7315200" cy="9144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4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59B73-BE09-A359-2728-1D48C28517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1166-0B8F-1682-DCF4-C5D290432F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4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EF7A24-3C42-7B60-6CC0-6F67C3F2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app in a browser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4DCB0DFC-994C-C4E1-58E0-6C7B1AB409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18297"/>
            <a:ext cx="6786039" cy="42919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641EF-836B-0A74-ADAB-76563CAB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2546E-B84A-3B85-F479-8F022D1C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5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E0E4F7-0170-D088-1D40-5FC06360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error message that’s displayed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database hasn’t been created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52359B4E-0DF9-BBC2-264F-1A40578FEE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447800"/>
            <a:ext cx="6740042" cy="1600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7B0CD-6186-8E37-B8C6-B3AC4F37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7308C-B16D-054A-CF52-42DC4362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40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0C8E-D6AC-CC62-377D-28481624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install the CLI tools for .NET EF Core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F4761-3279-A25B-A570-ED90EA37A2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 the Terminal by selecting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Terminal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Terminal.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the command prompt, enter this command: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tool install --global dotnet-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8286F-A386-3AF0-D558-8903CF1B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F6627-9780-3E0A-B3BC-453D25ED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5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EBFFE-F970-15F4-25C3-4794CC03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command prompt for the Ch04MovieList app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09EE2F7A-03CD-E84A-1F54-8424F99B5B8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737829" cy="20574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853057-C42B-66A4-B458-838E2B6D42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3528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the database for a project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 the Terminal by selecting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Terminal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Terminal.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the command prompt, enter this command: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 update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C7F9A-A71A-B4F4-F0C0-41C5EFFC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BF949-407A-6483-1B05-99315E7A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3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6102F9-CA3D-FC59-3A3C-3C0B6BBF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command that installs the CLI tools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.NET EF Core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215F6C-0392-4354-8E70-A3E540266E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tool install --global dotnet-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.NET EF Core commands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(prefix with dotnet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migrations add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migrations remove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update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drop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scaffold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D40A3-5971-3D9D-37BD-04714C43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4F7D4-307E-0821-D1EB-8A621EA7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5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3A73-5141-06E3-5FF2-E12A0AA1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commands that add migrations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EC05-681B-86E4-EDDC-A75A4D5181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migrations add Initial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migrations add Genre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command that updates the database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last migration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 update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command that updates the database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specified migration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migrations update Initial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command that removes the last migration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migrations remove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command that drops the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 drop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B9F96-37DD-41BB-8D0E-68E6F668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DEFBE-3EB5-2585-83D9-0684E5C7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2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3FDDD4-B073-6BAD-9245-AD141736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command that generates DB classes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an existing database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0E88D2-7A8C-B87E-7F36-64BE3E2114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scaffold name=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Microsoft.EntityFrameworkCore.SqlServer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--output-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Models/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DataLayer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--data-annotations --force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BF690-1DBA-CD19-B4D0-F9D71FD4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37FE3-1644-36EF-792E-5969CE6A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0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486ED4-CBEE-9172-A9B2-737F0591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new project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ASP.NET Core MVC web app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847779-9B38-EB8A-5CEE-417D449AF3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your operating system to create a new root folder for your project.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 VS Code.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Folder and use the resulting dialog to select the root folder for the project.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Terminal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Terminal to open a Terminal window.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the following command: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37EF6-8E11-F93C-8C41-3270C1D0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1C938-DFA2-575E-F5F8-99DC7845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0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88EBEB-F45F-E18F-77FB-0B843710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Templates for creating ASP.NET Core projects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F7C43F1B-3C8F-FE45-F9D7-34C5D37FB7B6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791711792"/>
              </p:ext>
            </p:extLst>
          </p:nvPr>
        </p:nvGraphicFramePr>
        <p:xfrm>
          <a:off x="1219200" y="1143000"/>
          <a:ext cx="5886450" cy="1524000"/>
        </p:xfrm>
        <a:graphic>
          <a:graphicData uri="http://schemas.openxmlformats.org/drawingml/2006/table">
            <a:tbl>
              <a:tblPr firstRow="1"/>
              <a:tblGrid>
                <a:gridCol w="4000500">
                  <a:extLst>
                    <a:ext uri="{9D8B030D-6E8A-4147-A177-3AD203B41FA5}">
                      <a16:colId xmlns:a16="http://schemas.microsoft.com/office/drawing/2014/main" val="878642143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66749979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name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 argument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9926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Web App (Model-View-Controller)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mvc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1031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Empty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web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787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5A794-EB40-108D-A04D-5A62E26C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10D1F-799A-ED18-F1CF-2F6DE4FA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5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8B4256-EFEE-8221-6CE2-4900B7C2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CLI to add NuGet packages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EF Core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27B94F-96FD-ABAB-47DC-E4E8BA3C4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add package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Microsoft.EntityFrameworkCore.SqlServer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add package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Microsoft.EntityFrameworkCore.Design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31FC5-A02C-8C9C-11FF-A996966D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17463-7D07-F91D-D1B1-3D9F3DD8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9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EF5B-9FB3-B0B9-56E9-96288831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C9A54-75F3-98FD-41F7-E1A5F784B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Visual Studio Code to create and work with ASP.NET Core MVC web apps.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Visual Studio Code and Visual Studio.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VS Code to open and close a folder for an existing Visual Studio project.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and describe the three modes Visual Studio Code provides for viewing and editing files.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VS Code to run an ASP.NET Core project.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CLI to execute the EF Core commands.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CLI to create a new ASP.NET Core MVC web app and add NuGet packages to it.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D2312-FDC1-8D66-C339-CED5A1AE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A6B08-70D3-3949-D5BA-C810E91A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3B1971-0EA6-71B0-F967-661C2625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Code with a project created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MVC template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42E5E7ED-3E21-F1D2-6340-7F6D42F685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447800"/>
            <a:ext cx="6803726" cy="440169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E9DB4-C5B2-0FDD-863E-74109591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E49A3-0E40-F26F-D253-7E2E2DC6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77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254E01-1F36-DE89-5478-CE762DFE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Code using the CLI tools for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LibMan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install client-side libraries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3F407183-573A-7C2F-41B1-6867DAA67C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447800"/>
            <a:ext cx="6921501" cy="4343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161D3-8D53-CF0F-325F-D3A9AF62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85792-3817-781B-BAAB-916D9712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6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2EAE-C761-B2DF-A512-DDE6D46B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command that installs the CLI tools for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LibMan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9F07A-6080-D3E1-1296-589F9EF37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 tool install --global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Microsoft.Web.LibraryManager.Cli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libman.json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for a project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the Terminal command prompt for the project, enter this command: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libman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marR="347345" lvl="0" indent="-347472">
              <a:spcBef>
                <a:spcPts val="0"/>
              </a:spcBef>
              <a:spcAft>
                <a:spcPts val="300"/>
              </a:spcAft>
              <a:buFont typeface="+mj-lt"/>
              <a:buAutoNum type="arabicPeriod" startAt="2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Enter to accept the default provider of CDNJS.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2A02E-5A45-3A7B-EBDE-49573AB3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1AAEF-4EEC-E2F7-8F46-50079A53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24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12E0-77C8-6BE0-8B3F-678DEF00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LibMan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install client-side libraries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6062C-6F4D-95B2-D009-5B0EAD944F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libman.json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and edit it to include the client-side libraries you want to install as described in chapter 3.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the Terminal command prompt, enter this command: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libman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restore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delete all client-side libraries installed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LibMan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47345" lvl="0" indent="-342900">
              <a:lnSpc>
                <a:spcPts val="13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  <a:tabLst>
                <a:tab pos="1371600" algn="l"/>
                <a:tab pos="2743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the Terminal command prompt, enter this command: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libman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clean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7BDA2-8E2B-94D8-DCF4-14754C32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5F666-FA7F-6869-FD23-CDB0B76F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35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19A486-4A04-A693-0874-024BC01D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controller with a breakpoint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BFBD6C58-59E6-0E1D-BB7E-EB275978CF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897071" cy="3733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B2135-FD64-B5B4-AB14-4683C074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2ACAA-3367-7E21-F853-A3E627FB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39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4A44-8065-626C-8587-AB24B751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and remove breakpoints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A3B00-9FC6-5A80-2C1A-EE9A07309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set a breakpoint, click in the margin indicator bar to the left of the line number for a statement. This highlights the statement and adds a breakpoint indicator (a red dot) in the margin.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remove a breakpoint, click the breakpoint indicator.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remove all breakpoints, 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Remove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BC0B4-DFEE-13C7-CF2E-90CD3FEE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EBC50-F0E2-9CDC-568D-640AF4F0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57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7854-4F35-E1CB-28DA-14CF2E00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enable and disable breakpoints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62B06-BAEF-5DA0-91B0-EDD74F129F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disable a breakpoint, right-click it and select Disable Breakpoint.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enable a breakpoint, right-click it and select Enable Breakpoint.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disable all breakpoints, 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enable all breakpoints, 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73B07-23E9-40D1-816C-E7BAF611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1AFA7-382B-986E-2393-048C5977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5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E2F24E-E505-E422-0027-8DBE336A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app in break mode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19217401-C150-AF8F-5F3C-B2412FC54D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066800"/>
            <a:ext cx="6924033" cy="4572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7519A-9E6E-C8BD-1F04-1B388489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AF27A-0809-FDD5-5566-4ECFA1E6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069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E48A-5A3F-E2F9-4A1B-06659B64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run an app with debugging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2831-DDE0-ED58-08F0-85CBCBB070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F5.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Debugging.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5F75D-3953-996C-D427-56326328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12840-DB9F-410C-E38F-5BEFE9E6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5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8AA5-C86E-9EB4-2ED7-5BD45A11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23303-46D5-9B3B-2008-C37F03E15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VS Code to work with the folders and files of a project.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CLI to install and manage client-side libraries.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VS Code to debug a web app.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568D5-27F1-EA75-4313-6A918874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51FDA-9047-D842-A136-57F75A5F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0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422E-A7AF-A87A-A12E-02E75D72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open a project folder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8B026-115E-2195-CD14-C529334DF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Folder from the menu system.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resulting dialog to select the folder that contains the Visual Studio project. For the Future Value app from chapter 2, you can select this folder: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aspnet_core_mvc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book_apps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\Ch02FutureValue\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47345" lvl="0">
              <a:spcBef>
                <a:spcPts val="0"/>
              </a:spcBef>
              <a:spcAft>
                <a:spcPts val="300"/>
              </a:spcAft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	Click Select Folder.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close a project folder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Folder from the menu system.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D3C48-A18C-9FCF-44C5-8B5C007E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00D9C-37A9-33B0-BCF8-13D91F6B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10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5A59CC-7E4F-EF30-2CDB-10329109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typical message after opening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Visual Studio project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FBF36EAC-9B76-1ECE-1332-20F6CB00BA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447800"/>
            <a:ext cx="6820647" cy="4191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8C52C-63F7-356A-37CB-41EA0869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8CD8D-C801-8638-0034-BEABA23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7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60A3BA-544B-F03D-7B6E-A3BCD067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deal with errors and messages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opening a Visual Studio project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91D40A-2D66-DFFF-2D94-982FFE39A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 get a dialog asking if you trust the authors, click “Yes, I trust the authors”. You can also check the “Trust the authors…” checkbox to avoid this message in the future.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 get a dialog that indicates that “Required assets to build and debug are missing” and asks if you would like to add them, click Yes. This adds a .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vscode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subfolder to your project folder that contains .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files with VS Code configurations.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 get a dialog that says “There are unresolved dependencies”, click Restore.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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VS Code still displays messages, including underlined code, close VS Code and start it again. The problems should go away when VS Code rereads its configuration files.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1570C-1CB4-350D-892E-161CE436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FFDC7-5B4B-3745-3ACA-1C90A3B3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5BDE16-41AE-A36F-CAD0-28BA532E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Code with files in Standard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Preview Modes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3906C9CE-6C6C-0C37-1614-AEE25DBB6D1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447800"/>
            <a:ext cx="6256082" cy="4419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575F3-29DE-7E9F-0F28-ACF7A0A6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A3FB-5CCD-DD05-7B21-0DCB1357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8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0EDBDE-C6EA-6D21-5818-9530D08F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modes for viewing files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D119898C-FFD3-A8D5-1989-56B0977FB286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81223693"/>
              </p:ext>
            </p:extLst>
          </p:nvPr>
        </p:nvGraphicFramePr>
        <p:xfrm>
          <a:off x="1219200" y="1082040"/>
          <a:ext cx="6858000" cy="2423160"/>
        </p:xfrm>
        <a:graphic>
          <a:graphicData uri="http://schemas.openxmlformats.org/drawingml/2006/table">
            <a:tbl>
              <a:tblPr first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047181315"/>
                    </a:ext>
                  </a:extLst>
                </a:gridCol>
                <a:gridCol w="5543550">
                  <a:extLst>
                    <a:ext uri="{9D8B030D-6E8A-4147-A177-3AD203B41FA5}">
                      <a16:colId xmlns:a16="http://schemas.microsoft.com/office/drawing/2014/main" val="226284093"/>
                    </a:ext>
                  </a:extLst>
                </a:gridCol>
              </a:tblGrid>
              <a:tr h="50808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Useful for…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770553"/>
                  </a:ext>
                </a:extLst>
              </a:tr>
              <a:tr h="50808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Preview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Switching between files to quickly view them.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9431"/>
                  </a:ext>
                </a:extLst>
              </a:tr>
              <a:tr h="50808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Standard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Opening a file indefinitely for viewing and editing.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546226"/>
                  </a:ext>
                </a:extLst>
              </a:tr>
              <a:tr h="89891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Zen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Focusing on editing a file’s code without distraction of other interface elements.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49581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C65B2-39CB-2226-A790-AD286A3D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6F64-D8BE-9ED9-0259-D8579F46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2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2A96-C2F8-5864-B7AB-B4DD1A2B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Code with an app running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33EC0CB1-1F42-22CA-A320-EDC7F75D63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900768" cy="4876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8B8E4-3370-F111-4958-14F1512E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91DFF-0B4A-4D0B-1FCE-87722787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1084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779B0F86-A494-43C7-911F-B3AF9810457B}" vid="{E43DD193-4D65-46E1-A114-44A1625CBBC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396</TotalTime>
  <Words>1538</Words>
  <Application>Microsoft Office PowerPoint</Application>
  <PresentationFormat>On-screen Show (4:3)</PresentationFormat>
  <Paragraphs>205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ASP.NET Core MVC (2nd Ed.)</vt:lpstr>
      <vt:lpstr>Objectives (part 1)</vt:lpstr>
      <vt:lpstr>Objectives (part 2)</vt:lpstr>
      <vt:lpstr>How to open a project folder </vt:lpstr>
      <vt:lpstr>A typical message after opening  a Visual Studio project</vt:lpstr>
      <vt:lpstr>How to deal with errors and messages  after opening a Visual Studio project</vt:lpstr>
      <vt:lpstr>VS Code with files in Standard  and Preview Modes</vt:lpstr>
      <vt:lpstr>Three modes for viewing files</vt:lpstr>
      <vt:lpstr>VS Code with an app running</vt:lpstr>
      <vt:lpstr>The app in a browser</vt:lpstr>
      <vt:lpstr>The error message that’s displayed  if the database hasn’t been created</vt:lpstr>
      <vt:lpstr>How to install the CLI tools for .NET EF Core</vt:lpstr>
      <vt:lpstr>A command prompt for the Ch04MovieList app</vt:lpstr>
      <vt:lpstr>A command that installs the CLI tools  for .NET EF Core</vt:lpstr>
      <vt:lpstr>Two commands that add migrations</vt:lpstr>
      <vt:lpstr>A command that generates DB classes  from an existing database</vt:lpstr>
      <vt:lpstr>How to create a new project  for an ASP.NET Core MVC web app</vt:lpstr>
      <vt:lpstr>Templates for creating ASP.NET Core projects</vt:lpstr>
      <vt:lpstr>How to use the CLI to add NuGet packages  for EF Core</vt:lpstr>
      <vt:lpstr>VS Code with a project created  from the MVC template</vt:lpstr>
      <vt:lpstr>VS Code using the CLI tools for LibMan  to install client-side libraries</vt:lpstr>
      <vt:lpstr>A command that installs the CLI tools for LibMan</vt:lpstr>
      <vt:lpstr>How to use LibMan to install client-side libraries</vt:lpstr>
      <vt:lpstr>The Movie controller with a breakpoint</vt:lpstr>
      <vt:lpstr>How to set and remove breakpoints</vt:lpstr>
      <vt:lpstr>How to enable and disable breakpoints</vt:lpstr>
      <vt:lpstr>The Movie List app in break mode</vt:lpstr>
      <vt:lpstr>Two ways to run an app with debugging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ASP.NET Core MVC (2nd Ed.)</dc:title>
  <dc:creator>Bethany Lee</dc:creator>
  <cp:lastModifiedBy>Anne Boehm</cp:lastModifiedBy>
  <cp:revision>38</cp:revision>
  <cp:lastPrinted>2016-01-14T23:03:16Z</cp:lastPrinted>
  <dcterms:created xsi:type="dcterms:W3CDTF">2022-10-27T20:11:08Z</dcterms:created>
  <dcterms:modified xsi:type="dcterms:W3CDTF">2022-11-01T18:13:38Z</dcterms:modified>
</cp:coreProperties>
</file>