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B93D-A057-4455-8BAC-9761A1AE9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89F39-7A13-4A92-B9F2-DD7948DC7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5420-2CE4-47EA-8474-F71B9D03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16F-2038-4E81-8AD0-84D4FBF25841}" type="datetimeFigureOut">
              <a:rPr lang="en-KE" smtClean="0"/>
              <a:t>27/07/2021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7028-DFD7-47CD-B6A7-06932247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E5E94-AA4A-4CB3-B987-7F206FCD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82D3-B0AB-4C1E-9B9D-24A138E27E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7624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44CC-D735-4264-9D17-55B17309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48EE2-F3F7-49E6-A0FA-4574E60AB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51F1E-85DC-4F4D-B479-AD11806C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16F-2038-4E81-8AD0-84D4FBF25841}" type="datetimeFigureOut">
              <a:rPr lang="en-KE" smtClean="0"/>
              <a:t>27/07/2021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F401-5F38-42A7-90D8-33066454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8279-1EA6-4903-811E-AD8BC80A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82D3-B0AB-4C1E-9B9D-24A138E27E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6949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7249C-88EE-4440-926A-DC2849EB1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B0CF1-253E-4134-A8AA-0B487CFE7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4BCF-E333-4A35-B5E1-DB6F0132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16F-2038-4E81-8AD0-84D4FBF25841}" type="datetimeFigureOut">
              <a:rPr lang="en-KE" smtClean="0"/>
              <a:t>27/07/2021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BF2F-65F0-40B0-AACC-B5C2673A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BF816-BBA6-4146-B4EB-52C1640C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82D3-B0AB-4C1E-9B9D-24A138E27E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1173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CFBF-1D7D-4E70-AD3C-5ABD0E3A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5672-277D-4840-88B6-334868B7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B432E-2306-4ED4-B945-29E8A78D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16F-2038-4E81-8AD0-84D4FBF25841}" type="datetimeFigureOut">
              <a:rPr lang="en-KE" smtClean="0"/>
              <a:t>27/07/2021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0232D-D557-43B5-AC22-56107F46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FE1D-959B-4222-95DD-0B7E62B5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82D3-B0AB-4C1E-9B9D-24A138E27E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2319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8F03-F5B5-47D9-9E3B-D4C1CF3D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4AC5-02A6-47A8-8109-D1F68489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2BBF-84B0-4D9A-86D2-16C1B7B1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16F-2038-4E81-8AD0-84D4FBF25841}" type="datetimeFigureOut">
              <a:rPr lang="en-KE" smtClean="0"/>
              <a:t>27/07/2021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CE05-D000-4AFC-9F91-D732966A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E1FB-7D93-4D9D-B866-DA417C09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82D3-B0AB-4C1E-9B9D-24A138E27E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2111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A41F-F6C0-4153-A66E-7193D001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73D5-60B1-4FD5-9E98-0C3A0A88C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2D64D-8F48-4E00-8B19-EC18F894F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96B6-230C-43B8-AAD7-9898BE76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16F-2038-4E81-8AD0-84D4FBF25841}" type="datetimeFigureOut">
              <a:rPr lang="en-KE" smtClean="0"/>
              <a:t>27/07/2021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69F16-F9CF-4BA0-9D39-4D196A18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A9E3B-BA15-4128-A430-44C99E21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82D3-B0AB-4C1E-9B9D-24A138E27E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685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BF70-3616-4DA4-BA26-D00020F6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F7E41-364D-467E-AF85-842391719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8880D-D939-42B8-AE62-D757D0084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33697-0659-4767-98AC-39EB9FF08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E068F-2935-4C34-AE07-9C87B3C1A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91B21-F534-4EE9-B844-3E31A9B7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16F-2038-4E81-8AD0-84D4FBF25841}" type="datetimeFigureOut">
              <a:rPr lang="en-KE" smtClean="0"/>
              <a:t>27/07/2021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1F7A9-525B-48AE-AF67-8EC3A4D7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A0A43-DB03-42C1-BB18-05A789C5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82D3-B0AB-4C1E-9B9D-24A138E27E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285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0DA8-56BD-4A1F-AAED-50E18231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62889-7729-425C-B0BF-55AD795D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16F-2038-4E81-8AD0-84D4FBF25841}" type="datetimeFigureOut">
              <a:rPr lang="en-KE" smtClean="0"/>
              <a:t>27/07/2021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FA4E4-D1D4-4274-872C-1BD2FB01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78907-9FF0-4574-9F72-7395C5A4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82D3-B0AB-4C1E-9B9D-24A138E27E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7275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26651-F483-44FF-93C0-22527B83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16F-2038-4E81-8AD0-84D4FBF25841}" type="datetimeFigureOut">
              <a:rPr lang="en-KE" smtClean="0"/>
              <a:t>27/07/2021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BB3B9-C1F2-4BD9-A7D2-BD9B92EF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C3785-B7A2-4FEF-8DCC-E56551BA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82D3-B0AB-4C1E-9B9D-24A138E27E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96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08C8-F272-4A26-B217-2427C2DA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F571-4024-4E1A-BF61-499D4D96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660A9-A90B-447B-87C3-67570A7A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639A-8030-4FA0-A349-CE4B2775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16F-2038-4E81-8AD0-84D4FBF25841}" type="datetimeFigureOut">
              <a:rPr lang="en-KE" smtClean="0"/>
              <a:t>27/07/2021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4CF3-9DFD-4660-B4CC-5F835890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209BE-138C-4984-BA7A-B00172B6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82D3-B0AB-4C1E-9B9D-24A138E27E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3608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48DF-73E4-462B-88F6-FE26BDCA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BCF1F-BF55-4B8E-80AF-1558E2360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4BA4A-45AB-4A5D-B345-53C25C1A9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D0671-B22E-4407-A999-6800FE0D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16F-2038-4E81-8AD0-84D4FBF25841}" type="datetimeFigureOut">
              <a:rPr lang="en-KE" smtClean="0"/>
              <a:t>27/07/2021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EADD7-68A0-42F2-A1D8-0CA2C235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5DF94-8CEE-448A-88AF-C999653D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82D3-B0AB-4C1E-9B9D-24A138E27E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5327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9381A-89E2-44B2-B952-A29F9286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3430B-A704-43E3-B7B3-2C986B5E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238E-03D5-462E-915B-65C98BB4B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B16F-2038-4E81-8AD0-84D4FBF25841}" type="datetimeFigureOut">
              <a:rPr lang="en-KE" smtClean="0"/>
              <a:t>27/07/2021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97E3-8369-4EE7-98CF-90DB34676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BA4-B2F5-4FB2-9925-D71806A93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782D3-B0AB-4C1E-9B9D-24A138E27E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0282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CD49-8E9A-42BB-9312-89022052A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2541"/>
          </a:xfrm>
        </p:spPr>
        <p:txBody>
          <a:bodyPr/>
          <a:lstStyle/>
          <a:p>
            <a:r>
              <a:rPr lang="en-US" dirty="0"/>
              <a:t>JAPAN MOTOR VEHICLE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C918B-DCD8-48E5-991A-961C3C719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9949"/>
            <a:ext cx="9276522" cy="3259688"/>
          </a:xfrm>
        </p:spPr>
        <p:txBody>
          <a:bodyPr>
            <a:normAutofit fontScale="62500" lnSpcReduction="20000"/>
          </a:bodyPr>
          <a:lstStyle/>
          <a:p>
            <a:r>
              <a:rPr lang="en-US" sz="4300" b="1" u="sng" dirty="0"/>
              <a:t>BRANDS</a:t>
            </a:r>
          </a:p>
          <a:p>
            <a:pPr marL="457200" indent="-457200">
              <a:buAutoNum type="arabicPeriod"/>
            </a:pPr>
            <a:r>
              <a:rPr lang="en-US" sz="4800" dirty="0"/>
              <a:t>Nissan			7.Mitsubishi</a:t>
            </a:r>
          </a:p>
          <a:p>
            <a:pPr marL="457200" indent="-457200">
              <a:buAutoNum type="arabicPeriod"/>
            </a:pPr>
            <a:r>
              <a:rPr lang="en-US" sz="4800" dirty="0"/>
              <a:t>Toyota					</a:t>
            </a:r>
          </a:p>
          <a:p>
            <a:pPr marL="457200" indent="-457200">
              <a:buAutoNum type="arabicPeriod"/>
            </a:pPr>
            <a:r>
              <a:rPr lang="en-US" sz="4800" dirty="0"/>
              <a:t>Mazda					</a:t>
            </a:r>
          </a:p>
          <a:p>
            <a:pPr marL="457200" indent="-457200">
              <a:buAutoNum type="arabicPeriod"/>
            </a:pPr>
            <a:r>
              <a:rPr lang="en-US" sz="4800" dirty="0"/>
              <a:t>Subaru					</a:t>
            </a:r>
          </a:p>
          <a:p>
            <a:pPr marL="457200" indent="-457200">
              <a:buAutoNum type="arabicPeriod"/>
            </a:pPr>
            <a:r>
              <a:rPr lang="en-US" sz="4800" dirty="0"/>
              <a:t>Suzuki					</a:t>
            </a:r>
          </a:p>
          <a:p>
            <a:pPr marL="457200" indent="-457200">
              <a:buAutoNum type="arabicPeriod"/>
            </a:pPr>
            <a:r>
              <a:rPr lang="en-US" sz="4800" dirty="0"/>
              <a:t>Honda					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9510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FC05-9300-423A-A70C-2698B7F4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TOYOTA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AE17-22B2-4ECB-81D2-73C5C005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486275"/>
          </a:xfrm>
        </p:spPr>
        <p:txBody>
          <a:bodyPr>
            <a:normAutofit/>
          </a:bodyPr>
          <a:lstStyle/>
          <a:p>
            <a:r>
              <a:rPr lang="en-US" dirty="0"/>
              <a:t>Sub-Brands</a:t>
            </a:r>
          </a:p>
          <a:p>
            <a:pPr marL="514350" indent="-514350">
              <a:buAutoNum type="alphaLcPeriod"/>
            </a:pPr>
            <a:r>
              <a:rPr lang="en-US" dirty="0" err="1"/>
              <a:t>Rumion</a:t>
            </a:r>
            <a:r>
              <a:rPr lang="en-US" dirty="0"/>
              <a:t>	</a:t>
            </a:r>
            <a:r>
              <a:rPr lang="en-US" dirty="0" err="1"/>
              <a:t>h.Noah</a:t>
            </a:r>
            <a:r>
              <a:rPr lang="en-US" dirty="0"/>
              <a:t>/</a:t>
            </a:r>
            <a:r>
              <a:rPr lang="en-US" dirty="0" err="1"/>
              <a:t>Voxy</a:t>
            </a:r>
            <a:r>
              <a:rPr lang="en-US" dirty="0"/>
              <a:t>     O. Corolla     V. Vitz	 3. </a:t>
            </a:r>
            <a:r>
              <a:rPr lang="en-US" dirty="0" err="1"/>
              <a:t>Ractise</a:t>
            </a:r>
            <a:r>
              <a:rPr lang="en-US" dirty="0"/>
              <a:t>   10. </a:t>
            </a:r>
            <a:r>
              <a:rPr lang="en-US" dirty="0" err="1"/>
              <a:t>Hiace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Rav</a:t>
            </a:r>
            <a:r>
              <a:rPr lang="en-US" dirty="0"/>
              <a:t> 4	</a:t>
            </a:r>
            <a:r>
              <a:rPr lang="en-US" dirty="0" err="1"/>
              <a:t>I.Probox</a:t>
            </a:r>
            <a:r>
              <a:rPr lang="en-US" dirty="0"/>
              <a:t>              P. NZE	      W. </a:t>
            </a:r>
            <a:r>
              <a:rPr lang="en-US" dirty="0" err="1"/>
              <a:t>Raum</a:t>
            </a:r>
            <a:r>
              <a:rPr lang="en-US" dirty="0"/>
              <a:t>	  4. </a:t>
            </a:r>
            <a:r>
              <a:rPr lang="en-US" dirty="0" err="1"/>
              <a:t>Avensis</a:t>
            </a:r>
            <a:r>
              <a:rPr lang="en-US" dirty="0"/>
              <a:t>   11.Camry</a:t>
            </a:r>
          </a:p>
          <a:p>
            <a:pPr marL="514350" indent="-514350">
              <a:buAutoNum type="alphaLcPeriod"/>
            </a:pPr>
            <a:r>
              <a:rPr lang="en-US" dirty="0" err="1"/>
              <a:t>Passo</a:t>
            </a:r>
            <a:r>
              <a:rPr lang="en-US" dirty="0"/>
              <a:t>	</a:t>
            </a:r>
            <a:r>
              <a:rPr lang="en-US" dirty="0" err="1"/>
              <a:t>J.Harrier</a:t>
            </a:r>
            <a:r>
              <a:rPr lang="en-US" dirty="0"/>
              <a:t>	      Q. Sienna      X. </a:t>
            </a:r>
            <a:r>
              <a:rPr lang="en-US" dirty="0" err="1"/>
              <a:t>Belta</a:t>
            </a:r>
            <a:r>
              <a:rPr lang="en-US" dirty="0"/>
              <a:t>     5.  Auris       12. Vanguard</a:t>
            </a:r>
          </a:p>
          <a:p>
            <a:pPr marL="514350" indent="-514350">
              <a:buAutoNum type="alphaLcPeriod"/>
            </a:pPr>
            <a:r>
              <a:rPr lang="en-US" dirty="0" err="1"/>
              <a:t>Allion</a:t>
            </a:r>
            <a:r>
              <a:rPr lang="en-US" dirty="0"/>
              <a:t>	L. Hilux	       </a:t>
            </a:r>
            <a:r>
              <a:rPr lang="en-US" dirty="0" err="1"/>
              <a:t>R.Alphard</a:t>
            </a:r>
            <a:r>
              <a:rPr lang="en-US" dirty="0"/>
              <a:t>     Y. Platz	   6. Wish        13. Alex</a:t>
            </a:r>
          </a:p>
          <a:p>
            <a:pPr marL="514350" indent="-514350">
              <a:buAutoNum type="alphaLcPeriod"/>
            </a:pPr>
            <a:r>
              <a:rPr lang="en-US" dirty="0"/>
              <a:t>Prado	K. Rush	       S. </a:t>
            </a:r>
            <a:r>
              <a:rPr lang="en-US" dirty="0" err="1"/>
              <a:t>Velfire</a:t>
            </a:r>
            <a:r>
              <a:rPr lang="en-US" dirty="0"/>
              <a:t>       Z. Isis	   7. Succeed    14. Carina</a:t>
            </a:r>
          </a:p>
          <a:p>
            <a:pPr marL="514350" indent="-514350">
              <a:buAutoNum type="alphaLcPeriod"/>
            </a:pPr>
            <a:r>
              <a:rPr lang="en-US" dirty="0"/>
              <a:t>Crown	M. Kluger	       T. </a:t>
            </a:r>
            <a:r>
              <a:rPr lang="en-US" dirty="0" err="1"/>
              <a:t>Townace</a:t>
            </a:r>
            <a:r>
              <a:rPr lang="en-US" dirty="0"/>
              <a:t>    1. </a:t>
            </a:r>
            <a:r>
              <a:rPr lang="en-US" dirty="0" err="1"/>
              <a:t>Ist</a:t>
            </a:r>
            <a:r>
              <a:rPr lang="en-US" dirty="0"/>
              <a:t>	    8. Fielder      15. Porte</a:t>
            </a:r>
          </a:p>
          <a:p>
            <a:pPr marL="514350" indent="-514350">
              <a:buAutoNum type="alphaLcPeriod"/>
            </a:pPr>
            <a:r>
              <a:rPr lang="en-US" dirty="0"/>
              <a:t>Prius	N. </a:t>
            </a:r>
            <a:r>
              <a:rPr lang="en-US" dirty="0" err="1"/>
              <a:t>Allion</a:t>
            </a:r>
            <a:r>
              <a:rPr lang="en-US" dirty="0"/>
              <a:t>	       U. </a:t>
            </a:r>
            <a:r>
              <a:rPr lang="en-US" dirty="0" err="1"/>
              <a:t>Sienta</a:t>
            </a:r>
            <a:r>
              <a:rPr lang="en-US" dirty="0"/>
              <a:t>       2. Mark X   9. </a:t>
            </a:r>
            <a:r>
              <a:rPr lang="en-US" dirty="0" err="1"/>
              <a:t>Axio</a:t>
            </a:r>
            <a:r>
              <a:rPr lang="en-US" dirty="0"/>
              <a:t>          16. Ipsum</a:t>
            </a:r>
          </a:p>
          <a:p>
            <a:pPr marL="514350" indent="-514350" algn="ctr">
              <a:buAutoNum type="alphaL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3975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8ED1-CD58-4992-9C9F-764D71DB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NISSAN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15F8-43E3-4890-877A-81B98BC4A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Sub-Brands</a:t>
            </a:r>
          </a:p>
          <a:p>
            <a:pPr marL="514350" indent="-514350">
              <a:buAutoNum type="alphaUcPeriod"/>
            </a:pPr>
            <a:r>
              <a:rPr lang="en-US" dirty="0"/>
              <a:t>Tiida	I. Murano		P. </a:t>
            </a:r>
            <a:r>
              <a:rPr lang="en-US" dirty="0" err="1"/>
              <a:t>Teana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Juke	J. Versa		Q.  </a:t>
            </a:r>
            <a:r>
              <a:rPr lang="en-US" dirty="0" err="1"/>
              <a:t>Latio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March	K. </a:t>
            </a:r>
            <a:r>
              <a:rPr lang="en-US" dirty="0" err="1"/>
              <a:t>Fuga</a:t>
            </a:r>
            <a:r>
              <a:rPr lang="en-US" dirty="0"/>
              <a:t>		R. </a:t>
            </a:r>
            <a:r>
              <a:rPr lang="en-US" dirty="0" err="1"/>
              <a:t>Lafesta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Note	L. Skyline		S. Sunny</a:t>
            </a:r>
          </a:p>
          <a:p>
            <a:pPr marL="514350" indent="-514350">
              <a:buAutoNum type="alphaUcPeriod"/>
            </a:pPr>
            <a:r>
              <a:rPr lang="en-US" dirty="0" err="1"/>
              <a:t>Xtrail</a:t>
            </a:r>
            <a:r>
              <a:rPr lang="en-US" dirty="0"/>
              <a:t>	M. </a:t>
            </a:r>
            <a:r>
              <a:rPr lang="en-US" dirty="0" err="1"/>
              <a:t>Dualis</a:t>
            </a:r>
            <a:r>
              <a:rPr lang="en-US" dirty="0"/>
              <a:t>		T. </a:t>
            </a:r>
            <a:r>
              <a:rPr lang="en-US" dirty="0" err="1"/>
              <a:t>Lafesta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Serena	N. Nissan Ad		U. NV 200</a:t>
            </a:r>
          </a:p>
          <a:p>
            <a:pPr marL="514350" indent="-514350">
              <a:buAutoNum type="alphaUcPeriod"/>
            </a:pPr>
            <a:r>
              <a:rPr lang="en-US" dirty="0" err="1"/>
              <a:t>Sylphy</a:t>
            </a:r>
            <a:r>
              <a:rPr lang="en-US" dirty="0"/>
              <a:t>	O. </a:t>
            </a:r>
            <a:r>
              <a:rPr lang="en-US" dirty="0" err="1"/>
              <a:t>Wingroad</a:t>
            </a:r>
            <a:r>
              <a:rPr lang="en-US" dirty="0"/>
              <a:t>			</a:t>
            </a:r>
          </a:p>
          <a:p>
            <a:pPr marL="514350" indent="-514350">
              <a:buAutoNum type="alphaU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5886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EA03-E48C-434D-B7ED-44A66BAB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SUBARU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DBE8-CD32-4F55-A085-7F5E5E5E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Sub-Brands</a:t>
            </a:r>
          </a:p>
          <a:p>
            <a:pPr marL="514350" indent="-514350">
              <a:buAutoNum type="alphaUcPeriod"/>
            </a:pPr>
            <a:r>
              <a:rPr lang="en-US" dirty="0"/>
              <a:t>Impreza		H. SG 9	O.  SG 5</a:t>
            </a:r>
          </a:p>
          <a:p>
            <a:pPr marL="514350" indent="-514350">
              <a:buAutoNum type="alphaUcPeriod"/>
            </a:pPr>
            <a:r>
              <a:rPr lang="en-US" dirty="0"/>
              <a:t>Outback		I. VM4	P. </a:t>
            </a:r>
            <a:r>
              <a:rPr lang="en-US" dirty="0" err="1"/>
              <a:t>Crossport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Legacy		J. SH 5	Q. GP 2</a:t>
            </a:r>
          </a:p>
          <a:p>
            <a:pPr marL="514350" indent="-514350">
              <a:buAutoNum type="alphaUcPeriod"/>
            </a:pPr>
            <a:r>
              <a:rPr lang="en-US" dirty="0"/>
              <a:t>Forester		K. N 14          R. BH 5</a:t>
            </a:r>
          </a:p>
          <a:p>
            <a:pPr marL="514350" indent="-514350">
              <a:buAutoNum type="alphaUcPeriod"/>
            </a:pPr>
            <a:r>
              <a:rPr lang="en-US" dirty="0" err="1"/>
              <a:t>Crosstrek</a:t>
            </a:r>
            <a:r>
              <a:rPr lang="en-US" dirty="0"/>
              <a:t>	L.  GP 7         S. BP 9</a:t>
            </a:r>
          </a:p>
          <a:p>
            <a:pPr marL="514350" indent="-514350">
              <a:buAutoNum type="alphaUcPeriod"/>
            </a:pPr>
            <a:r>
              <a:rPr lang="en-US" dirty="0"/>
              <a:t>BRZ		M. </a:t>
            </a:r>
            <a:r>
              <a:rPr lang="en-US" dirty="0" err="1"/>
              <a:t>Exiga</a:t>
            </a:r>
            <a:r>
              <a:rPr lang="en-US" dirty="0"/>
              <a:t>        T. BP 5</a:t>
            </a:r>
          </a:p>
          <a:p>
            <a:pPr marL="514350" indent="-514350">
              <a:buAutoNum type="alphaUcPeriod"/>
            </a:pPr>
            <a:r>
              <a:rPr lang="en-US" dirty="0"/>
              <a:t>Ascent		N.  BR 9	U. </a:t>
            </a:r>
            <a:r>
              <a:rPr lang="en-US" dirty="0" err="1"/>
              <a:t>Trezia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5102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1A79-9412-457D-A43E-BC2CB257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MAZDA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C191-76F4-45D2-913F-BBDB26B6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Sub-Brands</a:t>
            </a:r>
          </a:p>
          <a:p>
            <a:pPr marL="514350" indent="-514350">
              <a:buAutoNum type="alphaUcPeriod"/>
            </a:pPr>
            <a:r>
              <a:rPr lang="en-US" dirty="0" err="1"/>
              <a:t>Demio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Verisa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Premacy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Atenza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Axela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CX-5</a:t>
            </a:r>
          </a:p>
          <a:p>
            <a:pPr marL="514350" indent="-514350">
              <a:buAutoNum type="alphaUcPeriod"/>
            </a:pPr>
            <a:r>
              <a:rPr lang="en-US" dirty="0"/>
              <a:t>CX-7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pPr marL="514350" indent="-514350">
              <a:buAutoNum type="alphaU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473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FD2E-E5D0-4406-ADC7-E390734C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HONDA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D011-29C0-4771-A208-EF147A16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Sub-Brand</a:t>
            </a:r>
          </a:p>
          <a:p>
            <a:pPr marL="514350" indent="-514350">
              <a:buAutoNum type="alphaUcPeriod"/>
            </a:pPr>
            <a:r>
              <a:rPr lang="en-US" dirty="0"/>
              <a:t>Insight</a:t>
            </a:r>
          </a:p>
          <a:p>
            <a:pPr marL="514350" indent="-514350">
              <a:buAutoNum type="alphaUcPeriod"/>
            </a:pPr>
            <a:r>
              <a:rPr lang="en-US" dirty="0"/>
              <a:t>Fit</a:t>
            </a:r>
          </a:p>
          <a:p>
            <a:pPr marL="514350" indent="-514350">
              <a:buAutoNum type="alphaUcPeriod"/>
            </a:pPr>
            <a:r>
              <a:rPr lang="en-US" dirty="0"/>
              <a:t>Fit Shuttle</a:t>
            </a:r>
          </a:p>
          <a:p>
            <a:pPr marL="514350" indent="-514350">
              <a:buAutoNum type="alphaUcPeriod"/>
            </a:pPr>
            <a:r>
              <a:rPr lang="en-US" dirty="0"/>
              <a:t>Stream</a:t>
            </a:r>
          </a:p>
          <a:p>
            <a:pPr marL="514350" indent="-514350">
              <a:buAutoNum type="alphaUcPeriod"/>
            </a:pPr>
            <a:r>
              <a:rPr lang="en-US" dirty="0"/>
              <a:t>Airwave</a:t>
            </a:r>
          </a:p>
          <a:p>
            <a:pPr marL="514350" indent="-514350">
              <a:buAutoNum type="alphaUcPeriod"/>
            </a:pPr>
            <a:r>
              <a:rPr lang="en-US" dirty="0"/>
              <a:t>Step Wagon</a:t>
            </a:r>
          </a:p>
          <a:p>
            <a:pPr marL="514350" indent="-514350">
              <a:buAutoNum type="alphaUcPeriod"/>
            </a:pPr>
            <a:r>
              <a:rPr lang="en-US" dirty="0"/>
              <a:t>Freed</a:t>
            </a:r>
          </a:p>
          <a:p>
            <a:pPr marL="514350" indent="-514350">
              <a:buAutoNum type="alphaU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3482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A8DB-075F-4E5F-A46D-E8CCBC15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SUZUKI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F332-C076-47D6-8ABD-5E0D54B2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Sub-Brands</a:t>
            </a:r>
          </a:p>
          <a:p>
            <a:pPr marL="514350" indent="-514350">
              <a:buAutoNum type="alphaUcPeriod"/>
            </a:pPr>
            <a:r>
              <a:rPr lang="en-US" dirty="0"/>
              <a:t>Swift</a:t>
            </a:r>
          </a:p>
          <a:p>
            <a:pPr marL="514350" indent="-514350">
              <a:buAutoNum type="alphaUcPeriod"/>
            </a:pPr>
            <a:r>
              <a:rPr lang="en-US" dirty="0"/>
              <a:t>Escudo</a:t>
            </a:r>
          </a:p>
          <a:p>
            <a:pPr marL="514350" indent="-514350">
              <a:buAutoNum type="alphaUcPeriod"/>
            </a:pPr>
            <a:r>
              <a:rPr lang="en-US" dirty="0"/>
              <a:t>Alto</a:t>
            </a:r>
          </a:p>
          <a:p>
            <a:pPr marL="514350" indent="-514350">
              <a:buAutoNum type="alphaU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8543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A158-E87C-46B8-A4A7-832B7696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MITSUBISHI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CFE2-1783-46F0-B535-325FC4E5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Sub-Brands</a:t>
            </a:r>
          </a:p>
          <a:p>
            <a:pPr marL="514350" indent="-514350">
              <a:buAutoNum type="alphaUcPeriod"/>
            </a:pPr>
            <a:r>
              <a:rPr lang="en-US" dirty="0"/>
              <a:t>RVR</a:t>
            </a:r>
          </a:p>
          <a:p>
            <a:pPr marL="514350" indent="-514350">
              <a:buAutoNum type="alphaUcPeriod"/>
            </a:pPr>
            <a:r>
              <a:rPr lang="en-US" dirty="0"/>
              <a:t>Lancer</a:t>
            </a:r>
          </a:p>
          <a:p>
            <a:pPr marL="514350" indent="-514350">
              <a:buAutoNum type="alphaUcPeriod"/>
            </a:pPr>
            <a:r>
              <a:rPr lang="en-US" dirty="0"/>
              <a:t>Outlander</a:t>
            </a:r>
          </a:p>
          <a:p>
            <a:pPr marL="514350" indent="-514350">
              <a:buAutoNum type="alphaUcPeriod"/>
            </a:pPr>
            <a:r>
              <a:rPr lang="en-US" dirty="0"/>
              <a:t>Colt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pPr marL="514350" indent="-514350">
              <a:buAutoNum type="alphaU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439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0C87-4819-43B7-ADAB-0554514B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DAIHATSU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ACA1-1C20-4F17-895F-0B8E29D7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89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JAPAN MOTOR VEHICLE</vt:lpstr>
      <vt:lpstr>TOYOTA</vt:lpstr>
      <vt:lpstr>NISSAN</vt:lpstr>
      <vt:lpstr>SUBARU</vt:lpstr>
      <vt:lpstr>MAZDA</vt:lpstr>
      <vt:lpstr>HONDA</vt:lpstr>
      <vt:lpstr>SUZUKI</vt:lpstr>
      <vt:lpstr>MITSUBISHI</vt:lpstr>
      <vt:lpstr>DAIHATSU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 MOTOR VEHICLE</dc:title>
  <dc:creator>Ndirangu MM</dc:creator>
  <cp:lastModifiedBy>Ndirangu MM</cp:lastModifiedBy>
  <cp:revision>1</cp:revision>
  <dcterms:created xsi:type="dcterms:W3CDTF">2021-07-27T17:19:24Z</dcterms:created>
  <dcterms:modified xsi:type="dcterms:W3CDTF">2021-07-27T18:41:04Z</dcterms:modified>
</cp:coreProperties>
</file>