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4679950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1659" y="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0996" y="706933"/>
            <a:ext cx="3977958" cy="1503857"/>
          </a:xfrm>
        </p:spPr>
        <p:txBody>
          <a:bodyPr anchor="b"/>
          <a:lstStyle>
            <a:lvl1pPr algn="ctr">
              <a:defRPr sz="307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4994" y="2268784"/>
            <a:ext cx="3509963" cy="1042900"/>
          </a:xfrm>
        </p:spPr>
        <p:txBody>
          <a:bodyPr/>
          <a:lstStyle>
            <a:lvl1pPr marL="0" indent="0" algn="ctr">
              <a:buNone/>
              <a:defRPr sz="1228"/>
            </a:lvl1pPr>
            <a:lvl2pPr marL="233995" indent="0" algn="ctr">
              <a:buNone/>
              <a:defRPr sz="1024"/>
            </a:lvl2pPr>
            <a:lvl3pPr marL="467990" indent="0" algn="ctr">
              <a:buNone/>
              <a:defRPr sz="921"/>
            </a:lvl3pPr>
            <a:lvl4pPr marL="701985" indent="0" algn="ctr">
              <a:buNone/>
              <a:defRPr sz="819"/>
            </a:lvl4pPr>
            <a:lvl5pPr marL="935980" indent="0" algn="ctr">
              <a:buNone/>
              <a:defRPr sz="819"/>
            </a:lvl5pPr>
            <a:lvl6pPr marL="1169975" indent="0" algn="ctr">
              <a:buNone/>
              <a:defRPr sz="819"/>
            </a:lvl6pPr>
            <a:lvl7pPr marL="1403970" indent="0" algn="ctr">
              <a:buNone/>
              <a:defRPr sz="819"/>
            </a:lvl7pPr>
            <a:lvl8pPr marL="1637965" indent="0" algn="ctr">
              <a:buNone/>
              <a:defRPr sz="819"/>
            </a:lvl8pPr>
            <a:lvl9pPr marL="1871960" indent="0" algn="ctr">
              <a:buNone/>
              <a:defRPr sz="819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B883-AD47-498F-8580-98372B750CC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FE36-FBC9-4DAF-8FAF-B1C4EB701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4437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B883-AD47-498F-8580-98372B750CC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FE36-FBC9-4DAF-8FAF-B1C4EB701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5196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349090" y="229978"/>
            <a:ext cx="1009114" cy="366065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1747" y="229978"/>
            <a:ext cx="2968843" cy="366065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B883-AD47-498F-8580-98372B750CC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FE36-FBC9-4DAF-8FAF-B1C4EB701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0370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B883-AD47-498F-8580-98372B750CC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FE36-FBC9-4DAF-8FAF-B1C4EB701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469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309" y="1076899"/>
            <a:ext cx="4036457" cy="1796828"/>
          </a:xfrm>
        </p:spPr>
        <p:txBody>
          <a:bodyPr anchor="b"/>
          <a:lstStyle>
            <a:lvl1pPr>
              <a:defRPr sz="307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9309" y="2890725"/>
            <a:ext cx="4036457" cy="944910"/>
          </a:xfrm>
        </p:spPr>
        <p:txBody>
          <a:bodyPr/>
          <a:lstStyle>
            <a:lvl1pPr marL="0" indent="0">
              <a:buNone/>
              <a:defRPr sz="1228">
                <a:solidFill>
                  <a:schemeClr val="tx1"/>
                </a:solidFill>
              </a:defRPr>
            </a:lvl1pPr>
            <a:lvl2pPr marL="233995" indent="0">
              <a:buNone/>
              <a:defRPr sz="1024">
                <a:solidFill>
                  <a:schemeClr val="tx1">
                    <a:tint val="75000"/>
                  </a:schemeClr>
                </a:solidFill>
              </a:defRPr>
            </a:lvl2pPr>
            <a:lvl3pPr marL="467990" indent="0">
              <a:buNone/>
              <a:defRPr sz="921">
                <a:solidFill>
                  <a:schemeClr val="tx1">
                    <a:tint val="75000"/>
                  </a:schemeClr>
                </a:solidFill>
              </a:defRPr>
            </a:lvl3pPr>
            <a:lvl4pPr marL="70198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4pPr>
            <a:lvl5pPr marL="93598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5pPr>
            <a:lvl6pPr marL="116997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6pPr>
            <a:lvl7pPr marL="140397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7pPr>
            <a:lvl8pPr marL="1637965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8pPr>
            <a:lvl9pPr marL="1871960" indent="0">
              <a:buNone/>
              <a:defRPr sz="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B883-AD47-498F-8580-98372B750CC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FE36-FBC9-4DAF-8FAF-B1C4EB701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1343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1746" y="1149890"/>
            <a:ext cx="1988979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69225" y="1149890"/>
            <a:ext cx="1988979" cy="27407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B883-AD47-498F-8580-98372B750CC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FE36-FBC9-4DAF-8FAF-B1C4EB701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057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29979"/>
            <a:ext cx="4036457" cy="83492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2357" y="1058899"/>
            <a:ext cx="1979838" cy="518950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2357" y="1577849"/>
            <a:ext cx="1979838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69225" y="1058899"/>
            <a:ext cx="1989588" cy="518950"/>
          </a:xfrm>
        </p:spPr>
        <p:txBody>
          <a:bodyPr anchor="b"/>
          <a:lstStyle>
            <a:lvl1pPr marL="0" indent="0">
              <a:buNone/>
              <a:defRPr sz="1228" b="1"/>
            </a:lvl1pPr>
            <a:lvl2pPr marL="233995" indent="0">
              <a:buNone/>
              <a:defRPr sz="1024" b="1"/>
            </a:lvl2pPr>
            <a:lvl3pPr marL="467990" indent="0">
              <a:buNone/>
              <a:defRPr sz="921" b="1"/>
            </a:lvl3pPr>
            <a:lvl4pPr marL="701985" indent="0">
              <a:buNone/>
              <a:defRPr sz="819" b="1"/>
            </a:lvl4pPr>
            <a:lvl5pPr marL="935980" indent="0">
              <a:buNone/>
              <a:defRPr sz="819" b="1"/>
            </a:lvl5pPr>
            <a:lvl6pPr marL="1169975" indent="0">
              <a:buNone/>
              <a:defRPr sz="819" b="1"/>
            </a:lvl6pPr>
            <a:lvl7pPr marL="1403970" indent="0">
              <a:buNone/>
              <a:defRPr sz="819" b="1"/>
            </a:lvl7pPr>
            <a:lvl8pPr marL="1637965" indent="0">
              <a:buNone/>
              <a:defRPr sz="819" b="1"/>
            </a:lvl8pPr>
            <a:lvl9pPr marL="1871960" indent="0">
              <a:buNone/>
              <a:defRPr sz="819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69225" y="1577849"/>
            <a:ext cx="1989588" cy="232077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B883-AD47-498F-8580-98372B750CC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FE36-FBC9-4DAF-8FAF-B1C4EB701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596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B883-AD47-498F-8580-98372B750CC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FE36-FBC9-4DAF-8FAF-B1C4EB701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2099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B883-AD47-498F-8580-98372B750CC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FE36-FBC9-4DAF-8FAF-B1C4EB701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50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87972"/>
            <a:ext cx="1509406" cy="1007904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9588" y="621942"/>
            <a:ext cx="2369225" cy="3069707"/>
          </a:xfrm>
        </p:spPr>
        <p:txBody>
          <a:bodyPr/>
          <a:lstStyle>
            <a:lvl1pPr>
              <a:defRPr sz="1638"/>
            </a:lvl1pPr>
            <a:lvl2pPr>
              <a:defRPr sz="1433"/>
            </a:lvl2pPr>
            <a:lvl3pPr>
              <a:defRPr sz="1228"/>
            </a:lvl3pPr>
            <a:lvl4pPr>
              <a:defRPr sz="1024"/>
            </a:lvl4pPr>
            <a:lvl5pPr>
              <a:defRPr sz="1024"/>
            </a:lvl5pPr>
            <a:lvl6pPr>
              <a:defRPr sz="1024"/>
            </a:lvl6pPr>
            <a:lvl7pPr>
              <a:defRPr sz="1024"/>
            </a:lvl7pPr>
            <a:lvl8pPr>
              <a:defRPr sz="1024"/>
            </a:lvl8pPr>
            <a:lvl9pPr>
              <a:defRPr sz="1024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295877"/>
            <a:ext cx="1509406" cy="2400771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B883-AD47-498F-8580-98372B750CC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FE36-FBC9-4DAF-8FAF-B1C4EB701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480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356" y="287972"/>
            <a:ext cx="1509406" cy="1007904"/>
          </a:xfrm>
        </p:spPr>
        <p:txBody>
          <a:bodyPr anchor="b"/>
          <a:lstStyle>
            <a:lvl1pPr>
              <a:defRPr sz="163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9588" y="621942"/>
            <a:ext cx="2369225" cy="3069707"/>
          </a:xfrm>
        </p:spPr>
        <p:txBody>
          <a:bodyPr anchor="t"/>
          <a:lstStyle>
            <a:lvl1pPr marL="0" indent="0">
              <a:buNone/>
              <a:defRPr sz="1638"/>
            </a:lvl1pPr>
            <a:lvl2pPr marL="233995" indent="0">
              <a:buNone/>
              <a:defRPr sz="1433"/>
            </a:lvl2pPr>
            <a:lvl3pPr marL="467990" indent="0">
              <a:buNone/>
              <a:defRPr sz="1228"/>
            </a:lvl3pPr>
            <a:lvl4pPr marL="701985" indent="0">
              <a:buNone/>
              <a:defRPr sz="1024"/>
            </a:lvl4pPr>
            <a:lvl5pPr marL="935980" indent="0">
              <a:buNone/>
              <a:defRPr sz="1024"/>
            </a:lvl5pPr>
            <a:lvl6pPr marL="1169975" indent="0">
              <a:buNone/>
              <a:defRPr sz="1024"/>
            </a:lvl6pPr>
            <a:lvl7pPr marL="1403970" indent="0">
              <a:buNone/>
              <a:defRPr sz="1024"/>
            </a:lvl7pPr>
            <a:lvl8pPr marL="1637965" indent="0">
              <a:buNone/>
              <a:defRPr sz="1024"/>
            </a:lvl8pPr>
            <a:lvl9pPr marL="1871960" indent="0">
              <a:buNone/>
              <a:defRPr sz="1024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2356" y="1295877"/>
            <a:ext cx="1509406" cy="2400771"/>
          </a:xfrm>
        </p:spPr>
        <p:txBody>
          <a:bodyPr/>
          <a:lstStyle>
            <a:lvl1pPr marL="0" indent="0">
              <a:buNone/>
              <a:defRPr sz="819"/>
            </a:lvl1pPr>
            <a:lvl2pPr marL="233995" indent="0">
              <a:buNone/>
              <a:defRPr sz="717"/>
            </a:lvl2pPr>
            <a:lvl3pPr marL="467990" indent="0">
              <a:buNone/>
              <a:defRPr sz="614"/>
            </a:lvl3pPr>
            <a:lvl4pPr marL="701985" indent="0">
              <a:buNone/>
              <a:defRPr sz="512"/>
            </a:lvl4pPr>
            <a:lvl5pPr marL="935980" indent="0">
              <a:buNone/>
              <a:defRPr sz="512"/>
            </a:lvl5pPr>
            <a:lvl6pPr marL="1169975" indent="0">
              <a:buNone/>
              <a:defRPr sz="512"/>
            </a:lvl6pPr>
            <a:lvl7pPr marL="1403970" indent="0">
              <a:buNone/>
              <a:defRPr sz="512"/>
            </a:lvl7pPr>
            <a:lvl8pPr marL="1637965" indent="0">
              <a:buNone/>
              <a:defRPr sz="512"/>
            </a:lvl8pPr>
            <a:lvl9pPr marL="1871960" indent="0">
              <a:buNone/>
              <a:defRPr sz="51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5B883-AD47-498F-8580-98372B750CC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21FE36-FBC9-4DAF-8FAF-B1C4EB701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171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747" y="229979"/>
            <a:ext cx="4036457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747" y="1149890"/>
            <a:ext cx="4036457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21746" y="4003619"/>
            <a:ext cx="105298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5B883-AD47-498F-8580-98372B750CCE}" type="datetimeFigureOut">
              <a:rPr lang="zh-CN" altLang="en-US" smtClean="0"/>
              <a:t>2024/12/2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50234" y="4003619"/>
            <a:ext cx="1579483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305215" y="4003619"/>
            <a:ext cx="1052989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21FE36-FBC9-4DAF-8FAF-B1C4EB7012F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49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67990" rtl="0" eaLnBrk="1" latinLnBrk="0" hangingPunct="1">
        <a:lnSpc>
          <a:spcPct val="90000"/>
        </a:lnSpc>
        <a:spcBef>
          <a:spcPct val="0"/>
        </a:spcBef>
        <a:buNone/>
        <a:defRPr sz="2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16997" indent="-116997" algn="l" defTabSz="467990" rtl="0" eaLnBrk="1" latinLnBrk="0" hangingPunct="1">
        <a:lnSpc>
          <a:spcPct val="90000"/>
        </a:lnSpc>
        <a:spcBef>
          <a:spcPts val="512"/>
        </a:spcBef>
        <a:buFont typeface="Arial" panose="020B0604020202020204" pitchFamily="34" charset="0"/>
        <a:buChar char="•"/>
        <a:defRPr sz="1433" kern="1200">
          <a:solidFill>
            <a:schemeClr val="tx1"/>
          </a:solidFill>
          <a:latin typeface="+mn-lt"/>
          <a:ea typeface="+mn-ea"/>
          <a:cs typeface="+mn-cs"/>
        </a:defRPr>
      </a:lvl1pPr>
      <a:lvl2pPr marL="35099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58498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1024" kern="1200">
          <a:solidFill>
            <a:schemeClr val="tx1"/>
          </a:solidFill>
          <a:latin typeface="+mn-lt"/>
          <a:ea typeface="+mn-ea"/>
          <a:cs typeface="+mn-cs"/>
        </a:defRPr>
      </a:lvl3pPr>
      <a:lvl4pPr marL="81898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105297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28697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52096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754962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988957" indent="-116997" algn="l" defTabSz="467990" rtl="0" eaLnBrk="1" latinLnBrk="0" hangingPunct="1">
        <a:lnSpc>
          <a:spcPct val="90000"/>
        </a:lnSpc>
        <a:spcBef>
          <a:spcPts val="256"/>
        </a:spcBef>
        <a:buFont typeface="Arial" panose="020B0604020202020204" pitchFamily="34" charset="0"/>
        <a:buChar char="•"/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1pPr>
      <a:lvl2pPr marL="23399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2pPr>
      <a:lvl3pPr marL="46799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3pPr>
      <a:lvl4pPr marL="70198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4pPr>
      <a:lvl5pPr marL="93598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5pPr>
      <a:lvl6pPr marL="116997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6pPr>
      <a:lvl7pPr marL="140397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7pPr>
      <a:lvl8pPr marL="1637965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8pPr>
      <a:lvl9pPr marL="1871960" algn="l" defTabSz="467990" rtl="0" eaLnBrk="1" latinLnBrk="0" hangingPunct="1">
        <a:defRPr sz="9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67F0F-4ED8-06A0-86C6-6219D1450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0197D539-7921-2578-D894-A28E1521CC0D}"/>
              </a:ext>
            </a:extLst>
          </p:cNvPr>
          <p:cNvSpPr/>
          <p:nvPr/>
        </p:nvSpPr>
        <p:spPr>
          <a:xfrm>
            <a:off x="100969" y="81069"/>
            <a:ext cx="4479035" cy="41469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C89597B1-C495-0070-BAFD-646FC630DFB6}"/>
              </a:ext>
            </a:extLst>
          </p:cNvPr>
          <p:cNvSpPr/>
          <p:nvPr/>
        </p:nvSpPr>
        <p:spPr>
          <a:xfrm rot="2608424">
            <a:off x="533828" y="263115"/>
            <a:ext cx="822070" cy="1612526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6" name="图形 5" descr="机器人 纯色填充">
            <a:extLst>
              <a:ext uri="{FF2B5EF4-FFF2-40B4-BE49-F238E27FC236}">
                <a16:creationId xmlns:a16="http://schemas.microsoft.com/office/drawing/2014/main" id="{C49FB6FA-6DC4-7E96-EFEF-595C248778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08825" y="2773167"/>
            <a:ext cx="914400" cy="914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8CE86C5-6FDC-411B-E914-80AEBD236363}"/>
              </a:ext>
            </a:extLst>
          </p:cNvPr>
          <p:cNvSpPr txBox="1"/>
          <p:nvPr/>
        </p:nvSpPr>
        <p:spPr>
          <a:xfrm>
            <a:off x="342668" y="3547408"/>
            <a:ext cx="98800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>
                <a:latin typeface="Consolas"/>
                <a:ea typeface="Consolas"/>
                <a:cs typeface="Consolas"/>
                <a:sym typeface="Consolas"/>
              </a:rPr>
              <a:t>Low Dim</a:t>
            </a:r>
          </a:p>
          <a:p>
            <a:pPr algn="ctr"/>
            <a:r>
              <a:rPr lang="en-US" altLang="zh-CN" sz="1050" b="1" dirty="0">
                <a:latin typeface="Consolas"/>
                <a:ea typeface="Consolas"/>
                <a:cs typeface="Consolas"/>
                <a:sym typeface="Consolas"/>
              </a:rPr>
              <a:t>Low Info</a:t>
            </a:r>
          </a:p>
        </p:txBody>
      </p:sp>
      <p:pic>
        <p:nvPicPr>
          <p:cNvPr id="8" name="图形 7" descr="悲伤的脸轮廓 纯色填充">
            <a:extLst>
              <a:ext uri="{FF2B5EF4-FFF2-40B4-BE49-F238E27FC236}">
                <a16:creationId xmlns:a16="http://schemas.microsoft.com/office/drawing/2014/main" id="{C567F883-9328-5C62-E708-D432C0F0A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74485" y="2122329"/>
            <a:ext cx="363924" cy="363924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89BACAEB-9E49-B9E3-A7BF-6BD8C4032354}"/>
              </a:ext>
            </a:extLst>
          </p:cNvPr>
          <p:cNvGrpSpPr/>
          <p:nvPr/>
        </p:nvGrpSpPr>
        <p:grpSpPr>
          <a:xfrm>
            <a:off x="392670" y="2269468"/>
            <a:ext cx="822070" cy="1257891"/>
            <a:chOff x="236806" y="2450497"/>
            <a:chExt cx="822070" cy="1257891"/>
          </a:xfrm>
        </p:grpSpPr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F22EE66A-64C7-1327-5711-E051F4B07C07}"/>
                </a:ext>
              </a:extLst>
            </p:cNvPr>
            <p:cNvSpPr/>
            <p:nvPr/>
          </p:nvSpPr>
          <p:spPr>
            <a:xfrm>
              <a:off x="236806" y="2450497"/>
              <a:ext cx="822070" cy="1257891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流程图: 数据 10">
              <a:extLst>
                <a:ext uri="{FF2B5EF4-FFF2-40B4-BE49-F238E27FC236}">
                  <a16:creationId xmlns:a16="http://schemas.microsoft.com/office/drawing/2014/main" id="{A52A2366-AAC2-2643-0C99-47415E574E75}"/>
                </a:ext>
              </a:extLst>
            </p:cNvPr>
            <p:cNvSpPr/>
            <p:nvPr/>
          </p:nvSpPr>
          <p:spPr>
            <a:xfrm rot="1076395">
              <a:off x="424175" y="2719147"/>
              <a:ext cx="139834" cy="121601"/>
            </a:xfrm>
            <a:prstGeom prst="flowChartInputOutpu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流程图: 离页连接符 11">
              <a:extLst>
                <a:ext uri="{FF2B5EF4-FFF2-40B4-BE49-F238E27FC236}">
                  <a16:creationId xmlns:a16="http://schemas.microsoft.com/office/drawing/2014/main" id="{97F9A852-833D-A26F-A32C-F27FD4BAD702}"/>
                </a:ext>
              </a:extLst>
            </p:cNvPr>
            <p:cNvSpPr/>
            <p:nvPr/>
          </p:nvSpPr>
          <p:spPr>
            <a:xfrm rot="20360518">
              <a:off x="421376" y="3324133"/>
              <a:ext cx="109691" cy="142832"/>
            </a:xfrm>
            <a:prstGeom prst="flowChartOffpage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流程图: 手动操作 12">
              <a:extLst>
                <a:ext uri="{FF2B5EF4-FFF2-40B4-BE49-F238E27FC236}">
                  <a16:creationId xmlns:a16="http://schemas.microsoft.com/office/drawing/2014/main" id="{B0C1C62D-3F52-C36F-5A44-A557262C182A}"/>
                </a:ext>
              </a:extLst>
            </p:cNvPr>
            <p:cNvSpPr/>
            <p:nvPr/>
          </p:nvSpPr>
          <p:spPr>
            <a:xfrm rot="1465689">
              <a:off x="682630" y="3374218"/>
              <a:ext cx="140969" cy="121594"/>
            </a:xfrm>
            <a:prstGeom prst="flowChartManualOperation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流程图: 数据 13">
              <a:extLst>
                <a:ext uri="{FF2B5EF4-FFF2-40B4-BE49-F238E27FC236}">
                  <a16:creationId xmlns:a16="http://schemas.microsoft.com/office/drawing/2014/main" id="{C0FE1D5F-45CB-9B06-F7E2-4716C4DACE61}"/>
                </a:ext>
              </a:extLst>
            </p:cNvPr>
            <p:cNvSpPr/>
            <p:nvPr/>
          </p:nvSpPr>
          <p:spPr>
            <a:xfrm rot="20937553">
              <a:off x="761727" y="2803162"/>
              <a:ext cx="139834" cy="121601"/>
            </a:xfrm>
            <a:prstGeom prst="flowChartInputOutpu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流程图: 离页连接符 14">
              <a:extLst>
                <a:ext uri="{FF2B5EF4-FFF2-40B4-BE49-F238E27FC236}">
                  <a16:creationId xmlns:a16="http://schemas.microsoft.com/office/drawing/2014/main" id="{61351E4A-407E-056C-013E-979FF7B0D557}"/>
                </a:ext>
              </a:extLst>
            </p:cNvPr>
            <p:cNvSpPr/>
            <p:nvPr/>
          </p:nvSpPr>
          <p:spPr>
            <a:xfrm rot="10483666">
              <a:off x="585668" y="3008025"/>
              <a:ext cx="109691" cy="142832"/>
            </a:xfrm>
            <a:prstGeom prst="flowChartOffpageConnector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E9EA336-5566-3709-C27E-9F64CD8010F7}"/>
              </a:ext>
            </a:extLst>
          </p:cNvPr>
          <p:cNvCxnSpPr>
            <a:cxnSpLocks/>
          </p:cNvCxnSpPr>
          <p:nvPr/>
        </p:nvCxnSpPr>
        <p:spPr>
          <a:xfrm>
            <a:off x="326149" y="1209272"/>
            <a:ext cx="148107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109809E-2F45-D971-DA3A-160299AEF8A9}"/>
              </a:ext>
            </a:extLst>
          </p:cNvPr>
          <p:cNvCxnSpPr>
            <a:cxnSpLocks/>
          </p:cNvCxnSpPr>
          <p:nvPr/>
        </p:nvCxnSpPr>
        <p:spPr>
          <a:xfrm flipV="1">
            <a:off x="768598" y="344019"/>
            <a:ext cx="0" cy="11333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流程图: 数据 17">
            <a:extLst>
              <a:ext uri="{FF2B5EF4-FFF2-40B4-BE49-F238E27FC236}">
                <a16:creationId xmlns:a16="http://schemas.microsoft.com/office/drawing/2014/main" id="{9AEE3C13-6121-E220-2270-A608F153A9DD}"/>
              </a:ext>
            </a:extLst>
          </p:cNvPr>
          <p:cNvSpPr/>
          <p:nvPr/>
        </p:nvSpPr>
        <p:spPr>
          <a:xfrm rot="1076395">
            <a:off x="489615" y="1416538"/>
            <a:ext cx="139834" cy="121601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决策 18">
            <a:extLst>
              <a:ext uri="{FF2B5EF4-FFF2-40B4-BE49-F238E27FC236}">
                <a16:creationId xmlns:a16="http://schemas.microsoft.com/office/drawing/2014/main" id="{A47AF930-B4FD-760E-CF27-CB07791326F4}"/>
              </a:ext>
            </a:extLst>
          </p:cNvPr>
          <p:cNvSpPr/>
          <p:nvPr/>
        </p:nvSpPr>
        <p:spPr>
          <a:xfrm rot="19562508">
            <a:off x="826843" y="1210666"/>
            <a:ext cx="187749" cy="116174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五边形 19">
            <a:extLst>
              <a:ext uri="{FF2B5EF4-FFF2-40B4-BE49-F238E27FC236}">
                <a16:creationId xmlns:a16="http://schemas.microsoft.com/office/drawing/2014/main" id="{FE8C9F23-45D7-0327-2216-C5996EE42BBD}"/>
              </a:ext>
            </a:extLst>
          </p:cNvPr>
          <p:cNvSpPr/>
          <p:nvPr/>
        </p:nvSpPr>
        <p:spPr>
          <a:xfrm>
            <a:off x="1107123" y="883970"/>
            <a:ext cx="158839" cy="148286"/>
          </a:xfrm>
          <a:prstGeom prst="pent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流程图: 手动操作 20">
            <a:extLst>
              <a:ext uri="{FF2B5EF4-FFF2-40B4-BE49-F238E27FC236}">
                <a16:creationId xmlns:a16="http://schemas.microsoft.com/office/drawing/2014/main" id="{E47B96BD-0411-4C59-898C-8E0EC3B707F5}"/>
              </a:ext>
            </a:extLst>
          </p:cNvPr>
          <p:cNvSpPr/>
          <p:nvPr/>
        </p:nvSpPr>
        <p:spPr>
          <a:xfrm rot="1465689">
            <a:off x="787431" y="839274"/>
            <a:ext cx="140969" cy="121594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流程图: 离页连接符 21">
            <a:extLst>
              <a:ext uri="{FF2B5EF4-FFF2-40B4-BE49-F238E27FC236}">
                <a16:creationId xmlns:a16="http://schemas.microsoft.com/office/drawing/2014/main" id="{6DBB17A7-EA17-F9D4-BECE-FF3821796800}"/>
              </a:ext>
            </a:extLst>
          </p:cNvPr>
          <p:cNvSpPr/>
          <p:nvPr/>
        </p:nvSpPr>
        <p:spPr>
          <a:xfrm rot="20360518">
            <a:off x="1077900" y="482042"/>
            <a:ext cx="109691" cy="142832"/>
          </a:xfrm>
          <a:prstGeom prst="flowChartOffpage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直角三角形 22">
            <a:extLst>
              <a:ext uri="{FF2B5EF4-FFF2-40B4-BE49-F238E27FC236}">
                <a16:creationId xmlns:a16="http://schemas.microsoft.com/office/drawing/2014/main" id="{7D990EC8-23CD-F565-789E-EF40D6125F5F}"/>
              </a:ext>
            </a:extLst>
          </p:cNvPr>
          <p:cNvSpPr/>
          <p:nvPr/>
        </p:nvSpPr>
        <p:spPr>
          <a:xfrm rot="2733351">
            <a:off x="553226" y="967183"/>
            <a:ext cx="143936" cy="143439"/>
          </a:xfrm>
          <a:prstGeom prst="rt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流程图: 准备 23">
            <a:extLst>
              <a:ext uri="{FF2B5EF4-FFF2-40B4-BE49-F238E27FC236}">
                <a16:creationId xmlns:a16="http://schemas.microsoft.com/office/drawing/2014/main" id="{DE88A693-6B34-A7A2-F17A-0EDD0685D9B9}"/>
              </a:ext>
            </a:extLst>
          </p:cNvPr>
          <p:cNvSpPr/>
          <p:nvPr/>
        </p:nvSpPr>
        <p:spPr>
          <a:xfrm rot="719299">
            <a:off x="1330357" y="577754"/>
            <a:ext cx="147829" cy="144506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0033862C-FF80-29DE-ED49-CAC3E8D0EFF4}"/>
              </a:ext>
            </a:extLst>
          </p:cNvPr>
          <p:cNvCxnSpPr>
            <a:cxnSpLocks/>
          </p:cNvCxnSpPr>
          <p:nvPr/>
        </p:nvCxnSpPr>
        <p:spPr>
          <a:xfrm flipV="1">
            <a:off x="2957619" y="595481"/>
            <a:ext cx="1278879" cy="817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数据 25">
            <a:extLst>
              <a:ext uri="{FF2B5EF4-FFF2-40B4-BE49-F238E27FC236}">
                <a16:creationId xmlns:a16="http://schemas.microsoft.com/office/drawing/2014/main" id="{616775E7-7A10-4D1A-7C7C-A9662AC00623}"/>
              </a:ext>
            </a:extLst>
          </p:cNvPr>
          <p:cNvSpPr/>
          <p:nvPr/>
        </p:nvSpPr>
        <p:spPr>
          <a:xfrm rot="1076395">
            <a:off x="2999199" y="1232597"/>
            <a:ext cx="139834" cy="121601"/>
          </a:xfrm>
          <a:prstGeom prst="flowChartInputOutpu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流程图: 数据 26">
            <a:extLst>
              <a:ext uri="{FF2B5EF4-FFF2-40B4-BE49-F238E27FC236}">
                <a16:creationId xmlns:a16="http://schemas.microsoft.com/office/drawing/2014/main" id="{06557697-48AE-9B16-0611-62780222DA25}"/>
              </a:ext>
            </a:extLst>
          </p:cNvPr>
          <p:cNvSpPr/>
          <p:nvPr/>
        </p:nvSpPr>
        <p:spPr>
          <a:xfrm rot="20937553">
            <a:off x="3317491" y="1118238"/>
            <a:ext cx="139834" cy="121601"/>
          </a:xfrm>
          <a:prstGeom prst="flowChartInputOutpu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8" name="Google Shape;6231;p61">
            <a:extLst>
              <a:ext uri="{FF2B5EF4-FFF2-40B4-BE49-F238E27FC236}">
                <a16:creationId xmlns:a16="http://schemas.microsoft.com/office/drawing/2014/main" id="{6151ADAC-7AC5-6D97-64A1-52CF999EF442}"/>
              </a:ext>
            </a:extLst>
          </p:cNvPr>
          <p:cNvCxnSpPr>
            <a:cxnSpLocks/>
          </p:cNvCxnSpPr>
          <p:nvPr/>
        </p:nvCxnSpPr>
        <p:spPr>
          <a:xfrm>
            <a:off x="2122897" y="1191976"/>
            <a:ext cx="257700" cy="5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9" name="流程图: 离页连接符 28">
            <a:extLst>
              <a:ext uri="{FF2B5EF4-FFF2-40B4-BE49-F238E27FC236}">
                <a16:creationId xmlns:a16="http://schemas.microsoft.com/office/drawing/2014/main" id="{A362FFB9-47D0-8C64-236B-39B366A805D2}"/>
              </a:ext>
            </a:extLst>
          </p:cNvPr>
          <p:cNvSpPr/>
          <p:nvPr/>
        </p:nvSpPr>
        <p:spPr>
          <a:xfrm rot="10483666">
            <a:off x="3552910" y="856805"/>
            <a:ext cx="109691" cy="142832"/>
          </a:xfrm>
          <a:prstGeom prst="flowChartOffpageConnector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流程图: 离页连接符 29">
            <a:extLst>
              <a:ext uri="{FF2B5EF4-FFF2-40B4-BE49-F238E27FC236}">
                <a16:creationId xmlns:a16="http://schemas.microsoft.com/office/drawing/2014/main" id="{48908E30-1834-EA02-D143-04440C66DBC0}"/>
              </a:ext>
            </a:extLst>
          </p:cNvPr>
          <p:cNvSpPr/>
          <p:nvPr/>
        </p:nvSpPr>
        <p:spPr>
          <a:xfrm rot="20360518">
            <a:off x="3853831" y="840904"/>
            <a:ext cx="109691" cy="142832"/>
          </a:xfrm>
          <a:prstGeom prst="flowChartOffpageConnector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流程图: 手动操作 30">
            <a:extLst>
              <a:ext uri="{FF2B5EF4-FFF2-40B4-BE49-F238E27FC236}">
                <a16:creationId xmlns:a16="http://schemas.microsoft.com/office/drawing/2014/main" id="{6A7B44AF-A3BA-1C1D-6E30-124B353AA6DF}"/>
              </a:ext>
            </a:extLst>
          </p:cNvPr>
          <p:cNvSpPr/>
          <p:nvPr/>
        </p:nvSpPr>
        <p:spPr>
          <a:xfrm rot="1465689">
            <a:off x="3970621" y="641038"/>
            <a:ext cx="140969" cy="121594"/>
          </a:xfrm>
          <a:prstGeom prst="flowChartManualOperatio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流程图: 数据 31">
            <a:extLst>
              <a:ext uri="{FF2B5EF4-FFF2-40B4-BE49-F238E27FC236}">
                <a16:creationId xmlns:a16="http://schemas.microsoft.com/office/drawing/2014/main" id="{428728A0-4D27-25BB-2690-F634FE627388}"/>
              </a:ext>
            </a:extLst>
          </p:cNvPr>
          <p:cNvSpPr/>
          <p:nvPr/>
        </p:nvSpPr>
        <p:spPr>
          <a:xfrm rot="1076395">
            <a:off x="2803484" y="883978"/>
            <a:ext cx="139834" cy="121601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流程图: 数据 32">
            <a:extLst>
              <a:ext uri="{FF2B5EF4-FFF2-40B4-BE49-F238E27FC236}">
                <a16:creationId xmlns:a16="http://schemas.microsoft.com/office/drawing/2014/main" id="{B14B8B66-B97C-7558-5042-221189F3AD5C}"/>
              </a:ext>
            </a:extLst>
          </p:cNvPr>
          <p:cNvSpPr/>
          <p:nvPr/>
        </p:nvSpPr>
        <p:spPr>
          <a:xfrm rot="20937553">
            <a:off x="3502678" y="1325554"/>
            <a:ext cx="139834" cy="121601"/>
          </a:xfrm>
          <a:prstGeom prst="flowChartInputOutpu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流程图: 手动操作 33">
            <a:extLst>
              <a:ext uri="{FF2B5EF4-FFF2-40B4-BE49-F238E27FC236}">
                <a16:creationId xmlns:a16="http://schemas.microsoft.com/office/drawing/2014/main" id="{EB08DF69-334D-8AEF-1028-DDED57AEEF0C}"/>
              </a:ext>
            </a:extLst>
          </p:cNvPr>
          <p:cNvSpPr/>
          <p:nvPr/>
        </p:nvSpPr>
        <p:spPr>
          <a:xfrm rot="1465689">
            <a:off x="4216832" y="891060"/>
            <a:ext cx="140969" cy="121594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8E9ABBD4-27BF-E74D-265B-77D40F850A66}"/>
              </a:ext>
            </a:extLst>
          </p:cNvPr>
          <p:cNvCxnSpPr>
            <a:cxnSpLocks/>
            <a:stCxn id="32" idx="5"/>
            <a:endCxn id="26" idx="1"/>
          </p:cNvCxnSpPr>
          <p:nvPr/>
        </p:nvCxnSpPr>
        <p:spPr>
          <a:xfrm>
            <a:off x="2926616" y="962008"/>
            <a:ext cx="161229" cy="273545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F7D69EE-E339-556D-1343-85B5C28E0BCD}"/>
              </a:ext>
            </a:extLst>
          </p:cNvPr>
          <p:cNvCxnSpPr>
            <a:cxnSpLocks/>
            <a:stCxn id="27" idx="5"/>
            <a:endCxn id="33" idx="1"/>
          </p:cNvCxnSpPr>
          <p:nvPr/>
        </p:nvCxnSpPr>
        <p:spPr>
          <a:xfrm>
            <a:off x="3442307" y="1168326"/>
            <a:ext cx="118644" cy="15835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04BC7CFD-F9B3-E58B-C10B-0A5CBBFA1A3B}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4079778" y="758060"/>
            <a:ext cx="156199" cy="170478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35EE017-560F-1812-EF17-8DCBEC4577B1}"/>
              </a:ext>
            </a:extLst>
          </p:cNvPr>
          <p:cNvCxnSpPr>
            <a:cxnSpLocks/>
          </p:cNvCxnSpPr>
          <p:nvPr/>
        </p:nvCxnSpPr>
        <p:spPr>
          <a:xfrm flipH="1" flipV="1">
            <a:off x="3272583" y="343825"/>
            <a:ext cx="743610" cy="1236711"/>
          </a:xfrm>
          <a:prstGeom prst="straightConnector1">
            <a:avLst/>
          </a:prstGeom>
          <a:ln w="28575">
            <a:solidFill>
              <a:schemeClr val="tx2">
                <a:lumMod val="50000"/>
              </a:schemeClr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oogle Shape;5739;p56">
            <a:extLst>
              <a:ext uri="{FF2B5EF4-FFF2-40B4-BE49-F238E27FC236}">
                <a16:creationId xmlns:a16="http://schemas.microsoft.com/office/drawing/2014/main" id="{D8BE8BAE-A104-E73A-021B-72FA3DAB560E}"/>
              </a:ext>
            </a:extLst>
          </p:cNvPr>
          <p:cNvGrpSpPr/>
          <p:nvPr/>
        </p:nvGrpSpPr>
        <p:grpSpPr>
          <a:xfrm>
            <a:off x="3338392" y="2433627"/>
            <a:ext cx="1097925" cy="1386920"/>
            <a:chOff x="5852745" y="1439225"/>
            <a:chExt cx="2107780" cy="2386200"/>
          </a:xfrm>
        </p:grpSpPr>
        <p:cxnSp>
          <p:nvCxnSpPr>
            <p:cNvPr id="40" name="Google Shape;5740;p56">
              <a:extLst>
                <a:ext uri="{FF2B5EF4-FFF2-40B4-BE49-F238E27FC236}">
                  <a16:creationId xmlns:a16="http://schemas.microsoft.com/office/drawing/2014/main" id="{39772CCF-8F0B-556B-3BC2-E660FF1003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2745" y="3706051"/>
              <a:ext cx="2107780" cy="2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41" name="Google Shape;5741;p56">
              <a:extLst>
                <a:ext uri="{FF2B5EF4-FFF2-40B4-BE49-F238E27FC236}">
                  <a16:creationId xmlns:a16="http://schemas.microsoft.com/office/drawing/2014/main" id="{C4E05F84-CDA3-F4FA-7563-5D1DD243B267}"/>
                </a:ext>
              </a:extLst>
            </p:cNvPr>
            <p:cNvSpPr/>
            <p:nvPr/>
          </p:nvSpPr>
          <p:spPr>
            <a:xfrm>
              <a:off x="6383350" y="3217382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2" name="Google Shape;5742;p56">
              <a:extLst>
                <a:ext uri="{FF2B5EF4-FFF2-40B4-BE49-F238E27FC236}">
                  <a16:creationId xmlns:a16="http://schemas.microsoft.com/office/drawing/2014/main" id="{3BA0187D-9319-FC3B-B8AE-BD005BD2F57C}"/>
                </a:ext>
              </a:extLst>
            </p:cNvPr>
            <p:cNvSpPr/>
            <p:nvPr/>
          </p:nvSpPr>
          <p:spPr>
            <a:xfrm>
              <a:off x="6597134" y="3394467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3" name="Google Shape;5743;p56">
              <a:extLst>
                <a:ext uri="{FF2B5EF4-FFF2-40B4-BE49-F238E27FC236}">
                  <a16:creationId xmlns:a16="http://schemas.microsoft.com/office/drawing/2014/main" id="{4FC4274A-3E36-B396-A579-8186679F2475}"/>
                </a:ext>
              </a:extLst>
            </p:cNvPr>
            <p:cNvSpPr/>
            <p:nvPr/>
          </p:nvSpPr>
          <p:spPr>
            <a:xfrm>
              <a:off x="6734718" y="3441536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4" name="Google Shape;5744;p56">
              <a:extLst>
                <a:ext uri="{FF2B5EF4-FFF2-40B4-BE49-F238E27FC236}">
                  <a16:creationId xmlns:a16="http://schemas.microsoft.com/office/drawing/2014/main" id="{11F19DA9-A5FA-43EA-D5B8-B7083D431441}"/>
                </a:ext>
              </a:extLst>
            </p:cNvPr>
            <p:cNvSpPr/>
            <p:nvPr/>
          </p:nvSpPr>
          <p:spPr>
            <a:xfrm>
              <a:off x="6628180" y="320619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5" name="Google Shape;5745;p56">
              <a:extLst>
                <a:ext uri="{FF2B5EF4-FFF2-40B4-BE49-F238E27FC236}">
                  <a16:creationId xmlns:a16="http://schemas.microsoft.com/office/drawing/2014/main" id="{EA65DEEC-C04C-003D-D193-2D32BB6A996A}"/>
                </a:ext>
              </a:extLst>
            </p:cNvPr>
            <p:cNvSpPr/>
            <p:nvPr/>
          </p:nvSpPr>
          <p:spPr>
            <a:xfrm>
              <a:off x="6612657" y="301791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6" name="Google Shape;5746;p56">
              <a:extLst>
                <a:ext uri="{FF2B5EF4-FFF2-40B4-BE49-F238E27FC236}">
                  <a16:creationId xmlns:a16="http://schemas.microsoft.com/office/drawing/2014/main" id="{96ECA671-E54F-0B88-AB6B-68664E71439D}"/>
                </a:ext>
              </a:extLst>
            </p:cNvPr>
            <p:cNvSpPr/>
            <p:nvPr/>
          </p:nvSpPr>
          <p:spPr>
            <a:xfrm>
              <a:off x="6264116" y="27669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7" name="Google Shape;5747;p56">
              <a:extLst>
                <a:ext uri="{FF2B5EF4-FFF2-40B4-BE49-F238E27FC236}">
                  <a16:creationId xmlns:a16="http://schemas.microsoft.com/office/drawing/2014/main" id="{38471052-9F69-C580-B38E-E110688AE5E8}"/>
                </a:ext>
              </a:extLst>
            </p:cNvPr>
            <p:cNvSpPr/>
            <p:nvPr/>
          </p:nvSpPr>
          <p:spPr>
            <a:xfrm>
              <a:off x="6355839" y="26257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48" name="Google Shape;5748;p56">
              <a:extLst>
                <a:ext uri="{FF2B5EF4-FFF2-40B4-BE49-F238E27FC236}">
                  <a16:creationId xmlns:a16="http://schemas.microsoft.com/office/drawing/2014/main" id="{B32E7979-BBD9-4F3E-1AA3-288AD4C0AF14}"/>
                </a:ext>
              </a:extLst>
            </p:cNvPr>
            <p:cNvSpPr/>
            <p:nvPr/>
          </p:nvSpPr>
          <p:spPr>
            <a:xfrm>
              <a:off x="6126532" y="27198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49" name="Google Shape;5751;p56">
              <a:extLst>
                <a:ext uri="{FF2B5EF4-FFF2-40B4-BE49-F238E27FC236}">
                  <a16:creationId xmlns:a16="http://schemas.microsoft.com/office/drawing/2014/main" id="{D81C684F-8B21-3D42-1517-3B33803B0AA7}"/>
                </a:ext>
              </a:extLst>
            </p:cNvPr>
            <p:cNvCxnSpPr/>
            <p:nvPr/>
          </p:nvCxnSpPr>
          <p:spPr>
            <a:xfrm rot="10800000" flipH="1">
              <a:off x="5936875" y="1439225"/>
              <a:ext cx="7500" cy="238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" name="Google Shape;5752;p56">
              <a:extLst>
                <a:ext uri="{FF2B5EF4-FFF2-40B4-BE49-F238E27FC236}">
                  <a16:creationId xmlns:a16="http://schemas.microsoft.com/office/drawing/2014/main" id="{E2CCD0A1-2418-D4F7-9396-7A3873282F89}"/>
                </a:ext>
              </a:extLst>
            </p:cNvPr>
            <p:cNvSpPr/>
            <p:nvPr/>
          </p:nvSpPr>
          <p:spPr>
            <a:xfrm>
              <a:off x="6780580" y="335859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1" name="Google Shape;5753;p56">
              <a:extLst>
                <a:ext uri="{FF2B5EF4-FFF2-40B4-BE49-F238E27FC236}">
                  <a16:creationId xmlns:a16="http://schemas.microsoft.com/office/drawing/2014/main" id="{0D753691-7DD8-DA00-9D65-C7F12A5179D4}"/>
                </a:ext>
              </a:extLst>
            </p:cNvPr>
            <p:cNvSpPr/>
            <p:nvPr/>
          </p:nvSpPr>
          <p:spPr>
            <a:xfrm>
              <a:off x="6917382" y="321736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2" name="Google Shape;5754;p56">
              <a:extLst>
                <a:ext uri="{FF2B5EF4-FFF2-40B4-BE49-F238E27FC236}">
                  <a16:creationId xmlns:a16="http://schemas.microsoft.com/office/drawing/2014/main" id="{A859184A-5B7D-F663-5E04-2A4640BE2615}"/>
                </a:ext>
              </a:extLst>
            </p:cNvPr>
            <p:cNvSpPr/>
            <p:nvPr/>
          </p:nvSpPr>
          <p:spPr>
            <a:xfrm>
              <a:off x="6355132" y="2948459"/>
              <a:ext cx="60600" cy="75900"/>
            </a:xfrm>
            <a:prstGeom prst="ellipse">
              <a:avLst/>
            </a:prstGeom>
            <a:solidFill>
              <a:srgbClr val="00206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3" name="Google Shape;5755;p56">
              <a:extLst>
                <a:ext uri="{FF2B5EF4-FFF2-40B4-BE49-F238E27FC236}">
                  <a16:creationId xmlns:a16="http://schemas.microsoft.com/office/drawing/2014/main" id="{1833AFE2-B902-0C13-479E-CEBD286C5CA9}"/>
                </a:ext>
              </a:extLst>
            </p:cNvPr>
            <p:cNvSpPr/>
            <p:nvPr/>
          </p:nvSpPr>
          <p:spPr>
            <a:xfrm>
              <a:off x="6568916" y="26907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4" name="Google Shape;5756;p56">
              <a:extLst>
                <a:ext uri="{FF2B5EF4-FFF2-40B4-BE49-F238E27FC236}">
                  <a16:creationId xmlns:a16="http://schemas.microsoft.com/office/drawing/2014/main" id="{22FCE462-CCAF-52EA-366C-9794AC626F7F}"/>
                </a:ext>
              </a:extLst>
            </p:cNvPr>
            <p:cNvSpPr/>
            <p:nvPr/>
          </p:nvSpPr>
          <p:spPr>
            <a:xfrm>
              <a:off x="6660639" y="25495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5" name="Google Shape;5757;p56">
              <a:extLst>
                <a:ext uri="{FF2B5EF4-FFF2-40B4-BE49-F238E27FC236}">
                  <a16:creationId xmlns:a16="http://schemas.microsoft.com/office/drawing/2014/main" id="{FCA4ED9A-8770-EFF6-4E66-C4BDE731AD40}"/>
                </a:ext>
              </a:extLst>
            </p:cNvPr>
            <p:cNvSpPr/>
            <p:nvPr/>
          </p:nvSpPr>
          <p:spPr>
            <a:xfrm>
              <a:off x="6659932" y="2872259"/>
              <a:ext cx="60600" cy="75900"/>
            </a:xfrm>
            <a:prstGeom prst="ellipse">
              <a:avLst/>
            </a:prstGeom>
            <a:solidFill>
              <a:srgbClr val="00206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6" name="Google Shape;5758;p56">
              <a:extLst>
                <a:ext uri="{FF2B5EF4-FFF2-40B4-BE49-F238E27FC236}">
                  <a16:creationId xmlns:a16="http://schemas.microsoft.com/office/drawing/2014/main" id="{B53E4208-A25B-1948-B10B-A8EEFB8E5B14}"/>
                </a:ext>
              </a:extLst>
            </p:cNvPr>
            <p:cNvSpPr/>
            <p:nvPr/>
          </p:nvSpPr>
          <p:spPr>
            <a:xfrm>
              <a:off x="6949916" y="27669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7" name="Google Shape;5759;p56">
              <a:extLst>
                <a:ext uri="{FF2B5EF4-FFF2-40B4-BE49-F238E27FC236}">
                  <a16:creationId xmlns:a16="http://schemas.microsoft.com/office/drawing/2014/main" id="{72733EB8-656F-1B55-6926-FA10FE932C8C}"/>
                </a:ext>
              </a:extLst>
            </p:cNvPr>
            <p:cNvSpPr/>
            <p:nvPr/>
          </p:nvSpPr>
          <p:spPr>
            <a:xfrm>
              <a:off x="7041639" y="26257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8" name="Google Shape;5760;p56">
              <a:extLst>
                <a:ext uri="{FF2B5EF4-FFF2-40B4-BE49-F238E27FC236}">
                  <a16:creationId xmlns:a16="http://schemas.microsoft.com/office/drawing/2014/main" id="{BDC573AC-196B-BC22-DCDD-0F485E6DF2F1}"/>
                </a:ext>
              </a:extLst>
            </p:cNvPr>
            <p:cNvSpPr/>
            <p:nvPr/>
          </p:nvSpPr>
          <p:spPr>
            <a:xfrm>
              <a:off x="7040932" y="2948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59" name="Google Shape;5761;p56">
              <a:extLst>
                <a:ext uri="{FF2B5EF4-FFF2-40B4-BE49-F238E27FC236}">
                  <a16:creationId xmlns:a16="http://schemas.microsoft.com/office/drawing/2014/main" id="{3964410A-5495-D556-FFC9-F50AE99212C8}"/>
                </a:ext>
              </a:extLst>
            </p:cNvPr>
            <p:cNvSpPr/>
            <p:nvPr/>
          </p:nvSpPr>
          <p:spPr>
            <a:xfrm>
              <a:off x="6873716" y="23097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0" name="Google Shape;5762;p56">
              <a:extLst>
                <a:ext uri="{FF2B5EF4-FFF2-40B4-BE49-F238E27FC236}">
                  <a16:creationId xmlns:a16="http://schemas.microsoft.com/office/drawing/2014/main" id="{0FBF994A-BBEF-9908-020C-E197FBCE63BB}"/>
                </a:ext>
              </a:extLst>
            </p:cNvPr>
            <p:cNvSpPr/>
            <p:nvPr/>
          </p:nvSpPr>
          <p:spPr>
            <a:xfrm>
              <a:off x="6964732" y="2491259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1" name="Google Shape;5763;p56">
              <a:extLst>
                <a:ext uri="{FF2B5EF4-FFF2-40B4-BE49-F238E27FC236}">
                  <a16:creationId xmlns:a16="http://schemas.microsoft.com/office/drawing/2014/main" id="{243A4188-071E-8FFE-3699-110E95E1E858}"/>
                </a:ext>
              </a:extLst>
            </p:cNvPr>
            <p:cNvSpPr/>
            <p:nvPr/>
          </p:nvSpPr>
          <p:spPr>
            <a:xfrm>
              <a:off x="6645116" y="23097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2" name="Google Shape;5764;p56">
              <a:extLst>
                <a:ext uri="{FF2B5EF4-FFF2-40B4-BE49-F238E27FC236}">
                  <a16:creationId xmlns:a16="http://schemas.microsoft.com/office/drawing/2014/main" id="{D66887D2-0286-890F-A657-201B8A1107BF}"/>
                </a:ext>
              </a:extLst>
            </p:cNvPr>
            <p:cNvSpPr/>
            <p:nvPr/>
          </p:nvSpPr>
          <p:spPr>
            <a:xfrm>
              <a:off x="6416516" y="20811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3" name="Google Shape;5765;p56">
              <a:extLst>
                <a:ext uri="{FF2B5EF4-FFF2-40B4-BE49-F238E27FC236}">
                  <a16:creationId xmlns:a16="http://schemas.microsoft.com/office/drawing/2014/main" id="{BFA3D41E-461E-C942-CCE3-545B67CEB852}"/>
                </a:ext>
              </a:extLst>
            </p:cNvPr>
            <p:cNvSpPr/>
            <p:nvPr/>
          </p:nvSpPr>
          <p:spPr>
            <a:xfrm>
              <a:off x="6508239" y="19399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4" name="Google Shape;5766;p56">
              <a:extLst>
                <a:ext uri="{FF2B5EF4-FFF2-40B4-BE49-F238E27FC236}">
                  <a16:creationId xmlns:a16="http://schemas.microsoft.com/office/drawing/2014/main" id="{997CA13A-7AC9-394F-7776-2C0336F7A164}"/>
                </a:ext>
              </a:extLst>
            </p:cNvPr>
            <p:cNvSpPr/>
            <p:nvPr/>
          </p:nvSpPr>
          <p:spPr>
            <a:xfrm>
              <a:off x="6307857" y="248451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5" name="Google Shape;5767;p56">
              <a:extLst>
                <a:ext uri="{FF2B5EF4-FFF2-40B4-BE49-F238E27FC236}">
                  <a16:creationId xmlns:a16="http://schemas.microsoft.com/office/drawing/2014/main" id="{DA1ABD52-CE7B-D093-6867-03249E180A11}"/>
                </a:ext>
              </a:extLst>
            </p:cNvPr>
            <p:cNvSpPr/>
            <p:nvPr/>
          </p:nvSpPr>
          <p:spPr>
            <a:xfrm>
              <a:off x="6340316" y="23097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6" name="Google Shape;5768;p56">
              <a:extLst>
                <a:ext uri="{FF2B5EF4-FFF2-40B4-BE49-F238E27FC236}">
                  <a16:creationId xmlns:a16="http://schemas.microsoft.com/office/drawing/2014/main" id="{AAB36E81-DAC1-E6C8-1097-6DFB71F4466D}"/>
                </a:ext>
              </a:extLst>
            </p:cNvPr>
            <p:cNvSpPr/>
            <p:nvPr/>
          </p:nvSpPr>
          <p:spPr>
            <a:xfrm>
              <a:off x="6431332" y="24912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7" name="Google Shape;5769;p56">
              <a:extLst>
                <a:ext uri="{FF2B5EF4-FFF2-40B4-BE49-F238E27FC236}">
                  <a16:creationId xmlns:a16="http://schemas.microsoft.com/office/drawing/2014/main" id="{CE08F064-6083-01FB-5A7B-7D099DB7B2CB}"/>
                </a:ext>
              </a:extLst>
            </p:cNvPr>
            <p:cNvSpPr/>
            <p:nvPr/>
          </p:nvSpPr>
          <p:spPr>
            <a:xfrm>
              <a:off x="6508239" y="25495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8" name="Google Shape;5770;p56">
              <a:extLst>
                <a:ext uri="{FF2B5EF4-FFF2-40B4-BE49-F238E27FC236}">
                  <a16:creationId xmlns:a16="http://schemas.microsoft.com/office/drawing/2014/main" id="{F0C32408-C486-3C1C-3FC5-4BD437BE22DB}"/>
                </a:ext>
              </a:extLst>
            </p:cNvPr>
            <p:cNvSpPr/>
            <p:nvPr/>
          </p:nvSpPr>
          <p:spPr>
            <a:xfrm>
              <a:off x="7651239" y="2397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69" name="Google Shape;5771;p56">
              <a:extLst>
                <a:ext uri="{FF2B5EF4-FFF2-40B4-BE49-F238E27FC236}">
                  <a16:creationId xmlns:a16="http://schemas.microsoft.com/office/drawing/2014/main" id="{85A5E444-7C50-995B-6360-D13C64561EBC}"/>
                </a:ext>
              </a:extLst>
            </p:cNvPr>
            <p:cNvSpPr/>
            <p:nvPr/>
          </p:nvSpPr>
          <p:spPr>
            <a:xfrm>
              <a:off x="7422639" y="2397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0" name="Google Shape;5772;p56">
              <a:extLst>
                <a:ext uri="{FF2B5EF4-FFF2-40B4-BE49-F238E27FC236}">
                  <a16:creationId xmlns:a16="http://schemas.microsoft.com/office/drawing/2014/main" id="{9C094CD2-CA75-81B3-66E9-896384D054E9}"/>
                </a:ext>
              </a:extLst>
            </p:cNvPr>
            <p:cNvSpPr/>
            <p:nvPr/>
          </p:nvSpPr>
          <p:spPr>
            <a:xfrm>
              <a:off x="7254716" y="2385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1" name="Google Shape;5773;p56">
              <a:extLst>
                <a:ext uri="{FF2B5EF4-FFF2-40B4-BE49-F238E27FC236}">
                  <a16:creationId xmlns:a16="http://schemas.microsoft.com/office/drawing/2014/main" id="{2A16C7B1-D4BF-362E-D9D6-F68A82D34DFB}"/>
                </a:ext>
              </a:extLst>
            </p:cNvPr>
            <p:cNvSpPr/>
            <p:nvPr/>
          </p:nvSpPr>
          <p:spPr>
            <a:xfrm>
              <a:off x="7422639" y="21685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2" name="Google Shape;5774;p56">
              <a:extLst>
                <a:ext uri="{FF2B5EF4-FFF2-40B4-BE49-F238E27FC236}">
                  <a16:creationId xmlns:a16="http://schemas.microsoft.com/office/drawing/2014/main" id="{0471AFD5-BBD1-7EED-BB46-75E35AF1B9B3}"/>
                </a:ext>
              </a:extLst>
            </p:cNvPr>
            <p:cNvSpPr/>
            <p:nvPr/>
          </p:nvSpPr>
          <p:spPr>
            <a:xfrm>
              <a:off x="7178516" y="29193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3" name="Google Shape;5775;p56">
              <a:extLst>
                <a:ext uri="{FF2B5EF4-FFF2-40B4-BE49-F238E27FC236}">
                  <a16:creationId xmlns:a16="http://schemas.microsoft.com/office/drawing/2014/main" id="{AA4DC52B-1905-8C5B-C2C0-535B309615EB}"/>
                </a:ext>
              </a:extLst>
            </p:cNvPr>
            <p:cNvSpPr/>
            <p:nvPr/>
          </p:nvSpPr>
          <p:spPr>
            <a:xfrm>
              <a:off x="7346439" y="28543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4" name="Google Shape;5776;p56">
              <a:extLst>
                <a:ext uri="{FF2B5EF4-FFF2-40B4-BE49-F238E27FC236}">
                  <a16:creationId xmlns:a16="http://schemas.microsoft.com/office/drawing/2014/main" id="{46848069-1983-6BF4-A512-36148236DAC5}"/>
                </a:ext>
              </a:extLst>
            </p:cNvPr>
            <p:cNvSpPr/>
            <p:nvPr/>
          </p:nvSpPr>
          <p:spPr>
            <a:xfrm>
              <a:off x="7178516" y="26907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5" name="Google Shape;5777;p56">
              <a:extLst>
                <a:ext uri="{FF2B5EF4-FFF2-40B4-BE49-F238E27FC236}">
                  <a16:creationId xmlns:a16="http://schemas.microsoft.com/office/drawing/2014/main" id="{6DEFF584-E659-E423-AAC9-EA8A4822B1D7}"/>
                </a:ext>
              </a:extLst>
            </p:cNvPr>
            <p:cNvSpPr/>
            <p:nvPr/>
          </p:nvSpPr>
          <p:spPr>
            <a:xfrm>
              <a:off x="7346439" y="26257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6" name="Google Shape;5778;p56">
              <a:extLst>
                <a:ext uri="{FF2B5EF4-FFF2-40B4-BE49-F238E27FC236}">
                  <a16:creationId xmlns:a16="http://schemas.microsoft.com/office/drawing/2014/main" id="{162D1E2A-F8B6-0EEA-EDD3-078D6A4389C4}"/>
                </a:ext>
              </a:extLst>
            </p:cNvPr>
            <p:cNvSpPr/>
            <p:nvPr/>
          </p:nvSpPr>
          <p:spPr>
            <a:xfrm>
              <a:off x="6932980" y="343479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7" name="Google Shape;5779;p56">
              <a:extLst>
                <a:ext uri="{FF2B5EF4-FFF2-40B4-BE49-F238E27FC236}">
                  <a16:creationId xmlns:a16="http://schemas.microsoft.com/office/drawing/2014/main" id="{C49DD1AF-236A-3D80-0F5D-EAB7479896D1}"/>
                </a:ext>
              </a:extLst>
            </p:cNvPr>
            <p:cNvSpPr/>
            <p:nvPr/>
          </p:nvSpPr>
          <p:spPr>
            <a:xfrm>
              <a:off x="7145982" y="344596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8" name="Google Shape;5780;p56">
              <a:extLst>
                <a:ext uri="{FF2B5EF4-FFF2-40B4-BE49-F238E27FC236}">
                  <a16:creationId xmlns:a16="http://schemas.microsoft.com/office/drawing/2014/main" id="{6DD0FB40-E03E-6331-A52E-268FF7054899}"/>
                </a:ext>
              </a:extLst>
            </p:cNvPr>
            <p:cNvSpPr/>
            <p:nvPr/>
          </p:nvSpPr>
          <p:spPr>
            <a:xfrm>
              <a:off x="7146057" y="3170313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79" name="Google Shape;5781;p56">
              <a:extLst>
                <a:ext uri="{FF2B5EF4-FFF2-40B4-BE49-F238E27FC236}">
                  <a16:creationId xmlns:a16="http://schemas.microsoft.com/office/drawing/2014/main" id="{83ED93CC-812B-C92C-56B9-52F74EDE282B}"/>
                </a:ext>
              </a:extLst>
            </p:cNvPr>
            <p:cNvSpPr/>
            <p:nvPr/>
          </p:nvSpPr>
          <p:spPr>
            <a:xfrm>
              <a:off x="7117132" y="3329459"/>
              <a:ext cx="60600" cy="75900"/>
            </a:xfrm>
            <a:prstGeom prst="ellipse">
              <a:avLst/>
            </a:prstGeom>
            <a:solidFill>
              <a:srgbClr val="00206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0" name="Google Shape;5782;p56">
              <a:extLst>
                <a:ext uri="{FF2B5EF4-FFF2-40B4-BE49-F238E27FC236}">
                  <a16:creationId xmlns:a16="http://schemas.microsoft.com/office/drawing/2014/main" id="{EEEA18DD-7339-3AE0-6763-A41D026D31B7}"/>
                </a:ext>
              </a:extLst>
            </p:cNvPr>
            <p:cNvSpPr/>
            <p:nvPr/>
          </p:nvSpPr>
          <p:spPr>
            <a:xfrm>
              <a:off x="7041639" y="30829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1" name="Google Shape;5783;p56">
              <a:extLst>
                <a:ext uri="{FF2B5EF4-FFF2-40B4-BE49-F238E27FC236}">
                  <a16:creationId xmlns:a16="http://schemas.microsoft.com/office/drawing/2014/main" id="{1A09F94C-889D-18AF-2971-505FD9E1818C}"/>
                </a:ext>
              </a:extLst>
            </p:cNvPr>
            <p:cNvSpPr/>
            <p:nvPr/>
          </p:nvSpPr>
          <p:spPr>
            <a:xfrm>
              <a:off x="6721316" y="21573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2" name="Google Shape;5784;p56">
              <a:extLst>
                <a:ext uri="{FF2B5EF4-FFF2-40B4-BE49-F238E27FC236}">
                  <a16:creationId xmlns:a16="http://schemas.microsoft.com/office/drawing/2014/main" id="{481F93C7-F281-DEF4-14D1-EF82695613EB}"/>
                </a:ext>
              </a:extLst>
            </p:cNvPr>
            <p:cNvSpPr/>
            <p:nvPr/>
          </p:nvSpPr>
          <p:spPr>
            <a:xfrm>
              <a:off x="6813039" y="2016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3" name="Google Shape;5785;p56">
              <a:extLst>
                <a:ext uri="{FF2B5EF4-FFF2-40B4-BE49-F238E27FC236}">
                  <a16:creationId xmlns:a16="http://schemas.microsoft.com/office/drawing/2014/main" id="{7A707499-347B-D269-5EF1-6307F314B55A}"/>
                </a:ext>
              </a:extLst>
            </p:cNvPr>
            <p:cNvSpPr/>
            <p:nvPr/>
          </p:nvSpPr>
          <p:spPr>
            <a:xfrm>
              <a:off x="7330916" y="22335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4" name="Google Shape;5786;p56">
              <a:extLst>
                <a:ext uri="{FF2B5EF4-FFF2-40B4-BE49-F238E27FC236}">
                  <a16:creationId xmlns:a16="http://schemas.microsoft.com/office/drawing/2014/main" id="{280CEC1E-B81D-8301-0095-9CF40E0541EB}"/>
                </a:ext>
              </a:extLst>
            </p:cNvPr>
            <p:cNvSpPr/>
            <p:nvPr/>
          </p:nvSpPr>
          <p:spPr>
            <a:xfrm>
              <a:off x="7102316" y="22335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5" name="Google Shape;5787;p56">
              <a:extLst>
                <a:ext uri="{FF2B5EF4-FFF2-40B4-BE49-F238E27FC236}">
                  <a16:creationId xmlns:a16="http://schemas.microsoft.com/office/drawing/2014/main" id="{640F3309-1AD7-5F47-E056-23C6F52332B5}"/>
                </a:ext>
              </a:extLst>
            </p:cNvPr>
            <p:cNvSpPr/>
            <p:nvPr/>
          </p:nvSpPr>
          <p:spPr>
            <a:xfrm>
              <a:off x="6797516" y="18525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6" name="Google Shape;5788;p56">
              <a:extLst>
                <a:ext uri="{FF2B5EF4-FFF2-40B4-BE49-F238E27FC236}">
                  <a16:creationId xmlns:a16="http://schemas.microsoft.com/office/drawing/2014/main" id="{FAB3DEB1-5161-28D3-E3E2-48AE2069E942}"/>
                </a:ext>
              </a:extLst>
            </p:cNvPr>
            <p:cNvSpPr/>
            <p:nvPr/>
          </p:nvSpPr>
          <p:spPr>
            <a:xfrm>
              <a:off x="6965439" y="18637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7" name="Google Shape;5789;p56">
              <a:extLst>
                <a:ext uri="{FF2B5EF4-FFF2-40B4-BE49-F238E27FC236}">
                  <a16:creationId xmlns:a16="http://schemas.microsoft.com/office/drawing/2014/main" id="{A9B9A5E3-15DE-F521-CB8F-076987B5CA7B}"/>
                </a:ext>
              </a:extLst>
            </p:cNvPr>
            <p:cNvSpPr/>
            <p:nvPr/>
          </p:nvSpPr>
          <p:spPr>
            <a:xfrm>
              <a:off x="6797516" y="2614528"/>
              <a:ext cx="60600" cy="75900"/>
            </a:xfrm>
            <a:prstGeom prst="ellipse">
              <a:avLst/>
            </a:prstGeom>
            <a:solidFill>
              <a:srgbClr val="00206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8" name="Google Shape;5790;p56">
              <a:extLst>
                <a:ext uri="{FF2B5EF4-FFF2-40B4-BE49-F238E27FC236}">
                  <a16:creationId xmlns:a16="http://schemas.microsoft.com/office/drawing/2014/main" id="{AD9C63F0-0E59-B935-8699-EA47B5CB3A15}"/>
                </a:ext>
              </a:extLst>
            </p:cNvPr>
            <p:cNvSpPr/>
            <p:nvPr/>
          </p:nvSpPr>
          <p:spPr>
            <a:xfrm>
              <a:off x="7559516" y="22335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89" name="Google Shape;5791;p56">
              <a:extLst>
                <a:ext uri="{FF2B5EF4-FFF2-40B4-BE49-F238E27FC236}">
                  <a16:creationId xmlns:a16="http://schemas.microsoft.com/office/drawing/2014/main" id="{819F39F4-9A22-49D9-E581-B4F7EF65359F}"/>
                </a:ext>
              </a:extLst>
            </p:cNvPr>
            <p:cNvSpPr/>
            <p:nvPr/>
          </p:nvSpPr>
          <p:spPr>
            <a:xfrm>
              <a:off x="7178516" y="20811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0" name="Google Shape;5792;p56">
              <a:extLst>
                <a:ext uri="{FF2B5EF4-FFF2-40B4-BE49-F238E27FC236}">
                  <a16:creationId xmlns:a16="http://schemas.microsoft.com/office/drawing/2014/main" id="{5D164E1F-488E-2B77-323C-3152B34B7B74}"/>
                </a:ext>
              </a:extLst>
            </p:cNvPr>
            <p:cNvSpPr/>
            <p:nvPr/>
          </p:nvSpPr>
          <p:spPr>
            <a:xfrm>
              <a:off x="7270239" y="19399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1" name="Google Shape;5793;p56">
              <a:extLst>
                <a:ext uri="{FF2B5EF4-FFF2-40B4-BE49-F238E27FC236}">
                  <a16:creationId xmlns:a16="http://schemas.microsoft.com/office/drawing/2014/main" id="{E13D1753-44CC-3580-207A-31D58122B437}"/>
                </a:ext>
              </a:extLst>
            </p:cNvPr>
            <p:cNvSpPr/>
            <p:nvPr/>
          </p:nvSpPr>
          <p:spPr>
            <a:xfrm>
              <a:off x="6459550" y="3369782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2" name="Google Shape;5794;p56">
              <a:extLst>
                <a:ext uri="{FF2B5EF4-FFF2-40B4-BE49-F238E27FC236}">
                  <a16:creationId xmlns:a16="http://schemas.microsoft.com/office/drawing/2014/main" id="{6A781C73-8B9C-4427-A4DF-A8B845B6AF30}"/>
                </a:ext>
              </a:extLst>
            </p:cNvPr>
            <p:cNvSpPr/>
            <p:nvPr/>
          </p:nvSpPr>
          <p:spPr>
            <a:xfrm>
              <a:off x="6264116" y="29955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3" name="Google Shape;5795;p56">
              <a:extLst>
                <a:ext uri="{FF2B5EF4-FFF2-40B4-BE49-F238E27FC236}">
                  <a16:creationId xmlns:a16="http://schemas.microsoft.com/office/drawing/2014/main" id="{BAFFD430-9E02-AC68-0B22-DD1EC7776DFC}"/>
                </a:ext>
              </a:extLst>
            </p:cNvPr>
            <p:cNvSpPr/>
            <p:nvPr/>
          </p:nvSpPr>
          <p:spPr>
            <a:xfrm>
              <a:off x="6508239" y="27781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4" name="Google Shape;5796;p56">
              <a:extLst>
                <a:ext uri="{FF2B5EF4-FFF2-40B4-BE49-F238E27FC236}">
                  <a16:creationId xmlns:a16="http://schemas.microsoft.com/office/drawing/2014/main" id="{6C6E34D3-635D-6F39-39B7-4E7E9F554FB3}"/>
                </a:ext>
              </a:extLst>
            </p:cNvPr>
            <p:cNvSpPr/>
            <p:nvPr/>
          </p:nvSpPr>
          <p:spPr>
            <a:xfrm>
              <a:off x="6507532" y="31008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95" name="Google Shape;5797;p56">
              <a:extLst>
                <a:ext uri="{FF2B5EF4-FFF2-40B4-BE49-F238E27FC236}">
                  <a16:creationId xmlns:a16="http://schemas.microsoft.com/office/drawing/2014/main" id="{095FF82F-BA52-CCC7-606A-55C5098BC621}"/>
                </a:ext>
              </a:extLst>
            </p:cNvPr>
            <p:cNvSpPr/>
            <p:nvPr/>
          </p:nvSpPr>
          <p:spPr>
            <a:xfrm>
              <a:off x="6813039" y="30067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cxnSp>
          <p:nvCxnSpPr>
            <p:cNvPr id="96" name="Google Shape;5798;p56">
              <a:extLst>
                <a:ext uri="{FF2B5EF4-FFF2-40B4-BE49-F238E27FC236}">
                  <a16:creationId xmlns:a16="http://schemas.microsoft.com/office/drawing/2014/main" id="{8C8D2039-7086-A0B1-1558-9FED7793F04F}"/>
                </a:ext>
              </a:extLst>
            </p:cNvPr>
            <p:cNvCxnSpPr>
              <a:endCxn id="59" idx="3"/>
            </p:cNvCxnSpPr>
            <p:nvPr/>
          </p:nvCxnSpPr>
          <p:spPr>
            <a:xfrm>
              <a:off x="6059991" y="2106013"/>
              <a:ext cx="822600" cy="268500"/>
            </a:xfrm>
            <a:prstGeom prst="curvedConnector4">
              <a:avLst>
                <a:gd name="adj1" fmla="val 49461"/>
                <a:gd name="adj2" fmla="val 157937"/>
              </a:avLst>
            </a:prstGeom>
            <a:noFill/>
            <a:ln w="19050" cap="flat" cmpd="sng">
              <a:solidFill>
                <a:srgbClr val="6AA84F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5799;p56">
              <a:extLst>
                <a:ext uri="{FF2B5EF4-FFF2-40B4-BE49-F238E27FC236}">
                  <a16:creationId xmlns:a16="http://schemas.microsoft.com/office/drawing/2014/main" id="{36471126-591D-DE7C-6D5A-579572BAD03B}"/>
                </a:ext>
              </a:extLst>
            </p:cNvPr>
            <p:cNvCxnSpPr>
              <a:stCxn id="59" idx="4"/>
              <a:endCxn id="74" idx="1"/>
            </p:cNvCxnSpPr>
            <p:nvPr/>
          </p:nvCxnSpPr>
          <p:spPr>
            <a:xfrm rot="-5400000" flipH="1">
              <a:off x="6887666" y="2401978"/>
              <a:ext cx="316200" cy="283500"/>
            </a:xfrm>
            <a:prstGeom prst="curvedConnector3">
              <a:avLst>
                <a:gd name="adj1" fmla="val 48245"/>
              </a:avLst>
            </a:prstGeom>
            <a:noFill/>
            <a:ln w="19050" cap="flat" cmpd="sng">
              <a:solidFill>
                <a:srgbClr val="6AA84F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5800;p56">
              <a:extLst>
                <a:ext uri="{FF2B5EF4-FFF2-40B4-BE49-F238E27FC236}">
                  <a16:creationId xmlns:a16="http://schemas.microsoft.com/office/drawing/2014/main" id="{B9F642E4-57CE-3A94-B7FE-F5A020079F65}"/>
                </a:ext>
              </a:extLst>
            </p:cNvPr>
            <p:cNvCxnSpPr>
              <a:stCxn id="74" idx="6"/>
              <a:endCxn id="72" idx="2"/>
            </p:cNvCxnSpPr>
            <p:nvPr/>
          </p:nvCxnSpPr>
          <p:spPr>
            <a:xfrm flipH="1">
              <a:off x="7178516" y="2728678"/>
              <a:ext cx="60600" cy="228600"/>
            </a:xfrm>
            <a:prstGeom prst="curvedConnector5">
              <a:avLst>
                <a:gd name="adj1" fmla="val -392946"/>
                <a:gd name="adj2" fmla="val 50000"/>
                <a:gd name="adj3" fmla="val 492946"/>
              </a:avLst>
            </a:prstGeom>
            <a:noFill/>
            <a:ln w="19050" cap="flat" cmpd="sng">
              <a:solidFill>
                <a:srgbClr val="6AA84F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5801;p56">
              <a:extLst>
                <a:ext uri="{FF2B5EF4-FFF2-40B4-BE49-F238E27FC236}">
                  <a16:creationId xmlns:a16="http://schemas.microsoft.com/office/drawing/2014/main" id="{EBDD1B9E-309B-7A92-290F-972BF3DC08BF}"/>
                </a:ext>
              </a:extLst>
            </p:cNvPr>
            <p:cNvCxnSpPr>
              <a:stCxn id="72" idx="5"/>
              <a:endCxn id="78" idx="2"/>
            </p:cNvCxnSpPr>
            <p:nvPr/>
          </p:nvCxnSpPr>
          <p:spPr>
            <a:xfrm rot="5400000">
              <a:off x="7076041" y="3054013"/>
              <a:ext cx="224100" cy="84300"/>
            </a:xfrm>
            <a:prstGeom prst="curvedConnector4">
              <a:avLst>
                <a:gd name="adj1" fmla="val 44024"/>
                <a:gd name="adj2" fmla="val 382336"/>
              </a:avLst>
            </a:prstGeom>
            <a:noFill/>
            <a:ln w="19050" cap="flat" cmpd="sng">
              <a:solidFill>
                <a:srgbClr val="6AA84F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5802;p56">
              <a:extLst>
                <a:ext uri="{FF2B5EF4-FFF2-40B4-BE49-F238E27FC236}">
                  <a16:creationId xmlns:a16="http://schemas.microsoft.com/office/drawing/2014/main" id="{B7AFB43B-381B-F669-6F99-8A1488386EA1}"/>
                </a:ext>
              </a:extLst>
            </p:cNvPr>
            <p:cNvCxnSpPr>
              <a:stCxn id="78" idx="6"/>
            </p:cNvCxnSpPr>
            <p:nvPr/>
          </p:nvCxnSpPr>
          <p:spPr>
            <a:xfrm>
              <a:off x="7206657" y="3208263"/>
              <a:ext cx="103200" cy="359700"/>
            </a:xfrm>
            <a:prstGeom prst="curvedConnector2">
              <a:avLst/>
            </a:prstGeom>
            <a:noFill/>
            <a:ln w="19050" cap="flat" cmpd="sng">
              <a:solidFill>
                <a:srgbClr val="6AA84F"/>
              </a:solidFill>
              <a:prstDash val="lgDash"/>
              <a:round/>
              <a:headEnd type="none" w="med" len="med"/>
              <a:tailEnd type="none" w="med" len="med"/>
            </a:ln>
          </p:spPr>
        </p:cxnSp>
      </p:grpSp>
      <p:sp>
        <p:nvSpPr>
          <p:cNvPr id="101" name="文本框 100">
            <a:extLst>
              <a:ext uri="{FF2B5EF4-FFF2-40B4-BE49-F238E27FC236}">
                <a16:creationId xmlns:a16="http://schemas.microsoft.com/office/drawing/2014/main" id="{7A93A16D-55B5-D332-A52B-BF0BB24335D7}"/>
              </a:ext>
            </a:extLst>
          </p:cNvPr>
          <p:cNvSpPr txBox="1"/>
          <p:nvPr/>
        </p:nvSpPr>
        <p:spPr>
          <a:xfrm>
            <a:off x="330572" y="1692140"/>
            <a:ext cx="1036071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>
                <a:latin typeface="Consolas"/>
                <a:ea typeface="Consolas"/>
                <a:cs typeface="Consolas"/>
                <a:sym typeface="Consolas"/>
              </a:rPr>
              <a:t>Raw data</a:t>
            </a:r>
          </a:p>
        </p:txBody>
      </p:sp>
      <p:sp>
        <p:nvSpPr>
          <p:cNvPr id="102" name="箭头: 右弧形 101">
            <a:extLst>
              <a:ext uri="{FF2B5EF4-FFF2-40B4-BE49-F238E27FC236}">
                <a16:creationId xmlns:a16="http://schemas.microsoft.com/office/drawing/2014/main" id="{05205D33-327E-864D-0467-4789A0984FCA}"/>
              </a:ext>
            </a:extLst>
          </p:cNvPr>
          <p:cNvSpPr/>
          <p:nvPr/>
        </p:nvSpPr>
        <p:spPr>
          <a:xfrm rot="16200000">
            <a:off x="1969031" y="1846379"/>
            <a:ext cx="731520" cy="1968457"/>
          </a:xfrm>
          <a:prstGeom prst="curvedLef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3" name="文本框 102">
            <a:extLst>
              <a:ext uri="{FF2B5EF4-FFF2-40B4-BE49-F238E27FC236}">
                <a16:creationId xmlns:a16="http://schemas.microsoft.com/office/drawing/2014/main" id="{4E822F05-F440-B3FC-AFF4-C4C98E75E9BA}"/>
              </a:ext>
            </a:extLst>
          </p:cNvPr>
          <p:cNvSpPr txBox="1"/>
          <p:nvPr/>
        </p:nvSpPr>
        <p:spPr>
          <a:xfrm>
            <a:off x="1709765" y="2120220"/>
            <a:ext cx="1071775" cy="223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Consolas"/>
                <a:ea typeface="Consolas"/>
                <a:cs typeface="Consolas"/>
                <a:sym typeface="Consolas"/>
              </a:rPr>
              <a:t>K-means</a:t>
            </a:r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DB4BAC3D-1097-220F-4794-792D39A962AF}"/>
              </a:ext>
            </a:extLst>
          </p:cNvPr>
          <p:cNvSpPr txBox="1"/>
          <p:nvPr/>
        </p:nvSpPr>
        <p:spPr>
          <a:xfrm>
            <a:off x="1649209" y="796915"/>
            <a:ext cx="1121875" cy="223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Consolas"/>
                <a:ea typeface="Consolas"/>
                <a:cs typeface="Consolas"/>
                <a:sym typeface="Consolas"/>
              </a:rPr>
              <a:t>PCA/FA</a:t>
            </a:r>
          </a:p>
        </p:txBody>
      </p:sp>
      <p:sp>
        <p:nvSpPr>
          <p:cNvPr id="105" name="箭头: 下 104">
            <a:extLst>
              <a:ext uri="{FF2B5EF4-FFF2-40B4-BE49-F238E27FC236}">
                <a16:creationId xmlns:a16="http://schemas.microsoft.com/office/drawing/2014/main" id="{17AC31E8-66CC-80DE-F6C3-B534B2E1312E}"/>
              </a:ext>
            </a:extLst>
          </p:cNvPr>
          <p:cNvSpPr/>
          <p:nvPr/>
        </p:nvSpPr>
        <p:spPr>
          <a:xfrm>
            <a:off x="2050554" y="1671968"/>
            <a:ext cx="484632" cy="297956"/>
          </a:xfrm>
          <a:prstGeom prst="down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505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EF5D5-F8FE-9DCA-DB3F-D0A1F5143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06A0CE7C-7CE7-5040-35DC-4DB5C3C00EBC}"/>
              </a:ext>
            </a:extLst>
          </p:cNvPr>
          <p:cNvSpPr/>
          <p:nvPr/>
        </p:nvSpPr>
        <p:spPr>
          <a:xfrm>
            <a:off x="98390" y="95907"/>
            <a:ext cx="4479035" cy="414691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Google Shape;6161;p61">
            <a:extLst>
              <a:ext uri="{FF2B5EF4-FFF2-40B4-BE49-F238E27FC236}">
                <a16:creationId xmlns:a16="http://schemas.microsoft.com/office/drawing/2014/main" id="{7C7577A8-A484-63F5-EB02-68B7198E00E7}"/>
              </a:ext>
            </a:extLst>
          </p:cNvPr>
          <p:cNvSpPr/>
          <p:nvPr/>
        </p:nvSpPr>
        <p:spPr>
          <a:xfrm>
            <a:off x="1249387" y="145339"/>
            <a:ext cx="467400" cy="475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106" name="Google Shape;6162;p61">
            <a:extLst>
              <a:ext uri="{FF2B5EF4-FFF2-40B4-BE49-F238E27FC236}">
                <a16:creationId xmlns:a16="http://schemas.microsoft.com/office/drawing/2014/main" id="{F95FF565-775C-F809-D89C-6D191B605421}"/>
              </a:ext>
            </a:extLst>
          </p:cNvPr>
          <p:cNvSpPr/>
          <p:nvPr/>
        </p:nvSpPr>
        <p:spPr>
          <a:xfrm>
            <a:off x="1249387" y="774289"/>
            <a:ext cx="467400" cy="475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107" name="Google Shape;6163;p61">
            <a:extLst>
              <a:ext uri="{FF2B5EF4-FFF2-40B4-BE49-F238E27FC236}">
                <a16:creationId xmlns:a16="http://schemas.microsoft.com/office/drawing/2014/main" id="{DEBA4579-E6F8-3A90-F217-261EDC03E6B8}"/>
              </a:ext>
            </a:extLst>
          </p:cNvPr>
          <p:cNvSpPr/>
          <p:nvPr/>
        </p:nvSpPr>
        <p:spPr>
          <a:xfrm>
            <a:off x="1250737" y="1403239"/>
            <a:ext cx="467400" cy="475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108" name="Google Shape;6164;p61">
            <a:extLst>
              <a:ext uri="{FF2B5EF4-FFF2-40B4-BE49-F238E27FC236}">
                <a16:creationId xmlns:a16="http://schemas.microsoft.com/office/drawing/2014/main" id="{1C823A72-D614-9569-3B08-94B2BDB560AF}"/>
              </a:ext>
            </a:extLst>
          </p:cNvPr>
          <p:cNvSpPr/>
          <p:nvPr/>
        </p:nvSpPr>
        <p:spPr>
          <a:xfrm>
            <a:off x="3113145" y="145339"/>
            <a:ext cx="467400" cy="475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109" name="Google Shape;6165;p61">
            <a:extLst>
              <a:ext uri="{FF2B5EF4-FFF2-40B4-BE49-F238E27FC236}">
                <a16:creationId xmlns:a16="http://schemas.microsoft.com/office/drawing/2014/main" id="{39FC268A-1C70-58DA-51D1-CC912E8A195F}"/>
              </a:ext>
            </a:extLst>
          </p:cNvPr>
          <p:cNvSpPr/>
          <p:nvPr/>
        </p:nvSpPr>
        <p:spPr>
          <a:xfrm>
            <a:off x="3113145" y="774289"/>
            <a:ext cx="467400" cy="475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110" name="Google Shape;6166;p61">
            <a:extLst>
              <a:ext uri="{FF2B5EF4-FFF2-40B4-BE49-F238E27FC236}">
                <a16:creationId xmlns:a16="http://schemas.microsoft.com/office/drawing/2014/main" id="{7455AA6F-A832-0B5C-FC74-468B5CE00082}"/>
              </a:ext>
            </a:extLst>
          </p:cNvPr>
          <p:cNvSpPr/>
          <p:nvPr/>
        </p:nvSpPr>
        <p:spPr>
          <a:xfrm>
            <a:off x="3114495" y="1403239"/>
            <a:ext cx="467400" cy="4752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endParaRPr sz="1600">
              <a:solidFill>
                <a:schemeClr val="dk1"/>
              </a:solidFill>
            </a:endParaRPr>
          </a:p>
        </p:txBody>
      </p:sp>
      <p:cxnSp>
        <p:nvCxnSpPr>
          <p:cNvPr id="111" name="Google Shape;6179;p61">
            <a:extLst>
              <a:ext uri="{FF2B5EF4-FFF2-40B4-BE49-F238E27FC236}">
                <a16:creationId xmlns:a16="http://schemas.microsoft.com/office/drawing/2014/main" id="{B7864B49-3F81-F765-384D-DD77EDA21D77}"/>
              </a:ext>
            </a:extLst>
          </p:cNvPr>
          <p:cNvCxnSpPr/>
          <p:nvPr/>
        </p:nvCxnSpPr>
        <p:spPr>
          <a:xfrm>
            <a:off x="1717418" y="382864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12" name="Google Shape;6180;p61">
            <a:extLst>
              <a:ext uri="{FF2B5EF4-FFF2-40B4-BE49-F238E27FC236}">
                <a16:creationId xmlns:a16="http://schemas.microsoft.com/office/drawing/2014/main" id="{B39BF7F4-9D3D-36CB-5D48-4E8A46B47978}"/>
              </a:ext>
            </a:extLst>
          </p:cNvPr>
          <p:cNvCxnSpPr/>
          <p:nvPr/>
        </p:nvCxnSpPr>
        <p:spPr>
          <a:xfrm>
            <a:off x="1717418" y="382864"/>
            <a:ext cx="471000" cy="62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13" name="Google Shape;6181;p61">
            <a:extLst>
              <a:ext uri="{FF2B5EF4-FFF2-40B4-BE49-F238E27FC236}">
                <a16:creationId xmlns:a16="http://schemas.microsoft.com/office/drawing/2014/main" id="{D84F280C-5005-BC95-B5EF-3D221041D883}"/>
              </a:ext>
            </a:extLst>
          </p:cNvPr>
          <p:cNvCxnSpPr/>
          <p:nvPr/>
        </p:nvCxnSpPr>
        <p:spPr>
          <a:xfrm>
            <a:off x="1717487" y="382864"/>
            <a:ext cx="472200" cy="12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14" name="Google Shape;6182;p61">
            <a:extLst>
              <a:ext uri="{FF2B5EF4-FFF2-40B4-BE49-F238E27FC236}">
                <a16:creationId xmlns:a16="http://schemas.microsoft.com/office/drawing/2014/main" id="{D0DC6A88-15CA-7031-25D1-9B31DFF53409}"/>
              </a:ext>
            </a:extLst>
          </p:cNvPr>
          <p:cNvCxnSpPr/>
          <p:nvPr/>
        </p:nvCxnSpPr>
        <p:spPr>
          <a:xfrm rot="10800000" flipH="1">
            <a:off x="1717418" y="383014"/>
            <a:ext cx="471000" cy="62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15" name="Google Shape;6183;p61">
            <a:extLst>
              <a:ext uri="{FF2B5EF4-FFF2-40B4-BE49-F238E27FC236}">
                <a16:creationId xmlns:a16="http://schemas.microsoft.com/office/drawing/2014/main" id="{A292E8C0-CADE-962F-DDD2-DC4EC9F54748}"/>
              </a:ext>
            </a:extLst>
          </p:cNvPr>
          <p:cNvCxnSpPr/>
          <p:nvPr/>
        </p:nvCxnSpPr>
        <p:spPr>
          <a:xfrm>
            <a:off x="1717418" y="1011814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16" name="Google Shape;6184;p61">
            <a:extLst>
              <a:ext uri="{FF2B5EF4-FFF2-40B4-BE49-F238E27FC236}">
                <a16:creationId xmlns:a16="http://schemas.microsoft.com/office/drawing/2014/main" id="{9627DF1B-1390-CFD0-3A10-F96508C9681D}"/>
              </a:ext>
            </a:extLst>
          </p:cNvPr>
          <p:cNvCxnSpPr/>
          <p:nvPr/>
        </p:nvCxnSpPr>
        <p:spPr>
          <a:xfrm>
            <a:off x="1717418" y="1011814"/>
            <a:ext cx="472200" cy="6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17" name="Google Shape;6185;p61">
            <a:extLst>
              <a:ext uri="{FF2B5EF4-FFF2-40B4-BE49-F238E27FC236}">
                <a16:creationId xmlns:a16="http://schemas.microsoft.com/office/drawing/2014/main" id="{F4AB6018-82E7-00AD-3C8C-4EA4588A0E1F}"/>
              </a:ext>
            </a:extLst>
          </p:cNvPr>
          <p:cNvCxnSpPr/>
          <p:nvPr/>
        </p:nvCxnSpPr>
        <p:spPr>
          <a:xfrm rot="10800000" flipH="1">
            <a:off x="1718768" y="382864"/>
            <a:ext cx="469500" cy="12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18" name="Google Shape;6186;p61">
            <a:extLst>
              <a:ext uri="{FF2B5EF4-FFF2-40B4-BE49-F238E27FC236}">
                <a16:creationId xmlns:a16="http://schemas.microsoft.com/office/drawing/2014/main" id="{3DCC49E2-2323-F616-DE57-D1340AB086E1}"/>
              </a:ext>
            </a:extLst>
          </p:cNvPr>
          <p:cNvCxnSpPr/>
          <p:nvPr/>
        </p:nvCxnSpPr>
        <p:spPr>
          <a:xfrm rot="10800000" flipH="1">
            <a:off x="1718768" y="1011664"/>
            <a:ext cx="469500" cy="6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19" name="Google Shape;6187;p61">
            <a:extLst>
              <a:ext uri="{FF2B5EF4-FFF2-40B4-BE49-F238E27FC236}">
                <a16:creationId xmlns:a16="http://schemas.microsoft.com/office/drawing/2014/main" id="{35DB60A9-300E-99A9-A48C-04C0C3CF55D7}"/>
              </a:ext>
            </a:extLst>
          </p:cNvPr>
          <p:cNvCxnSpPr/>
          <p:nvPr/>
        </p:nvCxnSpPr>
        <p:spPr>
          <a:xfrm>
            <a:off x="1718768" y="1640764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20" name="Google Shape;6188;p61">
            <a:extLst>
              <a:ext uri="{FF2B5EF4-FFF2-40B4-BE49-F238E27FC236}">
                <a16:creationId xmlns:a16="http://schemas.microsoft.com/office/drawing/2014/main" id="{1A3E1D47-9529-0B65-ACA2-E39009776287}"/>
              </a:ext>
            </a:extLst>
          </p:cNvPr>
          <p:cNvCxnSpPr/>
          <p:nvPr/>
        </p:nvCxnSpPr>
        <p:spPr>
          <a:xfrm>
            <a:off x="2642864" y="382864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21" name="Google Shape;6189;p61">
            <a:extLst>
              <a:ext uri="{FF2B5EF4-FFF2-40B4-BE49-F238E27FC236}">
                <a16:creationId xmlns:a16="http://schemas.microsoft.com/office/drawing/2014/main" id="{E8CD477B-C60F-D2A5-5243-3296145C38B1}"/>
              </a:ext>
            </a:extLst>
          </p:cNvPr>
          <p:cNvCxnSpPr/>
          <p:nvPr/>
        </p:nvCxnSpPr>
        <p:spPr>
          <a:xfrm>
            <a:off x="2642864" y="382864"/>
            <a:ext cx="471000" cy="62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22" name="Google Shape;6190;p61">
            <a:extLst>
              <a:ext uri="{FF2B5EF4-FFF2-40B4-BE49-F238E27FC236}">
                <a16:creationId xmlns:a16="http://schemas.microsoft.com/office/drawing/2014/main" id="{45C2059C-D5D9-F72A-F603-4186DDD34A8D}"/>
              </a:ext>
            </a:extLst>
          </p:cNvPr>
          <p:cNvCxnSpPr/>
          <p:nvPr/>
        </p:nvCxnSpPr>
        <p:spPr>
          <a:xfrm>
            <a:off x="2642933" y="382864"/>
            <a:ext cx="472200" cy="12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23" name="Google Shape;6191;p61">
            <a:extLst>
              <a:ext uri="{FF2B5EF4-FFF2-40B4-BE49-F238E27FC236}">
                <a16:creationId xmlns:a16="http://schemas.microsoft.com/office/drawing/2014/main" id="{1CF7BFB3-5933-61B9-B479-60C13BE1A732}"/>
              </a:ext>
            </a:extLst>
          </p:cNvPr>
          <p:cNvCxnSpPr/>
          <p:nvPr/>
        </p:nvCxnSpPr>
        <p:spPr>
          <a:xfrm rot="10800000" flipH="1">
            <a:off x="2642864" y="383014"/>
            <a:ext cx="471000" cy="628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24" name="Google Shape;6192;p61">
            <a:extLst>
              <a:ext uri="{FF2B5EF4-FFF2-40B4-BE49-F238E27FC236}">
                <a16:creationId xmlns:a16="http://schemas.microsoft.com/office/drawing/2014/main" id="{6D72B2D6-3BE4-818F-D44E-3265A9513370}"/>
              </a:ext>
            </a:extLst>
          </p:cNvPr>
          <p:cNvCxnSpPr/>
          <p:nvPr/>
        </p:nvCxnSpPr>
        <p:spPr>
          <a:xfrm>
            <a:off x="2642864" y="1011814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25" name="Google Shape;6193;p61">
            <a:extLst>
              <a:ext uri="{FF2B5EF4-FFF2-40B4-BE49-F238E27FC236}">
                <a16:creationId xmlns:a16="http://schemas.microsoft.com/office/drawing/2014/main" id="{BCBD7DE7-0C57-C9A1-9895-5AA8AD07BD03}"/>
              </a:ext>
            </a:extLst>
          </p:cNvPr>
          <p:cNvCxnSpPr/>
          <p:nvPr/>
        </p:nvCxnSpPr>
        <p:spPr>
          <a:xfrm>
            <a:off x="2642864" y="1011814"/>
            <a:ext cx="472200" cy="6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26" name="Google Shape;6194;p61">
            <a:extLst>
              <a:ext uri="{FF2B5EF4-FFF2-40B4-BE49-F238E27FC236}">
                <a16:creationId xmlns:a16="http://schemas.microsoft.com/office/drawing/2014/main" id="{D16344A0-A49F-F773-D4B0-7CB0007108F3}"/>
              </a:ext>
            </a:extLst>
          </p:cNvPr>
          <p:cNvCxnSpPr/>
          <p:nvPr/>
        </p:nvCxnSpPr>
        <p:spPr>
          <a:xfrm rot="10800000" flipH="1">
            <a:off x="2644214" y="382864"/>
            <a:ext cx="469500" cy="125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27" name="Google Shape;6195;p61">
            <a:extLst>
              <a:ext uri="{FF2B5EF4-FFF2-40B4-BE49-F238E27FC236}">
                <a16:creationId xmlns:a16="http://schemas.microsoft.com/office/drawing/2014/main" id="{89741743-7B89-158E-8266-4AD98E2B99EE}"/>
              </a:ext>
            </a:extLst>
          </p:cNvPr>
          <p:cNvCxnSpPr/>
          <p:nvPr/>
        </p:nvCxnSpPr>
        <p:spPr>
          <a:xfrm rot="10800000" flipH="1">
            <a:off x="2644214" y="1011664"/>
            <a:ext cx="469500" cy="629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28" name="Google Shape;6196;p61">
            <a:extLst>
              <a:ext uri="{FF2B5EF4-FFF2-40B4-BE49-F238E27FC236}">
                <a16:creationId xmlns:a16="http://schemas.microsoft.com/office/drawing/2014/main" id="{9C803E96-033F-1920-499A-FE05D84304E6}"/>
              </a:ext>
            </a:extLst>
          </p:cNvPr>
          <p:cNvCxnSpPr/>
          <p:nvPr/>
        </p:nvCxnSpPr>
        <p:spPr>
          <a:xfrm>
            <a:off x="2644214" y="1640764"/>
            <a:ext cx="471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129" name="Google Shape;6231;p61">
            <a:extLst>
              <a:ext uri="{FF2B5EF4-FFF2-40B4-BE49-F238E27FC236}">
                <a16:creationId xmlns:a16="http://schemas.microsoft.com/office/drawing/2014/main" id="{9BE5ED27-A512-0A3D-F7B2-3C968E44447C}"/>
              </a:ext>
            </a:extLst>
          </p:cNvPr>
          <p:cNvCxnSpPr/>
          <p:nvPr/>
        </p:nvCxnSpPr>
        <p:spPr>
          <a:xfrm>
            <a:off x="2288586" y="1011886"/>
            <a:ext cx="257700" cy="57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grpSp>
        <p:nvGrpSpPr>
          <p:cNvPr id="130" name="Google Shape;5620;p56">
            <a:extLst>
              <a:ext uri="{FF2B5EF4-FFF2-40B4-BE49-F238E27FC236}">
                <a16:creationId xmlns:a16="http://schemas.microsoft.com/office/drawing/2014/main" id="{4E1A1651-B369-56DA-B406-601F661B431B}"/>
              </a:ext>
            </a:extLst>
          </p:cNvPr>
          <p:cNvGrpSpPr/>
          <p:nvPr/>
        </p:nvGrpSpPr>
        <p:grpSpPr>
          <a:xfrm>
            <a:off x="3250697" y="2421922"/>
            <a:ext cx="1268308" cy="1337496"/>
            <a:chOff x="27550" y="1439225"/>
            <a:chExt cx="2176082" cy="2386200"/>
          </a:xfrm>
        </p:grpSpPr>
        <p:cxnSp>
          <p:nvCxnSpPr>
            <p:cNvPr id="131" name="Google Shape;5621;p56">
              <a:extLst>
                <a:ext uri="{FF2B5EF4-FFF2-40B4-BE49-F238E27FC236}">
                  <a16:creationId xmlns:a16="http://schemas.microsoft.com/office/drawing/2014/main" id="{94118EE9-EAFA-7E32-406F-EFD340A28C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3944" y="3706054"/>
              <a:ext cx="1989688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132" name="Google Shape;5622;p56">
              <a:extLst>
                <a:ext uri="{FF2B5EF4-FFF2-40B4-BE49-F238E27FC236}">
                  <a16:creationId xmlns:a16="http://schemas.microsoft.com/office/drawing/2014/main" id="{E6A823D1-467A-452E-938B-190E5BCB5FF3}"/>
                </a:ext>
              </a:extLst>
            </p:cNvPr>
            <p:cNvSpPr/>
            <p:nvPr/>
          </p:nvSpPr>
          <p:spPr>
            <a:xfrm>
              <a:off x="744550" y="3217382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3" name="Google Shape;5623;p56">
              <a:extLst>
                <a:ext uri="{FF2B5EF4-FFF2-40B4-BE49-F238E27FC236}">
                  <a16:creationId xmlns:a16="http://schemas.microsoft.com/office/drawing/2014/main" id="{A75FD143-C772-FA51-8089-F75566518A5D}"/>
                </a:ext>
              </a:extLst>
            </p:cNvPr>
            <p:cNvSpPr/>
            <p:nvPr/>
          </p:nvSpPr>
          <p:spPr>
            <a:xfrm>
              <a:off x="958334" y="3394467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4" name="Google Shape;5624;p56">
              <a:extLst>
                <a:ext uri="{FF2B5EF4-FFF2-40B4-BE49-F238E27FC236}">
                  <a16:creationId xmlns:a16="http://schemas.microsoft.com/office/drawing/2014/main" id="{FC794B65-FCDE-1B00-C0A4-C58CA9E60871}"/>
                </a:ext>
              </a:extLst>
            </p:cNvPr>
            <p:cNvSpPr/>
            <p:nvPr/>
          </p:nvSpPr>
          <p:spPr>
            <a:xfrm>
              <a:off x="1095918" y="3441536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5" name="Google Shape;5625;p56">
              <a:extLst>
                <a:ext uri="{FF2B5EF4-FFF2-40B4-BE49-F238E27FC236}">
                  <a16:creationId xmlns:a16="http://schemas.microsoft.com/office/drawing/2014/main" id="{6EC0572A-9142-E980-5D56-EEE6CA26454B}"/>
                </a:ext>
              </a:extLst>
            </p:cNvPr>
            <p:cNvSpPr/>
            <p:nvPr/>
          </p:nvSpPr>
          <p:spPr>
            <a:xfrm>
              <a:off x="989380" y="320619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6" name="Google Shape;5626;p56">
              <a:extLst>
                <a:ext uri="{FF2B5EF4-FFF2-40B4-BE49-F238E27FC236}">
                  <a16:creationId xmlns:a16="http://schemas.microsoft.com/office/drawing/2014/main" id="{A41DAEBE-CE97-C90C-1699-A14E024AF422}"/>
                </a:ext>
              </a:extLst>
            </p:cNvPr>
            <p:cNvSpPr/>
            <p:nvPr/>
          </p:nvSpPr>
          <p:spPr>
            <a:xfrm>
              <a:off x="973857" y="301791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7" name="Google Shape;5627;p56">
              <a:extLst>
                <a:ext uri="{FF2B5EF4-FFF2-40B4-BE49-F238E27FC236}">
                  <a16:creationId xmlns:a16="http://schemas.microsoft.com/office/drawing/2014/main" id="{9BA75200-A969-DC6F-6073-68FCAB600CE8}"/>
                </a:ext>
              </a:extLst>
            </p:cNvPr>
            <p:cNvSpPr/>
            <p:nvPr/>
          </p:nvSpPr>
          <p:spPr>
            <a:xfrm>
              <a:off x="625316" y="27669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8" name="Google Shape;5628;p56">
              <a:extLst>
                <a:ext uri="{FF2B5EF4-FFF2-40B4-BE49-F238E27FC236}">
                  <a16:creationId xmlns:a16="http://schemas.microsoft.com/office/drawing/2014/main" id="{4AED6D4F-D11C-7F39-2F05-660DB96FCEA1}"/>
                </a:ext>
              </a:extLst>
            </p:cNvPr>
            <p:cNvSpPr/>
            <p:nvPr/>
          </p:nvSpPr>
          <p:spPr>
            <a:xfrm>
              <a:off x="717039" y="26257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39" name="Google Shape;5629;p56">
              <a:extLst>
                <a:ext uri="{FF2B5EF4-FFF2-40B4-BE49-F238E27FC236}">
                  <a16:creationId xmlns:a16="http://schemas.microsoft.com/office/drawing/2014/main" id="{1A1B0FDB-E045-A885-2286-28875B4AA535}"/>
                </a:ext>
              </a:extLst>
            </p:cNvPr>
            <p:cNvSpPr/>
            <p:nvPr/>
          </p:nvSpPr>
          <p:spPr>
            <a:xfrm>
              <a:off x="487732" y="27198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0" name="Google Shape;5631;p56">
              <a:extLst>
                <a:ext uri="{FF2B5EF4-FFF2-40B4-BE49-F238E27FC236}">
                  <a16:creationId xmlns:a16="http://schemas.microsoft.com/office/drawing/2014/main" id="{2A6EFB39-C545-16F8-EAF6-3E8B4F4C34A2}"/>
                </a:ext>
              </a:extLst>
            </p:cNvPr>
            <p:cNvSpPr txBox="1"/>
            <p:nvPr/>
          </p:nvSpPr>
          <p:spPr>
            <a:xfrm rot="-5400000">
              <a:off x="-81800" y="1639875"/>
              <a:ext cx="571800" cy="353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/>
              <a:endParaRPr sz="1200" dirty="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141" name="Google Shape;5633;p56">
              <a:extLst>
                <a:ext uri="{FF2B5EF4-FFF2-40B4-BE49-F238E27FC236}">
                  <a16:creationId xmlns:a16="http://schemas.microsoft.com/office/drawing/2014/main" id="{55464843-8263-E4DC-CF9E-A9D5A4855DA9}"/>
                </a:ext>
              </a:extLst>
            </p:cNvPr>
            <p:cNvCxnSpPr/>
            <p:nvPr/>
          </p:nvCxnSpPr>
          <p:spPr>
            <a:xfrm rot="10800000" flipH="1">
              <a:off x="341048" y="1439225"/>
              <a:ext cx="7499" cy="2386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42" name="Google Shape;5634;p56">
              <a:extLst>
                <a:ext uri="{FF2B5EF4-FFF2-40B4-BE49-F238E27FC236}">
                  <a16:creationId xmlns:a16="http://schemas.microsoft.com/office/drawing/2014/main" id="{D169D79C-B7F9-E64F-1677-2F9E564B0623}"/>
                </a:ext>
              </a:extLst>
            </p:cNvPr>
            <p:cNvSpPr/>
            <p:nvPr/>
          </p:nvSpPr>
          <p:spPr>
            <a:xfrm>
              <a:off x="1141780" y="335859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3" name="Google Shape;5635;p56">
              <a:extLst>
                <a:ext uri="{FF2B5EF4-FFF2-40B4-BE49-F238E27FC236}">
                  <a16:creationId xmlns:a16="http://schemas.microsoft.com/office/drawing/2014/main" id="{3BCF009D-D5F3-2F79-785F-E8AB76850520}"/>
                </a:ext>
              </a:extLst>
            </p:cNvPr>
            <p:cNvSpPr/>
            <p:nvPr/>
          </p:nvSpPr>
          <p:spPr>
            <a:xfrm>
              <a:off x="1278582" y="321736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4" name="Google Shape;5636;p56">
              <a:extLst>
                <a:ext uri="{FF2B5EF4-FFF2-40B4-BE49-F238E27FC236}">
                  <a16:creationId xmlns:a16="http://schemas.microsoft.com/office/drawing/2014/main" id="{728EE23C-D8C2-D372-5D0D-3B4EA1F2E915}"/>
                </a:ext>
              </a:extLst>
            </p:cNvPr>
            <p:cNvSpPr/>
            <p:nvPr/>
          </p:nvSpPr>
          <p:spPr>
            <a:xfrm>
              <a:off x="716332" y="2948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5" name="Google Shape;5637;p56">
              <a:extLst>
                <a:ext uri="{FF2B5EF4-FFF2-40B4-BE49-F238E27FC236}">
                  <a16:creationId xmlns:a16="http://schemas.microsoft.com/office/drawing/2014/main" id="{56797CE2-4E38-1DC8-40C5-CAA43A2BBE49}"/>
                </a:ext>
              </a:extLst>
            </p:cNvPr>
            <p:cNvSpPr/>
            <p:nvPr/>
          </p:nvSpPr>
          <p:spPr>
            <a:xfrm>
              <a:off x="930116" y="26907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6" name="Google Shape;5638;p56">
              <a:extLst>
                <a:ext uri="{FF2B5EF4-FFF2-40B4-BE49-F238E27FC236}">
                  <a16:creationId xmlns:a16="http://schemas.microsoft.com/office/drawing/2014/main" id="{0235B2E5-C323-5853-A217-C3A05F07BE81}"/>
                </a:ext>
              </a:extLst>
            </p:cNvPr>
            <p:cNvSpPr/>
            <p:nvPr/>
          </p:nvSpPr>
          <p:spPr>
            <a:xfrm>
              <a:off x="1021839" y="25495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7" name="Google Shape;5639;p56">
              <a:extLst>
                <a:ext uri="{FF2B5EF4-FFF2-40B4-BE49-F238E27FC236}">
                  <a16:creationId xmlns:a16="http://schemas.microsoft.com/office/drawing/2014/main" id="{D1DB8C60-96B6-2306-34E7-AB03B2AB1795}"/>
                </a:ext>
              </a:extLst>
            </p:cNvPr>
            <p:cNvSpPr/>
            <p:nvPr/>
          </p:nvSpPr>
          <p:spPr>
            <a:xfrm>
              <a:off x="1021132" y="28722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8" name="Google Shape;5640;p56">
              <a:extLst>
                <a:ext uri="{FF2B5EF4-FFF2-40B4-BE49-F238E27FC236}">
                  <a16:creationId xmlns:a16="http://schemas.microsoft.com/office/drawing/2014/main" id="{282049D5-6002-BE9E-8AC2-7DD4B16F6D2E}"/>
                </a:ext>
              </a:extLst>
            </p:cNvPr>
            <p:cNvSpPr/>
            <p:nvPr/>
          </p:nvSpPr>
          <p:spPr>
            <a:xfrm>
              <a:off x="1311116" y="27669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49" name="Google Shape;5641;p56">
              <a:extLst>
                <a:ext uri="{FF2B5EF4-FFF2-40B4-BE49-F238E27FC236}">
                  <a16:creationId xmlns:a16="http://schemas.microsoft.com/office/drawing/2014/main" id="{8D5EC624-9C53-C873-7958-54935795A0DE}"/>
                </a:ext>
              </a:extLst>
            </p:cNvPr>
            <p:cNvSpPr/>
            <p:nvPr/>
          </p:nvSpPr>
          <p:spPr>
            <a:xfrm>
              <a:off x="1402839" y="26257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0" name="Google Shape;5642;p56">
              <a:extLst>
                <a:ext uri="{FF2B5EF4-FFF2-40B4-BE49-F238E27FC236}">
                  <a16:creationId xmlns:a16="http://schemas.microsoft.com/office/drawing/2014/main" id="{7E405AEA-0ED1-B191-AC69-F64CFEF2938B}"/>
                </a:ext>
              </a:extLst>
            </p:cNvPr>
            <p:cNvSpPr/>
            <p:nvPr/>
          </p:nvSpPr>
          <p:spPr>
            <a:xfrm>
              <a:off x="1402132" y="2948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1" name="Google Shape;5643;p56">
              <a:extLst>
                <a:ext uri="{FF2B5EF4-FFF2-40B4-BE49-F238E27FC236}">
                  <a16:creationId xmlns:a16="http://schemas.microsoft.com/office/drawing/2014/main" id="{86A55CF7-C8F3-81BC-9731-1487A1E0485D}"/>
                </a:ext>
              </a:extLst>
            </p:cNvPr>
            <p:cNvSpPr/>
            <p:nvPr/>
          </p:nvSpPr>
          <p:spPr>
            <a:xfrm>
              <a:off x="1234916" y="23097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2" name="Google Shape;5644;p56">
              <a:extLst>
                <a:ext uri="{FF2B5EF4-FFF2-40B4-BE49-F238E27FC236}">
                  <a16:creationId xmlns:a16="http://schemas.microsoft.com/office/drawing/2014/main" id="{62ED4FC4-F017-E562-A95A-9A1F863BB58B}"/>
                </a:ext>
              </a:extLst>
            </p:cNvPr>
            <p:cNvSpPr/>
            <p:nvPr/>
          </p:nvSpPr>
          <p:spPr>
            <a:xfrm>
              <a:off x="1325932" y="2491259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3" name="Google Shape;5645;p56">
              <a:extLst>
                <a:ext uri="{FF2B5EF4-FFF2-40B4-BE49-F238E27FC236}">
                  <a16:creationId xmlns:a16="http://schemas.microsoft.com/office/drawing/2014/main" id="{DEB98AC7-7380-EF2A-DB9E-EF2D87D7754D}"/>
                </a:ext>
              </a:extLst>
            </p:cNvPr>
            <p:cNvSpPr/>
            <p:nvPr/>
          </p:nvSpPr>
          <p:spPr>
            <a:xfrm>
              <a:off x="1006316" y="23097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4" name="Google Shape;5646;p56">
              <a:extLst>
                <a:ext uri="{FF2B5EF4-FFF2-40B4-BE49-F238E27FC236}">
                  <a16:creationId xmlns:a16="http://schemas.microsoft.com/office/drawing/2014/main" id="{B74F7C1C-C725-B2C2-9626-AD9AFBB40052}"/>
                </a:ext>
              </a:extLst>
            </p:cNvPr>
            <p:cNvSpPr/>
            <p:nvPr/>
          </p:nvSpPr>
          <p:spPr>
            <a:xfrm>
              <a:off x="777716" y="20811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5" name="Google Shape;5647;p56">
              <a:extLst>
                <a:ext uri="{FF2B5EF4-FFF2-40B4-BE49-F238E27FC236}">
                  <a16:creationId xmlns:a16="http://schemas.microsoft.com/office/drawing/2014/main" id="{5494009F-96AD-A667-4C6F-E89BED5669A3}"/>
                </a:ext>
              </a:extLst>
            </p:cNvPr>
            <p:cNvSpPr/>
            <p:nvPr/>
          </p:nvSpPr>
          <p:spPr>
            <a:xfrm>
              <a:off x="869439" y="19399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6" name="Google Shape;5648;p56">
              <a:extLst>
                <a:ext uri="{FF2B5EF4-FFF2-40B4-BE49-F238E27FC236}">
                  <a16:creationId xmlns:a16="http://schemas.microsoft.com/office/drawing/2014/main" id="{4DF33684-429E-54EC-CE0B-C88A39EFEF21}"/>
                </a:ext>
              </a:extLst>
            </p:cNvPr>
            <p:cNvSpPr/>
            <p:nvPr/>
          </p:nvSpPr>
          <p:spPr>
            <a:xfrm>
              <a:off x="669057" y="248451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7" name="Google Shape;5649;p56">
              <a:extLst>
                <a:ext uri="{FF2B5EF4-FFF2-40B4-BE49-F238E27FC236}">
                  <a16:creationId xmlns:a16="http://schemas.microsoft.com/office/drawing/2014/main" id="{CB336586-9831-2122-E582-BEEDAB04D942}"/>
                </a:ext>
              </a:extLst>
            </p:cNvPr>
            <p:cNvSpPr/>
            <p:nvPr/>
          </p:nvSpPr>
          <p:spPr>
            <a:xfrm>
              <a:off x="701516" y="23097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8" name="Google Shape;5650;p56">
              <a:extLst>
                <a:ext uri="{FF2B5EF4-FFF2-40B4-BE49-F238E27FC236}">
                  <a16:creationId xmlns:a16="http://schemas.microsoft.com/office/drawing/2014/main" id="{858D9F74-55D4-0BB8-390A-BA79267DDD30}"/>
                </a:ext>
              </a:extLst>
            </p:cNvPr>
            <p:cNvSpPr/>
            <p:nvPr/>
          </p:nvSpPr>
          <p:spPr>
            <a:xfrm>
              <a:off x="792532" y="24912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59" name="Google Shape;5651;p56">
              <a:extLst>
                <a:ext uri="{FF2B5EF4-FFF2-40B4-BE49-F238E27FC236}">
                  <a16:creationId xmlns:a16="http://schemas.microsoft.com/office/drawing/2014/main" id="{9B79927C-96E2-1FD0-CB04-4638F0699D88}"/>
                </a:ext>
              </a:extLst>
            </p:cNvPr>
            <p:cNvSpPr/>
            <p:nvPr/>
          </p:nvSpPr>
          <p:spPr>
            <a:xfrm>
              <a:off x="869439" y="25495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0" name="Google Shape;5652;p56">
              <a:extLst>
                <a:ext uri="{FF2B5EF4-FFF2-40B4-BE49-F238E27FC236}">
                  <a16:creationId xmlns:a16="http://schemas.microsoft.com/office/drawing/2014/main" id="{FAB90D55-BCF9-0B3A-EF40-1D796CAE0E01}"/>
                </a:ext>
              </a:extLst>
            </p:cNvPr>
            <p:cNvSpPr/>
            <p:nvPr/>
          </p:nvSpPr>
          <p:spPr>
            <a:xfrm>
              <a:off x="2012439" y="2397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1" name="Google Shape;5653;p56">
              <a:extLst>
                <a:ext uri="{FF2B5EF4-FFF2-40B4-BE49-F238E27FC236}">
                  <a16:creationId xmlns:a16="http://schemas.microsoft.com/office/drawing/2014/main" id="{9EBF552F-6F94-FF69-5B90-6D0874B3E952}"/>
                </a:ext>
              </a:extLst>
            </p:cNvPr>
            <p:cNvSpPr/>
            <p:nvPr/>
          </p:nvSpPr>
          <p:spPr>
            <a:xfrm>
              <a:off x="1783839" y="2397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2" name="Google Shape;5654;p56">
              <a:extLst>
                <a:ext uri="{FF2B5EF4-FFF2-40B4-BE49-F238E27FC236}">
                  <a16:creationId xmlns:a16="http://schemas.microsoft.com/office/drawing/2014/main" id="{0BD5A13A-90F5-0D2A-B321-9237AA58EA97}"/>
                </a:ext>
              </a:extLst>
            </p:cNvPr>
            <p:cNvSpPr/>
            <p:nvPr/>
          </p:nvSpPr>
          <p:spPr>
            <a:xfrm>
              <a:off x="1615916" y="2385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3" name="Google Shape;5655;p56">
              <a:extLst>
                <a:ext uri="{FF2B5EF4-FFF2-40B4-BE49-F238E27FC236}">
                  <a16:creationId xmlns:a16="http://schemas.microsoft.com/office/drawing/2014/main" id="{BD70934C-50AA-D47F-99EE-D93770AEF366}"/>
                </a:ext>
              </a:extLst>
            </p:cNvPr>
            <p:cNvSpPr/>
            <p:nvPr/>
          </p:nvSpPr>
          <p:spPr>
            <a:xfrm>
              <a:off x="1783839" y="21685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4" name="Google Shape;5656;p56">
              <a:extLst>
                <a:ext uri="{FF2B5EF4-FFF2-40B4-BE49-F238E27FC236}">
                  <a16:creationId xmlns:a16="http://schemas.microsoft.com/office/drawing/2014/main" id="{5CE0EA32-DC21-56E1-E5DC-35D25F9D71A9}"/>
                </a:ext>
              </a:extLst>
            </p:cNvPr>
            <p:cNvSpPr/>
            <p:nvPr/>
          </p:nvSpPr>
          <p:spPr>
            <a:xfrm>
              <a:off x="1539716" y="29193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5" name="Google Shape;5657;p56">
              <a:extLst>
                <a:ext uri="{FF2B5EF4-FFF2-40B4-BE49-F238E27FC236}">
                  <a16:creationId xmlns:a16="http://schemas.microsoft.com/office/drawing/2014/main" id="{2741D6BC-2813-82D4-156C-BC88B6352905}"/>
                </a:ext>
              </a:extLst>
            </p:cNvPr>
            <p:cNvSpPr/>
            <p:nvPr/>
          </p:nvSpPr>
          <p:spPr>
            <a:xfrm>
              <a:off x="1707639" y="28543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6" name="Google Shape;5658;p56">
              <a:extLst>
                <a:ext uri="{FF2B5EF4-FFF2-40B4-BE49-F238E27FC236}">
                  <a16:creationId xmlns:a16="http://schemas.microsoft.com/office/drawing/2014/main" id="{FE655F92-C9AA-C3C3-51BB-447026AC71C3}"/>
                </a:ext>
              </a:extLst>
            </p:cNvPr>
            <p:cNvSpPr/>
            <p:nvPr/>
          </p:nvSpPr>
          <p:spPr>
            <a:xfrm>
              <a:off x="1615916" y="27669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7" name="Google Shape;5659;p56">
              <a:extLst>
                <a:ext uri="{FF2B5EF4-FFF2-40B4-BE49-F238E27FC236}">
                  <a16:creationId xmlns:a16="http://schemas.microsoft.com/office/drawing/2014/main" id="{90D4173E-F5D9-1CD3-2A57-79A4AA85FB41}"/>
                </a:ext>
              </a:extLst>
            </p:cNvPr>
            <p:cNvSpPr/>
            <p:nvPr/>
          </p:nvSpPr>
          <p:spPr>
            <a:xfrm>
              <a:off x="1707639" y="26257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8" name="Google Shape;5660;p56">
              <a:extLst>
                <a:ext uri="{FF2B5EF4-FFF2-40B4-BE49-F238E27FC236}">
                  <a16:creationId xmlns:a16="http://schemas.microsoft.com/office/drawing/2014/main" id="{EF389AA0-052B-E207-A901-44963EA8BEE6}"/>
                </a:ext>
              </a:extLst>
            </p:cNvPr>
            <p:cNvSpPr/>
            <p:nvPr/>
          </p:nvSpPr>
          <p:spPr>
            <a:xfrm>
              <a:off x="1294180" y="343479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69" name="Google Shape;5661;p56">
              <a:extLst>
                <a:ext uri="{FF2B5EF4-FFF2-40B4-BE49-F238E27FC236}">
                  <a16:creationId xmlns:a16="http://schemas.microsoft.com/office/drawing/2014/main" id="{59711FB5-3EA3-3AA1-19DB-A8F370E49206}"/>
                </a:ext>
              </a:extLst>
            </p:cNvPr>
            <p:cNvSpPr/>
            <p:nvPr/>
          </p:nvSpPr>
          <p:spPr>
            <a:xfrm>
              <a:off x="1507182" y="3445963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0" name="Google Shape;5662;p56">
              <a:extLst>
                <a:ext uri="{FF2B5EF4-FFF2-40B4-BE49-F238E27FC236}">
                  <a16:creationId xmlns:a16="http://schemas.microsoft.com/office/drawing/2014/main" id="{ED03216F-C809-43FA-CE7E-D6AD05D0A390}"/>
                </a:ext>
              </a:extLst>
            </p:cNvPr>
            <p:cNvSpPr/>
            <p:nvPr/>
          </p:nvSpPr>
          <p:spPr>
            <a:xfrm>
              <a:off x="1507257" y="3170313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1" name="Google Shape;5663;p56">
              <a:extLst>
                <a:ext uri="{FF2B5EF4-FFF2-40B4-BE49-F238E27FC236}">
                  <a16:creationId xmlns:a16="http://schemas.microsoft.com/office/drawing/2014/main" id="{C5B64F56-F14E-5D89-6C1C-EB8D98F7EC1E}"/>
                </a:ext>
              </a:extLst>
            </p:cNvPr>
            <p:cNvSpPr/>
            <p:nvPr/>
          </p:nvSpPr>
          <p:spPr>
            <a:xfrm>
              <a:off x="1478332" y="33294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2" name="Google Shape;5664;p56">
              <a:extLst>
                <a:ext uri="{FF2B5EF4-FFF2-40B4-BE49-F238E27FC236}">
                  <a16:creationId xmlns:a16="http://schemas.microsoft.com/office/drawing/2014/main" id="{FAA05BEC-A2E1-392E-FAD6-F1600AA9000B}"/>
                </a:ext>
              </a:extLst>
            </p:cNvPr>
            <p:cNvSpPr/>
            <p:nvPr/>
          </p:nvSpPr>
          <p:spPr>
            <a:xfrm>
              <a:off x="1402839" y="30829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3" name="Google Shape;5665;p56">
              <a:extLst>
                <a:ext uri="{FF2B5EF4-FFF2-40B4-BE49-F238E27FC236}">
                  <a16:creationId xmlns:a16="http://schemas.microsoft.com/office/drawing/2014/main" id="{3B000E5B-623B-71AC-77AF-393AF964BB6F}"/>
                </a:ext>
              </a:extLst>
            </p:cNvPr>
            <p:cNvSpPr/>
            <p:nvPr/>
          </p:nvSpPr>
          <p:spPr>
            <a:xfrm>
              <a:off x="1082516" y="21573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4" name="Google Shape;5666;p56">
              <a:extLst>
                <a:ext uri="{FF2B5EF4-FFF2-40B4-BE49-F238E27FC236}">
                  <a16:creationId xmlns:a16="http://schemas.microsoft.com/office/drawing/2014/main" id="{FE49C602-B3AF-BFFD-4136-B5BFCBB1BB96}"/>
                </a:ext>
              </a:extLst>
            </p:cNvPr>
            <p:cNvSpPr/>
            <p:nvPr/>
          </p:nvSpPr>
          <p:spPr>
            <a:xfrm>
              <a:off x="1174239" y="20161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5" name="Google Shape;5667;p56">
              <a:extLst>
                <a:ext uri="{FF2B5EF4-FFF2-40B4-BE49-F238E27FC236}">
                  <a16:creationId xmlns:a16="http://schemas.microsoft.com/office/drawing/2014/main" id="{B2F50C15-D8FD-79C0-96D0-2D49F8B5761E}"/>
                </a:ext>
              </a:extLst>
            </p:cNvPr>
            <p:cNvSpPr/>
            <p:nvPr/>
          </p:nvSpPr>
          <p:spPr>
            <a:xfrm>
              <a:off x="1692116" y="22335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6" name="Google Shape;5668;p56">
              <a:extLst>
                <a:ext uri="{FF2B5EF4-FFF2-40B4-BE49-F238E27FC236}">
                  <a16:creationId xmlns:a16="http://schemas.microsoft.com/office/drawing/2014/main" id="{BB64DA5B-49A3-8810-2F08-11AF56A2EE9F}"/>
                </a:ext>
              </a:extLst>
            </p:cNvPr>
            <p:cNvSpPr/>
            <p:nvPr/>
          </p:nvSpPr>
          <p:spPr>
            <a:xfrm>
              <a:off x="1463516" y="22335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7" name="Google Shape;5669;p56">
              <a:extLst>
                <a:ext uri="{FF2B5EF4-FFF2-40B4-BE49-F238E27FC236}">
                  <a16:creationId xmlns:a16="http://schemas.microsoft.com/office/drawing/2014/main" id="{72ED8F2D-3A4A-A395-4309-98D010972D00}"/>
                </a:ext>
              </a:extLst>
            </p:cNvPr>
            <p:cNvSpPr/>
            <p:nvPr/>
          </p:nvSpPr>
          <p:spPr>
            <a:xfrm>
              <a:off x="1158716" y="18525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8" name="Google Shape;5670;p56">
              <a:extLst>
                <a:ext uri="{FF2B5EF4-FFF2-40B4-BE49-F238E27FC236}">
                  <a16:creationId xmlns:a16="http://schemas.microsoft.com/office/drawing/2014/main" id="{E276CF1C-3BE2-26C4-FB3B-535EA3990845}"/>
                </a:ext>
              </a:extLst>
            </p:cNvPr>
            <p:cNvSpPr/>
            <p:nvPr/>
          </p:nvSpPr>
          <p:spPr>
            <a:xfrm>
              <a:off x="1326639" y="18637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79" name="Google Shape;5671;p56">
              <a:extLst>
                <a:ext uri="{FF2B5EF4-FFF2-40B4-BE49-F238E27FC236}">
                  <a16:creationId xmlns:a16="http://schemas.microsoft.com/office/drawing/2014/main" id="{9E4A29AC-C3F1-42A5-7AA7-7BD50E712F8C}"/>
                </a:ext>
              </a:extLst>
            </p:cNvPr>
            <p:cNvSpPr/>
            <p:nvPr/>
          </p:nvSpPr>
          <p:spPr>
            <a:xfrm>
              <a:off x="1158716" y="26145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0" name="Google Shape;5672;p56">
              <a:extLst>
                <a:ext uri="{FF2B5EF4-FFF2-40B4-BE49-F238E27FC236}">
                  <a16:creationId xmlns:a16="http://schemas.microsoft.com/office/drawing/2014/main" id="{904C0997-C0D4-2670-96B8-EAFFE0FF94C5}"/>
                </a:ext>
              </a:extLst>
            </p:cNvPr>
            <p:cNvSpPr/>
            <p:nvPr/>
          </p:nvSpPr>
          <p:spPr>
            <a:xfrm>
              <a:off x="1920716" y="22335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1" name="Google Shape;5673;p56">
              <a:extLst>
                <a:ext uri="{FF2B5EF4-FFF2-40B4-BE49-F238E27FC236}">
                  <a16:creationId xmlns:a16="http://schemas.microsoft.com/office/drawing/2014/main" id="{A5A3A497-33C2-FCDA-09C9-707F467C7439}"/>
                </a:ext>
              </a:extLst>
            </p:cNvPr>
            <p:cNvSpPr/>
            <p:nvPr/>
          </p:nvSpPr>
          <p:spPr>
            <a:xfrm>
              <a:off x="1539716" y="2081128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2" name="Google Shape;5674;p56">
              <a:extLst>
                <a:ext uri="{FF2B5EF4-FFF2-40B4-BE49-F238E27FC236}">
                  <a16:creationId xmlns:a16="http://schemas.microsoft.com/office/drawing/2014/main" id="{68B292D8-3B70-584E-AD5C-9355B47DC450}"/>
                </a:ext>
              </a:extLst>
            </p:cNvPr>
            <p:cNvSpPr/>
            <p:nvPr/>
          </p:nvSpPr>
          <p:spPr>
            <a:xfrm>
              <a:off x="1631439" y="1939920"/>
              <a:ext cx="60600" cy="75900"/>
            </a:xfrm>
            <a:prstGeom prst="ellipse">
              <a:avLst/>
            </a:prstGeom>
            <a:solidFill>
              <a:srgbClr val="0000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3" name="Google Shape;5675;p56">
              <a:extLst>
                <a:ext uri="{FF2B5EF4-FFF2-40B4-BE49-F238E27FC236}">
                  <a16:creationId xmlns:a16="http://schemas.microsoft.com/office/drawing/2014/main" id="{ED11EAE3-72A5-27C1-AC5B-A1E02964729C}"/>
                </a:ext>
              </a:extLst>
            </p:cNvPr>
            <p:cNvSpPr/>
            <p:nvPr/>
          </p:nvSpPr>
          <p:spPr>
            <a:xfrm>
              <a:off x="820750" y="3369782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4" name="Google Shape;5676;p56">
              <a:extLst>
                <a:ext uri="{FF2B5EF4-FFF2-40B4-BE49-F238E27FC236}">
                  <a16:creationId xmlns:a16="http://schemas.microsoft.com/office/drawing/2014/main" id="{BEF97AD9-854F-EC7C-1A95-5110F1BD4CD7}"/>
                </a:ext>
              </a:extLst>
            </p:cNvPr>
            <p:cNvSpPr/>
            <p:nvPr/>
          </p:nvSpPr>
          <p:spPr>
            <a:xfrm>
              <a:off x="625316" y="2995528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5" name="Google Shape;5677;p56">
              <a:extLst>
                <a:ext uri="{FF2B5EF4-FFF2-40B4-BE49-F238E27FC236}">
                  <a16:creationId xmlns:a16="http://schemas.microsoft.com/office/drawing/2014/main" id="{CDB670B1-B25F-A906-E320-6515343D8624}"/>
                </a:ext>
              </a:extLst>
            </p:cNvPr>
            <p:cNvSpPr/>
            <p:nvPr/>
          </p:nvSpPr>
          <p:spPr>
            <a:xfrm>
              <a:off x="869439" y="27781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6" name="Google Shape;5678;p56">
              <a:extLst>
                <a:ext uri="{FF2B5EF4-FFF2-40B4-BE49-F238E27FC236}">
                  <a16:creationId xmlns:a16="http://schemas.microsoft.com/office/drawing/2014/main" id="{43666BBD-D563-DDA4-FB97-338C64B6CB38}"/>
                </a:ext>
              </a:extLst>
            </p:cNvPr>
            <p:cNvSpPr/>
            <p:nvPr/>
          </p:nvSpPr>
          <p:spPr>
            <a:xfrm>
              <a:off x="868732" y="3100859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/>
            </a:p>
          </p:txBody>
        </p:sp>
        <p:sp>
          <p:nvSpPr>
            <p:cNvPr id="187" name="Google Shape;5679;p56">
              <a:extLst>
                <a:ext uri="{FF2B5EF4-FFF2-40B4-BE49-F238E27FC236}">
                  <a16:creationId xmlns:a16="http://schemas.microsoft.com/office/drawing/2014/main" id="{6CCA85C9-3B5F-E52D-E20A-4EE78588FB6D}"/>
                </a:ext>
              </a:extLst>
            </p:cNvPr>
            <p:cNvSpPr/>
            <p:nvPr/>
          </p:nvSpPr>
          <p:spPr>
            <a:xfrm>
              <a:off x="1174239" y="3006720"/>
              <a:ext cx="60600" cy="75900"/>
            </a:xfrm>
            <a:prstGeom prst="ellipse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endParaRPr dirty="0"/>
            </a:p>
          </p:txBody>
        </p:sp>
      </p:grpSp>
      <p:pic>
        <p:nvPicPr>
          <p:cNvPr id="188" name="图形 187" descr="机器人 纯色填充">
            <a:extLst>
              <a:ext uri="{FF2B5EF4-FFF2-40B4-BE49-F238E27FC236}">
                <a16:creationId xmlns:a16="http://schemas.microsoft.com/office/drawing/2014/main" id="{20D8243B-95FB-2FC2-D0C4-4CCF7FFA84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255" y="2836470"/>
            <a:ext cx="914400" cy="914400"/>
          </a:xfrm>
          <a:prstGeom prst="rect">
            <a:avLst/>
          </a:prstGeom>
        </p:spPr>
      </p:pic>
      <p:sp>
        <p:nvSpPr>
          <p:cNvPr id="189" name="椭圆 188">
            <a:extLst>
              <a:ext uri="{FF2B5EF4-FFF2-40B4-BE49-F238E27FC236}">
                <a16:creationId xmlns:a16="http://schemas.microsoft.com/office/drawing/2014/main" id="{B2228F33-6912-C649-B41C-A59AE2408615}"/>
              </a:ext>
            </a:extLst>
          </p:cNvPr>
          <p:cNvSpPr/>
          <p:nvPr/>
        </p:nvSpPr>
        <p:spPr>
          <a:xfrm>
            <a:off x="363685" y="2231793"/>
            <a:ext cx="822070" cy="12578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0" name="流程图: 数据 189">
            <a:extLst>
              <a:ext uri="{FF2B5EF4-FFF2-40B4-BE49-F238E27FC236}">
                <a16:creationId xmlns:a16="http://schemas.microsoft.com/office/drawing/2014/main" id="{2FAB33A0-9FC5-0B5F-6A19-9B6CFEFC1A15}"/>
              </a:ext>
            </a:extLst>
          </p:cNvPr>
          <p:cNvSpPr/>
          <p:nvPr/>
        </p:nvSpPr>
        <p:spPr>
          <a:xfrm rot="1076395">
            <a:off x="551054" y="2500443"/>
            <a:ext cx="139834" cy="121601"/>
          </a:xfrm>
          <a:prstGeom prst="flowChartInputOutpu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1" name="流程图: 决策 190">
            <a:extLst>
              <a:ext uri="{FF2B5EF4-FFF2-40B4-BE49-F238E27FC236}">
                <a16:creationId xmlns:a16="http://schemas.microsoft.com/office/drawing/2014/main" id="{56533CD9-8EE0-0AD4-8D15-5CC3B569E147}"/>
              </a:ext>
            </a:extLst>
          </p:cNvPr>
          <p:cNvSpPr/>
          <p:nvPr/>
        </p:nvSpPr>
        <p:spPr>
          <a:xfrm rot="19562508">
            <a:off x="826958" y="2581675"/>
            <a:ext cx="187749" cy="116174"/>
          </a:xfrm>
          <a:prstGeom prst="flowChartDecision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2" name="流程图: 离页连接符 191">
            <a:extLst>
              <a:ext uri="{FF2B5EF4-FFF2-40B4-BE49-F238E27FC236}">
                <a16:creationId xmlns:a16="http://schemas.microsoft.com/office/drawing/2014/main" id="{E2A84555-C42D-EC2E-F63E-2D3FCE470BD0}"/>
              </a:ext>
            </a:extLst>
          </p:cNvPr>
          <p:cNvSpPr/>
          <p:nvPr/>
        </p:nvSpPr>
        <p:spPr>
          <a:xfrm rot="20360518">
            <a:off x="548255" y="3105428"/>
            <a:ext cx="109691" cy="142832"/>
          </a:xfrm>
          <a:prstGeom prst="flowChartOffpageConnector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3" name="流程图: 准备 192">
            <a:extLst>
              <a:ext uri="{FF2B5EF4-FFF2-40B4-BE49-F238E27FC236}">
                <a16:creationId xmlns:a16="http://schemas.microsoft.com/office/drawing/2014/main" id="{E5CDFB8C-56C5-94B1-255B-6EC88839AD1A}"/>
              </a:ext>
            </a:extLst>
          </p:cNvPr>
          <p:cNvSpPr/>
          <p:nvPr/>
        </p:nvSpPr>
        <p:spPr>
          <a:xfrm rot="719299">
            <a:off x="688002" y="2825236"/>
            <a:ext cx="147829" cy="144506"/>
          </a:xfrm>
          <a:prstGeom prst="flowChartPreparati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4" name="流程图: 手动操作 193">
            <a:extLst>
              <a:ext uri="{FF2B5EF4-FFF2-40B4-BE49-F238E27FC236}">
                <a16:creationId xmlns:a16="http://schemas.microsoft.com/office/drawing/2014/main" id="{0D257F43-CD93-8293-F793-94667918800A}"/>
              </a:ext>
            </a:extLst>
          </p:cNvPr>
          <p:cNvSpPr/>
          <p:nvPr/>
        </p:nvSpPr>
        <p:spPr>
          <a:xfrm rot="1465689">
            <a:off x="809509" y="3155513"/>
            <a:ext cx="140969" cy="121594"/>
          </a:xfrm>
          <a:prstGeom prst="flowChartManualOperation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5" name="文本框 194">
            <a:extLst>
              <a:ext uri="{FF2B5EF4-FFF2-40B4-BE49-F238E27FC236}">
                <a16:creationId xmlns:a16="http://schemas.microsoft.com/office/drawing/2014/main" id="{D2D98A62-1D94-4A5E-302A-6AB396750D8D}"/>
              </a:ext>
            </a:extLst>
          </p:cNvPr>
          <p:cNvSpPr txBox="1"/>
          <p:nvPr/>
        </p:nvSpPr>
        <p:spPr>
          <a:xfrm>
            <a:off x="280206" y="3513398"/>
            <a:ext cx="98800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>
                <a:latin typeface="Consolas"/>
                <a:ea typeface="Consolas"/>
                <a:cs typeface="Consolas"/>
                <a:sym typeface="Consolas"/>
              </a:rPr>
              <a:t>Low Dim</a:t>
            </a:r>
          </a:p>
          <a:p>
            <a:pPr algn="ctr"/>
            <a:r>
              <a:rPr lang="en-US" altLang="zh-CN" sz="1050" b="1" dirty="0">
                <a:latin typeface="Consolas"/>
                <a:ea typeface="Consolas"/>
                <a:cs typeface="Consolas"/>
                <a:sym typeface="Consolas"/>
              </a:rPr>
              <a:t>High info</a:t>
            </a:r>
          </a:p>
        </p:txBody>
      </p:sp>
      <p:pic>
        <p:nvPicPr>
          <p:cNvPr id="196" name="图形 195" descr="灯泡和齿轮 纯色填充">
            <a:extLst>
              <a:ext uri="{FF2B5EF4-FFF2-40B4-BE49-F238E27FC236}">
                <a16:creationId xmlns:a16="http://schemas.microsoft.com/office/drawing/2014/main" id="{59C62830-E30D-3B0E-6D87-5546092A14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54997" y="2824170"/>
            <a:ext cx="469501" cy="469501"/>
          </a:xfrm>
          <a:prstGeom prst="rect">
            <a:avLst/>
          </a:prstGeom>
        </p:spPr>
      </p:pic>
      <p:pic>
        <p:nvPicPr>
          <p:cNvPr id="197" name="图形 196" descr="带太阳镜的脸轮廓 纯色填充">
            <a:extLst>
              <a:ext uri="{FF2B5EF4-FFF2-40B4-BE49-F238E27FC236}">
                <a16:creationId xmlns:a16="http://schemas.microsoft.com/office/drawing/2014/main" id="{CC9930C2-4207-B438-0B18-520D08B84E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15750" y="2112094"/>
            <a:ext cx="336596" cy="336596"/>
          </a:xfrm>
          <a:prstGeom prst="rect">
            <a:avLst/>
          </a:prstGeom>
        </p:spPr>
      </p:pic>
      <p:cxnSp>
        <p:nvCxnSpPr>
          <p:cNvPr id="198" name="Google Shape;5737;p56">
            <a:extLst>
              <a:ext uri="{FF2B5EF4-FFF2-40B4-BE49-F238E27FC236}">
                <a16:creationId xmlns:a16="http://schemas.microsoft.com/office/drawing/2014/main" id="{BB17A27C-96ED-DC9D-2E5D-870D443D3284}"/>
              </a:ext>
            </a:extLst>
          </p:cNvPr>
          <p:cNvCxnSpPr>
            <a:cxnSpLocks/>
          </p:cNvCxnSpPr>
          <p:nvPr/>
        </p:nvCxnSpPr>
        <p:spPr>
          <a:xfrm>
            <a:off x="3606841" y="2985082"/>
            <a:ext cx="768581" cy="457331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rgbClr val="6AA84F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199" name="椭圆 198">
            <a:extLst>
              <a:ext uri="{FF2B5EF4-FFF2-40B4-BE49-F238E27FC236}">
                <a16:creationId xmlns:a16="http://schemas.microsoft.com/office/drawing/2014/main" id="{F414BD38-ACD9-2A09-3DB5-4784B4DA0A9F}"/>
              </a:ext>
            </a:extLst>
          </p:cNvPr>
          <p:cNvSpPr/>
          <p:nvPr/>
        </p:nvSpPr>
        <p:spPr>
          <a:xfrm>
            <a:off x="340082" y="364004"/>
            <a:ext cx="822070" cy="12578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0" name="流程图: 数据 199">
            <a:extLst>
              <a:ext uri="{FF2B5EF4-FFF2-40B4-BE49-F238E27FC236}">
                <a16:creationId xmlns:a16="http://schemas.microsoft.com/office/drawing/2014/main" id="{A65FB633-5AB2-2C8E-0C17-A0E6EAE81788}"/>
              </a:ext>
            </a:extLst>
          </p:cNvPr>
          <p:cNvSpPr/>
          <p:nvPr/>
        </p:nvSpPr>
        <p:spPr>
          <a:xfrm rot="1076395">
            <a:off x="579546" y="560544"/>
            <a:ext cx="139834" cy="121601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1" name="流程图: 决策 200">
            <a:extLst>
              <a:ext uri="{FF2B5EF4-FFF2-40B4-BE49-F238E27FC236}">
                <a16:creationId xmlns:a16="http://schemas.microsoft.com/office/drawing/2014/main" id="{B24417DB-A66B-A2AC-8DE4-2A92AEE32F49}"/>
              </a:ext>
            </a:extLst>
          </p:cNvPr>
          <p:cNvSpPr/>
          <p:nvPr/>
        </p:nvSpPr>
        <p:spPr>
          <a:xfrm rot="19562508">
            <a:off x="840599" y="663874"/>
            <a:ext cx="187749" cy="116174"/>
          </a:xfrm>
          <a:prstGeom prst="flowChartDecis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2" name="流程图: 离页连接符 201">
            <a:extLst>
              <a:ext uri="{FF2B5EF4-FFF2-40B4-BE49-F238E27FC236}">
                <a16:creationId xmlns:a16="http://schemas.microsoft.com/office/drawing/2014/main" id="{DE7F227F-4E0E-D0CF-DF0C-4272CA404E41}"/>
              </a:ext>
            </a:extLst>
          </p:cNvPr>
          <p:cNvSpPr/>
          <p:nvPr/>
        </p:nvSpPr>
        <p:spPr>
          <a:xfrm rot="20360518">
            <a:off x="481715" y="1222949"/>
            <a:ext cx="109691" cy="142832"/>
          </a:xfrm>
          <a:prstGeom prst="flowChartOffpageConnector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3" name="流程图: 准备 202">
            <a:extLst>
              <a:ext uri="{FF2B5EF4-FFF2-40B4-BE49-F238E27FC236}">
                <a16:creationId xmlns:a16="http://schemas.microsoft.com/office/drawing/2014/main" id="{37820699-6D74-4F18-A7DE-8B0E27E2A34C}"/>
              </a:ext>
            </a:extLst>
          </p:cNvPr>
          <p:cNvSpPr/>
          <p:nvPr/>
        </p:nvSpPr>
        <p:spPr>
          <a:xfrm rot="719299">
            <a:off x="621462" y="942757"/>
            <a:ext cx="147829" cy="144506"/>
          </a:xfrm>
          <a:prstGeom prst="flowChartPreparati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4" name="流程图: 手动操作 203">
            <a:extLst>
              <a:ext uri="{FF2B5EF4-FFF2-40B4-BE49-F238E27FC236}">
                <a16:creationId xmlns:a16="http://schemas.microsoft.com/office/drawing/2014/main" id="{437E92C1-4FEC-711A-4827-8B89A13F5BB1}"/>
              </a:ext>
            </a:extLst>
          </p:cNvPr>
          <p:cNvSpPr/>
          <p:nvPr/>
        </p:nvSpPr>
        <p:spPr>
          <a:xfrm rot="1465689">
            <a:off x="742969" y="1273034"/>
            <a:ext cx="140969" cy="121594"/>
          </a:xfrm>
          <a:prstGeom prst="flowChartManualOpera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5" name="五边形 204">
            <a:extLst>
              <a:ext uri="{FF2B5EF4-FFF2-40B4-BE49-F238E27FC236}">
                <a16:creationId xmlns:a16="http://schemas.microsoft.com/office/drawing/2014/main" id="{AA64489B-784C-81FB-EFA3-D1CBD95608B3}"/>
              </a:ext>
            </a:extLst>
          </p:cNvPr>
          <p:cNvSpPr/>
          <p:nvPr/>
        </p:nvSpPr>
        <p:spPr>
          <a:xfrm>
            <a:off x="892995" y="988677"/>
            <a:ext cx="158839" cy="148286"/>
          </a:xfrm>
          <a:prstGeom prst="pentagon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6" name="直角三角形 205">
            <a:extLst>
              <a:ext uri="{FF2B5EF4-FFF2-40B4-BE49-F238E27FC236}">
                <a16:creationId xmlns:a16="http://schemas.microsoft.com/office/drawing/2014/main" id="{5612CE0F-0F8D-CA18-D0C6-2697C65E50F9}"/>
              </a:ext>
            </a:extLst>
          </p:cNvPr>
          <p:cNvSpPr/>
          <p:nvPr/>
        </p:nvSpPr>
        <p:spPr>
          <a:xfrm rot="2733351">
            <a:off x="435561" y="857902"/>
            <a:ext cx="143936" cy="143439"/>
          </a:xfrm>
          <a:prstGeom prst="rtTriangl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7" name="文本框 206">
            <a:extLst>
              <a:ext uri="{FF2B5EF4-FFF2-40B4-BE49-F238E27FC236}">
                <a16:creationId xmlns:a16="http://schemas.microsoft.com/office/drawing/2014/main" id="{CE118F01-3BB0-E483-D65C-8DC0C53DF2C9}"/>
              </a:ext>
            </a:extLst>
          </p:cNvPr>
          <p:cNvSpPr txBox="1"/>
          <p:nvPr/>
        </p:nvSpPr>
        <p:spPr>
          <a:xfrm>
            <a:off x="233343" y="1611655"/>
            <a:ext cx="98800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>
                <a:latin typeface="Consolas"/>
                <a:ea typeface="Consolas"/>
                <a:cs typeface="Consolas"/>
                <a:sym typeface="Consolas"/>
              </a:rPr>
              <a:t>Raw </a:t>
            </a:r>
          </a:p>
          <a:p>
            <a:pPr algn="ctr"/>
            <a:r>
              <a:rPr lang="en-US" altLang="zh-CN" sz="1050" b="1" dirty="0">
                <a:latin typeface="Consolas"/>
                <a:ea typeface="Consolas"/>
                <a:cs typeface="Consolas"/>
                <a:sym typeface="Consolas"/>
              </a:rPr>
              <a:t>data</a:t>
            </a:r>
          </a:p>
        </p:txBody>
      </p:sp>
      <p:sp>
        <p:nvSpPr>
          <p:cNvPr id="208" name="椭圆 207">
            <a:extLst>
              <a:ext uri="{FF2B5EF4-FFF2-40B4-BE49-F238E27FC236}">
                <a16:creationId xmlns:a16="http://schemas.microsoft.com/office/drawing/2014/main" id="{89368397-7051-8A71-FE19-B846FFC89D24}"/>
              </a:ext>
            </a:extLst>
          </p:cNvPr>
          <p:cNvSpPr/>
          <p:nvPr/>
        </p:nvSpPr>
        <p:spPr>
          <a:xfrm>
            <a:off x="3660716" y="396200"/>
            <a:ext cx="822070" cy="12578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9" name="流程图: 数据 208">
            <a:extLst>
              <a:ext uri="{FF2B5EF4-FFF2-40B4-BE49-F238E27FC236}">
                <a16:creationId xmlns:a16="http://schemas.microsoft.com/office/drawing/2014/main" id="{AAD9CC22-5158-D7D0-445A-87F1A9AAE312}"/>
              </a:ext>
            </a:extLst>
          </p:cNvPr>
          <p:cNvSpPr/>
          <p:nvPr/>
        </p:nvSpPr>
        <p:spPr>
          <a:xfrm rot="1076395">
            <a:off x="3900180" y="592740"/>
            <a:ext cx="139834" cy="121601"/>
          </a:xfrm>
          <a:prstGeom prst="flowChartInputOutpu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0" name="流程图: 决策 209">
            <a:extLst>
              <a:ext uri="{FF2B5EF4-FFF2-40B4-BE49-F238E27FC236}">
                <a16:creationId xmlns:a16="http://schemas.microsoft.com/office/drawing/2014/main" id="{389D8786-FE72-C9FB-816D-6A95E96859CF}"/>
              </a:ext>
            </a:extLst>
          </p:cNvPr>
          <p:cNvSpPr/>
          <p:nvPr/>
        </p:nvSpPr>
        <p:spPr>
          <a:xfrm rot="19562508">
            <a:off x="4161234" y="696070"/>
            <a:ext cx="187749" cy="116174"/>
          </a:xfrm>
          <a:prstGeom prst="flowChartDecision">
            <a:avLst/>
          </a:prstGeom>
          <a:solidFill>
            <a:schemeClr val="bg1">
              <a:lumMod val="65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1" name="流程图: 离页连接符 210">
            <a:extLst>
              <a:ext uri="{FF2B5EF4-FFF2-40B4-BE49-F238E27FC236}">
                <a16:creationId xmlns:a16="http://schemas.microsoft.com/office/drawing/2014/main" id="{081470F5-23A9-7055-8104-464AE32A48EC}"/>
              </a:ext>
            </a:extLst>
          </p:cNvPr>
          <p:cNvSpPr/>
          <p:nvPr/>
        </p:nvSpPr>
        <p:spPr>
          <a:xfrm rot="20360518">
            <a:off x="3802350" y="1255145"/>
            <a:ext cx="109691" cy="142832"/>
          </a:xfrm>
          <a:prstGeom prst="flowChartOffpageConnector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流程图: 准备 211">
            <a:extLst>
              <a:ext uri="{FF2B5EF4-FFF2-40B4-BE49-F238E27FC236}">
                <a16:creationId xmlns:a16="http://schemas.microsoft.com/office/drawing/2014/main" id="{D9D6C5EC-1694-C26C-079F-1C8821DF456D}"/>
              </a:ext>
            </a:extLst>
          </p:cNvPr>
          <p:cNvSpPr/>
          <p:nvPr/>
        </p:nvSpPr>
        <p:spPr>
          <a:xfrm rot="719299">
            <a:off x="3942097" y="974953"/>
            <a:ext cx="147829" cy="144506"/>
          </a:xfrm>
          <a:prstGeom prst="flowChartPreparati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3" name="流程图: 手动操作 212">
            <a:extLst>
              <a:ext uri="{FF2B5EF4-FFF2-40B4-BE49-F238E27FC236}">
                <a16:creationId xmlns:a16="http://schemas.microsoft.com/office/drawing/2014/main" id="{313BE0F6-FF88-0BB5-522D-EFDAEE462CAD}"/>
              </a:ext>
            </a:extLst>
          </p:cNvPr>
          <p:cNvSpPr/>
          <p:nvPr/>
        </p:nvSpPr>
        <p:spPr>
          <a:xfrm rot="1465689">
            <a:off x="4063604" y="1305230"/>
            <a:ext cx="140969" cy="121594"/>
          </a:xfrm>
          <a:prstGeom prst="flowChartManualOperati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4" name="五边形 213">
            <a:extLst>
              <a:ext uri="{FF2B5EF4-FFF2-40B4-BE49-F238E27FC236}">
                <a16:creationId xmlns:a16="http://schemas.microsoft.com/office/drawing/2014/main" id="{3512664B-649F-DFB7-D3E6-DCE5940F8B22}"/>
              </a:ext>
            </a:extLst>
          </p:cNvPr>
          <p:cNvSpPr/>
          <p:nvPr/>
        </p:nvSpPr>
        <p:spPr>
          <a:xfrm>
            <a:off x="4213630" y="1020873"/>
            <a:ext cx="158839" cy="148286"/>
          </a:xfrm>
          <a:prstGeom prst="pentagon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5" name="直角三角形 214">
            <a:extLst>
              <a:ext uri="{FF2B5EF4-FFF2-40B4-BE49-F238E27FC236}">
                <a16:creationId xmlns:a16="http://schemas.microsoft.com/office/drawing/2014/main" id="{67FA3EFD-32D1-B86E-7641-4F2FB3DF6F1A}"/>
              </a:ext>
            </a:extLst>
          </p:cNvPr>
          <p:cNvSpPr/>
          <p:nvPr/>
        </p:nvSpPr>
        <p:spPr>
          <a:xfrm rot="2733351">
            <a:off x="3756195" y="890098"/>
            <a:ext cx="143936" cy="143439"/>
          </a:xfrm>
          <a:prstGeom prst="rtTriangle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6B7B1DBE-65FA-FA62-23D4-951241C57873}"/>
              </a:ext>
            </a:extLst>
          </p:cNvPr>
          <p:cNvSpPr txBox="1"/>
          <p:nvPr/>
        </p:nvSpPr>
        <p:spPr>
          <a:xfrm>
            <a:off x="3606045" y="1679087"/>
            <a:ext cx="988006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050" b="1" dirty="0">
                <a:latin typeface="Consolas"/>
                <a:ea typeface="Consolas"/>
                <a:cs typeface="Consolas"/>
                <a:sym typeface="Consolas"/>
              </a:rPr>
              <a:t>Recovered data</a:t>
            </a:r>
          </a:p>
        </p:txBody>
      </p:sp>
      <p:sp>
        <p:nvSpPr>
          <p:cNvPr id="217" name="箭头: 右弧形 216">
            <a:extLst>
              <a:ext uri="{FF2B5EF4-FFF2-40B4-BE49-F238E27FC236}">
                <a16:creationId xmlns:a16="http://schemas.microsoft.com/office/drawing/2014/main" id="{E249407C-086F-F9FD-7354-3D913A7FA586}"/>
              </a:ext>
            </a:extLst>
          </p:cNvPr>
          <p:cNvSpPr/>
          <p:nvPr/>
        </p:nvSpPr>
        <p:spPr>
          <a:xfrm rot="16200000">
            <a:off x="1996857" y="1846387"/>
            <a:ext cx="731520" cy="1968457"/>
          </a:xfrm>
          <a:prstGeom prst="curvedLeftArrow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8" name="箭头: 下 217">
            <a:extLst>
              <a:ext uri="{FF2B5EF4-FFF2-40B4-BE49-F238E27FC236}">
                <a16:creationId xmlns:a16="http://schemas.microsoft.com/office/drawing/2014/main" id="{B4603343-8C6C-4044-5963-A766C6105B84}"/>
              </a:ext>
            </a:extLst>
          </p:cNvPr>
          <p:cNvSpPr/>
          <p:nvPr/>
        </p:nvSpPr>
        <p:spPr>
          <a:xfrm>
            <a:off x="2175120" y="1654898"/>
            <a:ext cx="484632" cy="297956"/>
          </a:xfrm>
          <a:prstGeom prst="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9" name="文本框 218">
            <a:extLst>
              <a:ext uri="{FF2B5EF4-FFF2-40B4-BE49-F238E27FC236}">
                <a16:creationId xmlns:a16="http://schemas.microsoft.com/office/drawing/2014/main" id="{5DE36334-C6AE-86E6-0E4C-A8285ECA90B3}"/>
              </a:ext>
            </a:extLst>
          </p:cNvPr>
          <p:cNvSpPr txBox="1"/>
          <p:nvPr/>
        </p:nvSpPr>
        <p:spPr>
          <a:xfrm>
            <a:off x="1716788" y="2117966"/>
            <a:ext cx="1129114" cy="223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Consolas"/>
                <a:ea typeface="Consolas"/>
                <a:cs typeface="Consolas"/>
                <a:sym typeface="Consolas"/>
              </a:rPr>
              <a:t>K-means</a:t>
            </a:r>
          </a:p>
        </p:txBody>
      </p:sp>
      <p:sp>
        <p:nvSpPr>
          <p:cNvPr id="220" name="文本框 219">
            <a:extLst>
              <a:ext uri="{FF2B5EF4-FFF2-40B4-BE49-F238E27FC236}">
                <a16:creationId xmlns:a16="http://schemas.microsoft.com/office/drawing/2014/main" id="{6B6B8745-0726-5831-FA1D-F401227A7A9A}"/>
              </a:ext>
            </a:extLst>
          </p:cNvPr>
          <p:cNvSpPr txBox="1"/>
          <p:nvPr/>
        </p:nvSpPr>
        <p:spPr>
          <a:xfrm>
            <a:off x="2137131" y="691692"/>
            <a:ext cx="520069" cy="2231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Consolas"/>
                <a:ea typeface="Consolas"/>
                <a:cs typeface="Consolas"/>
                <a:sym typeface="Consolas"/>
              </a:rPr>
              <a:t>AE</a:t>
            </a:r>
          </a:p>
        </p:txBody>
      </p:sp>
    </p:spTree>
    <p:extLst>
      <p:ext uri="{BB962C8B-B14F-4D97-AF65-F5344CB8AC3E}">
        <p14:creationId xmlns:p14="http://schemas.microsoft.com/office/powerpoint/2010/main" val="20441720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</TotalTime>
  <Words>20</Words>
  <Application>Microsoft Office PowerPoint</Application>
  <PresentationFormat>自定义</PresentationFormat>
  <Paragraphs>12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Consolas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润康 杨</dc:creator>
  <cp:lastModifiedBy>润康 杨</cp:lastModifiedBy>
  <cp:revision>3</cp:revision>
  <dcterms:created xsi:type="dcterms:W3CDTF">2024-12-02T07:58:42Z</dcterms:created>
  <dcterms:modified xsi:type="dcterms:W3CDTF">2024-12-02T08:02:25Z</dcterms:modified>
</cp:coreProperties>
</file>