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1262-F3D9-492B-90BF-8E4569FE00B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Utilities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Prototype Inheritance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64255"/>
              </p:ext>
            </p:extLst>
          </p:nvPr>
        </p:nvGraphicFramePr>
        <p:xfrm>
          <a:off x="827584" y="2564904"/>
          <a:ext cx="2808312" cy="209903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865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8591"/>
              </p:ext>
            </p:extLst>
          </p:nvPr>
        </p:nvGraphicFramePr>
        <p:xfrm>
          <a:off x="4427984" y="2564904"/>
          <a:ext cx="2808312" cy="178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5993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some properties 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9713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rectangle’s prototype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2915816" y="3458916"/>
            <a:ext cx="1512168" cy="1050204"/>
          </a:xfrm>
          <a:prstGeom prst="bentConnector3">
            <a:avLst>
              <a:gd name="adj1" fmla="val 65254"/>
            </a:avLst>
          </a:prstGeom>
          <a:ln w="12700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02419"/>
              </p:ext>
            </p:extLst>
          </p:nvPr>
        </p:nvGraphicFramePr>
        <p:xfrm>
          <a:off x="1619671" y="3647758"/>
          <a:ext cx="1872208" cy="14374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width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height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22044"/>
              </p:ext>
            </p:extLst>
          </p:nvPr>
        </p:nvGraphicFramePr>
        <p:xfrm>
          <a:off x="4283968" y="2927678"/>
          <a:ext cx="2016224" cy="98110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29075"/>
                <a:gridCol w="987149"/>
              </a:tblGrid>
              <a:tr h="2532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some properties …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37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85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null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Elbow Connector 5"/>
          <p:cNvCxnSpPr>
            <a:endCxn id="5" idx="1"/>
          </p:cNvCxnSpPr>
          <p:nvPr/>
        </p:nvCxnSpPr>
        <p:spPr>
          <a:xfrm rot="5400000" flipH="1" flipV="1">
            <a:off x="3341111" y="4001046"/>
            <a:ext cx="1525674" cy="360040"/>
          </a:xfrm>
          <a:prstGeom prst="bentConnector2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59831" y="4943903"/>
            <a:ext cx="86409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6703"/>
              </p:ext>
            </p:extLst>
          </p:nvPr>
        </p:nvGraphicFramePr>
        <p:xfrm>
          <a:off x="1619671" y="1559526"/>
          <a:ext cx="1872208" cy="11834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emptyObj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3023827" y="2639646"/>
            <a:ext cx="900099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23926" y="2639646"/>
            <a:ext cx="0" cy="7785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332656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literals inheritance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01359"/>
              </p:ext>
            </p:extLst>
          </p:nvPr>
        </p:nvGraphicFramePr>
        <p:xfrm>
          <a:off x="539552" y="1094854"/>
          <a:ext cx="1872208" cy="116065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width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height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7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8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rect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71540"/>
              </p:ext>
            </p:extLst>
          </p:nvPr>
        </p:nvGraphicFramePr>
        <p:xfrm>
          <a:off x="2899544" y="2906121"/>
          <a:ext cx="1872208" cy="11427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9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82876"/>
              </p:ext>
            </p:extLst>
          </p:nvPr>
        </p:nvGraphicFramePr>
        <p:xfrm>
          <a:off x="5588350" y="3282637"/>
          <a:ext cx="1872208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891432" y="2118003"/>
            <a:ext cx="1008112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8353"/>
              </p:ext>
            </p:extLst>
          </p:nvPr>
        </p:nvGraphicFramePr>
        <p:xfrm>
          <a:off x="2899544" y="1406161"/>
          <a:ext cx="1872208" cy="11427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constructor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getArea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[function]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9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606998" y="3282637"/>
            <a:ext cx="432048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4322875" y="2566465"/>
            <a:ext cx="1165050" cy="267295"/>
          </a:xfrm>
          <a:prstGeom prst="bentConnector2">
            <a:avLst/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39280" y="1541939"/>
            <a:ext cx="652800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4804120" y="3630176"/>
            <a:ext cx="487961" cy="3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92080" y="1541940"/>
            <a:ext cx="0" cy="20882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36" idx="1"/>
          </p:cNvCxnSpPr>
          <p:nvPr/>
        </p:nvCxnSpPr>
        <p:spPr>
          <a:xfrm flipV="1">
            <a:off x="4499992" y="1488439"/>
            <a:ext cx="1597814" cy="923700"/>
          </a:xfrm>
          <a:prstGeom prst="bentConnector3">
            <a:avLst>
              <a:gd name="adj1" fmla="val 71654"/>
            </a:avLst>
          </a:prstGeom>
          <a:ln w="12700"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01532"/>
              </p:ext>
            </p:extLst>
          </p:nvPr>
        </p:nvGraphicFramePr>
        <p:xfrm>
          <a:off x="5609091" y="4941168"/>
          <a:ext cx="1872208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7853"/>
              </p:ext>
            </p:extLst>
          </p:nvPr>
        </p:nvGraphicFramePr>
        <p:xfrm>
          <a:off x="6097806" y="908720"/>
          <a:ext cx="2002586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22114"/>
                <a:gridCol w="980472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__proto__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[getter/setter]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null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461624" y="3926441"/>
            <a:ext cx="1118488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 flipH="1" flipV="1">
            <a:off x="6213048" y="2439679"/>
            <a:ext cx="2838584" cy="936104"/>
          </a:xfrm>
          <a:prstGeom prst="bentConnector4">
            <a:avLst>
              <a:gd name="adj1" fmla="val 30"/>
              <a:gd name="adj2" fmla="val 147300"/>
            </a:avLst>
          </a:prstGeom>
          <a:ln w="12700"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08304" y="5301208"/>
            <a:ext cx="684078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7046389" y="4371691"/>
            <a:ext cx="1354976" cy="504057"/>
          </a:xfrm>
          <a:prstGeom prst="bentConnector3">
            <a:avLst>
              <a:gd name="adj1" fmla="val 100461"/>
            </a:avLst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164288" y="6004812"/>
            <a:ext cx="1080120" cy="0"/>
          </a:xfrm>
          <a:prstGeom prst="line">
            <a:avLst/>
          </a:prstGeom>
          <a:ln w="12700"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V="1">
            <a:off x="6894260" y="4654660"/>
            <a:ext cx="1927740" cy="772563"/>
          </a:xfrm>
          <a:prstGeom prst="bentConnector3">
            <a:avLst>
              <a:gd name="adj1" fmla="val 100425"/>
            </a:avLst>
          </a:prstGeom>
          <a:ln w="127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19672" y="5517232"/>
            <a:ext cx="686440" cy="0"/>
          </a:xfrm>
          <a:prstGeom prst="line">
            <a:avLst/>
          </a:prstGeom>
          <a:ln w="12700"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19672" y="5805264"/>
            <a:ext cx="686440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65390" y="566676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200" dirty="0" smtClean="0"/>
              <a:t>原型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继承关系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267744" y="54022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200" dirty="0" smtClean="0"/>
              <a:t>对象引用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580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121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Utilities</vt:lpstr>
      <vt:lpstr>Basic Prototype Inheritance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18</cp:revision>
  <dcterms:created xsi:type="dcterms:W3CDTF">2016-09-03T12:44:06Z</dcterms:created>
  <dcterms:modified xsi:type="dcterms:W3CDTF">2016-09-18T13:40:09Z</dcterms:modified>
</cp:coreProperties>
</file>