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1262-F3D9-492B-90BF-8E4569FE00B5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Utilities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Prototype Inheritance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64255"/>
              </p:ext>
            </p:extLst>
          </p:nvPr>
        </p:nvGraphicFramePr>
        <p:xfrm>
          <a:off x="827584" y="2564904"/>
          <a:ext cx="2808312" cy="209903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865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8591"/>
              </p:ext>
            </p:extLst>
          </p:nvPr>
        </p:nvGraphicFramePr>
        <p:xfrm>
          <a:off x="4427984" y="2564904"/>
          <a:ext cx="2808312" cy="178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5993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some properties 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9713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rectangle’s prototype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2915816" y="3458916"/>
            <a:ext cx="1512168" cy="1050204"/>
          </a:xfrm>
          <a:prstGeom prst="bentConnector3">
            <a:avLst>
              <a:gd name="adj1" fmla="val 65254"/>
            </a:avLst>
          </a:prstGeom>
          <a:ln w="12700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02419"/>
              </p:ext>
            </p:extLst>
          </p:nvPr>
        </p:nvGraphicFramePr>
        <p:xfrm>
          <a:off x="1619671" y="3647758"/>
          <a:ext cx="1872208" cy="14374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width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height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22044"/>
              </p:ext>
            </p:extLst>
          </p:nvPr>
        </p:nvGraphicFramePr>
        <p:xfrm>
          <a:off x="4283968" y="2927678"/>
          <a:ext cx="2016224" cy="98110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29075"/>
                <a:gridCol w="987149"/>
              </a:tblGrid>
              <a:tr h="2532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some properties …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37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85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null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Elbow Connector 5"/>
          <p:cNvCxnSpPr>
            <a:endCxn id="5" idx="1"/>
          </p:cNvCxnSpPr>
          <p:nvPr/>
        </p:nvCxnSpPr>
        <p:spPr>
          <a:xfrm rot="5400000" flipH="1" flipV="1">
            <a:off x="3341111" y="4001046"/>
            <a:ext cx="1525674" cy="360040"/>
          </a:xfrm>
          <a:prstGeom prst="bentConnector2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59831" y="4943903"/>
            <a:ext cx="86409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6703"/>
              </p:ext>
            </p:extLst>
          </p:nvPr>
        </p:nvGraphicFramePr>
        <p:xfrm>
          <a:off x="1619671" y="1559526"/>
          <a:ext cx="1872208" cy="11834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emptyObj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3023827" y="2639646"/>
            <a:ext cx="900099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23926" y="2639646"/>
            <a:ext cx="0" cy="7785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332656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literals inheritance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4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Utilities</vt:lpstr>
      <vt:lpstr>Basic Prototype Inheritance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7</cp:revision>
  <dcterms:created xsi:type="dcterms:W3CDTF">2016-09-03T12:44:06Z</dcterms:created>
  <dcterms:modified xsi:type="dcterms:W3CDTF">2016-09-05T13:58:43Z</dcterms:modified>
</cp:coreProperties>
</file>