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9"/>
    <p:restoredTop sz="94647"/>
  </p:normalViewPr>
  <p:slideViewPr>
    <p:cSldViewPr snapToGrid="0" snapToObjects="1">
      <p:cViewPr varScale="1">
        <p:scale>
          <a:sx n="133" d="100"/>
          <a:sy n="133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FD4B-65A3-154D-B876-791D6CEE3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F4B9B-F145-2C4E-95D6-2566801CB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2F115-840A-E441-BEEE-E3BEE74E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0A17-2B21-9145-AE34-835BE9C73CD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E822B-5BDC-0A48-8A8F-1BB61B60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CFEB6-CF50-9E47-B99D-268F2C4A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181F-2410-2643-B58D-1BC79853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9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A6FF-58A8-8F44-80DB-9E64140F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88AC4-517B-244C-A061-69AD8042B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874EC-8CC3-AE4B-903F-73D068E4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0A17-2B21-9145-AE34-835BE9C73CD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4E76A-4A33-814B-ACDD-9E9E0D61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EEF21-7A3E-6649-B862-A24A0FF2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181F-2410-2643-B58D-1BC79853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0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61140-AD12-9A48-9936-66F246C05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1C224-C7FA-B548-AC84-7664C1D56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2182C-1B33-2C45-A141-36AF0EF9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0A17-2B21-9145-AE34-835BE9C73CD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99B1A-5E8D-C74C-A1A8-437BA530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51822-4D45-FE47-BDB0-943C8181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181F-2410-2643-B58D-1BC79853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3D45-D2C4-A048-809E-0EFD3F8D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99A39-C105-C042-B124-7354D3A5A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11A6C-7B54-6B44-AB52-D70BACC6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0A17-2B21-9145-AE34-835BE9C73CD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D6BA4-04AE-5E45-87ED-EFD66DAD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C4CCE-6228-AE4F-AE21-F0EF176C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181F-2410-2643-B58D-1BC79853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49B2-52D3-CF4E-B477-50D48253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1FCC8-79A6-3F4B-B529-4C69F014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35161-6AB5-7B42-AE2F-ADC121F1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0A17-2B21-9145-AE34-835BE9C73CD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158AE-AB7E-4F40-854E-B63D3E68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0942A-C970-AE47-92BF-0DF43D65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181F-2410-2643-B58D-1BC79853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6A84-0F69-DD4A-8669-C6CB6357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46606-E0F2-EF4D-8A73-EF2B4A1C3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751AA-17F2-4B4A-8FE7-DD6723BF8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79F54-D063-3A43-AB09-70481CD8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0A17-2B21-9145-AE34-835BE9C73CDB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2A941-C66F-1E42-A9E8-3EE8416E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33BE9-DD41-B345-9854-9B11EF94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181F-2410-2643-B58D-1BC79853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DC19-7BB4-0A4F-9ECA-CE417946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8FD97-300B-6B42-9664-B2AEFACE1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E9E4D-1CC4-2145-AD95-5A373BA78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D1C62-5920-AA40-9243-BB1F9CC04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A2EEA-9899-FD4D-A018-BD12D9441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9CA4D-5C9A-164B-A67B-AFB37D41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0A17-2B21-9145-AE34-835BE9C73CDB}" type="datetimeFigureOut">
              <a:rPr lang="en-US" smtClean="0"/>
              <a:t>8/1/18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FCB36-E581-DF44-A83D-4B70C8B2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D85DD-1496-F648-9377-1F6D552A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181F-2410-2643-B58D-1BC79853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7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8BA7-BB99-254E-B520-9AD07B06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CD526-2623-2D47-9335-EE7DD10E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0A17-2B21-9145-AE34-835BE9C73CDB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727F1-B009-BD4A-A834-613DE46B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28234-2E41-614A-ACE9-3B4C6A59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181F-2410-2643-B58D-1BC79853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0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2933B-C352-454D-8B08-C9E2463D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0A17-2B21-9145-AE34-835BE9C73CDB}" type="datetimeFigureOut">
              <a:rPr lang="en-US" smtClean="0"/>
              <a:t>8/1/18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74B3B-B876-7547-8F67-C92A3639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655F5-6FB9-BB4D-BED5-4732B5EB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181F-2410-2643-B58D-1BC79853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1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5C92-735F-534C-9D08-D79C14F4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37F9-5E60-7648-9E66-2A9D5B4E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014EE-1695-EB45-8F72-4162D271C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DBBE0-50D8-8840-AA94-ADF31AC4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0A17-2B21-9145-AE34-835BE9C73CDB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90C40-D833-9F46-9D45-811BE925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381FD-6FC1-0B40-885C-E4D40504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181F-2410-2643-B58D-1BC79853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6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DB8E-C13D-3C4A-ADDB-7FEBEFB2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91935-55C1-914B-973A-A03C5A490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F48B1-AB0E-8443-8FCB-A07E69CAD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901F7-82A7-384A-91D2-CD3EF855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0A17-2B21-9145-AE34-835BE9C73CDB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58D38-CD69-1145-AEA2-8255BB2A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FEE69-0C85-0442-A90A-A1A508F1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181F-2410-2643-B58D-1BC79853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4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45262-47DC-354D-A1AB-27A65D84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EC0E6-61BB-4B43-B36A-FBA259194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C67F1-8620-CA49-AF34-2CAAB7E79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60A17-2B21-9145-AE34-835BE9C73CD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98F23-755C-E24F-A281-D8D1724FD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CF6B5-2ADF-724A-9413-8672925C9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4181F-2410-2643-B58D-1BC79853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9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36383" y="251628"/>
            <a:ext cx="3713389" cy="3096000"/>
            <a:chOff x="7847057" y="2179714"/>
            <a:chExt cx="2400000" cy="2238090"/>
          </a:xfrm>
        </p:grpSpPr>
        <p:grpSp>
          <p:nvGrpSpPr>
            <p:cNvPr id="5" name="Group 4"/>
            <p:cNvGrpSpPr/>
            <p:nvPr/>
          </p:nvGrpSpPr>
          <p:grpSpPr>
            <a:xfrm>
              <a:off x="7847057" y="2179714"/>
              <a:ext cx="2400000" cy="1200000"/>
              <a:chOff x="7847057" y="2179714"/>
              <a:chExt cx="2400000" cy="120000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78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24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&gt; 0</a:t>
                    </a: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grpFill/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US" sz="24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&lt; 0</a:t>
                    </a: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31" name="Rectangle 30"/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sz="24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&lt; 0</a:t>
                    </a: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sz="24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&gt; 0</a:t>
                    </a:r>
                  </a:p>
                </p:txBody>
              </p:sp>
            </p:grpSp>
          </p:grpSp>
          <p:grpSp>
            <p:nvGrpSpPr>
              <p:cNvPr id="22" name="Group 21"/>
              <p:cNvGrpSpPr/>
              <p:nvPr/>
            </p:nvGrpSpPr>
            <p:grpSpPr>
              <a:xfrm>
                <a:off x="90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grpFill/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sz="24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&lt; 0</a:t>
                    </a: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grpFill/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r>
                      <a:rPr lang="en-US" sz="24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&lt; 0</a:t>
                    </a: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sz="24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&gt; 0</a:t>
                    </a: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r>
                      <a:rPr lang="en-US" sz="24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&gt; 0</a:t>
                    </a:r>
                  </a:p>
                </p:txBody>
              </p:sp>
            </p:grpSp>
          </p:grpSp>
        </p:grpSp>
        <p:grpSp>
          <p:nvGrpSpPr>
            <p:cNvPr id="6" name="Group 5"/>
            <p:cNvGrpSpPr/>
            <p:nvPr/>
          </p:nvGrpSpPr>
          <p:grpSpPr>
            <a:xfrm>
              <a:off x="7847057" y="3217804"/>
              <a:ext cx="2400000" cy="1200000"/>
              <a:chOff x="7847057" y="2179714"/>
              <a:chExt cx="2400000" cy="1200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8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grpFill/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r>
                      <a:rPr lang="en-US" sz="24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&lt; 0</a:t>
                    </a: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grpFill/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sz="24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&lt; 0</a:t>
                    </a:r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grpFill/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r>
                      <a:rPr lang="en-US" sz="24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&lt; 0</a:t>
                    </a: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sz="24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&gt; 0</a:t>
                    </a:r>
                  </a:p>
                </p:txBody>
              </p:sp>
            </p:grpSp>
          </p:grpSp>
          <p:grpSp>
            <p:nvGrpSpPr>
              <p:cNvPr id="8" name="Group 7"/>
              <p:cNvGrpSpPr/>
              <p:nvPr/>
            </p:nvGrpSpPr>
            <p:grpSpPr>
              <a:xfrm>
                <a:off x="90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grpFill/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sz="24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&lt; 0</a:t>
                    </a: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grpFill/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r>
                      <a:rPr lang="en-US" sz="24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&lt; 0</a:t>
                    </a: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sz="24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&lt; 0</a:t>
                    </a: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r>
                      <a:rPr lang="en-US" sz="24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&gt; 0</a:t>
                    </a:r>
                  </a:p>
                </p:txBody>
              </p:sp>
            </p:grpSp>
          </p:grpSp>
        </p:grpSp>
      </p:grpSp>
      <p:grpSp>
        <p:nvGrpSpPr>
          <p:cNvPr id="66" name="Group 65"/>
          <p:cNvGrpSpPr/>
          <p:nvPr/>
        </p:nvGrpSpPr>
        <p:grpSpPr>
          <a:xfrm>
            <a:off x="334188" y="3559025"/>
            <a:ext cx="3517780" cy="2932913"/>
            <a:chOff x="7847057" y="2179714"/>
            <a:chExt cx="2400000" cy="2238090"/>
          </a:xfrm>
        </p:grpSpPr>
        <p:grpSp>
          <p:nvGrpSpPr>
            <p:cNvPr id="67" name="Group 66"/>
            <p:cNvGrpSpPr/>
            <p:nvPr/>
          </p:nvGrpSpPr>
          <p:grpSpPr>
            <a:xfrm>
              <a:off x="7847057" y="2179714"/>
              <a:ext cx="2400000" cy="1200000"/>
              <a:chOff x="7847057" y="2179714"/>
              <a:chExt cx="2400000" cy="12000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78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91" name="Group 90"/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95" name="Rectangle 94"/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92" name="Group 91"/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93" name="Rectangle 92"/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84" name="Group 83"/>
              <p:cNvGrpSpPr/>
              <p:nvPr/>
            </p:nvGrpSpPr>
            <p:grpSpPr>
              <a:xfrm>
                <a:off x="90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87" name="Rectangle 86"/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8" name="Group 67"/>
            <p:cNvGrpSpPr/>
            <p:nvPr/>
          </p:nvGrpSpPr>
          <p:grpSpPr>
            <a:xfrm>
              <a:off x="7847057" y="3217804"/>
              <a:ext cx="2400000" cy="1200000"/>
              <a:chOff x="7847057" y="2179714"/>
              <a:chExt cx="2400000" cy="120000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78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78" name="Group 77"/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79" name="Rectangle 78"/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70" name="Group 69"/>
              <p:cNvGrpSpPr/>
              <p:nvPr/>
            </p:nvGrpSpPr>
            <p:grpSpPr>
              <a:xfrm>
                <a:off x="90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73" name="Rectangle 72"/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150" name="TextBox 149"/>
          <p:cNvSpPr txBox="1"/>
          <p:nvPr/>
        </p:nvSpPr>
        <p:spPr>
          <a:xfrm>
            <a:off x="4208572" y="804602"/>
            <a:ext cx="3770847" cy="4924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pass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233810" y="5420462"/>
            <a:ext cx="3742608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6E9901F-16ED-7C44-B6B8-8D7F0715D8D4}"/>
              </a:ext>
            </a:extLst>
          </p:cNvPr>
          <p:cNvGrpSpPr/>
          <p:nvPr/>
        </p:nvGrpSpPr>
        <p:grpSpPr>
          <a:xfrm>
            <a:off x="8371834" y="251628"/>
            <a:ext cx="3517780" cy="2932913"/>
            <a:chOff x="7847057" y="2179714"/>
            <a:chExt cx="2400000" cy="223809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9AB5F3B-157F-A046-AE9A-990B3D5162E9}"/>
                </a:ext>
              </a:extLst>
            </p:cNvPr>
            <p:cNvGrpSpPr/>
            <p:nvPr/>
          </p:nvGrpSpPr>
          <p:grpSpPr>
            <a:xfrm>
              <a:off x="7847057" y="2179714"/>
              <a:ext cx="2400000" cy="1200000"/>
              <a:chOff x="7847057" y="2179714"/>
              <a:chExt cx="2400000" cy="1200000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8E034C9F-CE03-9A4E-AC84-2EE2F7C461C9}"/>
                  </a:ext>
                </a:extLst>
              </p:cNvPr>
              <p:cNvGrpSpPr/>
              <p:nvPr/>
            </p:nvGrpSpPr>
            <p:grpSpPr>
              <a:xfrm>
                <a:off x="78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2C455E68-CD9E-2C49-9876-3534D86DC3C1}"/>
                    </a:ext>
                  </a:extLst>
                </p:cNvPr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88AE0238-97E9-D94F-BE32-A33F09A67EDC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F0CEA78D-D34E-2243-B1C2-901DC0847567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grpFill/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B6795014-C6F0-2D41-ABF4-126029C4A017}"/>
                    </a:ext>
                  </a:extLst>
                </p:cNvPr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6F511257-CBF5-0E48-AB09-FFF6B39999FC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CE745BF0-9038-1441-854A-576D74168000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46567FBE-BA09-6F47-B9D7-C03F3BA28E06}"/>
                  </a:ext>
                </a:extLst>
              </p:cNvPr>
              <p:cNvGrpSpPr/>
              <p:nvPr/>
            </p:nvGrpSpPr>
            <p:grpSpPr>
              <a:xfrm>
                <a:off x="90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2AA8F227-DDB0-3444-86AF-6C7F50B51B32}"/>
                    </a:ext>
                  </a:extLst>
                </p:cNvPr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3C3A25B6-F4A8-6047-903E-D14FA9DB37DA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grpFill/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96DD7E78-4680-4645-95C2-F9FF01A02364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grpFill/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93C8184E-BDB5-B64F-8E6C-5B874C554ADD}"/>
                    </a:ext>
                  </a:extLst>
                </p:cNvPr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893F597E-CA48-1648-9914-EC0E53871556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5663F4DD-5668-8F43-95C6-0C788654AEB8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AFB07D2-AA05-9140-A8A6-154537212624}"/>
                </a:ext>
              </a:extLst>
            </p:cNvPr>
            <p:cNvGrpSpPr/>
            <p:nvPr/>
          </p:nvGrpSpPr>
          <p:grpSpPr>
            <a:xfrm>
              <a:off x="7847057" y="3217804"/>
              <a:ext cx="2400000" cy="1200000"/>
              <a:chOff x="7847057" y="2179714"/>
              <a:chExt cx="2400000" cy="1200000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C57D3B4F-F7B2-4B45-90B3-F9618D8A4A42}"/>
                  </a:ext>
                </a:extLst>
              </p:cNvPr>
              <p:cNvGrpSpPr/>
              <p:nvPr/>
            </p:nvGrpSpPr>
            <p:grpSpPr>
              <a:xfrm>
                <a:off x="78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513DD356-767C-8D4C-907D-AAE9A679498A}"/>
                    </a:ext>
                  </a:extLst>
                </p:cNvPr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7903374-725B-5D43-A513-E06BBB73733E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grpFill/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ACC0F617-649A-4945-96B4-A2FA2F657E2D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grpFill/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1B8EB614-86A2-E640-B271-C5C403D8BE5D}"/>
                    </a:ext>
                  </a:extLst>
                </p:cNvPr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E838452-61D7-9D47-8EAB-55283473A383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grpFill/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EBE980DF-029D-0640-A6D1-3851B62AE8A9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BA7D1354-800E-CA40-A112-96F3F69547A3}"/>
                  </a:ext>
                </a:extLst>
              </p:cNvPr>
              <p:cNvGrpSpPr/>
              <p:nvPr/>
            </p:nvGrpSpPr>
            <p:grpSpPr>
              <a:xfrm>
                <a:off x="90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C787B90-699D-DE48-ACA7-CAECF3E0C050}"/>
                    </a:ext>
                  </a:extLst>
                </p:cNvPr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A4B23BD6-8D60-544C-8C53-0A061534E7E8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grpFill/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67F4AD9C-2EFA-FB49-92BF-F35AFA57EFE9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grpFill/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7C998DF8-BD20-944C-94BF-3C6AC93C3732}"/>
                    </a:ext>
                  </a:extLst>
                </p:cNvPr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53143C12-886B-4D44-B905-1907B34E62E3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1CBA1087-1A90-2D48-BE23-A43A55BE4914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12C9963D-BEBF-1C4A-B3EB-5B14103AC941}"/>
              </a:ext>
            </a:extLst>
          </p:cNvPr>
          <p:cNvSpPr txBox="1"/>
          <p:nvPr/>
        </p:nvSpPr>
        <p:spPr>
          <a:xfrm>
            <a:off x="4151483" y="2242157"/>
            <a:ext cx="3907261" cy="4924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element-wise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D7696E5-EBAF-2141-A5B8-4AB0C0A96480}"/>
              </a:ext>
            </a:extLst>
          </p:cNvPr>
          <p:cNvGrpSpPr/>
          <p:nvPr/>
        </p:nvGrpSpPr>
        <p:grpSpPr>
          <a:xfrm>
            <a:off x="8371834" y="3569097"/>
            <a:ext cx="3517780" cy="2932913"/>
            <a:chOff x="7847057" y="2179714"/>
            <a:chExt cx="2400000" cy="2238090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BB859D5E-7C1E-3440-9041-5A42C02BBBF7}"/>
                </a:ext>
              </a:extLst>
            </p:cNvPr>
            <p:cNvGrpSpPr/>
            <p:nvPr/>
          </p:nvGrpSpPr>
          <p:grpSpPr>
            <a:xfrm>
              <a:off x="7847057" y="2179714"/>
              <a:ext cx="2400000" cy="1200000"/>
              <a:chOff x="7847057" y="2179714"/>
              <a:chExt cx="2400000" cy="120000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0F11BD84-F4CB-6449-AFFC-B1588CD57EC4}"/>
                  </a:ext>
                </a:extLst>
              </p:cNvPr>
              <p:cNvGrpSpPr/>
              <p:nvPr/>
            </p:nvGrpSpPr>
            <p:grpSpPr>
              <a:xfrm>
                <a:off x="78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C8F60C0B-D320-2046-B540-6BD288CB2C66}"/>
                    </a:ext>
                  </a:extLst>
                </p:cNvPr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BF44DE3B-5F71-9C49-BAC0-96A1A9DD5103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9C968591-18B7-5F44-93EE-0D41DC1722C2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45AAA11B-7B8B-A24B-BF9F-1F5505A80AE9}"/>
                    </a:ext>
                  </a:extLst>
                </p:cNvPr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F52C93A2-6D84-364C-B741-64283E87DCDD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A268B91E-DB04-004D-B9CB-9560DFCD26B9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00D08AB1-A550-A742-8749-5820E27E5BA2}"/>
                  </a:ext>
                </a:extLst>
              </p:cNvPr>
              <p:cNvGrpSpPr/>
              <p:nvPr/>
            </p:nvGrpSpPr>
            <p:grpSpPr>
              <a:xfrm>
                <a:off x="90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A2E2F76E-CAC1-C648-8431-C481796B71B1}"/>
                    </a:ext>
                  </a:extLst>
                </p:cNvPr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84B1E668-DD7A-DB41-A04A-A9728C189633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512AAB7D-84D2-2846-9AA0-E110942C571A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FF888E1-3573-2D4C-B15A-797DA0AE30AB}"/>
                    </a:ext>
                  </a:extLst>
                </p:cNvPr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CD25FA08-DA5B-D048-8ABB-08F1FEF9B5D3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3B497280-FE05-0749-B10F-A30E90929029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85F29F74-A8C7-1340-A272-CB2B97DA7BBD}"/>
                </a:ext>
              </a:extLst>
            </p:cNvPr>
            <p:cNvGrpSpPr/>
            <p:nvPr/>
          </p:nvGrpSpPr>
          <p:grpSpPr>
            <a:xfrm>
              <a:off x="7847057" y="3217804"/>
              <a:ext cx="2400000" cy="1200000"/>
              <a:chOff x="7847057" y="2179714"/>
              <a:chExt cx="2400000" cy="1200000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62DFC239-C3D1-C448-AE0E-DDCF9F7832EE}"/>
                  </a:ext>
                </a:extLst>
              </p:cNvPr>
              <p:cNvGrpSpPr/>
              <p:nvPr/>
            </p:nvGrpSpPr>
            <p:grpSpPr>
              <a:xfrm>
                <a:off x="78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21CB87EC-701F-C744-82DA-84D4D8C0C89B}"/>
                    </a:ext>
                  </a:extLst>
                </p:cNvPr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253732EB-8A64-7D4A-AB4F-435CCD288BD1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endParaRPr lang="en-US" sz="3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1AB6ECA6-8225-3F46-85F4-04BC4AB58C97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endParaRPr lang="en-US" sz="3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5D6742A5-EF5D-C849-B7DE-FAA268B74C2F}"/>
                    </a:ext>
                  </a:extLst>
                </p:cNvPr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18A584E3-6D73-914D-B542-3366A07E8301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en-US" sz="3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EC1B49E2-7432-9A48-9988-57C9BB6B047E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DD204B6A-BF5C-2B4E-8048-BEFB75C17CA5}"/>
                  </a:ext>
                </a:extLst>
              </p:cNvPr>
              <p:cNvGrpSpPr/>
              <p:nvPr/>
            </p:nvGrpSpPr>
            <p:grpSpPr>
              <a:xfrm>
                <a:off x="90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96CFFCED-1633-624A-8CE3-66AC36EBE168}"/>
                    </a:ext>
                  </a:extLst>
                </p:cNvPr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69943D4F-CA31-1246-92DC-2A87BB190676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endParaRPr lang="en-US" sz="3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EF0FEB27-BAD2-F946-9EA2-6F86D433226E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endParaRPr lang="en-US" sz="3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221CF025-8CB1-FD4A-9AFC-FF9B5EE70897}"/>
                    </a:ext>
                  </a:extLst>
                </p:cNvPr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17263B0D-ABA6-E047-9F80-3D344BD3E5DC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endPara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CD1273D0-4CB6-BF48-9338-D7935791EAD6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3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endParaRPr lang="en-US" sz="3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1456EFCE-51FC-6D42-917D-48D3E7ECFACB}"/>
              </a:ext>
            </a:extLst>
          </p:cNvPr>
          <p:cNvSpPr txBox="1"/>
          <p:nvPr/>
        </p:nvSpPr>
        <p:spPr>
          <a:xfrm>
            <a:off x="4233810" y="1464875"/>
            <a:ext cx="984124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Right Arrow 134">
            <a:extLst>
              <a:ext uri="{FF2B5EF4-FFF2-40B4-BE49-F238E27FC236}">
                <a16:creationId xmlns:a16="http://schemas.microsoft.com/office/drawing/2014/main" id="{3682BBA9-23A3-394A-8C16-F6528F3ABBEE}"/>
              </a:ext>
            </a:extLst>
          </p:cNvPr>
          <p:cNvSpPr/>
          <p:nvPr/>
        </p:nvSpPr>
        <p:spPr>
          <a:xfrm>
            <a:off x="5511191" y="1600991"/>
            <a:ext cx="1196053" cy="2955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11F2C2F-8C78-9A46-ACF8-9D122A8E08D0}"/>
              </a:ext>
            </a:extLst>
          </p:cNvPr>
          <p:cNvSpPr txBox="1"/>
          <p:nvPr/>
        </p:nvSpPr>
        <p:spPr>
          <a:xfrm>
            <a:off x="6992294" y="1464875"/>
            <a:ext cx="984124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E79F93A-9AA6-A24B-AAD2-BC7184DCA4AD}"/>
              </a:ext>
            </a:extLst>
          </p:cNvPr>
          <p:cNvSpPr txBox="1"/>
          <p:nvPr/>
        </p:nvSpPr>
        <p:spPr>
          <a:xfrm>
            <a:off x="4202427" y="4671115"/>
            <a:ext cx="984124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54980F8-F622-AD4D-8240-F5E6718E9E5D}"/>
              </a:ext>
            </a:extLst>
          </p:cNvPr>
          <p:cNvSpPr txBox="1"/>
          <p:nvPr/>
        </p:nvSpPr>
        <p:spPr>
          <a:xfrm>
            <a:off x="7001462" y="4667856"/>
            <a:ext cx="984124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Right Arrow 139">
            <a:extLst>
              <a:ext uri="{FF2B5EF4-FFF2-40B4-BE49-F238E27FC236}">
                <a16:creationId xmlns:a16="http://schemas.microsoft.com/office/drawing/2014/main" id="{E1C0687E-A309-7749-AAB2-630998397558}"/>
              </a:ext>
            </a:extLst>
          </p:cNvPr>
          <p:cNvSpPr/>
          <p:nvPr/>
        </p:nvSpPr>
        <p:spPr>
          <a:xfrm rot="10800000">
            <a:off x="5495968" y="4836034"/>
            <a:ext cx="1196053" cy="2955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ight Arrow 147"/>
          <p:cNvSpPr/>
          <p:nvPr/>
        </p:nvSpPr>
        <p:spPr>
          <a:xfrm rot="10800000">
            <a:off x="5688058" y="4611334"/>
            <a:ext cx="1196053" cy="2955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412821" y="602554"/>
            <a:ext cx="3584245" cy="4924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pass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459126" y="5258222"/>
            <a:ext cx="3653913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2C9963D-BEBF-1C4A-B3EB-5B14103AC941}"/>
              </a:ext>
            </a:extLst>
          </p:cNvPr>
          <p:cNvSpPr txBox="1"/>
          <p:nvPr/>
        </p:nvSpPr>
        <p:spPr>
          <a:xfrm>
            <a:off x="4409994" y="2074062"/>
            <a:ext cx="3587072" cy="89255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non-linear activation element-wise</a:t>
            </a:r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04644ED2-1407-0543-8C29-A45627CB9D56}"/>
              </a:ext>
            </a:extLst>
          </p:cNvPr>
          <p:cNvGrpSpPr/>
          <p:nvPr/>
        </p:nvGrpSpPr>
        <p:grpSpPr>
          <a:xfrm>
            <a:off x="8418836" y="3705614"/>
            <a:ext cx="3122364" cy="2402510"/>
            <a:chOff x="782868" y="581963"/>
            <a:chExt cx="3122364" cy="2402510"/>
          </a:xfrm>
        </p:grpSpPr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7CC36007-658E-D942-B481-C5F24CDCD365}"/>
                </a:ext>
              </a:extLst>
            </p:cNvPr>
            <p:cNvGrpSpPr/>
            <p:nvPr/>
          </p:nvGrpSpPr>
          <p:grpSpPr>
            <a:xfrm>
              <a:off x="782868" y="581963"/>
              <a:ext cx="3122364" cy="889160"/>
              <a:chOff x="773903" y="527263"/>
              <a:chExt cx="3122364" cy="889160"/>
            </a:xfrm>
          </p:grpSpPr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FA2C2814-2174-EA4D-80B5-0E1F7C15A3E6}"/>
                  </a:ext>
                </a:extLst>
              </p:cNvPr>
              <p:cNvSpPr/>
              <p:nvPr/>
            </p:nvSpPr>
            <p:spPr>
              <a:xfrm>
                <a:off x="773903" y="527263"/>
                <a:ext cx="1040788" cy="8891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3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3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18066938-8634-9D4F-98C5-9D4A692D7458}"/>
                  </a:ext>
                </a:extLst>
              </p:cNvPr>
              <p:cNvSpPr/>
              <p:nvPr/>
            </p:nvSpPr>
            <p:spPr>
              <a:xfrm>
                <a:off x="1814691" y="527263"/>
                <a:ext cx="1040788" cy="8891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3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3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EAF6729D-029B-C440-A150-ED347C83AF56}"/>
                  </a:ext>
                </a:extLst>
              </p:cNvPr>
              <p:cNvSpPr/>
              <p:nvPr/>
            </p:nvSpPr>
            <p:spPr>
              <a:xfrm>
                <a:off x="2855479" y="527263"/>
                <a:ext cx="1040788" cy="8891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3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3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5EBC3297-D3F4-2143-9349-906827C81C9B}"/>
                </a:ext>
              </a:extLst>
            </p:cNvPr>
            <p:cNvGrpSpPr/>
            <p:nvPr/>
          </p:nvGrpSpPr>
          <p:grpSpPr>
            <a:xfrm>
              <a:off x="782868" y="1338638"/>
              <a:ext cx="3122364" cy="889160"/>
              <a:chOff x="773903" y="527263"/>
              <a:chExt cx="3122364" cy="889160"/>
            </a:xfrm>
          </p:grpSpPr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916C59C5-7644-F54F-B62F-B21E13CEC823}"/>
                  </a:ext>
                </a:extLst>
              </p:cNvPr>
              <p:cNvSpPr/>
              <p:nvPr/>
            </p:nvSpPr>
            <p:spPr>
              <a:xfrm>
                <a:off x="773903" y="527263"/>
                <a:ext cx="1040788" cy="8891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3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3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3B4B95E-2821-D747-B0B2-4C33F6ABEBB7}"/>
                  </a:ext>
                </a:extLst>
              </p:cNvPr>
              <p:cNvSpPr/>
              <p:nvPr/>
            </p:nvSpPr>
            <p:spPr>
              <a:xfrm>
                <a:off x="1814691" y="527263"/>
                <a:ext cx="1040788" cy="8891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3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sz="3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C058619F-147C-2A4A-80E8-44DDE2A01C0A}"/>
                  </a:ext>
                </a:extLst>
              </p:cNvPr>
              <p:cNvSpPr/>
              <p:nvPr/>
            </p:nvSpPr>
            <p:spPr>
              <a:xfrm>
                <a:off x="2855479" y="527263"/>
                <a:ext cx="1040788" cy="8891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3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sz="3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92D784F0-3C09-AB4D-A426-E44BBCB1D98D}"/>
                </a:ext>
              </a:extLst>
            </p:cNvPr>
            <p:cNvGrpSpPr/>
            <p:nvPr/>
          </p:nvGrpSpPr>
          <p:grpSpPr>
            <a:xfrm>
              <a:off x="782868" y="2095313"/>
              <a:ext cx="3122364" cy="889160"/>
              <a:chOff x="773903" y="527263"/>
              <a:chExt cx="3122364" cy="889160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EB932DAB-A32F-2846-BF88-5BD2E9E86446}"/>
                  </a:ext>
                </a:extLst>
              </p:cNvPr>
              <p:cNvSpPr/>
              <p:nvPr/>
            </p:nvSpPr>
            <p:spPr>
              <a:xfrm>
                <a:off x="773903" y="527263"/>
                <a:ext cx="1040788" cy="8891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3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sz="3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E33B8B5D-6B44-DA42-8A71-2E407493D678}"/>
                  </a:ext>
                </a:extLst>
              </p:cNvPr>
              <p:cNvSpPr/>
              <p:nvPr/>
            </p:nvSpPr>
            <p:spPr>
              <a:xfrm>
                <a:off x="1814691" y="527263"/>
                <a:ext cx="1040788" cy="8891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3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en-US" sz="3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0A430B91-B1B7-7741-B105-C443CA08C67D}"/>
                  </a:ext>
                </a:extLst>
              </p:cNvPr>
              <p:cNvSpPr/>
              <p:nvPr/>
            </p:nvSpPr>
            <p:spPr>
              <a:xfrm>
                <a:off x="2855479" y="527263"/>
                <a:ext cx="1040788" cy="8891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3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en-US" sz="3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FB0B69-0756-CA48-810A-322F423A984D}"/>
              </a:ext>
            </a:extLst>
          </p:cNvPr>
          <p:cNvGrpSpPr/>
          <p:nvPr/>
        </p:nvGrpSpPr>
        <p:grpSpPr>
          <a:xfrm>
            <a:off x="402283" y="3072014"/>
            <a:ext cx="3809676" cy="3453408"/>
            <a:chOff x="578413" y="527320"/>
            <a:chExt cx="3809676" cy="345340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F752960-12F6-D84E-AF0D-2984121A8307}"/>
                </a:ext>
              </a:extLst>
            </p:cNvPr>
            <p:cNvGrpSpPr/>
            <p:nvPr/>
          </p:nvGrpSpPr>
          <p:grpSpPr>
            <a:xfrm>
              <a:off x="581398" y="527320"/>
              <a:ext cx="3806691" cy="1267200"/>
              <a:chOff x="7720046" y="1971379"/>
              <a:chExt cx="3806691" cy="12672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720046" y="1971379"/>
                <a:ext cx="1268897" cy="12672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g’(1</a:t>
                </a:r>
                <a:r>
                  <a:rPr lang="en-US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)δ</a:t>
                </a:r>
                <a:r>
                  <a:rPr lang="en-US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496B81BA-E537-6949-A804-225FF71270A0}"/>
                  </a:ext>
                </a:extLst>
              </p:cNvPr>
              <p:cNvSpPr/>
              <p:nvPr/>
            </p:nvSpPr>
            <p:spPr>
              <a:xfrm>
                <a:off x="8988943" y="1971379"/>
                <a:ext cx="1268897" cy="12672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g’(2</a:t>
                </a:r>
                <a:r>
                  <a:rPr lang="en-US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)δ</a:t>
                </a:r>
                <a:r>
                  <a:rPr lang="en-US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75BD61D9-E257-C64A-9D28-C21DCB554DE9}"/>
                  </a:ext>
                </a:extLst>
              </p:cNvPr>
              <p:cNvSpPr/>
              <p:nvPr/>
            </p:nvSpPr>
            <p:spPr>
              <a:xfrm>
                <a:off x="10257840" y="1971379"/>
                <a:ext cx="1268897" cy="12672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g’(3</a:t>
                </a:r>
                <a:r>
                  <a:rPr lang="en-US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)δ</a:t>
                </a:r>
                <a:r>
                  <a:rPr lang="en-US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87F84CE2-DEDF-9E42-BB62-D4BBD0F4248C}"/>
                </a:ext>
              </a:extLst>
            </p:cNvPr>
            <p:cNvGrpSpPr/>
            <p:nvPr/>
          </p:nvGrpSpPr>
          <p:grpSpPr>
            <a:xfrm>
              <a:off x="581398" y="1629510"/>
              <a:ext cx="3806691" cy="1267200"/>
              <a:chOff x="7720046" y="1971379"/>
              <a:chExt cx="3806691" cy="1267200"/>
            </a:xfrm>
          </p:grpSpPr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F634DFD8-3D74-244C-932F-06CABA773AB2}"/>
                  </a:ext>
                </a:extLst>
              </p:cNvPr>
              <p:cNvSpPr/>
              <p:nvPr/>
            </p:nvSpPr>
            <p:spPr>
              <a:xfrm>
                <a:off x="7720046" y="1971379"/>
                <a:ext cx="1268897" cy="12672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g’(4</a:t>
                </a:r>
                <a:r>
                  <a:rPr lang="en-US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)δ</a:t>
                </a:r>
                <a:r>
                  <a:rPr lang="en-US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2C794D53-5D59-464F-B92C-E4FFBA6BCD5E}"/>
                  </a:ext>
                </a:extLst>
              </p:cNvPr>
              <p:cNvSpPr/>
              <p:nvPr/>
            </p:nvSpPr>
            <p:spPr>
              <a:xfrm>
                <a:off x="8988943" y="1971379"/>
                <a:ext cx="1268897" cy="12672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g’(5</a:t>
                </a:r>
                <a:r>
                  <a:rPr lang="en-US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)δ</a:t>
                </a:r>
                <a:r>
                  <a:rPr lang="en-US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BD0DFB79-DEE7-CB41-9B2C-D3D870F2602E}"/>
                  </a:ext>
                </a:extLst>
              </p:cNvPr>
              <p:cNvSpPr/>
              <p:nvPr/>
            </p:nvSpPr>
            <p:spPr>
              <a:xfrm>
                <a:off x="10257840" y="1971379"/>
                <a:ext cx="1268897" cy="12672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g’(6</a:t>
                </a:r>
                <a:r>
                  <a:rPr lang="en-US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)δ</a:t>
                </a:r>
                <a:r>
                  <a:rPr lang="en-US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FA983408-AD3C-B643-A467-0734570827A6}"/>
                </a:ext>
              </a:extLst>
            </p:cNvPr>
            <p:cNvGrpSpPr/>
            <p:nvPr/>
          </p:nvGrpSpPr>
          <p:grpSpPr>
            <a:xfrm>
              <a:off x="578413" y="2713528"/>
              <a:ext cx="3806691" cy="1267200"/>
              <a:chOff x="7720046" y="1971379"/>
              <a:chExt cx="3806691" cy="126720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0636B0A1-B6C0-1948-A731-7C2B03BCDB51}"/>
                  </a:ext>
                </a:extLst>
              </p:cNvPr>
              <p:cNvSpPr/>
              <p:nvPr/>
            </p:nvSpPr>
            <p:spPr>
              <a:xfrm>
                <a:off x="7720046" y="1971379"/>
                <a:ext cx="1268897" cy="12672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g’(7</a:t>
                </a:r>
                <a:r>
                  <a:rPr lang="en-US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)δ</a:t>
                </a:r>
                <a:r>
                  <a:rPr lang="en-US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434B07-29B7-2745-AC4A-41348B0389E2}"/>
                  </a:ext>
                </a:extLst>
              </p:cNvPr>
              <p:cNvSpPr/>
              <p:nvPr/>
            </p:nvSpPr>
            <p:spPr>
              <a:xfrm>
                <a:off x="8988943" y="1971379"/>
                <a:ext cx="1268897" cy="12672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g’(8</a:t>
                </a:r>
                <a:r>
                  <a:rPr lang="en-US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)δ</a:t>
                </a:r>
                <a:r>
                  <a:rPr lang="en-US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0EE7D4ED-3D2E-FC40-AEAA-950ABA3C2311}"/>
                  </a:ext>
                </a:extLst>
              </p:cNvPr>
              <p:cNvSpPr/>
              <p:nvPr/>
            </p:nvSpPr>
            <p:spPr>
              <a:xfrm>
                <a:off x="10257840" y="1971379"/>
                <a:ext cx="1268897" cy="12672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g’(9</a:t>
                </a:r>
                <a:r>
                  <a:rPr lang="en-US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)δ</a:t>
                </a:r>
                <a:r>
                  <a:rPr lang="en-US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8C8B605A-F5A9-9243-95DA-BC263CCEAA76}"/>
              </a:ext>
            </a:extLst>
          </p:cNvPr>
          <p:cNvGrpSpPr/>
          <p:nvPr/>
        </p:nvGrpSpPr>
        <p:grpSpPr>
          <a:xfrm>
            <a:off x="744446" y="546429"/>
            <a:ext cx="3122364" cy="2402510"/>
            <a:chOff x="782868" y="581963"/>
            <a:chExt cx="3122364" cy="2402510"/>
          </a:xfrm>
        </p:grpSpPr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DA7F0E3B-09A1-9D41-A73B-BE2B6DFACF61}"/>
                </a:ext>
              </a:extLst>
            </p:cNvPr>
            <p:cNvGrpSpPr/>
            <p:nvPr/>
          </p:nvGrpSpPr>
          <p:grpSpPr>
            <a:xfrm>
              <a:off x="782868" y="581963"/>
              <a:ext cx="3122364" cy="889160"/>
              <a:chOff x="773903" y="527263"/>
              <a:chExt cx="3122364" cy="889160"/>
            </a:xfrm>
          </p:grpSpPr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6124E847-191E-6F43-AE4E-0AE194403BAE}"/>
                  </a:ext>
                </a:extLst>
              </p:cNvPr>
              <p:cNvSpPr/>
              <p:nvPr/>
            </p:nvSpPr>
            <p:spPr>
              <a:xfrm>
                <a:off x="773903" y="527263"/>
                <a:ext cx="1040788" cy="8891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A34B1F86-0AB4-A648-93B5-4BE1F3C5F3DE}"/>
                  </a:ext>
                </a:extLst>
              </p:cNvPr>
              <p:cNvSpPr/>
              <p:nvPr/>
            </p:nvSpPr>
            <p:spPr>
              <a:xfrm>
                <a:off x="1814691" y="527263"/>
                <a:ext cx="1040788" cy="8891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1F30FE33-6C53-B841-9E52-A0FD57F9D9FD}"/>
                  </a:ext>
                </a:extLst>
              </p:cNvPr>
              <p:cNvSpPr/>
              <p:nvPr/>
            </p:nvSpPr>
            <p:spPr>
              <a:xfrm>
                <a:off x="2855479" y="527263"/>
                <a:ext cx="1040788" cy="8891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142C353E-27F2-5B42-9956-2A6A2DE3A7A1}"/>
                </a:ext>
              </a:extLst>
            </p:cNvPr>
            <p:cNvGrpSpPr/>
            <p:nvPr/>
          </p:nvGrpSpPr>
          <p:grpSpPr>
            <a:xfrm>
              <a:off x="782868" y="1338638"/>
              <a:ext cx="3122364" cy="889160"/>
              <a:chOff x="773903" y="527263"/>
              <a:chExt cx="3122364" cy="889160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C41F11EB-6E6B-804D-9889-9CEA3DA03A21}"/>
                  </a:ext>
                </a:extLst>
              </p:cNvPr>
              <p:cNvSpPr/>
              <p:nvPr/>
            </p:nvSpPr>
            <p:spPr>
              <a:xfrm>
                <a:off x="773903" y="527263"/>
                <a:ext cx="1040788" cy="8891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DDD6EBDA-A986-3041-A41A-F4EDA4B45074}"/>
                  </a:ext>
                </a:extLst>
              </p:cNvPr>
              <p:cNvSpPr/>
              <p:nvPr/>
            </p:nvSpPr>
            <p:spPr>
              <a:xfrm>
                <a:off x="1814691" y="527263"/>
                <a:ext cx="1040788" cy="8891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181B57A1-5179-8249-85A6-33B11AF3DEB3}"/>
                  </a:ext>
                </a:extLst>
              </p:cNvPr>
              <p:cNvSpPr/>
              <p:nvPr/>
            </p:nvSpPr>
            <p:spPr>
              <a:xfrm>
                <a:off x="2855479" y="527263"/>
                <a:ext cx="1040788" cy="8891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7AFE2B73-0CAD-9141-9F74-81E2A6A2060C}"/>
                </a:ext>
              </a:extLst>
            </p:cNvPr>
            <p:cNvGrpSpPr/>
            <p:nvPr/>
          </p:nvGrpSpPr>
          <p:grpSpPr>
            <a:xfrm>
              <a:off x="782868" y="2095313"/>
              <a:ext cx="3122364" cy="889160"/>
              <a:chOff x="773903" y="527263"/>
              <a:chExt cx="3122364" cy="889160"/>
            </a:xfrm>
          </p:grpSpPr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5D7EC054-7B84-0045-B674-E1A5E7BC53E3}"/>
                  </a:ext>
                </a:extLst>
              </p:cNvPr>
              <p:cNvSpPr/>
              <p:nvPr/>
            </p:nvSpPr>
            <p:spPr>
              <a:xfrm>
                <a:off x="773903" y="527263"/>
                <a:ext cx="1040788" cy="8891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90B7E04-F410-9C48-9FE3-CAC6EB3A66FA}"/>
                  </a:ext>
                </a:extLst>
              </p:cNvPr>
              <p:cNvSpPr/>
              <p:nvPr/>
            </p:nvSpPr>
            <p:spPr>
              <a:xfrm>
                <a:off x="1814691" y="527263"/>
                <a:ext cx="1040788" cy="8891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22E286FA-1AC7-F442-9240-E227DD2EA036}"/>
                  </a:ext>
                </a:extLst>
              </p:cNvPr>
              <p:cNvSpPr/>
              <p:nvPr/>
            </p:nvSpPr>
            <p:spPr>
              <a:xfrm>
                <a:off x="2855479" y="527263"/>
                <a:ext cx="1040788" cy="8891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DF072339-9EC6-3749-B4C7-E2F9905D765B}"/>
              </a:ext>
            </a:extLst>
          </p:cNvPr>
          <p:cNvGrpSpPr/>
          <p:nvPr/>
        </p:nvGrpSpPr>
        <p:grpSpPr>
          <a:xfrm>
            <a:off x="8418836" y="546429"/>
            <a:ext cx="3122364" cy="2402510"/>
            <a:chOff x="782868" y="581963"/>
            <a:chExt cx="3122364" cy="2402510"/>
          </a:xfrm>
        </p:grpSpPr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867ECB9F-DB4D-EA45-9B35-38E6CAAB5694}"/>
                </a:ext>
              </a:extLst>
            </p:cNvPr>
            <p:cNvGrpSpPr/>
            <p:nvPr/>
          </p:nvGrpSpPr>
          <p:grpSpPr>
            <a:xfrm>
              <a:off x="782868" y="581963"/>
              <a:ext cx="3122364" cy="889160"/>
              <a:chOff x="773903" y="527263"/>
              <a:chExt cx="3122364" cy="889160"/>
            </a:xfrm>
          </p:grpSpPr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0A422F78-A705-A446-B004-0CA5A5334578}"/>
                  </a:ext>
                </a:extLst>
              </p:cNvPr>
              <p:cNvSpPr/>
              <p:nvPr/>
            </p:nvSpPr>
            <p:spPr>
              <a:xfrm>
                <a:off x="773903" y="527263"/>
                <a:ext cx="1040788" cy="8891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g(1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FA1EBC1D-613C-5845-BB1C-95BAE06D4CA8}"/>
                  </a:ext>
                </a:extLst>
              </p:cNvPr>
              <p:cNvSpPr/>
              <p:nvPr/>
            </p:nvSpPr>
            <p:spPr>
              <a:xfrm>
                <a:off x="1814691" y="527263"/>
                <a:ext cx="1040788" cy="8891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g(2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D51B70A6-177A-A748-AC01-9BCB5BFD9DE1}"/>
                  </a:ext>
                </a:extLst>
              </p:cNvPr>
              <p:cNvSpPr/>
              <p:nvPr/>
            </p:nvSpPr>
            <p:spPr>
              <a:xfrm>
                <a:off x="2855479" y="527263"/>
                <a:ext cx="1040788" cy="8891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g(3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42C9E170-ED5F-234B-8971-93F5D93AF0B0}"/>
                </a:ext>
              </a:extLst>
            </p:cNvPr>
            <p:cNvGrpSpPr/>
            <p:nvPr/>
          </p:nvGrpSpPr>
          <p:grpSpPr>
            <a:xfrm>
              <a:off x="782868" y="1338638"/>
              <a:ext cx="3122364" cy="889160"/>
              <a:chOff x="773903" y="527263"/>
              <a:chExt cx="3122364" cy="889160"/>
            </a:xfrm>
          </p:grpSpPr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A7A71103-9A77-C24F-B100-F75D40AB2127}"/>
                  </a:ext>
                </a:extLst>
              </p:cNvPr>
              <p:cNvSpPr/>
              <p:nvPr/>
            </p:nvSpPr>
            <p:spPr>
              <a:xfrm>
                <a:off x="773903" y="527263"/>
                <a:ext cx="1040788" cy="8891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g(4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B7FAA427-C23C-9F49-BD23-20742473D5C1}"/>
                  </a:ext>
                </a:extLst>
              </p:cNvPr>
              <p:cNvSpPr/>
              <p:nvPr/>
            </p:nvSpPr>
            <p:spPr>
              <a:xfrm>
                <a:off x="1814691" y="527263"/>
                <a:ext cx="1040788" cy="8891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g(5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0AF8858-5723-3541-8A39-7D259443A6AE}"/>
                  </a:ext>
                </a:extLst>
              </p:cNvPr>
              <p:cNvSpPr/>
              <p:nvPr/>
            </p:nvSpPr>
            <p:spPr>
              <a:xfrm>
                <a:off x="2855479" y="527263"/>
                <a:ext cx="1040788" cy="8891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g(6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B17DDFDF-FFEE-BC44-A63C-25A4A95B5A79}"/>
                </a:ext>
              </a:extLst>
            </p:cNvPr>
            <p:cNvGrpSpPr/>
            <p:nvPr/>
          </p:nvGrpSpPr>
          <p:grpSpPr>
            <a:xfrm>
              <a:off x="782868" y="2095313"/>
              <a:ext cx="3122364" cy="889160"/>
              <a:chOff x="773903" y="527263"/>
              <a:chExt cx="3122364" cy="889160"/>
            </a:xfrm>
          </p:grpSpPr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9D44E7D4-9A32-F543-9A4D-D561CECB621D}"/>
                  </a:ext>
                </a:extLst>
              </p:cNvPr>
              <p:cNvSpPr/>
              <p:nvPr/>
            </p:nvSpPr>
            <p:spPr>
              <a:xfrm>
                <a:off x="773903" y="527263"/>
                <a:ext cx="1040788" cy="8891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g(7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1AD90FC1-AF18-0F4B-B107-1E8343200B25}"/>
                  </a:ext>
                </a:extLst>
              </p:cNvPr>
              <p:cNvSpPr/>
              <p:nvPr/>
            </p:nvSpPr>
            <p:spPr>
              <a:xfrm>
                <a:off x="1814691" y="527263"/>
                <a:ext cx="1040788" cy="8891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g(8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7CE7A6EA-DB53-A44C-B47D-DAA30FB1C734}"/>
                  </a:ext>
                </a:extLst>
              </p:cNvPr>
              <p:cNvSpPr/>
              <p:nvPr/>
            </p:nvSpPr>
            <p:spPr>
              <a:xfrm>
                <a:off x="2855479" y="527263"/>
                <a:ext cx="1040788" cy="8891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g(9</a:t>
                </a:r>
                <a:r>
                  <a:rPr lang="en-US" sz="3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</p:grpSp>
      <p:sp>
        <p:nvSpPr>
          <p:cNvPr id="314" name="TextBox 313">
            <a:extLst>
              <a:ext uri="{FF2B5EF4-FFF2-40B4-BE49-F238E27FC236}">
                <a16:creationId xmlns:a16="http://schemas.microsoft.com/office/drawing/2014/main" id="{E2E2CCB1-9724-0F40-BE92-CF0E546B7BE7}"/>
              </a:ext>
            </a:extLst>
          </p:cNvPr>
          <p:cNvSpPr txBox="1"/>
          <p:nvPr/>
        </p:nvSpPr>
        <p:spPr>
          <a:xfrm>
            <a:off x="4437681" y="1277416"/>
            <a:ext cx="984124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09885F06-3279-B94C-BD83-A4776F0732D4}"/>
              </a:ext>
            </a:extLst>
          </p:cNvPr>
          <p:cNvSpPr txBox="1"/>
          <p:nvPr/>
        </p:nvSpPr>
        <p:spPr>
          <a:xfrm>
            <a:off x="4439045" y="4480932"/>
            <a:ext cx="984124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F988CC4B-D866-5F40-920E-960448FDDE1D}"/>
              </a:ext>
            </a:extLst>
          </p:cNvPr>
          <p:cNvSpPr txBox="1"/>
          <p:nvPr/>
        </p:nvSpPr>
        <p:spPr>
          <a:xfrm>
            <a:off x="7012942" y="1277416"/>
            <a:ext cx="984124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A90A4547-D958-CA47-8C6D-535C2A7F6A8E}"/>
              </a:ext>
            </a:extLst>
          </p:cNvPr>
          <p:cNvSpPr txBox="1"/>
          <p:nvPr/>
        </p:nvSpPr>
        <p:spPr>
          <a:xfrm>
            <a:off x="7149000" y="4519729"/>
            <a:ext cx="984124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Right Arrow 317">
            <a:extLst>
              <a:ext uri="{FF2B5EF4-FFF2-40B4-BE49-F238E27FC236}">
                <a16:creationId xmlns:a16="http://schemas.microsoft.com/office/drawing/2014/main" id="{108F2F46-7EC1-1F4F-93C9-C41E48AA5EC6}"/>
              </a:ext>
            </a:extLst>
          </p:cNvPr>
          <p:cNvSpPr/>
          <p:nvPr/>
        </p:nvSpPr>
        <p:spPr>
          <a:xfrm>
            <a:off x="5688057" y="1381514"/>
            <a:ext cx="1196053" cy="2955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07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222</Words>
  <Application>Microsoft Macintosh PowerPoint</Application>
  <PresentationFormat>Widescreen</PresentationFormat>
  <Paragraphs>114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Boue, Laurent</dc:creator>
  <cp:lastModifiedBy>Boue, Laurent</cp:lastModifiedBy>
  <cp:revision>61</cp:revision>
  <dcterms:created xsi:type="dcterms:W3CDTF">2018-02-28T14:32:34Z</dcterms:created>
  <dcterms:modified xsi:type="dcterms:W3CDTF">2018-08-01T06:45:28Z</dcterms:modified>
</cp:coreProperties>
</file>